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84" r:id="rId4"/>
    <p:sldId id="278" r:id="rId5"/>
    <p:sldId id="259" r:id="rId6"/>
    <p:sldId id="286" r:id="rId7"/>
    <p:sldId id="263" r:id="rId8"/>
    <p:sldId id="266" r:id="rId9"/>
    <p:sldId id="265" r:id="rId10"/>
    <p:sldId id="260" r:id="rId11"/>
    <p:sldId id="276" r:id="rId12"/>
    <p:sldId id="285" r:id="rId13"/>
    <p:sldId id="283" r:id="rId14"/>
    <p:sldId id="279" r:id="rId15"/>
    <p:sldId id="280" r:id="rId16"/>
    <p:sldId id="287" r:id="rId17"/>
    <p:sldId id="288" r:id="rId18"/>
    <p:sldId id="289" r:id="rId19"/>
    <p:sldId id="290" r:id="rId20"/>
    <p:sldId id="291" r:id="rId21"/>
    <p:sldId id="262" r:id="rId22"/>
    <p:sldId id="269" r:id="rId23"/>
    <p:sldId id="275" r:id="rId24"/>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iới thiệu" id="{50CF25D7-B4FB-F14A-BF6D-284B8C69C7B2}">
          <p14:sldIdLst>
            <p14:sldId id="256"/>
            <p14:sldId id="257"/>
          </p14:sldIdLst>
        </p14:section>
        <p14:section name="Tổng quan RCEP" id="{2FD6FD09-EE98-554C-A2BC-10C35A3AB924}">
          <p14:sldIdLst>
            <p14:sldId id="284"/>
          </p14:sldIdLst>
        </p14:section>
        <p14:section name="Cơ hội và thách thức" id="{FB6861AB-9780-B64D-9B72-CE1343FA25BF}">
          <p14:sldIdLst>
            <p14:sldId id="278"/>
            <p14:sldId id="259"/>
            <p14:sldId id="286"/>
            <p14:sldId id="263"/>
            <p14:sldId id="266"/>
            <p14:sldId id="265"/>
            <p14:sldId id="260"/>
            <p14:sldId id="276"/>
            <p14:sldId id="285"/>
          </p14:sldIdLst>
        </p14:section>
        <p14:section name="Giải pháp" id="{4AB0D922-1CE8-604E-A501-B85F16AE18B1}">
          <p14:sldIdLst>
            <p14:sldId id="283"/>
            <p14:sldId id="279"/>
            <p14:sldId id="280"/>
            <p14:sldId id="287"/>
            <p14:sldId id="288"/>
            <p14:sldId id="289"/>
            <p14:sldId id="290"/>
            <p14:sldId id="291"/>
            <p14:sldId id="262"/>
            <p14:sldId id="269"/>
            <p14:sldId id="275"/>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1D1"/>
    <a:srgbClr val="009051"/>
    <a:srgbClr val="FF8AD8"/>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81"/>
    <p:restoredTop sz="94694"/>
  </p:normalViewPr>
  <p:slideViewPr>
    <p:cSldViewPr snapToGrid="0" snapToObjects="1">
      <p:cViewPr varScale="1">
        <p:scale>
          <a:sx n="79" d="100"/>
          <a:sy n="79" d="100"/>
        </p:scale>
        <p:origin x="-108" y="-6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explosion val="15"/>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EB4E-534B-8201-C0D1E05109FB}"/>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EB4E-534B-8201-C0D1E05109FB}"/>
              </c:ext>
            </c:extLst>
          </c:dPt>
          <c:dLbls>
            <c:dLbl>
              <c:idx val="0"/>
              <c:layout/>
              <c:tx>
                <c:rich>
                  <a:bodyPr/>
                  <a:lstStyle/>
                  <a:p>
                    <a:fld id="{A1F12B49-E28E-6B47-85BD-F50D0CD9475B}" type="VALUE">
                      <a:rPr lang="en-US" smtClean="0"/>
                      <a:pPr/>
                      <a:t>[GIÁ TRỊ]</a:t>
                    </a:fld>
                    <a:r>
                      <a:rPr lang="en-US"/>
                      <a:t>%</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EB4E-534B-8201-C0D1E05109FB}"/>
                </c:ext>
              </c:extLst>
            </c:dLbl>
            <c:dLbl>
              <c:idx val="1"/>
              <c:layout/>
              <c:tx>
                <c:rich>
                  <a:bodyPr/>
                  <a:lstStyle/>
                  <a:p>
                    <a:fld id="{762DC942-7A98-F849-A9F0-82511B452ED3}" type="VALUE">
                      <a:rPr lang="en-US" smtClean="0"/>
                      <a:pPr/>
                      <a:t>[GIÁ TRỊ]</a:t>
                    </a:fld>
                    <a:r>
                      <a:rPr lang="en-US"/>
                      <a:t>%</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EB4E-534B-8201-C0D1E05109FB}"/>
                </c:ext>
              </c:extLst>
            </c:dLbl>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General</c:formatCode>
                <c:ptCount val="2"/>
                <c:pt idx="0">
                  <c:v>30</c:v>
                </c:pt>
                <c:pt idx="1">
                  <c:v>70</c:v>
                </c:pt>
              </c:numCache>
            </c:numRef>
          </c:val>
          <c:extLst xmlns:c16r2="http://schemas.microsoft.com/office/drawing/2015/06/chart">
            <c:ext xmlns:c16="http://schemas.microsoft.com/office/drawing/2014/chart" uri="{C3380CC4-5D6E-409C-BE32-E72D297353CC}">
              <c16:uniqueId val="{00000004-EB4E-534B-8201-C0D1E05109FB}"/>
            </c:ext>
          </c:extLst>
        </c:ser>
        <c:dLbls>
          <c:dLblPos val="ctr"/>
          <c:showLegendKey val="0"/>
          <c:showVal val="1"/>
          <c:showCatName val="0"/>
          <c:showSerName val="0"/>
          <c:showPercent val="0"/>
          <c:showBubbleSize val="0"/>
          <c:showLeaderLines val="1"/>
        </c:dLbls>
      </c:pie3D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b="1">
          <a:solidFill>
            <a:schemeClr val="bg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2020</c:v>
                </c:pt>
              </c:strCache>
            </c:strRef>
          </c:tx>
          <c:spPr>
            <a:solidFill>
              <a:schemeClr val="accent1"/>
            </a:solidFill>
            <a:ln>
              <a:noFill/>
            </a:ln>
            <a:effectLst/>
          </c:spPr>
          <c:invertIfNegative val="0"/>
          <c:dLbls>
            <c:dLbl>
              <c:idx val="0"/>
              <c:layout>
                <c:manualLayout>
                  <c:x val="-7.4107683883129268E-3"/>
                  <c:y val="-8.3877031004792262E-17"/>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8708-1E46-A3A4-570B8CEDD556}"/>
                </c:ext>
              </c:extLst>
            </c:dLbl>
            <c:dLbl>
              <c:idx val="6"/>
              <c:layout>
                <c:manualLayout>
                  <c:x val="-1.16454931816346E-2"/>
                  <c:y val="4.5751636341495741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8708-1E46-A3A4-570B8CEDD556}"/>
                </c:ext>
              </c:extLst>
            </c:dLbl>
            <c:dLbl>
              <c:idx val="7"/>
              <c:layout>
                <c:manualLayout>
                  <c:x val="-6.3520871899825082E-3"/>
                  <c:y val="4.5751636341496583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8708-1E46-A3A4-570B8CEDD556}"/>
                </c:ext>
              </c:extLst>
            </c:dLbl>
            <c:dLbl>
              <c:idx val="8"/>
              <c:layout>
                <c:manualLayout>
                  <c:x val="-7.410768388313004E-3"/>
                  <c:y val="9.1503272682994831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8708-1E46-A3A4-570B8CEDD556}"/>
                </c:ext>
              </c:extLst>
            </c:dLbl>
            <c:dLbl>
              <c:idx val="10"/>
              <c:layout>
                <c:manualLayout>
                  <c:x val="-6.3520871899825082E-3"/>
                  <c:y val="4.5751636341496583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8708-1E46-A3A4-570B8CEDD556}"/>
                </c:ext>
              </c:extLst>
            </c:dLbl>
            <c:dLbl>
              <c:idx val="11"/>
              <c:layout>
                <c:manualLayout>
                  <c:x val="-6.3520871899825082E-3"/>
                  <c:y val="2.28758181707485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8708-1E46-A3A4-570B8CEDD556}"/>
                </c:ext>
              </c:extLst>
            </c:dLbl>
            <c:dLbl>
              <c:idx val="12"/>
              <c:layout>
                <c:manualLayout>
                  <c:x val="-9.5281307849737623E-3"/>
                  <c:y val="2.2875818170747034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8708-1E46-A3A4-570B8CEDD55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Malaysia</c:v>
                </c:pt>
                <c:pt idx="1">
                  <c:v>Singapore</c:v>
                </c:pt>
                <c:pt idx="2">
                  <c:v>Campuchia</c:v>
                </c:pt>
                <c:pt idx="3">
                  <c:v>Indonesia</c:v>
                </c:pt>
                <c:pt idx="4">
                  <c:v>Lào</c:v>
                </c:pt>
                <c:pt idx="5">
                  <c:v>Myanmar</c:v>
                </c:pt>
                <c:pt idx="6">
                  <c:v>Philippines</c:v>
                </c:pt>
                <c:pt idx="7">
                  <c:v>Thái Lan</c:v>
                </c:pt>
                <c:pt idx="8">
                  <c:v>Nhật Bản</c:v>
                </c:pt>
                <c:pt idx="9">
                  <c:v>New Zealand</c:v>
                </c:pt>
                <c:pt idx="10">
                  <c:v>Australia</c:v>
                </c:pt>
                <c:pt idx="11">
                  <c:v>Trung Quốc</c:v>
                </c:pt>
                <c:pt idx="12">
                  <c:v>Hàn Quốc</c:v>
                </c:pt>
              </c:strCache>
            </c:strRef>
          </c:cat>
          <c:val>
            <c:numRef>
              <c:f>Sheet1!$B$2:$B$14</c:f>
              <c:numCache>
                <c:formatCode>General</c:formatCode>
                <c:ptCount val="13"/>
                <c:pt idx="0">
                  <c:v>652</c:v>
                </c:pt>
                <c:pt idx="1">
                  <c:v>216</c:v>
                </c:pt>
                <c:pt idx="2" formatCode="_(* #,##0_);_(* \(#,##0\);_(* &quot;-&quot;??_);_(@_)">
                  <c:v>332.72186199999999</c:v>
                </c:pt>
                <c:pt idx="3" formatCode="_(* #,##0_);_(* \(#,##0\);_(* &quot;-&quot;??_);_(@_)">
                  <c:v>127.37196399999999</c:v>
                </c:pt>
                <c:pt idx="4" formatCode="_(* #,##0_);_(* \(#,##0\);_(* &quot;-&quot;??_);_(@_)">
                  <c:v>84.455112999999997</c:v>
                </c:pt>
                <c:pt idx="5" formatCode="_(* #,##0_);_(* \(#,##0\);_(* &quot;-&quot;??_);_(@_)">
                  <c:v>32.122014</c:v>
                </c:pt>
                <c:pt idx="6" formatCode="_(* #,##0_);_(* \(#,##0\);_(* &quot;-&quot;??_);_(@_)">
                  <c:v>1329.9035629999998</c:v>
                </c:pt>
                <c:pt idx="7" formatCode="_(* #,##0_);_(* \(#,##0\);_(* &quot;-&quot;??_);_(@_)">
                  <c:v>612.73216300000001</c:v>
                </c:pt>
                <c:pt idx="8" formatCode="_(* #,##0_);_(* \(#,##0\);_(* &quot;-&quot;??_);_(@_)">
                  <c:v>3191.5903209999997</c:v>
                </c:pt>
                <c:pt idx="9" formatCode="_(* #,##0_);_(* \(#,##0\);_(* &quot;-&quot;??_);_(@_)">
                  <c:v>60.976358000000005</c:v>
                </c:pt>
                <c:pt idx="10" formatCode="_(* #,##0_);_(* \(#,##0\);_(* &quot;-&quot;??_);_(@_)">
                  <c:v>659.61447199999998</c:v>
                </c:pt>
                <c:pt idx="11" formatCode="_(* #,##0_);_(* \(#,##0\);_(* &quot;-&quot;??_);_(@_)">
                  <c:v>8281.1478869999992</c:v>
                </c:pt>
                <c:pt idx="12" formatCode="_(* #,##0_);_(* \(#,##0\);_(* &quot;-&quot;??_);_(@_)">
                  <c:v>1937.2901360000001</c:v>
                </c:pt>
              </c:numCache>
            </c:numRef>
          </c:val>
          <c:extLst xmlns:c16r2="http://schemas.microsoft.com/office/drawing/2015/06/chart">
            <c:ext xmlns:c16="http://schemas.microsoft.com/office/drawing/2014/chart" uri="{C3380CC4-5D6E-409C-BE32-E72D297353CC}">
              <c16:uniqueId val="{00000000-8708-1E46-A3A4-570B8CEDD556}"/>
            </c:ext>
          </c:extLst>
        </c:ser>
        <c:ser>
          <c:idx val="1"/>
          <c:order val="1"/>
          <c:tx>
            <c:strRef>
              <c:f>Sheet1!$C$1</c:f>
              <c:strCache>
                <c:ptCount val="1"/>
                <c:pt idx="0">
                  <c:v>2021</c:v>
                </c:pt>
              </c:strCache>
            </c:strRef>
          </c:tx>
          <c:spPr>
            <a:solidFill>
              <a:schemeClr val="accent2"/>
            </a:solidFill>
            <a:ln>
              <a:noFill/>
            </a:ln>
            <a:effectLst/>
          </c:spPr>
          <c:invertIfNegative val="0"/>
          <c:dLbls>
            <c:dLbl>
              <c:idx val="1"/>
              <c:layout>
                <c:manualLayout>
                  <c:x val="0"/>
                  <c:y val="-2.5163399987823663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8708-1E46-A3A4-570B8CEDD556}"/>
                </c:ext>
              </c:extLst>
            </c:dLbl>
            <c:dLbl>
              <c:idx val="2"/>
              <c:layout>
                <c:manualLayout>
                  <c:x val="0"/>
                  <c:y val="-1.3725490902449141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8708-1E46-A3A4-570B8CEDD556}"/>
                </c:ext>
              </c:extLst>
            </c:dLbl>
            <c:dLbl>
              <c:idx val="3"/>
              <c:layout>
                <c:manualLayout>
                  <c:x val="0"/>
                  <c:y val="-2.7450981804898453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8708-1E46-A3A4-570B8CEDD556}"/>
                </c:ext>
              </c:extLst>
            </c:dLbl>
            <c:dLbl>
              <c:idx val="6"/>
              <c:layout>
                <c:manualLayout>
                  <c:x val="0"/>
                  <c:y val="-1.6013072719524013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8708-1E46-A3A4-570B8CEDD556}"/>
                </c:ext>
              </c:extLst>
            </c:dLbl>
            <c:dLbl>
              <c:idx val="8"/>
              <c:layout>
                <c:manualLayout>
                  <c:x val="2.117362396660914E-3"/>
                  <c:y val="-9.1503272682994831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8708-1E46-A3A4-570B8CEDD556}"/>
                </c:ext>
              </c:extLst>
            </c:dLbl>
            <c:dLbl>
              <c:idx val="10"/>
              <c:layout>
                <c:manualLayout>
                  <c:x val="-2.1173623966608359E-3"/>
                  <c:y val="-1.6775406200958452E-16"/>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8708-1E46-A3A4-570B8CEDD556}"/>
                </c:ext>
              </c:extLst>
            </c:dLbl>
            <c:dLbl>
              <c:idx val="12"/>
              <c:layout>
                <c:manualLayout>
                  <c:x val="-1.5527144871276928E-16"/>
                  <c:y val="-9.1503272682994831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8708-1E46-A3A4-570B8CEDD55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Malaysia</c:v>
                </c:pt>
                <c:pt idx="1">
                  <c:v>Singapore</c:v>
                </c:pt>
                <c:pt idx="2">
                  <c:v>Campuchia</c:v>
                </c:pt>
                <c:pt idx="3">
                  <c:v>Indonesia</c:v>
                </c:pt>
                <c:pt idx="4">
                  <c:v>Lào</c:v>
                </c:pt>
                <c:pt idx="5">
                  <c:v>Myanmar</c:v>
                </c:pt>
                <c:pt idx="6">
                  <c:v>Philippines</c:v>
                </c:pt>
                <c:pt idx="7">
                  <c:v>Thái Lan</c:v>
                </c:pt>
                <c:pt idx="8">
                  <c:v>Nhật Bản</c:v>
                </c:pt>
                <c:pt idx="9">
                  <c:v>New Zealand</c:v>
                </c:pt>
                <c:pt idx="10">
                  <c:v>Australia</c:v>
                </c:pt>
                <c:pt idx="11">
                  <c:v>Trung Quốc</c:v>
                </c:pt>
                <c:pt idx="12">
                  <c:v>Hàn Quốc</c:v>
                </c:pt>
              </c:strCache>
            </c:strRef>
          </c:cat>
          <c:val>
            <c:numRef>
              <c:f>Sheet1!$C$2:$C$14</c:f>
              <c:numCache>
                <c:formatCode>General</c:formatCode>
                <c:ptCount val="13"/>
                <c:pt idx="0">
                  <c:v>649</c:v>
                </c:pt>
                <c:pt idx="1">
                  <c:v>235</c:v>
                </c:pt>
                <c:pt idx="2" formatCode="_(* #,##0_);_(* \(#,##0\);_(* &quot;-&quot;??_);_(@_)">
                  <c:v>433.69822700000003</c:v>
                </c:pt>
                <c:pt idx="3" formatCode="_(* #,##0_);_(* \(#,##0\);_(* &quot;-&quot;??_);_(@_)">
                  <c:v>143.92843500000001</c:v>
                </c:pt>
                <c:pt idx="4" formatCode="_(* #,##0_);_(* \(#,##0\);_(* &quot;-&quot;??_);_(@_)">
                  <c:v>50.674087999999998</c:v>
                </c:pt>
                <c:pt idx="5" formatCode="_(* #,##0_);_(* \(#,##0\);_(* &quot;-&quot;??_);_(@_)">
                  <c:v>17.362478000000003</c:v>
                </c:pt>
                <c:pt idx="6" formatCode="_(* #,##0_);_(* \(#,##0\);_(* &quot;-&quot;??_);_(@_)">
                  <c:v>1666.599465</c:v>
                </c:pt>
                <c:pt idx="7" formatCode="_(* #,##0_);_(* \(#,##0\);_(* &quot;-&quot;??_);_(@_)">
                  <c:v>664.89824400000009</c:v>
                </c:pt>
                <c:pt idx="8" formatCode="_(* #,##0_);_(* \(#,##0\);_(* &quot;-&quot;??_);_(@_)">
                  <c:v>3335.6828109999997</c:v>
                </c:pt>
                <c:pt idx="9" formatCode="_(* #,##0_);_(* \(#,##0\);_(* &quot;-&quot;??_);_(@_)">
                  <c:v>69.969082999999998</c:v>
                </c:pt>
                <c:pt idx="10" formatCode="_(* #,##0_);_(* \(#,##0\);_(* &quot;-&quot;??_);_(@_)">
                  <c:v>712.59088999999983</c:v>
                </c:pt>
                <c:pt idx="11" formatCode="_(* #,##0_);_(* \(#,##0\);_(* &quot;-&quot;??_);_(@_)">
                  <c:v>9436.2048089999989</c:v>
                </c:pt>
                <c:pt idx="12" formatCode="_(* #,##0_);_(* \(#,##0\);_(* &quot;-&quot;??_);_(@_)">
                  <c:v>2194.3863540000002</c:v>
                </c:pt>
              </c:numCache>
            </c:numRef>
          </c:val>
          <c:extLst xmlns:c16r2="http://schemas.microsoft.com/office/drawing/2015/06/chart">
            <c:ext xmlns:c16="http://schemas.microsoft.com/office/drawing/2014/chart" uri="{C3380CC4-5D6E-409C-BE32-E72D297353CC}">
              <c16:uniqueId val="{00000001-8708-1E46-A3A4-570B8CEDD556}"/>
            </c:ext>
          </c:extLst>
        </c:ser>
        <c:ser>
          <c:idx val="2"/>
          <c:order val="2"/>
          <c:tx>
            <c:strRef>
              <c:f>Sheet1!$D$1</c:f>
              <c:strCache>
                <c:ptCount val="1"/>
                <c:pt idx="0">
                  <c:v>6 tháng 2022</c:v>
                </c:pt>
              </c:strCache>
            </c:strRef>
          </c:tx>
          <c:spPr>
            <a:solidFill>
              <a:schemeClr val="accent3"/>
            </a:solidFill>
            <a:ln>
              <a:noFill/>
            </a:ln>
            <a:effectLst/>
          </c:spPr>
          <c:invertIfNegative val="0"/>
          <c:dLbls>
            <c:dLbl>
              <c:idx val="8"/>
              <c:layout>
                <c:manualLayout>
                  <c:x val="7.4107683883128488E-3"/>
                  <c:y val="2.2875818170747871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8708-1E46-A3A4-570B8CEDD556}"/>
                </c:ext>
              </c:extLst>
            </c:dLbl>
            <c:dLbl>
              <c:idx val="11"/>
              <c:layout>
                <c:manualLayout>
                  <c:x val="4.2347247933216718E-3"/>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8708-1E46-A3A4-570B8CEDD556}"/>
                </c:ext>
              </c:extLst>
            </c:dLbl>
            <c:dLbl>
              <c:idx val="12"/>
              <c:layout>
                <c:manualLayout>
                  <c:x val="5.2934059916520905E-3"/>
                  <c:y val="-8.3877031004792262E-17"/>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8708-1E46-A3A4-570B8CEDD55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Malaysia</c:v>
                </c:pt>
                <c:pt idx="1">
                  <c:v>Singapore</c:v>
                </c:pt>
                <c:pt idx="2">
                  <c:v>Campuchia</c:v>
                </c:pt>
                <c:pt idx="3">
                  <c:v>Indonesia</c:v>
                </c:pt>
                <c:pt idx="4">
                  <c:v>Lào</c:v>
                </c:pt>
                <c:pt idx="5">
                  <c:v>Myanmar</c:v>
                </c:pt>
                <c:pt idx="6">
                  <c:v>Philippines</c:v>
                </c:pt>
                <c:pt idx="7">
                  <c:v>Thái Lan</c:v>
                </c:pt>
                <c:pt idx="8">
                  <c:v>Nhật Bản</c:v>
                </c:pt>
                <c:pt idx="9">
                  <c:v>New Zealand</c:v>
                </c:pt>
                <c:pt idx="10">
                  <c:v>Australia</c:v>
                </c:pt>
                <c:pt idx="11">
                  <c:v>Trung Quốc</c:v>
                </c:pt>
                <c:pt idx="12">
                  <c:v>Hàn Quốc</c:v>
                </c:pt>
              </c:strCache>
            </c:strRef>
          </c:cat>
          <c:val>
            <c:numRef>
              <c:f>Sheet1!$D$2:$D$14</c:f>
              <c:numCache>
                <c:formatCode>General</c:formatCode>
                <c:ptCount val="13"/>
                <c:pt idx="0">
                  <c:v>318</c:v>
                </c:pt>
                <c:pt idx="1">
                  <c:v>118</c:v>
                </c:pt>
                <c:pt idx="2" formatCode="_(* #,##0_);_(* \(#,##0\);_(* &quot;-&quot;??_);_(@_)">
                  <c:v>211.59452200000001</c:v>
                </c:pt>
                <c:pt idx="3" formatCode="_(* #,##0_);_(* \(#,##0\);_(* &quot;-&quot;??_);_(@_)">
                  <c:v>68.415473999999989</c:v>
                </c:pt>
                <c:pt idx="4" formatCode="_(* #,##0_);_(* \(#,##0\);_(* &quot;-&quot;??_);_(@_)">
                  <c:v>30.944936000000002</c:v>
                </c:pt>
                <c:pt idx="5" formatCode="_(* #,##0_);_(* \(#,##0\);_(* &quot;-&quot;??_);_(@_)">
                  <c:v>6.0938910000000002</c:v>
                </c:pt>
                <c:pt idx="6" formatCode="_(* #,##0_);_(* \(#,##0\);_(* &quot;-&quot;??_);_(@_)">
                  <c:v>724.79949099999999</c:v>
                </c:pt>
                <c:pt idx="7" formatCode="_(* #,##0_);_(* \(#,##0\);_(* &quot;-&quot;??_);_(@_)">
                  <c:v>315.02011499999998</c:v>
                </c:pt>
                <c:pt idx="8" formatCode="_(* #,##0_);_(* \(#,##0\);_(* &quot;-&quot;??_);_(@_)">
                  <c:v>1665.1193920000001</c:v>
                </c:pt>
                <c:pt idx="9" formatCode="_(* #,##0_);_(* \(#,##0\);_(* &quot;-&quot;??_);_(@_)">
                  <c:v>32.856587000000005</c:v>
                </c:pt>
                <c:pt idx="10" formatCode="_(* #,##0_);_(* \(#,##0\);_(* &quot;-&quot;??_);_(@_)">
                  <c:v>337.621332</c:v>
                </c:pt>
                <c:pt idx="11" formatCode="_(* #,##0_);_(* \(#,##0\);_(* &quot;-&quot;??_);_(@_)">
                  <c:v>4687.0155600000007</c:v>
                </c:pt>
                <c:pt idx="12" formatCode="_(* #,##0_);_(* \(#,##0\);_(* &quot;-&quot;??_);_(@_)">
                  <c:v>1042.3068499999999</c:v>
                </c:pt>
              </c:numCache>
            </c:numRef>
          </c:val>
          <c:extLst xmlns:c16r2="http://schemas.microsoft.com/office/drawing/2015/06/chart">
            <c:ext xmlns:c16="http://schemas.microsoft.com/office/drawing/2014/chart" uri="{C3380CC4-5D6E-409C-BE32-E72D297353CC}">
              <c16:uniqueId val="{00000002-8708-1E46-A3A4-570B8CEDD556}"/>
            </c:ext>
          </c:extLst>
        </c:ser>
        <c:dLbls>
          <c:dLblPos val="outEnd"/>
          <c:showLegendKey val="0"/>
          <c:showVal val="1"/>
          <c:showCatName val="0"/>
          <c:showSerName val="0"/>
          <c:showPercent val="0"/>
          <c:showBubbleSize val="0"/>
        </c:dLbls>
        <c:gapWidth val="219"/>
        <c:overlap val="-27"/>
        <c:axId val="146156928"/>
        <c:axId val="146158720"/>
      </c:barChart>
      <c:catAx>
        <c:axId val="146156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6158720"/>
        <c:crosses val="autoZero"/>
        <c:auto val="1"/>
        <c:lblAlgn val="ctr"/>
        <c:lblOffset val="100"/>
        <c:noMultiLvlLbl val="0"/>
      </c:catAx>
      <c:valAx>
        <c:axId val="146158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6156928"/>
        <c:crosses val="autoZero"/>
        <c:crossBetween val="between"/>
      </c:valAx>
      <c:spPr>
        <a:noFill/>
        <a:ln>
          <a:noFill/>
        </a:ln>
        <a:effectLst/>
      </c:spPr>
    </c:plotArea>
    <c:legend>
      <c:legendPos val="b"/>
      <c:layout>
        <c:manualLayout>
          <c:xMode val="edge"/>
          <c:yMode val="edge"/>
          <c:x val="0.40366247009329814"/>
          <c:y val="0.94201979482005871"/>
          <c:w val="0.23925703253994207"/>
          <c:h val="4.4834722292185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659E41-C845-364F-A16D-F1FF7C7FE636}" type="doc">
      <dgm:prSet loTypeId="urn:microsoft.com/office/officeart/2008/layout/HorizontalMultiLevelHierarchy" loCatId="" qsTypeId="urn:microsoft.com/office/officeart/2005/8/quickstyle/simple1" qsCatId="simple" csTypeId="urn:microsoft.com/office/officeart/2005/8/colors/accent6_4" csCatId="accent6" phldr="1"/>
      <dgm:spPr/>
      <dgm:t>
        <a:bodyPr/>
        <a:lstStyle/>
        <a:p>
          <a:endParaRPr lang="en-US"/>
        </a:p>
      </dgm:t>
    </dgm:pt>
    <dgm:pt modelId="{84AB6DC6-5431-924E-8089-569DE7538EFB}">
      <dgm:prSet phldrT="[Text]" custT="1"/>
      <dgm:spPr>
        <a:solidFill>
          <a:srgbClr val="C00000"/>
        </a:solidFill>
      </dgm:spPr>
      <dgm:t>
        <a:bodyPr vert="vert"/>
        <a:lstStyle/>
        <a:p>
          <a:r>
            <a:rPr lang="en-US" sz="2400" b="1" dirty="0" err="1">
              <a:latin typeface="Times New Roman" panose="02020603050405020304" pitchFamily="18" charset="0"/>
              <a:cs typeface="Times New Roman" panose="02020603050405020304" pitchFamily="18" charset="0"/>
            </a:rPr>
            <a:t>Nâng</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cao</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năng</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lực</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hội</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nhập</a:t>
          </a:r>
          <a:endParaRPr lang="en-US" sz="2400" b="1" dirty="0">
            <a:latin typeface="Times New Roman" panose="02020603050405020304" pitchFamily="18" charset="0"/>
            <a:cs typeface="Times New Roman" panose="02020603050405020304" pitchFamily="18" charset="0"/>
          </a:endParaRPr>
        </a:p>
      </dgm:t>
    </dgm:pt>
    <dgm:pt modelId="{90440BC1-2521-3343-AA94-7D22976ABD54}" type="parTrans" cxnId="{B6BD3DBB-D33B-0345-82D3-E1A659450418}">
      <dgm:prSet/>
      <dgm:spPr/>
      <dgm:t>
        <a:bodyPr/>
        <a:lstStyle/>
        <a:p>
          <a:endParaRPr lang="en-US"/>
        </a:p>
      </dgm:t>
    </dgm:pt>
    <dgm:pt modelId="{D45BB262-BF9C-8647-9738-44D2E16FF838}" type="sibTrans" cxnId="{B6BD3DBB-D33B-0345-82D3-E1A659450418}">
      <dgm:prSet/>
      <dgm:spPr/>
      <dgm:t>
        <a:bodyPr/>
        <a:lstStyle/>
        <a:p>
          <a:endParaRPr lang="en-US"/>
        </a:p>
      </dgm:t>
    </dgm:pt>
    <dgm:pt modelId="{E1BD979A-F6A7-2546-ABFE-102F6D594BAF}">
      <dgm:prSet phldrT="[Text]" custT="1"/>
      <dgm:spPr>
        <a:solidFill>
          <a:srgbClr val="002060"/>
        </a:solidFill>
      </dgm:spPr>
      <dgm:t>
        <a:bodyPr/>
        <a:lstStyle/>
        <a:p>
          <a:pPr marL="188913" indent="0" algn="just">
            <a:tabLst/>
          </a:pPr>
          <a:r>
            <a:rPr lang="en-US" sz="1800" baseline="0" dirty="0" err="1">
              <a:latin typeface="Times New Roman" panose="02020603050405020304" pitchFamily="18" charset="0"/>
              <a:cs typeface="Times New Roman" panose="02020603050405020304" pitchFamily="18" charset="0"/>
            </a:rPr>
            <a:t>Tuyên</a:t>
          </a:r>
          <a:r>
            <a:rPr lang="en-US" sz="1800" baseline="0" dirty="0">
              <a:latin typeface="Times New Roman" panose="02020603050405020304" pitchFamily="18" charset="0"/>
              <a:cs typeface="Times New Roman" panose="02020603050405020304" pitchFamily="18" charset="0"/>
            </a:rPr>
            <a:t> </a:t>
          </a:r>
          <a:r>
            <a:rPr lang="en-US" sz="1800" baseline="0" dirty="0" err="1">
              <a:latin typeface="Times New Roman" panose="02020603050405020304" pitchFamily="18" charset="0"/>
              <a:cs typeface="Times New Roman" panose="02020603050405020304" pitchFamily="18" charset="0"/>
            </a:rPr>
            <a:t>truyền</a:t>
          </a:r>
          <a:r>
            <a:rPr lang="en-US" sz="1800" baseline="0" dirty="0">
              <a:latin typeface="Times New Roman" panose="02020603050405020304" pitchFamily="18" charset="0"/>
              <a:cs typeface="Times New Roman" panose="02020603050405020304" pitchFamily="18" charset="0"/>
            </a:rPr>
            <a:t> </a:t>
          </a:r>
          <a:r>
            <a:rPr lang="en-US" sz="1800" baseline="0" dirty="0" err="1">
              <a:latin typeface="Times New Roman" panose="02020603050405020304" pitchFamily="18" charset="0"/>
              <a:cs typeface="Times New Roman" panose="02020603050405020304" pitchFamily="18" charset="0"/>
            </a:rPr>
            <a:t>phô</a:t>
          </a:r>
          <a:r>
            <a:rPr lang="en-US" sz="1800" baseline="0" dirty="0">
              <a:latin typeface="Times New Roman" panose="02020603050405020304" pitchFamily="18" charset="0"/>
              <a:cs typeface="Times New Roman" panose="02020603050405020304" pitchFamily="18" charset="0"/>
            </a:rPr>
            <a:t>̉ </a:t>
          </a:r>
          <a:r>
            <a:rPr lang="en-US" sz="1800" baseline="0" dirty="0" err="1">
              <a:latin typeface="Times New Roman" panose="02020603050405020304" pitchFamily="18" charset="0"/>
              <a:cs typeface="Times New Roman" panose="02020603050405020304" pitchFamily="18" charset="0"/>
            </a:rPr>
            <a:t>biến</a:t>
          </a:r>
          <a:r>
            <a:rPr lang="en-US" sz="1800" baseline="0" dirty="0">
              <a:latin typeface="Times New Roman" panose="02020603050405020304" pitchFamily="18" charset="0"/>
              <a:cs typeface="Times New Roman" panose="02020603050405020304" pitchFamily="18" charset="0"/>
            </a:rPr>
            <a:t> </a:t>
          </a:r>
          <a:r>
            <a:rPr lang="en-US" sz="1800" baseline="0" dirty="0" err="1">
              <a:latin typeface="Times New Roman" panose="02020603050405020304" pitchFamily="18" charset="0"/>
              <a:cs typeface="Times New Roman" panose="02020603050405020304" pitchFamily="18" charset="0"/>
            </a:rPr>
            <a:t>người</a:t>
          </a:r>
          <a:r>
            <a:rPr lang="en-US" sz="1800" baseline="0" dirty="0">
              <a:latin typeface="Times New Roman" panose="02020603050405020304" pitchFamily="18" charset="0"/>
              <a:cs typeface="Times New Roman" panose="02020603050405020304" pitchFamily="18" charset="0"/>
            </a:rPr>
            <a:t> </a:t>
          </a:r>
          <a:r>
            <a:rPr lang="en-US" sz="1800" baseline="0" dirty="0" err="1">
              <a:latin typeface="Times New Roman" panose="02020603050405020304" pitchFamily="18" charset="0"/>
              <a:cs typeface="Times New Roman" panose="02020603050405020304" pitchFamily="18" charset="0"/>
            </a:rPr>
            <a:t>dân</a:t>
          </a:r>
          <a:r>
            <a:rPr lang="en-US" sz="1800" baseline="0" dirty="0">
              <a:latin typeface="Times New Roman" panose="02020603050405020304" pitchFamily="18" charset="0"/>
              <a:cs typeface="Times New Roman" panose="02020603050405020304" pitchFamily="18" charset="0"/>
            </a:rPr>
            <a:t>, </a:t>
          </a:r>
          <a:r>
            <a:rPr lang="en-US" sz="1800" baseline="0" dirty="0" err="1">
              <a:latin typeface="Times New Roman" panose="02020603050405020304" pitchFamily="18" charset="0"/>
              <a:cs typeface="Times New Roman" panose="02020603050405020304" pitchFamily="18" charset="0"/>
            </a:rPr>
            <a:t>doanh</a:t>
          </a:r>
          <a:r>
            <a:rPr lang="en-US" sz="1800" baseline="0" dirty="0">
              <a:latin typeface="Times New Roman" panose="02020603050405020304" pitchFamily="18" charset="0"/>
              <a:cs typeface="Times New Roman" panose="02020603050405020304" pitchFamily="18" charset="0"/>
            </a:rPr>
            <a:t> </a:t>
          </a:r>
          <a:r>
            <a:rPr lang="en-US" sz="1800" baseline="0" dirty="0" err="1">
              <a:latin typeface="Times New Roman" panose="02020603050405020304" pitchFamily="18" charset="0"/>
              <a:cs typeface="Times New Roman" panose="02020603050405020304" pitchFamily="18" charset="0"/>
            </a:rPr>
            <a:t>nghiệp</a:t>
          </a:r>
          <a:r>
            <a:rPr lang="en-US" sz="1800" baseline="0" dirty="0">
              <a:latin typeface="Times New Roman" panose="02020603050405020304" pitchFamily="18" charset="0"/>
              <a:cs typeface="Times New Roman" panose="02020603050405020304" pitchFamily="18" charset="0"/>
            </a:rPr>
            <a:t> </a:t>
          </a:r>
          <a:r>
            <a:rPr lang="en-US" sz="1800" baseline="0" dirty="0" err="1">
              <a:latin typeface="Times New Roman" panose="02020603050405020304" pitchFamily="18" charset="0"/>
              <a:cs typeface="Times New Roman" panose="02020603050405020304" pitchFamily="18" charset="0"/>
            </a:rPr>
            <a:t>vê</a:t>
          </a:r>
          <a:r>
            <a:rPr lang="en-US" sz="1800" baseline="0" dirty="0">
              <a:latin typeface="Times New Roman" panose="02020603050405020304" pitchFamily="18" charset="0"/>
              <a:cs typeface="Times New Roman" panose="02020603050405020304" pitchFamily="18" charset="0"/>
            </a:rPr>
            <a:t>̀ </a:t>
          </a:r>
          <a:r>
            <a:rPr lang="en-US" sz="1800" baseline="0" dirty="0" err="1">
              <a:latin typeface="Times New Roman" panose="02020603050405020304" pitchFamily="18" charset="0"/>
              <a:cs typeface="Times New Roman" panose="02020603050405020304" pitchFamily="18" charset="0"/>
            </a:rPr>
            <a:t>tác</a:t>
          </a:r>
          <a:r>
            <a:rPr lang="en-US" sz="1800" baseline="0" dirty="0">
              <a:latin typeface="Times New Roman" panose="02020603050405020304" pitchFamily="18" charset="0"/>
              <a:cs typeface="Times New Roman" panose="02020603050405020304" pitchFamily="18" charset="0"/>
            </a:rPr>
            <a:t> </a:t>
          </a:r>
          <a:r>
            <a:rPr lang="en-US" sz="1800" baseline="0" dirty="0" err="1">
              <a:latin typeface="Times New Roman" panose="02020603050405020304" pitchFamily="18" charset="0"/>
              <a:cs typeface="Times New Roman" panose="02020603050405020304" pitchFamily="18" charset="0"/>
            </a:rPr>
            <a:t>động</a:t>
          </a:r>
          <a:r>
            <a:rPr lang="en-US" sz="1800" baseline="0" dirty="0">
              <a:latin typeface="Times New Roman" panose="02020603050405020304" pitchFamily="18" charset="0"/>
              <a:cs typeface="Times New Roman" panose="02020603050405020304" pitchFamily="18" charset="0"/>
            </a:rPr>
            <a:t> </a:t>
          </a:r>
          <a:r>
            <a:rPr lang="en-US" sz="1800" baseline="0" dirty="0" err="1">
              <a:latin typeface="Times New Roman" panose="02020603050405020304" pitchFamily="18" charset="0"/>
              <a:cs typeface="Times New Roman" panose="02020603050405020304" pitchFamily="18" charset="0"/>
            </a:rPr>
            <a:t>các</a:t>
          </a:r>
          <a:r>
            <a:rPr lang="en-US" sz="1800" baseline="0" dirty="0">
              <a:latin typeface="Times New Roman" panose="02020603050405020304" pitchFamily="18" charset="0"/>
              <a:cs typeface="Times New Roman" panose="02020603050405020304" pitchFamily="18" charset="0"/>
            </a:rPr>
            <a:t> </a:t>
          </a:r>
          <a:r>
            <a:rPr lang="en-US" sz="1800" baseline="0" dirty="0" err="1">
              <a:latin typeface="Times New Roman" panose="02020603050405020304" pitchFamily="18" charset="0"/>
              <a:cs typeface="Times New Roman" panose="02020603050405020304" pitchFamily="18" charset="0"/>
            </a:rPr>
            <a:t>Hiệp</a:t>
          </a:r>
          <a:r>
            <a:rPr lang="en-US" sz="1800" baseline="0" dirty="0">
              <a:latin typeface="Times New Roman" panose="02020603050405020304" pitchFamily="18" charset="0"/>
              <a:cs typeface="Times New Roman" panose="02020603050405020304" pitchFamily="18" charset="0"/>
            </a:rPr>
            <a:t> </a:t>
          </a:r>
          <a:r>
            <a:rPr lang="en-US" sz="1800" baseline="0" dirty="0" err="1">
              <a:latin typeface="Times New Roman" panose="02020603050405020304" pitchFamily="18" charset="0"/>
              <a:cs typeface="Times New Roman" panose="02020603050405020304" pitchFamily="18" charset="0"/>
            </a:rPr>
            <a:t>định</a:t>
          </a:r>
          <a:r>
            <a:rPr lang="en-US" sz="1800" baseline="0" dirty="0">
              <a:latin typeface="Times New Roman" panose="02020603050405020304" pitchFamily="18" charset="0"/>
              <a:cs typeface="Times New Roman" panose="02020603050405020304" pitchFamily="18" charset="0"/>
            </a:rPr>
            <a:t> RCEP</a:t>
          </a:r>
          <a:endParaRPr lang="en-US" sz="1800" dirty="0">
            <a:latin typeface="Times New Roman" panose="02020603050405020304" pitchFamily="18" charset="0"/>
            <a:cs typeface="Times New Roman" panose="02020603050405020304" pitchFamily="18" charset="0"/>
          </a:endParaRPr>
        </a:p>
      </dgm:t>
    </dgm:pt>
    <dgm:pt modelId="{86B8EFB0-AF77-6D48-AF71-02E1B316A10F}" type="parTrans" cxnId="{BDEFEE09-4A2B-3E4C-911F-5ECEF07D9520}">
      <dgm:prSet/>
      <dgm:spPr/>
      <dgm:t>
        <a:bodyPr/>
        <a:lstStyle/>
        <a:p>
          <a:endParaRPr lang="en-US"/>
        </a:p>
      </dgm:t>
    </dgm:pt>
    <dgm:pt modelId="{D31EC682-444E-594E-9DC6-B74415AB14B7}" type="sibTrans" cxnId="{BDEFEE09-4A2B-3E4C-911F-5ECEF07D9520}">
      <dgm:prSet/>
      <dgm:spPr/>
      <dgm:t>
        <a:bodyPr/>
        <a:lstStyle/>
        <a:p>
          <a:endParaRPr lang="en-US"/>
        </a:p>
      </dgm:t>
    </dgm:pt>
    <dgm:pt modelId="{8713CE6F-0480-5D42-BD6C-BA1F1B2AD97F}">
      <dgm:prSet phldrT="[Text]" custT="1"/>
      <dgm:spPr>
        <a:solidFill>
          <a:srgbClr val="002060"/>
        </a:solidFill>
      </dgm:spPr>
      <dgm:t>
        <a:bodyPr/>
        <a:lstStyle/>
        <a:p>
          <a:pPr marL="188913" indent="0" algn="just">
            <a:buClrTx/>
            <a:buSzTx/>
            <a:buFontTx/>
            <a:buNone/>
            <a:tabLst/>
          </a:pPr>
          <a:r>
            <a:rPr lang="it-IT" sz="1800" dirty="0">
              <a:latin typeface="Times New Roman" panose="02020603050405020304" pitchFamily="18" charset="0"/>
              <a:cs typeface="Times New Roman" panose="02020603050405020304" pitchFamily="18" charset="0"/>
            </a:rPr>
            <a:t>Phổ biến đến cấp cơ sở (huyện, xã..) các quy định kỹ thuật, rào cản kỹ thuật trong thương mại nông lâm thủy sản của thị trường các nước thành viên RCEP</a:t>
          </a:r>
          <a:endParaRPr lang="en-US" sz="1800" dirty="0">
            <a:latin typeface="Times New Roman" panose="02020603050405020304" pitchFamily="18" charset="0"/>
            <a:cs typeface="Times New Roman" panose="02020603050405020304" pitchFamily="18" charset="0"/>
          </a:endParaRPr>
        </a:p>
      </dgm:t>
    </dgm:pt>
    <dgm:pt modelId="{DBD53AB8-8B73-E84C-89FF-01D9B93D8DF8}" type="parTrans" cxnId="{BDA4F122-7A02-4045-981F-7F2AE6FC0D45}">
      <dgm:prSet/>
      <dgm:spPr/>
      <dgm:t>
        <a:bodyPr/>
        <a:lstStyle/>
        <a:p>
          <a:endParaRPr lang="en-US"/>
        </a:p>
      </dgm:t>
    </dgm:pt>
    <dgm:pt modelId="{DCDBC0F1-26FF-BD4C-8C2C-383EBE5002FA}" type="sibTrans" cxnId="{BDA4F122-7A02-4045-981F-7F2AE6FC0D45}">
      <dgm:prSet/>
      <dgm:spPr/>
      <dgm:t>
        <a:bodyPr/>
        <a:lstStyle/>
        <a:p>
          <a:endParaRPr lang="en-US"/>
        </a:p>
      </dgm:t>
    </dgm:pt>
    <dgm:pt modelId="{B65729E0-999D-3441-B10F-EE667BABCE43}">
      <dgm:prSet custT="1"/>
      <dgm:spPr>
        <a:solidFill>
          <a:srgbClr val="002060"/>
        </a:solidFill>
      </dgm:spPr>
      <dgm:t>
        <a:bodyPr/>
        <a:lstStyle/>
        <a:p>
          <a:pPr marL="188913" indent="0" algn="just">
            <a:buClrTx/>
            <a:buSzTx/>
            <a:buFontTx/>
            <a:buNone/>
            <a:tabLst/>
          </a:pPr>
          <a:r>
            <a:rPr lang="it-IT" sz="1800" dirty="0">
              <a:latin typeface="Times New Roman" panose="02020603050405020304" pitchFamily="18" charset="0"/>
              <a:cs typeface="Times New Roman" panose="02020603050405020304" pitchFamily="18" charset="0"/>
            </a:rPr>
            <a:t>Xây dựng, hài hòa các tiêu chuẩn, quy chuẩn đáp ứng các yêu cầu kỹ thuật của thị trường khu vực RCEP</a:t>
          </a:r>
          <a:endParaRPr lang="en-US" sz="1800" dirty="0">
            <a:latin typeface="Times New Roman" panose="02020603050405020304" pitchFamily="18" charset="0"/>
            <a:cs typeface="Times New Roman" panose="02020603050405020304" pitchFamily="18" charset="0"/>
          </a:endParaRPr>
        </a:p>
      </dgm:t>
    </dgm:pt>
    <dgm:pt modelId="{34F055C3-599B-ED40-A2B7-8E13412D5520}" type="parTrans" cxnId="{7D43B5FB-BD67-C74B-B6B6-B4446C0A6309}">
      <dgm:prSet/>
      <dgm:spPr/>
      <dgm:t>
        <a:bodyPr/>
        <a:lstStyle/>
        <a:p>
          <a:endParaRPr lang="en-US"/>
        </a:p>
      </dgm:t>
    </dgm:pt>
    <dgm:pt modelId="{47F5076E-ECC0-434D-A99E-CBCBB8C97D31}" type="sibTrans" cxnId="{7D43B5FB-BD67-C74B-B6B6-B4446C0A6309}">
      <dgm:prSet/>
      <dgm:spPr/>
      <dgm:t>
        <a:bodyPr/>
        <a:lstStyle/>
        <a:p>
          <a:endParaRPr lang="en-US"/>
        </a:p>
      </dgm:t>
    </dgm:pt>
    <dgm:pt modelId="{14A7860F-1AC1-324D-9183-B1819FB70514}">
      <dgm:prSet custT="1"/>
      <dgm:spPr>
        <a:solidFill>
          <a:srgbClr val="002060"/>
        </a:solidFill>
      </dgm:spPr>
      <dgm:t>
        <a:bodyPr/>
        <a:lstStyle/>
        <a:p>
          <a:pPr marL="188913" indent="0" algn="just">
            <a:buClrTx/>
            <a:buSzTx/>
            <a:buFontTx/>
            <a:buNone/>
            <a:tabLst/>
          </a:pPr>
          <a:r>
            <a:rPr lang="en-US" sz="1800" dirty="0" err="1">
              <a:latin typeface="Times New Roman" panose="02020603050405020304" pitchFamily="18" charset="0"/>
              <a:cs typeface="Times New Roman" panose="02020603050405020304" pitchFamily="18" charset="0"/>
            </a:rPr>
            <a:t>Đàm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phán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mở</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cửa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thị</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trường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chương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trình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xúc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tiến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thương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mại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các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sản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phẩm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nông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sản</a:t>
          </a:r>
          <a:r>
            <a:rPr lang="en-US" sz="1800" dirty="0">
              <a:latin typeface="Times New Roman" panose="02020603050405020304" pitchFamily="18" charset="0"/>
              <a:cs typeface="Times New Roman" panose="02020603050405020304" pitchFamily="18" charset="0"/>
            </a:rPr>
            <a:t> sang </a:t>
          </a:r>
          <a:r>
            <a:rPr lang="en-US" sz="1800" dirty="0" err="1">
              <a:latin typeface="Times New Roman" panose="02020603050405020304" pitchFamily="18" charset="0"/>
              <a:cs typeface="Times New Roman" panose="02020603050405020304" pitchFamily="18" charset="0"/>
            </a:rPr>
            <a:t>thị</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trường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vực</a:t>
          </a:r>
          <a:r>
            <a:rPr lang="en-US" sz="1800" dirty="0">
              <a:latin typeface="Times New Roman" panose="02020603050405020304" pitchFamily="18" charset="0"/>
              <a:cs typeface="Times New Roman" panose="02020603050405020304" pitchFamily="18" charset="0"/>
            </a:rPr>
            <a:t> RCEP</a:t>
          </a:r>
        </a:p>
      </dgm:t>
    </dgm:pt>
    <dgm:pt modelId="{40729ACB-E9AF-3641-9998-73C52A0B7F38}" type="parTrans" cxnId="{F5F49A47-4AF9-154A-AEA6-350354149CC5}">
      <dgm:prSet/>
      <dgm:spPr/>
      <dgm:t>
        <a:bodyPr/>
        <a:lstStyle/>
        <a:p>
          <a:endParaRPr lang="en-US"/>
        </a:p>
      </dgm:t>
    </dgm:pt>
    <dgm:pt modelId="{4452F876-B12C-164A-BFB8-7481946BCA42}" type="sibTrans" cxnId="{F5F49A47-4AF9-154A-AEA6-350354149CC5}">
      <dgm:prSet/>
      <dgm:spPr/>
      <dgm:t>
        <a:bodyPr/>
        <a:lstStyle/>
        <a:p>
          <a:endParaRPr lang="en-US"/>
        </a:p>
      </dgm:t>
    </dgm:pt>
    <dgm:pt modelId="{412B3068-1FFD-7645-88D9-0A84B914C285}" type="pres">
      <dgm:prSet presAssocID="{09659E41-C845-364F-A16D-F1FF7C7FE636}" presName="Name0" presStyleCnt="0">
        <dgm:presLayoutVars>
          <dgm:chPref val="1"/>
          <dgm:dir/>
          <dgm:animOne val="branch"/>
          <dgm:animLvl val="lvl"/>
          <dgm:resizeHandles val="exact"/>
        </dgm:presLayoutVars>
      </dgm:prSet>
      <dgm:spPr/>
      <dgm:t>
        <a:bodyPr/>
        <a:lstStyle/>
        <a:p>
          <a:endParaRPr lang="en-US"/>
        </a:p>
      </dgm:t>
    </dgm:pt>
    <dgm:pt modelId="{23E133B0-10AE-3E4E-965D-710E80F3D62E}" type="pres">
      <dgm:prSet presAssocID="{84AB6DC6-5431-924E-8089-569DE7538EFB}" presName="root1" presStyleCnt="0"/>
      <dgm:spPr/>
    </dgm:pt>
    <dgm:pt modelId="{DE0BCFAF-8B80-AE43-85F2-4BE13A6E207A}" type="pres">
      <dgm:prSet presAssocID="{84AB6DC6-5431-924E-8089-569DE7538EFB}" presName="LevelOneTextNode" presStyleLbl="node0" presStyleIdx="0" presStyleCnt="1">
        <dgm:presLayoutVars>
          <dgm:chPref val="3"/>
        </dgm:presLayoutVars>
      </dgm:prSet>
      <dgm:spPr/>
      <dgm:t>
        <a:bodyPr/>
        <a:lstStyle/>
        <a:p>
          <a:endParaRPr lang="en-US"/>
        </a:p>
      </dgm:t>
    </dgm:pt>
    <dgm:pt modelId="{5B5D5AD0-D5AC-544E-8766-F67A50721FEF}" type="pres">
      <dgm:prSet presAssocID="{84AB6DC6-5431-924E-8089-569DE7538EFB}" presName="level2hierChild" presStyleCnt="0"/>
      <dgm:spPr/>
    </dgm:pt>
    <dgm:pt modelId="{2FEE6C68-9169-A442-B914-F8980C26582F}" type="pres">
      <dgm:prSet presAssocID="{86B8EFB0-AF77-6D48-AF71-02E1B316A10F}" presName="conn2-1" presStyleLbl="parChTrans1D2" presStyleIdx="0" presStyleCnt="4"/>
      <dgm:spPr/>
      <dgm:t>
        <a:bodyPr/>
        <a:lstStyle/>
        <a:p>
          <a:endParaRPr lang="en-US"/>
        </a:p>
      </dgm:t>
    </dgm:pt>
    <dgm:pt modelId="{C5B55EBB-62D1-904E-A3D6-E34FD1131EB3}" type="pres">
      <dgm:prSet presAssocID="{86B8EFB0-AF77-6D48-AF71-02E1B316A10F}" presName="connTx" presStyleLbl="parChTrans1D2" presStyleIdx="0" presStyleCnt="4"/>
      <dgm:spPr/>
      <dgm:t>
        <a:bodyPr/>
        <a:lstStyle/>
        <a:p>
          <a:endParaRPr lang="en-US"/>
        </a:p>
      </dgm:t>
    </dgm:pt>
    <dgm:pt modelId="{9238F501-3074-1544-8F92-1E604EB7F3C5}" type="pres">
      <dgm:prSet presAssocID="{E1BD979A-F6A7-2546-ABFE-102F6D594BAF}" presName="root2" presStyleCnt="0"/>
      <dgm:spPr/>
    </dgm:pt>
    <dgm:pt modelId="{8E715D27-7726-B445-B6FA-227E08B8079B}" type="pres">
      <dgm:prSet presAssocID="{E1BD979A-F6A7-2546-ABFE-102F6D594BAF}" presName="LevelTwoTextNode" presStyleLbl="node2" presStyleIdx="0" presStyleCnt="4" custScaleX="263149" custScaleY="103157">
        <dgm:presLayoutVars>
          <dgm:chPref val="3"/>
        </dgm:presLayoutVars>
      </dgm:prSet>
      <dgm:spPr/>
      <dgm:t>
        <a:bodyPr/>
        <a:lstStyle/>
        <a:p>
          <a:endParaRPr lang="en-US"/>
        </a:p>
      </dgm:t>
    </dgm:pt>
    <dgm:pt modelId="{955E6DE8-72F1-8F40-9660-25EF393BAB13}" type="pres">
      <dgm:prSet presAssocID="{E1BD979A-F6A7-2546-ABFE-102F6D594BAF}" presName="level3hierChild" presStyleCnt="0"/>
      <dgm:spPr/>
    </dgm:pt>
    <dgm:pt modelId="{6F22BB57-0229-D346-B80D-AB5DCA8EA98C}" type="pres">
      <dgm:prSet presAssocID="{DBD53AB8-8B73-E84C-89FF-01D9B93D8DF8}" presName="conn2-1" presStyleLbl="parChTrans1D2" presStyleIdx="1" presStyleCnt="4"/>
      <dgm:spPr/>
      <dgm:t>
        <a:bodyPr/>
        <a:lstStyle/>
        <a:p>
          <a:endParaRPr lang="en-US"/>
        </a:p>
      </dgm:t>
    </dgm:pt>
    <dgm:pt modelId="{B63DCB4E-ECF1-D14E-85D6-E630D16E24A6}" type="pres">
      <dgm:prSet presAssocID="{DBD53AB8-8B73-E84C-89FF-01D9B93D8DF8}" presName="connTx" presStyleLbl="parChTrans1D2" presStyleIdx="1" presStyleCnt="4"/>
      <dgm:spPr/>
      <dgm:t>
        <a:bodyPr/>
        <a:lstStyle/>
        <a:p>
          <a:endParaRPr lang="en-US"/>
        </a:p>
      </dgm:t>
    </dgm:pt>
    <dgm:pt modelId="{AEDC324C-5ED0-654A-A90D-964F40BE5351}" type="pres">
      <dgm:prSet presAssocID="{8713CE6F-0480-5D42-BD6C-BA1F1B2AD97F}" presName="root2" presStyleCnt="0"/>
      <dgm:spPr/>
    </dgm:pt>
    <dgm:pt modelId="{63F99B03-C5B6-1C45-9F47-9217D258CD4F}" type="pres">
      <dgm:prSet presAssocID="{8713CE6F-0480-5D42-BD6C-BA1F1B2AD97F}" presName="LevelTwoTextNode" presStyleLbl="node2" presStyleIdx="1" presStyleCnt="4" custScaleX="263149" custScaleY="103157">
        <dgm:presLayoutVars>
          <dgm:chPref val="3"/>
        </dgm:presLayoutVars>
      </dgm:prSet>
      <dgm:spPr/>
      <dgm:t>
        <a:bodyPr/>
        <a:lstStyle/>
        <a:p>
          <a:endParaRPr lang="en-US"/>
        </a:p>
      </dgm:t>
    </dgm:pt>
    <dgm:pt modelId="{456B2DA0-5FD5-DC43-A50C-6D62AF1B52A6}" type="pres">
      <dgm:prSet presAssocID="{8713CE6F-0480-5D42-BD6C-BA1F1B2AD97F}" presName="level3hierChild" presStyleCnt="0"/>
      <dgm:spPr/>
    </dgm:pt>
    <dgm:pt modelId="{B5CC82E5-1F15-F34C-8B6A-177A3C63BA09}" type="pres">
      <dgm:prSet presAssocID="{34F055C3-599B-ED40-A2B7-8E13412D5520}" presName="conn2-1" presStyleLbl="parChTrans1D2" presStyleIdx="2" presStyleCnt="4"/>
      <dgm:spPr/>
      <dgm:t>
        <a:bodyPr/>
        <a:lstStyle/>
        <a:p>
          <a:endParaRPr lang="en-US"/>
        </a:p>
      </dgm:t>
    </dgm:pt>
    <dgm:pt modelId="{DA805F80-61F3-B74C-9C66-84BDD6997032}" type="pres">
      <dgm:prSet presAssocID="{34F055C3-599B-ED40-A2B7-8E13412D5520}" presName="connTx" presStyleLbl="parChTrans1D2" presStyleIdx="2" presStyleCnt="4"/>
      <dgm:spPr/>
      <dgm:t>
        <a:bodyPr/>
        <a:lstStyle/>
        <a:p>
          <a:endParaRPr lang="en-US"/>
        </a:p>
      </dgm:t>
    </dgm:pt>
    <dgm:pt modelId="{89DBAEE4-087A-1F48-963F-6CA8A79E3777}" type="pres">
      <dgm:prSet presAssocID="{B65729E0-999D-3441-B10F-EE667BABCE43}" presName="root2" presStyleCnt="0"/>
      <dgm:spPr/>
    </dgm:pt>
    <dgm:pt modelId="{ACF269B7-1217-784D-A278-8807E071BA9F}" type="pres">
      <dgm:prSet presAssocID="{B65729E0-999D-3441-B10F-EE667BABCE43}" presName="LevelTwoTextNode" presStyleLbl="node2" presStyleIdx="2" presStyleCnt="4" custScaleX="263149" custScaleY="103157">
        <dgm:presLayoutVars>
          <dgm:chPref val="3"/>
        </dgm:presLayoutVars>
      </dgm:prSet>
      <dgm:spPr/>
      <dgm:t>
        <a:bodyPr/>
        <a:lstStyle/>
        <a:p>
          <a:endParaRPr lang="en-US"/>
        </a:p>
      </dgm:t>
    </dgm:pt>
    <dgm:pt modelId="{C3E59674-6005-1F4C-A5A3-E26A7A7D19EC}" type="pres">
      <dgm:prSet presAssocID="{B65729E0-999D-3441-B10F-EE667BABCE43}" presName="level3hierChild" presStyleCnt="0"/>
      <dgm:spPr/>
    </dgm:pt>
    <dgm:pt modelId="{01253D49-675F-774E-8C7C-243C0CCB26CC}" type="pres">
      <dgm:prSet presAssocID="{40729ACB-E9AF-3641-9998-73C52A0B7F38}" presName="conn2-1" presStyleLbl="parChTrans1D2" presStyleIdx="3" presStyleCnt="4"/>
      <dgm:spPr/>
      <dgm:t>
        <a:bodyPr/>
        <a:lstStyle/>
        <a:p>
          <a:endParaRPr lang="en-US"/>
        </a:p>
      </dgm:t>
    </dgm:pt>
    <dgm:pt modelId="{DFD43F9F-2EA4-C54D-ADFE-DEB782C948FE}" type="pres">
      <dgm:prSet presAssocID="{40729ACB-E9AF-3641-9998-73C52A0B7F38}" presName="connTx" presStyleLbl="parChTrans1D2" presStyleIdx="3" presStyleCnt="4"/>
      <dgm:spPr/>
      <dgm:t>
        <a:bodyPr/>
        <a:lstStyle/>
        <a:p>
          <a:endParaRPr lang="en-US"/>
        </a:p>
      </dgm:t>
    </dgm:pt>
    <dgm:pt modelId="{AAF6A78D-9970-2D45-8FC5-2BD655FF9F83}" type="pres">
      <dgm:prSet presAssocID="{14A7860F-1AC1-324D-9183-B1819FB70514}" presName="root2" presStyleCnt="0"/>
      <dgm:spPr/>
    </dgm:pt>
    <dgm:pt modelId="{D297A217-019A-F04E-A134-84EBDEBECEA6}" type="pres">
      <dgm:prSet presAssocID="{14A7860F-1AC1-324D-9183-B1819FB70514}" presName="LevelTwoTextNode" presStyleLbl="node2" presStyleIdx="3" presStyleCnt="4" custScaleX="263149" custScaleY="103157">
        <dgm:presLayoutVars>
          <dgm:chPref val="3"/>
        </dgm:presLayoutVars>
      </dgm:prSet>
      <dgm:spPr/>
      <dgm:t>
        <a:bodyPr/>
        <a:lstStyle/>
        <a:p>
          <a:endParaRPr lang="en-US"/>
        </a:p>
      </dgm:t>
    </dgm:pt>
    <dgm:pt modelId="{59BF40E6-1E4E-FA45-93F6-9647A8F2E98B}" type="pres">
      <dgm:prSet presAssocID="{14A7860F-1AC1-324D-9183-B1819FB70514}" presName="level3hierChild" presStyleCnt="0"/>
      <dgm:spPr/>
    </dgm:pt>
  </dgm:ptLst>
  <dgm:cxnLst>
    <dgm:cxn modelId="{5CBAC24F-1964-424E-82F3-2D079F7F594A}" type="presOf" srcId="{40729ACB-E9AF-3641-9998-73C52A0B7F38}" destId="{DFD43F9F-2EA4-C54D-ADFE-DEB782C948FE}" srcOrd="1" destOrd="0" presId="urn:microsoft.com/office/officeart/2008/layout/HorizontalMultiLevelHierarchy"/>
    <dgm:cxn modelId="{8D46164B-C1E3-4FA4-8E1B-3357B16A95A0}" type="presOf" srcId="{86B8EFB0-AF77-6D48-AF71-02E1B316A10F}" destId="{2FEE6C68-9169-A442-B914-F8980C26582F}" srcOrd="0" destOrd="0" presId="urn:microsoft.com/office/officeart/2008/layout/HorizontalMultiLevelHierarchy"/>
    <dgm:cxn modelId="{6FB060A2-DBB7-43AE-B5FA-469464CDC26D}" type="presOf" srcId="{84AB6DC6-5431-924E-8089-569DE7538EFB}" destId="{DE0BCFAF-8B80-AE43-85F2-4BE13A6E207A}" srcOrd="0" destOrd="0" presId="urn:microsoft.com/office/officeart/2008/layout/HorizontalMultiLevelHierarchy"/>
    <dgm:cxn modelId="{EB1E0812-ADB0-48B2-8414-D78B06726925}" type="presOf" srcId="{B65729E0-999D-3441-B10F-EE667BABCE43}" destId="{ACF269B7-1217-784D-A278-8807E071BA9F}" srcOrd="0" destOrd="0" presId="urn:microsoft.com/office/officeart/2008/layout/HorizontalMultiLevelHierarchy"/>
    <dgm:cxn modelId="{B6392F51-546C-40F8-82C2-84D509748240}" type="presOf" srcId="{34F055C3-599B-ED40-A2B7-8E13412D5520}" destId="{B5CC82E5-1F15-F34C-8B6A-177A3C63BA09}" srcOrd="0" destOrd="0" presId="urn:microsoft.com/office/officeart/2008/layout/HorizontalMultiLevelHierarchy"/>
    <dgm:cxn modelId="{4BD19DAA-C2CB-40A2-9E8C-AFD31EF5546C}" type="presOf" srcId="{34F055C3-599B-ED40-A2B7-8E13412D5520}" destId="{DA805F80-61F3-B74C-9C66-84BDD6997032}" srcOrd="1" destOrd="0" presId="urn:microsoft.com/office/officeart/2008/layout/HorizontalMultiLevelHierarchy"/>
    <dgm:cxn modelId="{3D4C9944-0812-4EA5-B304-1B64D4D9D584}" type="presOf" srcId="{09659E41-C845-364F-A16D-F1FF7C7FE636}" destId="{412B3068-1FFD-7645-88D9-0A84B914C285}" srcOrd="0" destOrd="0" presId="urn:microsoft.com/office/officeart/2008/layout/HorizontalMultiLevelHierarchy"/>
    <dgm:cxn modelId="{BDEFEE09-4A2B-3E4C-911F-5ECEF07D9520}" srcId="{84AB6DC6-5431-924E-8089-569DE7538EFB}" destId="{E1BD979A-F6A7-2546-ABFE-102F6D594BAF}" srcOrd="0" destOrd="0" parTransId="{86B8EFB0-AF77-6D48-AF71-02E1B316A10F}" sibTransId="{D31EC682-444E-594E-9DC6-B74415AB14B7}"/>
    <dgm:cxn modelId="{B6BD3DBB-D33B-0345-82D3-E1A659450418}" srcId="{09659E41-C845-364F-A16D-F1FF7C7FE636}" destId="{84AB6DC6-5431-924E-8089-569DE7538EFB}" srcOrd="0" destOrd="0" parTransId="{90440BC1-2521-3343-AA94-7D22976ABD54}" sibTransId="{D45BB262-BF9C-8647-9738-44D2E16FF838}"/>
    <dgm:cxn modelId="{0681481F-41F1-48B2-9EEE-2BDC3F7040B9}" type="presOf" srcId="{14A7860F-1AC1-324D-9183-B1819FB70514}" destId="{D297A217-019A-F04E-A134-84EBDEBECEA6}" srcOrd="0" destOrd="0" presId="urn:microsoft.com/office/officeart/2008/layout/HorizontalMultiLevelHierarchy"/>
    <dgm:cxn modelId="{7D43B5FB-BD67-C74B-B6B6-B4446C0A6309}" srcId="{84AB6DC6-5431-924E-8089-569DE7538EFB}" destId="{B65729E0-999D-3441-B10F-EE667BABCE43}" srcOrd="2" destOrd="0" parTransId="{34F055C3-599B-ED40-A2B7-8E13412D5520}" sibTransId="{47F5076E-ECC0-434D-A99E-CBCBB8C97D31}"/>
    <dgm:cxn modelId="{3E219B60-36E8-48BA-AE00-AF0FBE5926B2}" type="presOf" srcId="{DBD53AB8-8B73-E84C-89FF-01D9B93D8DF8}" destId="{6F22BB57-0229-D346-B80D-AB5DCA8EA98C}" srcOrd="0" destOrd="0" presId="urn:microsoft.com/office/officeart/2008/layout/HorizontalMultiLevelHierarchy"/>
    <dgm:cxn modelId="{4135E99A-A481-4ECC-B9EF-850FF72886C2}" type="presOf" srcId="{40729ACB-E9AF-3641-9998-73C52A0B7F38}" destId="{01253D49-675F-774E-8C7C-243C0CCB26CC}" srcOrd="0" destOrd="0" presId="urn:microsoft.com/office/officeart/2008/layout/HorizontalMultiLevelHierarchy"/>
    <dgm:cxn modelId="{F5F49A47-4AF9-154A-AEA6-350354149CC5}" srcId="{84AB6DC6-5431-924E-8089-569DE7538EFB}" destId="{14A7860F-1AC1-324D-9183-B1819FB70514}" srcOrd="3" destOrd="0" parTransId="{40729ACB-E9AF-3641-9998-73C52A0B7F38}" sibTransId="{4452F876-B12C-164A-BFB8-7481946BCA42}"/>
    <dgm:cxn modelId="{BDA4F122-7A02-4045-981F-7F2AE6FC0D45}" srcId="{84AB6DC6-5431-924E-8089-569DE7538EFB}" destId="{8713CE6F-0480-5D42-BD6C-BA1F1B2AD97F}" srcOrd="1" destOrd="0" parTransId="{DBD53AB8-8B73-E84C-89FF-01D9B93D8DF8}" sibTransId="{DCDBC0F1-26FF-BD4C-8C2C-383EBE5002FA}"/>
    <dgm:cxn modelId="{CC5745A1-5E7B-4F4C-AEBC-EF75305983C1}" type="presOf" srcId="{E1BD979A-F6A7-2546-ABFE-102F6D594BAF}" destId="{8E715D27-7726-B445-B6FA-227E08B8079B}" srcOrd="0" destOrd="0" presId="urn:microsoft.com/office/officeart/2008/layout/HorizontalMultiLevelHierarchy"/>
    <dgm:cxn modelId="{49083EBF-71CD-4415-BC1F-836928AFC544}" type="presOf" srcId="{8713CE6F-0480-5D42-BD6C-BA1F1B2AD97F}" destId="{63F99B03-C5B6-1C45-9F47-9217D258CD4F}" srcOrd="0" destOrd="0" presId="urn:microsoft.com/office/officeart/2008/layout/HorizontalMultiLevelHierarchy"/>
    <dgm:cxn modelId="{B9A9D5E6-BE65-42D5-9E7D-F4F903F185E3}" type="presOf" srcId="{DBD53AB8-8B73-E84C-89FF-01D9B93D8DF8}" destId="{B63DCB4E-ECF1-D14E-85D6-E630D16E24A6}" srcOrd="1" destOrd="0" presId="urn:microsoft.com/office/officeart/2008/layout/HorizontalMultiLevelHierarchy"/>
    <dgm:cxn modelId="{336C7B87-4F3D-4828-8764-BF6729852C80}" type="presOf" srcId="{86B8EFB0-AF77-6D48-AF71-02E1B316A10F}" destId="{C5B55EBB-62D1-904E-A3D6-E34FD1131EB3}" srcOrd="1" destOrd="0" presId="urn:microsoft.com/office/officeart/2008/layout/HorizontalMultiLevelHierarchy"/>
    <dgm:cxn modelId="{29ED6F29-BEC3-4320-89D2-C655CD8398AD}" type="presParOf" srcId="{412B3068-1FFD-7645-88D9-0A84B914C285}" destId="{23E133B0-10AE-3E4E-965D-710E80F3D62E}" srcOrd="0" destOrd="0" presId="urn:microsoft.com/office/officeart/2008/layout/HorizontalMultiLevelHierarchy"/>
    <dgm:cxn modelId="{BE4366F9-3811-4724-AC28-3FDCA978B47F}" type="presParOf" srcId="{23E133B0-10AE-3E4E-965D-710E80F3D62E}" destId="{DE0BCFAF-8B80-AE43-85F2-4BE13A6E207A}" srcOrd="0" destOrd="0" presId="urn:microsoft.com/office/officeart/2008/layout/HorizontalMultiLevelHierarchy"/>
    <dgm:cxn modelId="{B808D33E-2D20-4CE8-94B6-B0B1E040F7EE}" type="presParOf" srcId="{23E133B0-10AE-3E4E-965D-710E80F3D62E}" destId="{5B5D5AD0-D5AC-544E-8766-F67A50721FEF}" srcOrd="1" destOrd="0" presId="urn:microsoft.com/office/officeart/2008/layout/HorizontalMultiLevelHierarchy"/>
    <dgm:cxn modelId="{0743D7BC-D221-44F3-BBFB-3F3D807D6899}" type="presParOf" srcId="{5B5D5AD0-D5AC-544E-8766-F67A50721FEF}" destId="{2FEE6C68-9169-A442-B914-F8980C26582F}" srcOrd="0" destOrd="0" presId="urn:microsoft.com/office/officeart/2008/layout/HorizontalMultiLevelHierarchy"/>
    <dgm:cxn modelId="{7683E107-27BB-47F9-A0FE-807D787BD266}" type="presParOf" srcId="{2FEE6C68-9169-A442-B914-F8980C26582F}" destId="{C5B55EBB-62D1-904E-A3D6-E34FD1131EB3}" srcOrd="0" destOrd="0" presId="urn:microsoft.com/office/officeart/2008/layout/HorizontalMultiLevelHierarchy"/>
    <dgm:cxn modelId="{A533D11B-0661-417B-9CF9-8794DE4C6C27}" type="presParOf" srcId="{5B5D5AD0-D5AC-544E-8766-F67A50721FEF}" destId="{9238F501-3074-1544-8F92-1E604EB7F3C5}" srcOrd="1" destOrd="0" presId="urn:microsoft.com/office/officeart/2008/layout/HorizontalMultiLevelHierarchy"/>
    <dgm:cxn modelId="{DE435CC6-F01E-4444-88EF-439051653A36}" type="presParOf" srcId="{9238F501-3074-1544-8F92-1E604EB7F3C5}" destId="{8E715D27-7726-B445-B6FA-227E08B8079B}" srcOrd="0" destOrd="0" presId="urn:microsoft.com/office/officeart/2008/layout/HorizontalMultiLevelHierarchy"/>
    <dgm:cxn modelId="{95827F51-A748-47B8-A379-FF597319D742}" type="presParOf" srcId="{9238F501-3074-1544-8F92-1E604EB7F3C5}" destId="{955E6DE8-72F1-8F40-9660-25EF393BAB13}" srcOrd="1" destOrd="0" presId="urn:microsoft.com/office/officeart/2008/layout/HorizontalMultiLevelHierarchy"/>
    <dgm:cxn modelId="{BB63FD18-0211-4D95-8700-9FE4CF97F3F6}" type="presParOf" srcId="{5B5D5AD0-D5AC-544E-8766-F67A50721FEF}" destId="{6F22BB57-0229-D346-B80D-AB5DCA8EA98C}" srcOrd="2" destOrd="0" presId="urn:microsoft.com/office/officeart/2008/layout/HorizontalMultiLevelHierarchy"/>
    <dgm:cxn modelId="{752B7997-FB55-4121-8CD9-0BD283F9E08E}" type="presParOf" srcId="{6F22BB57-0229-D346-B80D-AB5DCA8EA98C}" destId="{B63DCB4E-ECF1-D14E-85D6-E630D16E24A6}" srcOrd="0" destOrd="0" presId="urn:microsoft.com/office/officeart/2008/layout/HorizontalMultiLevelHierarchy"/>
    <dgm:cxn modelId="{62745EB7-8A1D-438D-B2A2-8009C9DE1AFB}" type="presParOf" srcId="{5B5D5AD0-D5AC-544E-8766-F67A50721FEF}" destId="{AEDC324C-5ED0-654A-A90D-964F40BE5351}" srcOrd="3" destOrd="0" presId="urn:microsoft.com/office/officeart/2008/layout/HorizontalMultiLevelHierarchy"/>
    <dgm:cxn modelId="{5B6C3D9C-788F-4A25-AD2B-F03B84938F92}" type="presParOf" srcId="{AEDC324C-5ED0-654A-A90D-964F40BE5351}" destId="{63F99B03-C5B6-1C45-9F47-9217D258CD4F}" srcOrd="0" destOrd="0" presId="urn:microsoft.com/office/officeart/2008/layout/HorizontalMultiLevelHierarchy"/>
    <dgm:cxn modelId="{D0B97119-2947-43F5-BF9A-2E9BE2BD8D9A}" type="presParOf" srcId="{AEDC324C-5ED0-654A-A90D-964F40BE5351}" destId="{456B2DA0-5FD5-DC43-A50C-6D62AF1B52A6}" srcOrd="1" destOrd="0" presId="urn:microsoft.com/office/officeart/2008/layout/HorizontalMultiLevelHierarchy"/>
    <dgm:cxn modelId="{75FB394C-2E0E-4A50-8F86-2D7C922370C2}" type="presParOf" srcId="{5B5D5AD0-D5AC-544E-8766-F67A50721FEF}" destId="{B5CC82E5-1F15-F34C-8B6A-177A3C63BA09}" srcOrd="4" destOrd="0" presId="urn:microsoft.com/office/officeart/2008/layout/HorizontalMultiLevelHierarchy"/>
    <dgm:cxn modelId="{1573195B-87DC-44EA-83C4-AFB11C69E20D}" type="presParOf" srcId="{B5CC82E5-1F15-F34C-8B6A-177A3C63BA09}" destId="{DA805F80-61F3-B74C-9C66-84BDD6997032}" srcOrd="0" destOrd="0" presId="urn:microsoft.com/office/officeart/2008/layout/HorizontalMultiLevelHierarchy"/>
    <dgm:cxn modelId="{93D7D8F3-6458-4E83-81A2-6BC1B8478C47}" type="presParOf" srcId="{5B5D5AD0-D5AC-544E-8766-F67A50721FEF}" destId="{89DBAEE4-087A-1F48-963F-6CA8A79E3777}" srcOrd="5" destOrd="0" presId="urn:microsoft.com/office/officeart/2008/layout/HorizontalMultiLevelHierarchy"/>
    <dgm:cxn modelId="{5D98E769-DD3C-430D-8ED3-7053E10FF906}" type="presParOf" srcId="{89DBAEE4-087A-1F48-963F-6CA8A79E3777}" destId="{ACF269B7-1217-784D-A278-8807E071BA9F}" srcOrd="0" destOrd="0" presId="urn:microsoft.com/office/officeart/2008/layout/HorizontalMultiLevelHierarchy"/>
    <dgm:cxn modelId="{9C8A14D6-CFF1-4E28-A1C5-F1C754177EDD}" type="presParOf" srcId="{89DBAEE4-087A-1F48-963F-6CA8A79E3777}" destId="{C3E59674-6005-1F4C-A5A3-E26A7A7D19EC}" srcOrd="1" destOrd="0" presId="urn:microsoft.com/office/officeart/2008/layout/HorizontalMultiLevelHierarchy"/>
    <dgm:cxn modelId="{56166921-CC69-454A-A7A7-E8673C74AD78}" type="presParOf" srcId="{5B5D5AD0-D5AC-544E-8766-F67A50721FEF}" destId="{01253D49-675F-774E-8C7C-243C0CCB26CC}" srcOrd="6" destOrd="0" presId="urn:microsoft.com/office/officeart/2008/layout/HorizontalMultiLevelHierarchy"/>
    <dgm:cxn modelId="{4C76C791-9DD2-4051-83EA-CF633960A6E2}" type="presParOf" srcId="{01253D49-675F-774E-8C7C-243C0CCB26CC}" destId="{DFD43F9F-2EA4-C54D-ADFE-DEB782C948FE}" srcOrd="0" destOrd="0" presId="urn:microsoft.com/office/officeart/2008/layout/HorizontalMultiLevelHierarchy"/>
    <dgm:cxn modelId="{399DB7F0-06C6-4D4B-B0A5-4EA2E96D1EDD}" type="presParOf" srcId="{5B5D5AD0-D5AC-544E-8766-F67A50721FEF}" destId="{AAF6A78D-9970-2D45-8FC5-2BD655FF9F83}" srcOrd="7" destOrd="0" presId="urn:microsoft.com/office/officeart/2008/layout/HorizontalMultiLevelHierarchy"/>
    <dgm:cxn modelId="{1317F2C5-368D-4F98-BBBC-DC405D547A68}" type="presParOf" srcId="{AAF6A78D-9970-2D45-8FC5-2BD655FF9F83}" destId="{D297A217-019A-F04E-A134-84EBDEBECEA6}" srcOrd="0" destOrd="0" presId="urn:microsoft.com/office/officeart/2008/layout/HorizontalMultiLevelHierarchy"/>
    <dgm:cxn modelId="{9ACDADA2-AF43-42AD-BF3F-E6A3B1913030}" type="presParOf" srcId="{AAF6A78D-9970-2D45-8FC5-2BD655FF9F83}" destId="{59BF40E6-1E4E-FA45-93F6-9647A8F2E98B}"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253D49-675F-774E-8C7C-243C0CCB26CC}">
      <dsp:nvSpPr>
        <dsp:cNvPr id="0" name=""/>
        <dsp:cNvSpPr/>
      </dsp:nvSpPr>
      <dsp:spPr>
        <a:xfrm>
          <a:off x="980173" y="2725737"/>
          <a:ext cx="639034" cy="1872638"/>
        </a:xfrm>
        <a:custGeom>
          <a:avLst/>
          <a:gdLst/>
          <a:ahLst/>
          <a:cxnLst/>
          <a:rect l="0" t="0" r="0" b="0"/>
          <a:pathLst>
            <a:path>
              <a:moveTo>
                <a:pt x="0" y="0"/>
              </a:moveTo>
              <a:lnTo>
                <a:pt x="319517" y="0"/>
              </a:lnTo>
              <a:lnTo>
                <a:pt x="319517" y="1872638"/>
              </a:lnTo>
              <a:lnTo>
                <a:pt x="639034" y="1872638"/>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1250223" y="3612590"/>
        <a:ext cx="98933" cy="98933"/>
      </dsp:txXfrm>
    </dsp:sp>
    <dsp:sp modelId="{B5CC82E5-1F15-F34C-8B6A-177A3C63BA09}">
      <dsp:nvSpPr>
        <dsp:cNvPr id="0" name=""/>
        <dsp:cNvSpPr/>
      </dsp:nvSpPr>
      <dsp:spPr>
        <a:xfrm>
          <a:off x="980173" y="2725737"/>
          <a:ext cx="639034" cy="624212"/>
        </a:xfrm>
        <a:custGeom>
          <a:avLst/>
          <a:gdLst/>
          <a:ahLst/>
          <a:cxnLst/>
          <a:rect l="0" t="0" r="0" b="0"/>
          <a:pathLst>
            <a:path>
              <a:moveTo>
                <a:pt x="0" y="0"/>
              </a:moveTo>
              <a:lnTo>
                <a:pt x="319517" y="0"/>
              </a:lnTo>
              <a:lnTo>
                <a:pt x="319517" y="624212"/>
              </a:lnTo>
              <a:lnTo>
                <a:pt x="639034" y="624212"/>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277357" y="3015511"/>
        <a:ext cx="44665" cy="44665"/>
      </dsp:txXfrm>
    </dsp:sp>
    <dsp:sp modelId="{6F22BB57-0229-D346-B80D-AB5DCA8EA98C}">
      <dsp:nvSpPr>
        <dsp:cNvPr id="0" name=""/>
        <dsp:cNvSpPr/>
      </dsp:nvSpPr>
      <dsp:spPr>
        <a:xfrm>
          <a:off x="980173" y="2101524"/>
          <a:ext cx="639034" cy="624212"/>
        </a:xfrm>
        <a:custGeom>
          <a:avLst/>
          <a:gdLst/>
          <a:ahLst/>
          <a:cxnLst/>
          <a:rect l="0" t="0" r="0" b="0"/>
          <a:pathLst>
            <a:path>
              <a:moveTo>
                <a:pt x="0" y="624212"/>
              </a:moveTo>
              <a:lnTo>
                <a:pt x="319517" y="624212"/>
              </a:lnTo>
              <a:lnTo>
                <a:pt x="319517" y="0"/>
              </a:lnTo>
              <a:lnTo>
                <a:pt x="639034" y="0"/>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277357" y="2391298"/>
        <a:ext cx="44665" cy="44665"/>
      </dsp:txXfrm>
    </dsp:sp>
    <dsp:sp modelId="{2FEE6C68-9169-A442-B914-F8980C26582F}">
      <dsp:nvSpPr>
        <dsp:cNvPr id="0" name=""/>
        <dsp:cNvSpPr/>
      </dsp:nvSpPr>
      <dsp:spPr>
        <a:xfrm>
          <a:off x="980173" y="853098"/>
          <a:ext cx="639034" cy="1872638"/>
        </a:xfrm>
        <a:custGeom>
          <a:avLst/>
          <a:gdLst/>
          <a:ahLst/>
          <a:cxnLst/>
          <a:rect l="0" t="0" r="0" b="0"/>
          <a:pathLst>
            <a:path>
              <a:moveTo>
                <a:pt x="0" y="1872638"/>
              </a:moveTo>
              <a:lnTo>
                <a:pt x="319517" y="1872638"/>
              </a:lnTo>
              <a:lnTo>
                <a:pt x="319517" y="0"/>
              </a:lnTo>
              <a:lnTo>
                <a:pt x="639034" y="0"/>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1250223" y="1739951"/>
        <a:ext cx="98933" cy="98933"/>
      </dsp:txXfrm>
    </dsp:sp>
    <dsp:sp modelId="{DE0BCFAF-8B80-AE43-85F2-4BE13A6E207A}">
      <dsp:nvSpPr>
        <dsp:cNvPr id="0" name=""/>
        <dsp:cNvSpPr/>
      </dsp:nvSpPr>
      <dsp:spPr>
        <a:xfrm rot="16200000">
          <a:off x="-2070416" y="2238668"/>
          <a:ext cx="5127040" cy="974137"/>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err="1">
              <a:latin typeface="Times New Roman" panose="02020603050405020304" pitchFamily="18" charset="0"/>
              <a:cs typeface="Times New Roman" panose="02020603050405020304" pitchFamily="18" charset="0"/>
            </a:rPr>
            <a:t>Nâng</a:t>
          </a:r>
          <a:r>
            <a:rPr lang="en-US" sz="2400" b="1" kern="1200" baseline="0" dirty="0">
              <a:latin typeface="Times New Roman" panose="02020603050405020304" pitchFamily="18" charset="0"/>
              <a:cs typeface="Times New Roman" panose="02020603050405020304" pitchFamily="18" charset="0"/>
            </a:rPr>
            <a:t> </a:t>
          </a:r>
          <a:r>
            <a:rPr lang="en-US" sz="2400" b="1" kern="1200" baseline="0" dirty="0" err="1">
              <a:latin typeface="Times New Roman" panose="02020603050405020304" pitchFamily="18" charset="0"/>
              <a:cs typeface="Times New Roman" panose="02020603050405020304" pitchFamily="18" charset="0"/>
            </a:rPr>
            <a:t>cao</a:t>
          </a:r>
          <a:r>
            <a:rPr lang="en-US" sz="2400" b="1" kern="1200" baseline="0" dirty="0">
              <a:latin typeface="Times New Roman" panose="02020603050405020304" pitchFamily="18" charset="0"/>
              <a:cs typeface="Times New Roman" panose="02020603050405020304" pitchFamily="18" charset="0"/>
            </a:rPr>
            <a:t> </a:t>
          </a:r>
          <a:r>
            <a:rPr lang="en-US" sz="2400" b="1" kern="1200" baseline="0" dirty="0" err="1">
              <a:latin typeface="Times New Roman" panose="02020603050405020304" pitchFamily="18" charset="0"/>
              <a:cs typeface="Times New Roman" panose="02020603050405020304" pitchFamily="18" charset="0"/>
            </a:rPr>
            <a:t>năng</a:t>
          </a:r>
          <a:r>
            <a:rPr lang="en-US" sz="2400" b="1" kern="1200" baseline="0" dirty="0">
              <a:latin typeface="Times New Roman" panose="02020603050405020304" pitchFamily="18" charset="0"/>
              <a:cs typeface="Times New Roman" panose="02020603050405020304" pitchFamily="18" charset="0"/>
            </a:rPr>
            <a:t> </a:t>
          </a:r>
          <a:r>
            <a:rPr lang="en-US" sz="2400" b="1" kern="1200" baseline="0" dirty="0" err="1">
              <a:latin typeface="Times New Roman" panose="02020603050405020304" pitchFamily="18" charset="0"/>
              <a:cs typeface="Times New Roman" panose="02020603050405020304" pitchFamily="18" charset="0"/>
            </a:rPr>
            <a:t>lực</a:t>
          </a:r>
          <a:r>
            <a:rPr lang="en-US" sz="2400" b="1" kern="1200" baseline="0" dirty="0">
              <a:latin typeface="Times New Roman" panose="02020603050405020304" pitchFamily="18" charset="0"/>
              <a:cs typeface="Times New Roman" panose="02020603050405020304" pitchFamily="18" charset="0"/>
            </a:rPr>
            <a:t> </a:t>
          </a:r>
          <a:r>
            <a:rPr lang="en-US" sz="2400" b="1" kern="1200" baseline="0" dirty="0" err="1">
              <a:latin typeface="Times New Roman" panose="02020603050405020304" pitchFamily="18" charset="0"/>
              <a:cs typeface="Times New Roman" panose="02020603050405020304" pitchFamily="18" charset="0"/>
            </a:rPr>
            <a:t>hội</a:t>
          </a:r>
          <a:r>
            <a:rPr lang="en-US" sz="2400" b="1" kern="1200" baseline="0" dirty="0">
              <a:latin typeface="Times New Roman" panose="02020603050405020304" pitchFamily="18" charset="0"/>
              <a:cs typeface="Times New Roman" panose="02020603050405020304" pitchFamily="18" charset="0"/>
            </a:rPr>
            <a:t> </a:t>
          </a:r>
          <a:r>
            <a:rPr lang="en-US" sz="2400" b="1" kern="1200" baseline="0" dirty="0" err="1">
              <a:latin typeface="Times New Roman" panose="02020603050405020304" pitchFamily="18" charset="0"/>
              <a:cs typeface="Times New Roman" panose="02020603050405020304" pitchFamily="18" charset="0"/>
            </a:rPr>
            <a:t>nhập</a:t>
          </a:r>
          <a:endParaRPr lang="en-US" sz="2400" b="1" kern="1200" dirty="0">
            <a:latin typeface="Times New Roman" panose="02020603050405020304" pitchFamily="18" charset="0"/>
            <a:cs typeface="Times New Roman" panose="02020603050405020304" pitchFamily="18" charset="0"/>
          </a:endParaRPr>
        </a:p>
      </dsp:txBody>
      <dsp:txXfrm>
        <a:off x="-2070416" y="2238668"/>
        <a:ext cx="5127040" cy="974137"/>
      </dsp:txXfrm>
    </dsp:sp>
    <dsp:sp modelId="{8E715D27-7726-B445-B6FA-227E08B8079B}">
      <dsp:nvSpPr>
        <dsp:cNvPr id="0" name=""/>
        <dsp:cNvSpPr/>
      </dsp:nvSpPr>
      <dsp:spPr>
        <a:xfrm>
          <a:off x="1619207" y="350653"/>
          <a:ext cx="8408062" cy="1004891"/>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188913" lvl="0" indent="0" algn="just" defTabSz="800100">
            <a:lnSpc>
              <a:spcPct val="90000"/>
            </a:lnSpc>
            <a:spcBef>
              <a:spcPct val="0"/>
            </a:spcBef>
            <a:spcAft>
              <a:spcPct val="35000"/>
            </a:spcAft>
            <a:tabLst/>
          </a:pPr>
          <a:r>
            <a:rPr lang="en-US" sz="1800" kern="1200" baseline="0" dirty="0" err="1">
              <a:latin typeface="Times New Roman" panose="02020603050405020304" pitchFamily="18" charset="0"/>
              <a:cs typeface="Times New Roman" panose="02020603050405020304" pitchFamily="18" charset="0"/>
            </a:rPr>
            <a:t>Tuyên</a:t>
          </a:r>
          <a:r>
            <a:rPr lang="en-US" sz="1800" kern="1200" baseline="0" dirty="0">
              <a:latin typeface="Times New Roman" panose="02020603050405020304" pitchFamily="18" charset="0"/>
              <a:cs typeface="Times New Roman" panose="02020603050405020304" pitchFamily="18" charset="0"/>
            </a:rPr>
            <a:t> </a:t>
          </a:r>
          <a:r>
            <a:rPr lang="en-US" sz="1800" kern="1200" baseline="0" dirty="0" err="1">
              <a:latin typeface="Times New Roman" panose="02020603050405020304" pitchFamily="18" charset="0"/>
              <a:cs typeface="Times New Roman" panose="02020603050405020304" pitchFamily="18" charset="0"/>
            </a:rPr>
            <a:t>truyền</a:t>
          </a:r>
          <a:r>
            <a:rPr lang="en-US" sz="1800" kern="1200" baseline="0" dirty="0">
              <a:latin typeface="Times New Roman" panose="02020603050405020304" pitchFamily="18" charset="0"/>
              <a:cs typeface="Times New Roman" panose="02020603050405020304" pitchFamily="18" charset="0"/>
            </a:rPr>
            <a:t> </a:t>
          </a:r>
          <a:r>
            <a:rPr lang="en-US" sz="1800" kern="1200" baseline="0" dirty="0" err="1">
              <a:latin typeface="Times New Roman" panose="02020603050405020304" pitchFamily="18" charset="0"/>
              <a:cs typeface="Times New Roman" panose="02020603050405020304" pitchFamily="18" charset="0"/>
            </a:rPr>
            <a:t>phô</a:t>
          </a:r>
          <a:r>
            <a:rPr lang="en-US" sz="1800" kern="1200" baseline="0" dirty="0">
              <a:latin typeface="Times New Roman" panose="02020603050405020304" pitchFamily="18" charset="0"/>
              <a:cs typeface="Times New Roman" panose="02020603050405020304" pitchFamily="18" charset="0"/>
            </a:rPr>
            <a:t>̉ </a:t>
          </a:r>
          <a:r>
            <a:rPr lang="en-US" sz="1800" kern="1200" baseline="0" dirty="0" err="1">
              <a:latin typeface="Times New Roman" panose="02020603050405020304" pitchFamily="18" charset="0"/>
              <a:cs typeface="Times New Roman" panose="02020603050405020304" pitchFamily="18" charset="0"/>
            </a:rPr>
            <a:t>biến</a:t>
          </a:r>
          <a:r>
            <a:rPr lang="en-US" sz="1800" kern="1200" baseline="0" dirty="0">
              <a:latin typeface="Times New Roman" panose="02020603050405020304" pitchFamily="18" charset="0"/>
              <a:cs typeface="Times New Roman" panose="02020603050405020304" pitchFamily="18" charset="0"/>
            </a:rPr>
            <a:t> </a:t>
          </a:r>
          <a:r>
            <a:rPr lang="en-US" sz="1800" kern="1200" baseline="0" dirty="0" err="1">
              <a:latin typeface="Times New Roman" panose="02020603050405020304" pitchFamily="18" charset="0"/>
              <a:cs typeface="Times New Roman" panose="02020603050405020304" pitchFamily="18" charset="0"/>
            </a:rPr>
            <a:t>người</a:t>
          </a:r>
          <a:r>
            <a:rPr lang="en-US" sz="1800" kern="1200" baseline="0" dirty="0">
              <a:latin typeface="Times New Roman" panose="02020603050405020304" pitchFamily="18" charset="0"/>
              <a:cs typeface="Times New Roman" panose="02020603050405020304" pitchFamily="18" charset="0"/>
            </a:rPr>
            <a:t> </a:t>
          </a:r>
          <a:r>
            <a:rPr lang="en-US" sz="1800" kern="1200" baseline="0" dirty="0" err="1">
              <a:latin typeface="Times New Roman" panose="02020603050405020304" pitchFamily="18" charset="0"/>
              <a:cs typeface="Times New Roman" panose="02020603050405020304" pitchFamily="18" charset="0"/>
            </a:rPr>
            <a:t>dân</a:t>
          </a:r>
          <a:r>
            <a:rPr lang="en-US" sz="1800" kern="1200" baseline="0" dirty="0">
              <a:latin typeface="Times New Roman" panose="02020603050405020304" pitchFamily="18" charset="0"/>
              <a:cs typeface="Times New Roman" panose="02020603050405020304" pitchFamily="18" charset="0"/>
            </a:rPr>
            <a:t>, </a:t>
          </a:r>
          <a:r>
            <a:rPr lang="en-US" sz="1800" kern="1200" baseline="0" dirty="0" err="1">
              <a:latin typeface="Times New Roman" panose="02020603050405020304" pitchFamily="18" charset="0"/>
              <a:cs typeface="Times New Roman" panose="02020603050405020304" pitchFamily="18" charset="0"/>
            </a:rPr>
            <a:t>doanh</a:t>
          </a:r>
          <a:r>
            <a:rPr lang="en-US" sz="1800" kern="1200" baseline="0" dirty="0">
              <a:latin typeface="Times New Roman" panose="02020603050405020304" pitchFamily="18" charset="0"/>
              <a:cs typeface="Times New Roman" panose="02020603050405020304" pitchFamily="18" charset="0"/>
            </a:rPr>
            <a:t> </a:t>
          </a:r>
          <a:r>
            <a:rPr lang="en-US" sz="1800" kern="1200" baseline="0" dirty="0" err="1">
              <a:latin typeface="Times New Roman" panose="02020603050405020304" pitchFamily="18" charset="0"/>
              <a:cs typeface="Times New Roman" panose="02020603050405020304" pitchFamily="18" charset="0"/>
            </a:rPr>
            <a:t>nghiệp</a:t>
          </a:r>
          <a:r>
            <a:rPr lang="en-US" sz="1800" kern="1200" baseline="0" dirty="0">
              <a:latin typeface="Times New Roman" panose="02020603050405020304" pitchFamily="18" charset="0"/>
              <a:cs typeface="Times New Roman" panose="02020603050405020304" pitchFamily="18" charset="0"/>
            </a:rPr>
            <a:t> </a:t>
          </a:r>
          <a:r>
            <a:rPr lang="en-US" sz="1800" kern="1200" baseline="0" dirty="0" err="1">
              <a:latin typeface="Times New Roman" panose="02020603050405020304" pitchFamily="18" charset="0"/>
              <a:cs typeface="Times New Roman" panose="02020603050405020304" pitchFamily="18" charset="0"/>
            </a:rPr>
            <a:t>vê</a:t>
          </a:r>
          <a:r>
            <a:rPr lang="en-US" sz="1800" kern="1200" baseline="0" dirty="0">
              <a:latin typeface="Times New Roman" panose="02020603050405020304" pitchFamily="18" charset="0"/>
              <a:cs typeface="Times New Roman" panose="02020603050405020304" pitchFamily="18" charset="0"/>
            </a:rPr>
            <a:t>̀ </a:t>
          </a:r>
          <a:r>
            <a:rPr lang="en-US" sz="1800" kern="1200" baseline="0" dirty="0" err="1">
              <a:latin typeface="Times New Roman" panose="02020603050405020304" pitchFamily="18" charset="0"/>
              <a:cs typeface="Times New Roman" panose="02020603050405020304" pitchFamily="18" charset="0"/>
            </a:rPr>
            <a:t>tác</a:t>
          </a:r>
          <a:r>
            <a:rPr lang="en-US" sz="1800" kern="1200" baseline="0" dirty="0">
              <a:latin typeface="Times New Roman" panose="02020603050405020304" pitchFamily="18" charset="0"/>
              <a:cs typeface="Times New Roman" panose="02020603050405020304" pitchFamily="18" charset="0"/>
            </a:rPr>
            <a:t> </a:t>
          </a:r>
          <a:r>
            <a:rPr lang="en-US" sz="1800" kern="1200" baseline="0" dirty="0" err="1">
              <a:latin typeface="Times New Roman" panose="02020603050405020304" pitchFamily="18" charset="0"/>
              <a:cs typeface="Times New Roman" panose="02020603050405020304" pitchFamily="18" charset="0"/>
            </a:rPr>
            <a:t>động</a:t>
          </a:r>
          <a:r>
            <a:rPr lang="en-US" sz="1800" kern="1200" baseline="0" dirty="0">
              <a:latin typeface="Times New Roman" panose="02020603050405020304" pitchFamily="18" charset="0"/>
              <a:cs typeface="Times New Roman" panose="02020603050405020304" pitchFamily="18" charset="0"/>
            </a:rPr>
            <a:t> </a:t>
          </a:r>
          <a:r>
            <a:rPr lang="en-US" sz="1800" kern="1200" baseline="0" dirty="0" err="1">
              <a:latin typeface="Times New Roman" panose="02020603050405020304" pitchFamily="18" charset="0"/>
              <a:cs typeface="Times New Roman" panose="02020603050405020304" pitchFamily="18" charset="0"/>
            </a:rPr>
            <a:t>các</a:t>
          </a:r>
          <a:r>
            <a:rPr lang="en-US" sz="1800" kern="1200" baseline="0" dirty="0">
              <a:latin typeface="Times New Roman" panose="02020603050405020304" pitchFamily="18" charset="0"/>
              <a:cs typeface="Times New Roman" panose="02020603050405020304" pitchFamily="18" charset="0"/>
            </a:rPr>
            <a:t> </a:t>
          </a:r>
          <a:r>
            <a:rPr lang="en-US" sz="1800" kern="1200" baseline="0" dirty="0" err="1">
              <a:latin typeface="Times New Roman" panose="02020603050405020304" pitchFamily="18" charset="0"/>
              <a:cs typeface="Times New Roman" panose="02020603050405020304" pitchFamily="18" charset="0"/>
            </a:rPr>
            <a:t>Hiệp</a:t>
          </a:r>
          <a:r>
            <a:rPr lang="en-US" sz="1800" kern="1200" baseline="0" dirty="0">
              <a:latin typeface="Times New Roman" panose="02020603050405020304" pitchFamily="18" charset="0"/>
              <a:cs typeface="Times New Roman" panose="02020603050405020304" pitchFamily="18" charset="0"/>
            </a:rPr>
            <a:t> </a:t>
          </a:r>
          <a:r>
            <a:rPr lang="en-US" sz="1800" kern="1200" baseline="0" dirty="0" err="1">
              <a:latin typeface="Times New Roman" panose="02020603050405020304" pitchFamily="18" charset="0"/>
              <a:cs typeface="Times New Roman" panose="02020603050405020304" pitchFamily="18" charset="0"/>
            </a:rPr>
            <a:t>định</a:t>
          </a:r>
          <a:r>
            <a:rPr lang="en-US" sz="1800" kern="1200" baseline="0" dirty="0">
              <a:latin typeface="Times New Roman" panose="02020603050405020304" pitchFamily="18" charset="0"/>
              <a:cs typeface="Times New Roman" panose="02020603050405020304" pitchFamily="18" charset="0"/>
            </a:rPr>
            <a:t> RCEP</a:t>
          </a:r>
          <a:endParaRPr lang="en-US" sz="1800" kern="1200" dirty="0">
            <a:latin typeface="Times New Roman" panose="02020603050405020304" pitchFamily="18" charset="0"/>
            <a:cs typeface="Times New Roman" panose="02020603050405020304" pitchFamily="18" charset="0"/>
          </a:endParaRPr>
        </a:p>
      </dsp:txBody>
      <dsp:txXfrm>
        <a:off x="1619207" y="350653"/>
        <a:ext cx="8408062" cy="1004891"/>
      </dsp:txXfrm>
    </dsp:sp>
    <dsp:sp modelId="{63F99B03-C5B6-1C45-9F47-9217D258CD4F}">
      <dsp:nvSpPr>
        <dsp:cNvPr id="0" name=""/>
        <dsp:cNvSpPr/>
      </dsp:nvSpPr>
      <dsp:spPr>
        <a:xfrm>
          <a:off x="1619207" y="1599078"/>
          <a:ext cx="8408062" cy="1004891"/>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188913" lvl="0" indent="0" algn="just" defTabSz="800100">
            <a:lnSpc>
              <a:spcPct val="90000"/>
            </a:lnSpc>
            <a:spcBef>
              <a:spcPct val="0"/>
            </a:spcBef>
            <a:spcAft>
              <a:spcPct val="35000"/>
            </a:spcAft>
            <a:buClrTx/>
            <a:buSzTx/>
            <a:buFontTx/>
            <a:buNone/>
            <a:tabLst/>
          </a:pPr>
          <a:r>
            <a:rPr lang="it-IT" sz="1800" kern="1200" dirty="0">
              <a:latin typeface="Times New Roman" panose="02020603050405020304" pitchFamily="18" charset="0"/>
              <a:cs typeface="Times New Roman" panose="02020603050405020304" pitchFamily="18" charset="0"/>
            </a:rPr>
            <a:t>Phổ biến đến cấp cơ sở (huyện, xã..) các quy định kỹ thuật, rào cản kỹ thuật trong thương mại nông lâm thủy sản của thị trường các nước thành viên RCEP</a:t>
          </a:r>
          <a:endParaRPr lang="en-US" sz="1800" kern="1200" dirty="0">
            <a:latin typeface="Times New Roman" panose="02020603050405020304" pitchFamily="18" charset="0"/>
            <a:cs typeface="Times New Roman" panose="02020603050405020304" pitchFamily="18" charset="0"/>
          </a:endParaRPr>
        </a:p>
      </dsp:txBody>
      <dsp:txXfrm>
        <a:off x="1619207" y="1599078"/>
        <a:ext cx="8408062" cy="1004891"/>
      </dsp:txXfrm>
    </dsp:sp>
    <dsp:sp modelId="{ACF269B7-1217-784D-A278-8807E071BA9F}">
      <dsp:nvSpPr>
        <dsp:cNvPr id="0" name=""/>
        <dsp:cNvSpPr/>
      </dsp:nvSpPr>
      <dsp:spPr>
        <a:xfrm>
          <a:off x="1619207" y="2847504"/>
          <a:ext cx="8408062" cy="1004891"/>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188913" lvl="0" indent="0" algn="just" defTabSz="800100">
            <a:lnSpc>
              <a:spcPct val="90000"/>
            </a:lnSpc>
            <a:spcBef>
              <a:spcPct val="0"/>
            </a:spcBef>
            <a:spcAft>
              <a:spcPct val="35000"/>
            </a:spcAft>
            <a:buClrTx/>
            <a:buSzTx/>
            <a:buFontTx/>
            <a:buNone/>
            <a:tabLst/>
          </a:pPr>
          <a:r>
            <a:rPr lang="it-IT" sz="1800" kern="1200" dirty="0">
              <a:latin typeface="Times New Roman" panose="02020603050405020304" pitchFamily="18" charset="0"/>
              <a:cs typeface="Times New Roman" panose="02020603050405020304" pitchFamily="18" charset="0"/>
            </a:rPr>
            <a:t>Xây dựng, hài hòa các tiêu chuẩn, quy chuẩn đáp ứng các yêu cầu kỹ thuật của thị trường khu vực RCEP</a:t>
          </a:r>
          <a:endParaRPr lang="en-US" sz="1800" kern="1200" dirty="0">
            <a:latin typeface="Times New Roman" panose="02020603050405020304" pitchFamily="18" charset="0"/>
            <a:cs typeface="Times New Roman" panose="02020603050405020304" pitchFamily="18" charset="0"/>
          </a:endParaRPr>
        </a:p>
      </dsp:txBody>
      <dsp:txXfrm>
        <a:off x="1619207" y="2847504"/>
        <a:ext cx="8408062" cy="1004891"/>
      </dsp:txXfrm>
    </dsp:sp>
    <dsp:sp modelId="{D297A217-019A-F04E-A134-84EBDEBECEA6}">
      <dsp:nvSpPr>
        <dsp:cNvPr id="0" name=""/>
        <dsp:cNvSpPr/>
      </dsp:nvSpPr>
      <dsp:spPr>
        <a:xfrm>
          <a:off x="1619207" y="4095930"/>
          <a:ext cx="8408062" cy="1004891"/>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188913" lvl="0" indent="0" algn="just" defTabSz="800100">
            <a:lnSpc>
              <a:spcPct val="90000"/>
            </a:lnSpc>
            <a:spcBef>
              <a:spcPct val="0"/>
            </a:spcBef>
            <a:spcAft>
              <a:spcPct val="35000"/>
            </a:spcAft>
            <a:buClrTx/>
            <a:buSzTx/>
            <a:buFontTx/>
            <a:buNone/>
            <a:tabLst/>
          </a:pPr>
          <a:r>
            <a:rPr lang="en-US" sz="1800" kern="1200" dirty="0" err="1">
              <a:latin typeface="Times New Roman" panose="02020603050405020304" pitchFamily="18" charset="0"/>
              <a:cs typeface="Times New Roman" panose="02020603050405020304" pitchFamily="18" charset="0"/>
            </a:rPr>
            <a:t>Đàm</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phán</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mở</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cửa</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thị</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trường</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chương</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trình</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xúc</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tiến</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thương</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mại</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cho</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các</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sản</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phẩm</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nông</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sản</a:t>
          </a:r>
          <a:r>
            <a:rPr lang="en-US" sz="1800" kern="1200" dirty="0">
              <a:latin typeface="Times New Roman" panose="02020603050405020304" pitchFamily="18" charset="0"/>
              <a:cs typeface="Times New Roman" panose="02020603050405020304" pitchFamily="18" charset="0"/>
            </a:rPr>
            <a:t> sang </a:t>
          </a:r>
          <a:r>
            <a:rPr lang="en-US" sz="1800" kern="1200" dirty="0" err="1">
              <a:latin typeface="Times New Roman" panose="02020603050405020304" pitchFamily="18" charset="0"/>
              <a:cs typeface="Times New Roman" panose="02020603050405020304" pitchFamily="18" charset="0"/>
            </a:rPr>
            <a:t>thị</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trường</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khu</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vực</a:t>
          </a:r>
          <a:r>
            <a:rPr lang="en-US" sz="1800" kern="1200" dirty="0">
              <a:latin typeface="Times New Roman" panose="02020603050405020304" pitchFamily="18" charset="0"/>
              <a:cs typeface="Times New Roman" panose="02020603050405020304" pitchFamily="18" charset="0"/>
            </a:rPr>
            <a:t> RCEP</a:t>
          </a:r>
        </a:p>
      </dsp:txBody>
      <dsp:txXfrm>
        <a:off x="1619207" y="4095930"/>
        <a:ext cx="8408062" cy="1004891"/>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09:32:39.304"/>
    </inkml:context>
    <inkml:brush xml:id="br0">
      <inkml:brushProperty name="width" value="0.07056" units="cm"/>
      <inkml:brushProperty name="height" value="0.07056" units="cm"/>
      <inkml:brushProperty name="color" value="#2E75B6"/>
    </inkml:brush>
  </inkml:definitions>
  <inkml:trace contextRef="#ctx0" brushRef="#br0">0 709 24575,'2'-8'0,"-1"-4"0,4 3 0,-4-3 0,3 5 0,-2 1 0,0 0 0,0-4 0,4 1 0,-5-1 0,5 2 0,-4 4 0,2-3 0,-2 3 0,0 0 0,-2 0 0,0 0 0,0-1 0,2 1 0,-1 0 0,0 0 0,1 0 0,-1-1 0,1 1 0,-2 0 0,2 0 0,-2-2 0,4-4 0,-3 2 0,4-6 0,-5 6 0,4-4 0,-1 4 0,-1 1 0,0 1 0,-2 0 0,0 2 0,0-4 0,0 3 0,2-1 0,-2 2 0,2-1 0,-2 1 0,0 0 0,0-2 0,0-1 0,0 1 0,0 0 0,0 2 0,0-1 0,0 1 0,-2-2 0,2-4 0,-2 3 0,2-8 0,0 4 0,0-2 0,0 4 0,0 2 0,0 1 0,0 0 0,0-6 0,0 5 0,0-3 0,0 1 0,0 3 0,-2-3 0,2 4 0,-2-1 0,2 2 0,0-2 0,0 1 0,0 1 0,2 0 0,-2-2 0,4 3 0,-4-3 0,2 4 0,0-2 0,-1 0 0,0 0 0,1-1 0,-1 1 0,3-2 0,-4 1 0,2-1 0,0 4 0,-2-2 0,4 2 0,-4-2 0,2-1 0,-2 1 0,2 0 0,-1 0 0,2 0 0,-2-1 0,3 3 0,-4-2 0,2 2 0,0-4 0,-2 1 0,4-1 0,-4 2 0,2 0 0,0 1 0,-1 0 0,2 2 0,-2-3 0,3 0 0,-4 0 0,4-3 0,-4 3 0,10-19 0,-7 16 0,5-13 0,-6 20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09:32:39.303"/>
    </inkml:context>
    <inkml:brush xml:id="br0">
      <inkml:brushProperty name="width" value="0.07056" units="cm"/>
      <inkml:brushProperty name="height" value="0.07056" units="cm"/>
      <inkml:brushProperty name="color" value="#2E75B6"/>
    </inkml:brush>
  </inkml:definitions>
  <inkml:trace contextRef="#ctx0" brushRef="#br0">1216 0 24575,'-2'7'0,"1"1"0,-1-3 0,0 1 0,0-4 0,-2 2 0,2-2 0,0 2 0,-2 0 0,1 1 0,-3-1 0,2 0 0,0 0 0,-2 1 0,1-1 0,-1 2 0,2-2 0,-1 1 0,3-2 0,-2 0 0,2 1 0,0 0 0,-2-1 0,2 0 0,-3 0 0,1 1 0,0 0 0,-2 2 0,1 1 0,-1-3 0,2 2 0,0-6 0,1 4 0,0-2 0,0 3 0,-1-1 0,-14 10 0,9-7 0,-12 8 0,15-10 0,0 1 0,2-2 0,-2 2 0,-1-1 0,0 1 0,0-2 0,0 1 0,0-1 0,-1 0 0,6 0 0,-6 0 0,5-1 0,-1 1 0,0-4 0,2 4 0,-2-4 0,0 2 0,-2 0 0,1-2 0,-1 2 0,2 0 0,-1-1 0,3 2 0,-2 0 0,2-1 0,-14 3 0,7-2 0,-20 12 0,17-10 0,-8 11 0,2-12 0,9 2 0,-8 0 0,12-4 0,-1 2 0,2-3 0,-1 4 0,-4-2 0,3 4 0,-3-3 0,3 1 0,3-1 0,-4 0 0,6 0 0,-5-1 0,4 2 0,-4-2 0,1 3 0,1-2 0,0-1 0,2 0 0,-3 0 0,1 1 0,0-2 0,0 0 0,0 0 0,1 0 0,0 1 0,0-2 0,1 1 0,-2-1 0,2 3 0,-1-2 0,0 0 0,0 2 0,-1-2 0,0 1 0,0 2 0,-2-2 0,3 3 0,-5-2 0,4 1 0,-3-1 0,3 0 0,0-2 0,2 2 0,0-2 0,-2 1 0,1 0 0,-1 2 0,0-1 0,0 2 0,-2-1 0,1-1 0,-1 0 0,2 0 0,2 0 0,-4 1 0,3-1 0,-3 0 0,2 0 0,0 0 0,-1 1 0,3-1 0,-2-2 0,2 0 0,-2 0 0,0 2 0,-1-1 0,1 3 0,0-4 0,0 2 0,0 0 0,-1-1 0,1 0 0,0 0 0,2 1 0,-2-2 0,1 2 0,-1-2 0,0 3 0,-2-1 0,1 0 0,-1 0 0,2-1 0,0 0 0,0 0 0,-2 1 0,1 0 0,-1-2 0,2 2 0,-1-3 0,-1 2 0,4 0 0,-4 1 0,4 0 0,-3-2 0,1 0 0,2 0 0,-2-1 0,4 2 0,-4-2 0,2 3 0,-3-2 0,1 2 0,0-2 0,0 2 0,-1-3 0,3 2 0,-2 0 0,2-1 0,-2 2 0,0-4 0,-1 4 0,1-4 0,2 4 0,-2-1 0,2-1 0,-4 2 0,1-2 0,-1 2 0,2-1 0,0 0 0,1 0 0,-2-1 0,2 2 0,-5 0 0,3 1 0,-3 1 0,2-2 0,-1 2 0,-1-1 0,2 1 0,-3 0 0,3-2 0,0 2 0,1-3 0,1 2 0,0-2 0,0 3 0,0-1 0,-1-1 0,1 0 0,0 0 0,0 2 0,0-1 0,1 1 0,-1-2 0,4 0 0,-4-1 0,2 0 0,0 2 0,-2-1 0,3 2 0,-2-1 0,2-1 0,-3 0 0,2 0 0,0 0 0,0 1 0,0-1 0,0 2 0,-2 0 0,1 3 0,-1-1 0,2 1 0,0-3 0,-2-2 0,4 0 0,-4-1 0,3 3 0,-2-2 0,2 2 0,-3 0 0,4-1 0,-4 1 0,4-2 0,-2 1 0,0-1 0,2 0 0,-4 0 0,3 0 0,-1 1 0,1-3 0,0 2 0,-1-2 0,0 2 0,2 2 0,-4-1 0,2-1 0,-1 0 0,2-2 0,-1 3 0,1-1 0,-2-2 0,2 2 0,-1-2 0,0 2 0,0 1 0,0-1 0,0 0 0,0-2 0,1 2 0,-2-2 0,2 3 0,-1-1 0,0-2 0,2 2 0,-4-4 0,4 4 0,-4-2 0,2 3 0,-1-1 0,0 0 0,0 0 0,1 0 0,-2-1 0,4-1 0,-2-2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09:32:39.298"/>
    </inkml:context>
    <inkml:brush xml:id="br0">
      <inkml:brushProperty name="width" value="0.07056" units="cm"/>
      <inkml:brushProperty name="height" value="0.07056" units="cm"/>
      <inkml:brushProperty name="color" value="#2E75B6"/>
    </inkml:brush>
  </inkml:definitions>
  <inkml:trace contextRef="#ctx0" brushRef="#br0">1845 1 24575,'-4'4'0,"-1"1"0,1 0 0,-3 1 0,3-1 0,-1-3 0,1 2 0,2-2 0,-1 0 0,2 1 0,-2-3 0,1 3 0,0-1 0,-1 2 0,1 0 0,-10 11 0,2-6 0,-6 12 0,2-11 0,7 0 0,-6-1 0,7-1 0,-2 0 0,2-3 0,3-1 0,1-1 0,-2-1 0,4 2 0,-3-2 0,0 6 0,-7 2 0,4 1 0,-5 2 0,-1 4 0,4-4 0,-13 16 0,10-14 0,-2 3 0,5-7 0,6-6 0,-3-1 0,5-1 0,-3-1 0,2 3 0,-2-1 0,1 2 0,0-1 0,-8 6 0,6-2 0,-7 2 0,8-5 0,-1 0 0,-2 4 0,2-3 0,-2 2 0,-7 11 0,8-10 0,-9 11 0,10-11 0,-4 1 0,3 3 0,-4 0 0,-4 11 0,4-9 0,-5 6 0,10-12 0,-2-3 0,3-1 0,-1-1 0,0 3 0,0-3 0,0 5 0,2-6 0,-1 3 0,3-3 0,-4 2 0,2 0 0,0 0 0,-1-1 0,3-1 0,-2-1 0,1 1 0,0-1 0,0 1 0,1 0 0,-2-1 0,2 1 0,-2 0 0,2 1 0,-2-1 0,2 1 0,-2-1 0,2-1 0,0 1 0,-1 0 0,0-1 0,0 1 0,-1-2 0,2 1 0,-2-1 0,0 0 0,2 1 0,-3-1 0,2 2 0,0 0 0,-1-2 0,2 1 0,-3-1 0,2 2 0,-2-2 0,1 1 0,-2-1 0,1 1 0,-1 1 0,0-2 0,1 1 0,-3-2 0,2 2 0,-5-3 0,2 5 0,-6-4 0,-3 8 0,1-6 0,-10 7 0,10-6 0,-1 1 0,3 0 0,6-1 0,-1-2 0,3 0 0,1-1 0,-3 1 0,1 2 0,1-2 0,-1 1 0,3-2 0,-1 2 0,1-3 0,-3 3 0,2 0 0,-3 0 0,3 1 0,-1-2 0,1-1 0,2 1 0,-1-2 0,1 4 0,-1-4 0,-1 3 0,0-2 0,2 2 0,-1-1 0,1 2 0,-2-2 0,1 1 0,-1-1 0,1 1 0,-1 1 0,0 0 0,-1-1 0,1 1 0,-1 0 0,1-1 0,1-1 0,-24 29 0,18-22 0,-35 54 0,38-50 0,-15 25 0,19-32 0,0-1 0,0 0 0,0-1 0,2 2 0,-2-3 0,2 1 0,0 1 0,0 1 0,0-1 0,0 1 0,0-3 0,0 1 0,0 0 0,0 1 0,0 0 0,0 1 0,0-1 0,0-1 0,0 0 0,-1-1 0,0 1 0,-2 1 0,1 1 0,-1 1 0,1-1 0,-2-1 0,4-2 0,-2 1 0,1 1 0,-1 1 0,0 0 0,-2 1 0,2-2 0,0 2 0,-1-1 0,3-1 0,-2-1 0,1 0 0,0 1 0,-2 0 0,2 3 0,-2-1 0,1-1 0,-1 0 0,1 0 0,-2 1 0,2-1 0,-1 1 0,1-3 0,-2 1 0,2 0 0,-1-1 0,-1 2 0,1-3 0,-1 1 0,2 0 0,-1-1 0,1 1 0,-2 1 0,0-1 0,1 1 0,-1-1 0,2 0 0,-1-1 0,3 1 0,-4-1 0,2 1 0,0 0 0,-1 1 0,1-1 0,0 1 0,-1 0 0,2-1 0,-2 3 0,3-3 0,-3 2 0,2-3 0,-2 2 0,3 0 0,-4 0 0,2 0 0,0-1 0,-1 3 0,3 1 0,-2 0 0,0 6 0,0-8 0,-1 2 0,0-4 0,3-1 0,-2 1 0,1 0 0,0-1 0,0 1 0,1 0 0,-2 1 0,0-1 0,-2 3 0,2-3 0,-1 1 0,3 0 0,-4-1 0,2 1 0,-1-1 0,-3 1 0,2-1 0,-2 3 0,0-1 0,-1 1 0,-1 0 0,1 1 0,-3 0 0,-3 5 0,1-4 0,-4 5 0,9-7 0,-2 0 0,2-2 0,3-1 0,-1-1 0,1-1 0,1 1 0,-1-2 0,0 2 0,1-1 0,-1 2 0,0-1 0,1 1 0,1 0 0,-1-2 0,2 1 0,-2-1 0,2 1 0,-2 1 0,1 0 0,-1 1 0,-1 1 0,0-1 0,-1 0 0,3 1 0,-3-2 0,3 3 0,-2-3 0,1 1 0,-1 0 0,-1 1 0,-6 6 0,2-3 0,-9 9 0,9-6 0,-4 1 0,5-4 0,2-4 0,2-2 0,1 1 0,1-2 0,0 1 0,-1-1 0,1 2 0,-2 1 0,1 1 0,-1-1 0,0 1 0,2-3 0,-1-1 0,3 2 0,-4-4 0,4 3 0,-3-1 0,1 2 0,-2-1 0,1 1 0,-1 1 0,0-1 0,1 0 0,-1-1 0,0-1 0,1 3 0,-2 0 0,-1 1 0,0-2 0,1 2 0,3-3 0,-1-1 0,1 0 0,-2 0 0,0 0 0,1 1 0,-1-1 0,2 1 0,-1-1 0,1 2 0,-2 0 0,1-1 0,-1 1 0,-1 0 0,1-1 0,-1 1 0,3-1 0,-2 1 0,2 0 0,-1-2 0,1 1 0,-2-1 0,2 2 0,-1-1 0,-2 2 0,-1-1 0,0 2 0,1-3 0,1-1 0,1 2 0,-1-4 0,2 3 0,-1-2 0,1 2 0,-2-3 0,2 3 0,-1-2 0,1 1 0,-2-1 0,-1 1 0,-1 3 0,-4 0 0,-1 3 0,0-2 0,1 1 0,3-2 0,1-2 0,1-1 0,1 2 0,1-4 0,-1 2 0,1-1 0,-1 1 0,0 0 0,1 2 0,-4-2 0,2 0 0,-1-1 0,2 1 0,2 0 0,-1 0 0,1-1 0,-2 1 0,0-2 0,-1 2 0,1 0 0,-1-2 0,1 3 0,-1-1 0,-4 2 0,1-1 0,-2 0 0,5-1 0,-1 0 0,3 0 0,1-1 0,-3 0 0,2 0 0,0 1 0,1-3 0,2 2 0,0-3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09:32:39.296"/>
    </inkml:context>
    <inkml:brush xml:id="br0">
      <inkml:brushProperty name="width" value="0.07056" units="cm"/>
      <inkml:brushProperty name="height" value="0.07056" units="cm"/>
      <inkml:brushProperty name="color" value="#2E75B6"/>
    </inkml:brush>
  </inkml:definitions>
  <inkml:trace contextRef="#ctx0" brushRef="#br0">271 1 24575,'-4'2'0,"2"1"0,-1-1 0,2 2 0,-2-2 0,1 1 0,-3 0 0,2 2 0,-1-2 0,0 0 0,2-1 0,-3 2 0,-2 0 0,1 1 0,-8 3 0,3 1 0,3-2 0,-1-1 0,6-4 0,-2 2 0,3-2 0,-3 0 0,5 1 0,-5-3 0,3 3 0,-2-1 0,0 2 0,-1 0 0,1-1 0,-1 1 0,1 0 0,1-2 0,1 1 0,-2-3 0,2 2 0,0-1 0,1 1 0,-1 0 0,0 2 0,-1-2 0,-3 5 0,2-3 0,-1 1 0,3-2 0,-4 4 0,4-2 0,-4 5 0,4-6 0,-3 1 0,0 3 0,-1-3 0,0 1 0,0 2 0,1-6 0,-1 6 0,3-6 0,-1 1 0,0 1 0,-1 1 0,1 1 0,-1-1 0,1-1 0,1-1 0,1-4 0,0 2 0,2-2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09:32:39.297"/>
    </inkml:context>
    <inkml:brush xml:id="br0">
      <inkml:brushProperty name="width" value="0.07056" units="cm"/>
      <inkml:brushProperty name="height" value="0.07056" units="cm"/>
      <inkml:brushProperty name="color" value="#2E75B6"/>
    </inkml:brush>
  </inkml:definitions>
  <inkml:trace contextRef="#ctx0" brushRef="#br0">1581 1 24575,'-2'5'0,"-1"-3"0,1 3 0,-3-1 0,1 0 0,-2 1 0,3-1 0,-1-1 0,-4 1 0,1 2 0,-3-2 0,-3 5 0,6-6 0,-9 2 0,9-3 0,-6 0 0,2 3 0,0-3 0,-7 0 0,10-2 0,-7 2 0,9-2 0,-1 2 0,1-2 0,1 0 0,2 0 0,-1 0 0,0 0 0,1 1 0,-1 0 0,0 0 0,1-1 0,-2 0 0,-1 0 0,0 0 0,-1 0 0,3 0 0,-1 0 0,-3 0 0,2 0 0,-5 0 0,4-1 0,0 0 0,-2 0 0,-7 1 0,2-2 0,-2 2 0,7-2 0,2 2 0,3 0 0,-1 0 0,1 0 0,0 0 0,1 0 0,-1 0 0,1 0 0,-1 0 0,0 0 0,1 0 0,-3 0 0,4-1 0,-3 0 0,3 0 0,-2 1 0,1 0 0,-1 0 0,1 0 0,-1 0 0,0 1 0,1 0 0,-3 0 0,2-1 0,-2 2 0,2-2 0,-2 3 0,3-2 0,-1 2 0,0-3 0,-1 4 0,1-4 0,-1 3 0,1-2 0,1 0 0,-1-1 0,2 2 0,-1-2 0,1 2 0,-2-2 0,-1 2 0,1-2 0,-3 3 0,3-1 0,-1 0 0,0 0 0,-1-1 0,0 0 0,1 2 0,1-2 0,1 0 0,-1 1 0,0-2 0,-1 2 0,0-1 0,-3 1 0,1 2 0,0-2 0,-3 2 0,2-4 0,-3 4 0,4-2 0,2 0 0,-1 1 0,1-2 0,3 2 0,-3-3 0,3 3 0,-2-1 0,0 0 0,1 2 0,-1-2 0,1 1 0,-1-1 0,0 2 0,1-2 0,-1 0 0,0 1 0,1-3 0,-1 3 0,1-2 0,-1 2 0,-1-3 0,1 4 0,-3-2 0,3 0 0,-1 1 0,1-3 0,2 4 0,-1-4 0,1 2 0,-2-1 0,0 0 0,-1 2 0,0-3 0,-3 3 0,3-2 0,-2 2 0,3-3 0,-2 2 0,1-2 0,1 2 0,-3-2 0,2 3 0,-1-2 0,-1 2 0,2-1 0,-1 0 0,1 1 0,1-2 0,0 2 0,1-3 0,-1 3 0,1-2 0,-1 1 0,2-1 0,-1 0 0,1 2 0,-2-1 0,0 1 0,1-1 0,-1 2 0,1-2 0,-1 0 0,-1 1 0,1-1 0,-3 2 0,1 1 0,-4-1 0,-1 2 0,0-2 0,1 0 0,0 0 0,2 2 0,-3-3 0,4 1 0,0-2 0,0 2 0,1-2 0,-1 1 0,3-1 0,-1 0 0,1 2 0,2-2 0,-1 1 0,1-1 0,-2 0 0,2-1 0,-1 1 0,1 2 0,-1 0 0,-3-1 0,2 1 0,-1-2 0,1 0 0,2-1 0,-1 0 0,3 2 0,-3-3 0,-1 2 0,0-2 0,-1 1 0,1 0 0,0 0 0,1-1 0,-1 0 0,0 0 0,-1 2 0,0-1 0,-3 0 0,1-1 0,0 0 0,0 0 0,1 2 0,1-2 0,1 2 0,0-2 0,1 0 0,-2 1 0,0 0 0,0 2 0,2-3 0,-1 2 0,0-2 0,1 0 0,-1 0 0,2 2 0,-1-2 0,1 2 0,-2-2 0,1 0 0,-1 0 0,0 0 0,1 1 0,-1 0 0,0 0 0,1-1 0,-1 0 0,1 0 0,1 2 0,-2-2 0,2 2 0,-3-2 0,1 2 0,-6 0 0,5 0 0,-13 3 0,2-1 0,-1 1 0,1 0 0,11-3 0,-10 2 0,7-1 0,-16 3 0,12-4 0,-13 4 0,13-4 0,-3 1 0,7-1 0,-2 0 0,4-1 0,-2 1 0,4-1 0,0 0 0,1 0 0,1 1 0,0 0 0,2 1 0,0 1 0,0 0 0,0-1 0,-1-1 0,0 2 0,-2-4 0,1 3 0,0-1 0,-1 0 0,1 1 0,-2-1 0,0 0 0,1 2 0,-1-2 0,0 1 0,1-1 0,1 2 0,-1-4 0,1 2 0,-2-2 0,0 0 0,2 0 0,1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09:32:39.309"/>
    </inkml:context>
    <inkml:brush xml:id="br0">
      <inkml:brushProperty name="width" value="0.05" units="cm"/>
      <inkml:brushProperty name="height" value="0.05" units="cm"/>
      <inkml:brushProperty name="color" value="#E71224"/>
    </inkml:brush>
  </inkml:definitions>
  <inkml:trace contextRef="#ctx0" brushRef="#br0">1 0 24575,'1'5'0,"0"1"0,-1-3 0,1 3 0,-1-2 0,2-1 0,-2 1 0,2-1 0,-2 1 0,1-1 0,-1 1 0,0-1 0,0 0 0,0 0 0,0-1 0,0 0 0,0 0 0,1 0 0,-1 0 0,1 1 0,-1-1 0,0 0 0,0 0 0,0 0 0,0 0 0,0 0 0,0 0 0,0 0 0,0 0 0,0 0 0,0 1 0,0-1 0,0 1 0,0-1 0,0 0 0,0 0 0,0 1 0,0-1 0,0 1 0,0-1 0,0 0 0,0 0 0,0 0 0,0 0 0,0 0 0,0 0 0,0 0 0,0 0 0,0 0 0,0 0 0,0 0 0,0 0 0,0 0 0,0 0 0,0 0 0,0 0 0,0 0 0,0 0 0,0 0 0,0 0 0,0 0 0,0 0 0,0 0 0,0 0 0,0 0 0,0 0 0,0 0 0,0 0 0,0 0 0,0 0 0,0 0 0,0 0 0,0 0 0,0 0 0,0 1 0,0 0 0,0-1 0,0 0 0,0 0 0,0 1 0,0-1 0,0 0 0,0 0 0,0 0 0,0 0 0,0 0 0,0 0 0,0 1 0,0-1 0,0 2 0,0-1 0,0 2 0,0-1 0,0 0 0,0 0 0,0-2 0,0 2 0,0-1 0,0 1 0,0 0 0,0 0 0,0 0 0,0-1 0,0 1 0,0-2 0,0 1 0,0 0 0,0-1 0,0 1 0,0-1 0,0 0 0,1 0 0,-1 1 0,1-1 0,-1 2 0,0-2 0,0 1 0,0 0 0,0 0 0,1 1 0,-1-1 0,1 0 0,-1 0 0,0 0 0,1 0 0,-1 0 0,1 0 0,-1-1 0,0 0 0,0 1 0,1-1 0,-1 1 0,1-1 0,-1 0 0,0 1 0,1-1 0,-1 2 0,1-2 0,-1 2 0,0-2 0,1 2 0,-1-2 0,2 2 0,-2-1 0,1 0 0,-1 1 0,1-2 0,-1 1 0,1-1 0,-1 0 0,0 0 0,1-1 0,-1 1 0,1-1 0,-1 1 0,0 0 0,0 0 0,0 0 0,1 0 0,-1 0 0,1 0 0,-1 0 0,1 0 0,-1 0 0,1 0 0,-1 0 0,0 0 0,0 0 0,1 0 0,-1 1 0,1 0 0,-1-1 0,0 0 0,0 0 0,0 1 0,0-1 0,0 0 0,1-1 0,-1 0 0,1 1 0,-1 0 0,0 0 0,0 0 0,0 0 0,0 0 0,0 0 0,0 0 0,0 0 0,1 0 0,-1 0 0,1 0 0,-1 0 0,0 0 0,0 0 0,0 0 0,1 0 0,-1 0 0,1 0 0,-1 0 0,0 0 0,1 0 0,-1 0 0,1 0 0,-1 0 0,0 0 0,0 0 0,0 0 0,0 0 0,0 0 0,0 0 0,0-1 0,0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09:32:39.310"/>
    </inkml:context>
    <inkml:brush xml:id="br0">
      <inkml:brushProperty name="width" value="0.05" units="cm"/>
      <inkml:brushProperty name="height" value="0.05" units="cm"/>
      <inkml:brushProperty name="color" value="#E71224"/>
    </inkml:brush>
  </inkml:definitions>
  <inkml:trace contextRef="#ctx0" brushRef="#br0">287 0 24575,'-2'6'0,"0"-2"0,1-1 0,0-1 0,0 0 0,0 0 0,0 0 0,-1 1 0,1 0 0,0-1 0,-1-1 0,2 1 0,-1-1 0,0 0 0,1 2 0,-2-2 0,2 2 0,-2-1 0,2 0 0,-1 0 0,0-1 0,1 1 0,-2-1 0,2 1 0,-2 0 0,2 0 0,-2 0 0,2 0 0,-2 0 0,2 0 0,-1 0 0,0 0 0,1 0 0,-2-1 0,2 1 0,-2-1 0,2 1 0,-1 0 0,0 0 0,1 0 0,-1 0 0,0-1 0,1 1 0,-1-1 0,0 0 0,1 1 0,-1-1 0,0 0 0,1 1 0,-1-1 0,1 1 0,0 0 0,-1-1 0,1 1 0,-1-1 0,0 1 0,1 0 0,-2 0 0,2 0 0,-2 0 0,2 3 0,-1-2 0,1 2 0,-1-4 0,1 2 0,-1-2 0,1 1 0,-1 1 0,1-1 0,-2 1 0,2-1 0,-1 0 0,0 0 0,1 0 0,-1 0 0,1 0 0,0 0 0,0 0 0,-1-1 0,1 1 0,-1-1 0,1 1 0,0 0 0,0 0 0,-1 0 0,1-1 0,-1 0 0,1 1 0,0 0 0,0 1 0,0-1 0,-1-1 0,1 0 0,-1 1 0,1 0 0,0 0 0,0 0 0,0 0 0,0 0 0,-1 0 0,1 0 0,-1 1 0,1-1 0,0 1 0,-1-1 0,1 0 0,-1 1 0,1-1 0,0 1 0,0-1 0,-1 0 0,1 0 0,-1 0 0,1 0 0,0 0 0,0 0 0,0 1 0,-1-1 0,1 1 0,-1-1 0,1 0 0,0 0 0,0 1 0,0-1 0,0 2 0,0-2 0,-1 2 0,1-2 0,-1 1 0,1 0 0,0-1 0,-1 2 0,1-2 0,-1 1 0,1-1 0,0 0 0,0 0 0,0 0 0,0 0 0,0 0 0,0 0 0,0 0 0,0 1 0,0 0 0,0 0 0,0 1 0,0-1 0,0 0 0,0 0 0,0 1 0,0-2 0,-1 1 0,1-1 0,-1 0 0,1 1 0,0-1 0,0 2 0,0-1 0,0 0 0,0 1 0,0-1 0,0 0 0,0 0 0,0-1 0,0 1 0,0-1 0,0 1 0,0 0 0,0-1 0,0 1 0,0 0 0,0-1 0,0 1 0,0-1 0,0 1 0,0-1 0,0 2 0,0-1 0,0 0 0,1 0 0,-1-1 0,1 1 0,-1-1 0,0 1 0,0 0 0,0 0 0,0-1 0,0 1 0,0 0 0,0 1 0,0-1 0,0 1 0,0-1 0,0 0 0,0-1 0,0 0 0,0 0 0,0 1 0,0-1 0,0 1 0,0 0 0,0-1 0,0 2 0,0-1 0,0 0 0,0 1 0,0-1 0,0 1 0,-1 0 0,1-1 0,-1 1 0,1-1 0,0 0 0,0 1 0,0-1 0,-1 0 0,1 1 0,-1-1 0,1 1 0,0-1 0,0 1 0,0-2 0,-1 2 0,1-2 0,-1 1 0,1 0 0,0 0 0,0-1 0,0 1 0,0 0 0,-1 0 0,1 0 0,-1 0 0,1 0 0,0 0 0,0-1 0,0 1 0,0-1 0,0 1 0,0 0 0,-1-1 0,1 1 0,-1 0 0,1-1 0,0 1 0,-1 0 0,1-1 0,-1 1 0,1-1 0,0 1 0,-1-2 0,1 2 0,-1-2 0,1 1 0,0 0 0,-1 0 0,1 0 0,-1 0 0,1 0 0,-1 1 0,0-1 0,-1 1 0,2 0 0,-1-1 0,0 1 0,1 0 0,-1-1 0,0 2 0,-1-2 0,1 1 0,0-1 0,0 1 0,0 0 0,0 1 0,0-2 0,0 0 0,0 1 0,0 0 0,1 0 0,-1 0 0,0-1 0,0 0 0,0 0 0,1 1 0,-1-1 0,0 1 0,0 0 0,0 0 0,1 0 0,-2 1 0,1 0 0,-1 1 0,1 0 0,0 0 0,-1-2 0,2 1 0,-2 0 0,1 0 0,-1 0 0,1 0 0,-1 0 0,0 1 0,0 0 0,0 2 0,0-2 0,0 0 0,0-1 0,0-1 0,1 1 0,0-2 0,0 1 0,-1-1 0,1 1 0,0 0 0,-1-1 0,0 1 0,1 0 0,0 0 0,0-1 0,0 1 0,-1 0 0,1-1 0,-1 0 0,2 0 0,-2 0 0,1 0 0,0 1 0,-1-1 0,2 1 0,-2-1 0,-26 68 0,21-51 0,-11 27 0,1 5 0,9-8 0,-2 15 0,2-16 0,6-19 0,1-21 0,1 0 0,-1-1 0,1 1 0,0 0 0,0 0 0,0 0 0,-1 0 0,1 1 0,-1-1 0,1 0 0,0 0 0,0 0 0,0 0 0,-1 0 0,1 1 0,-1-1 0,1 1 0,0-1 0,0 0 0,0 0 0,0 0 0,0 0 0,0 0 0,0 0 0,0 0 0,0 0 0,0 0 0,0 0 0,0 0 0,0 0 0,0 0 0,0 0 0,0 0 0,0 0 0,1 0 0,-1 0 0,1 0 0,-1 0 0,1 0 0,-1 0 0,1 0 0,0 1 0,-1-1 0,1 2 0,0-2 0,-1 2 0,1-2 0,0 2 0,-1-2 0,2 1 0,-2-1 0,2 0 0,-2 0 0,1 1 0,0-1 0,-1 1 0,2 0 0,-2 0 0,2 1 0,-2-2 0,2 1 0,-2 0 0,2 0 0,-1-1 0,0 0 0,1 1 0,-2 0 0,2-1 0,-1 1 0,0-1 0,1 1 0,-2 0 0,2-1 0,-2 1 0,2 0 0,-1 0 0,0 1 0,1 0 0,-1 0 0,0-1 0,1 1 0,-2-2 0,2 2 0,-2-2 0,2 2 0,-1-1 0,0 1 0,1-1 0,-2 1 0,2-2 0,-2 2 0,2-1 0,-2 1 0,2-1 0,-1 1 0,0-2 0,1 1 0,-2 0 0,2 0 0,-2-1 0,2 0 0,-2 0 0,2 0 0,-2 0 0,1 0 0,0 1 0,-1 0 0,2 0 0,-2-1 0,2 0 0,-2 0 0,1 0 0,0 0 0,-1 0 0,1 0 0,-1 0 0,1-1 0,-1 1 0,1-1 0,-1 1 0,0 0 0,0 0 0,0 0 0,1 0 0,-1 1 0,1-1 0,-1 1 0,0 0 0,0 0 0,0 0 0,0 1 0,0 1 0,0-1 0,0 1 0,0-1 0,0-1 0,0 1 0,0 0 0,0-1 0,0 1 0,0-2 0,0 1 0,-1-1 0,1 0 0,-1 0 0,1 1 0,-1-1 0,1 1 0,-1-1 0,1 0 0,-1 0 0,1 0 0,-1 0 0,1 0 0,-1 0 0,1 0 0,-1 1 0,0-1 0,1 1 0,-2 0 0,2-1 0,-2 1 0,2-1 0,-2 1 0,1-1 0,0 1 0,0-1 0,0 0 0,1 0 0,-1 0 0,0 0 0,1 0 0,-1 0 0,0 1 0,0-1 0,0 0 0,0 1 0,1 0 0,-1-1 0,1 0 0,-2 0 0,2 0 0,-2 0 0,2 1 0,-2 0 0,1 0 0,0 1 0,-1-1 0,1 0 0,0 1 0,-1-1 0,1 0 0,0 0 0,-1-1 0,2 0 0,-2 0 0,2 0 0,-2 0 0,2 0 0,-2 0 0,2 0 0,-1 0 0,0 0 0,1 0 0,-2 0 0,2 0 0,-1 0 0,1 0 0,-1 0 0,1 0 0,-1 0 0,0 1 0,1-1 0,-1 1 0,1-1 0,0 1 0,-1-1 0,1 1 0,-1-1 0,0 0 0,1 0 0,-2 1 0,2 0 0,-2-1 0,2 0 0,-1 0 0,1 1 0,-1-1 0,1 0 0,-1 0 0,1 0 0,0 0 0,0 0 0,-1 0 0,1 0 0,-1 1 0,1-1 0,0 2 0,0-2 0,0 2 0,0-2 0,-1 1 0,1 0 0,-1-1 0,1 2 0,0-2 0,0 2 0,0-2 0,0 1 0,0 0 0,0-1 0,0 1 0,0 0 0,0-1 0,0 1 0,0 0 0,0 0 0,0 0 0,0 1 0,1-1 0,-1 1 0,1 2 0,-1-2 0,0 2 0,0 0 0,0-2 0,0 2 0,1-2 0,-1 0 0,1-1 0,-1 1 0,1-2 0,-1 2 0,1-2 0,0 2 0,-1-1 0,1 0 0,-1 1 0,1-1 0,-1 0 0,1 1 0,0-2 0,-1 2 0,2-2 0,-2 1 0,2 0 0,-2-1 0,1 1 0,0-1 0,0 0 0,0 0 0,1 1 0,-2 0 0,1-1 0,0 0 0,1 1 0,-1 0 0,2 0 0,-2 0 0,0 0 0,1-1 0,-1 0 0,0 0 0,1 0 0,-2 0 0,2 0 0,-1 0 0,1 0 0,-1 0 0,1 0 0,-2 0 0,2 0 0,-2 0 0,2 0 0,-1 1 0,1-1 0,0 2 0,0-1 0,0 1 0,0 0 0,0 0 0,0 0 0,0 0 0,1-1 0,-1 1 0,0-1 0,0 1 0,1 0 0,-1-1 0,0 0 0,0 0 0,0-1 0,-1 1 0,0-1 0,1 0 0,-1 0 0,1 1 0,0-1 0,0 1 0,0 0 0,0 0 0,0 1 0,0-1 0,0 0 0,0 0 0,1-1 0,-1 2 0,1-1 0,-1 1 0,1-1 0,-1 0 0,1 1 0,-1-2 0,0 1 0,0-1 0,0 0 0,-1 0 0,1 0 0,-1 0 0,0 0 0,1 0 0,-1 0 0,0 0 0,1 0 0,-1 1 0,1-1 0,0 1 0,0-1 0,0 1 0,0-1 0,0 2 0,0-2 0,0 1 0,0 0 0,0-1 0,0 2 0,0-2 0,0 2 0,0-2 0,0 1 0,0 0 0,0 0 0,1 0 0,-1 1 0,1-1 0,-1 1 0,0-1 0,0 0 0,0 2 0,0-2 0,1 0 0,0 1 0,-1-1 0,0 1 0,0-1 0,1 1 0,0-1 0,0 1 0,-1-2 0,0 2 0,0-2 0,0 1 0,0 0 0,0-1 0,0 1 0,0-1 0,0 1 0,0-1 0,0 1 0,1 0 0,-2-1 0,2 1 0,-2-1 0,1 0 0,1 0 0,-2 0 0,2 0 0,-2 0 0,1 0 0,0 0 0,0 0 0,0 0 0,0-1 0,0 1 0,0 0 0,0-1 0,0 2 0,0-2 0,-1 1 0,1 0 0,0 0 0,0 0 0,1 0 0,-1 1 0,1 0 0,-1-1 0,1 1 0,0-1 0,-1 0 0,1 0 0,-1 0 0,0 0 0,0-1 0,0 0 0,0 1 0,0 0 0,0-1 0,0 1 0,0-1 0,0 1 0,0-1 0,0 1 0,0 0 0,0-1 0,1 2 0,0-1 0,0 2 0,0-2 0,0 1 0,-1-1 0,0 0 0,0 0 0,0 0 0,0 0 0,0-1 0,0 1 0,0-1 0,-1 1 0,2 0 0,-2 0 0,2-1 0,-2 1 0,1-2 0,-2 2 0,2-1 0,-1 0 0,0 1 0,1-1 0,-1 0 0,1 1 0,0-1 0,0 1 0,0 0 0,0-1 0,0 1 0,0 0 0,0 0 0,1 1 0,-1-1 0,1 0 0,0 1 0,-1-1 0,2 2 0,-2-2 0,2 2 0,-1-2 0,0 1 0,0-1 0,0 1 0,-1 0 0,2-1 0,-2 0 0,1 1 0,0 0 0,0 0 0,1-1 0,-2 1 0,1 0 0,0-1 0,-1 0 0,1 0 0,-1 1 0,0-1 0,0 1 0,1-1 0,0 0 0,-1 0 0,0 0 0,0 0 0,0 0 0,0 0 0,0-1 0,0 1 0,0-1 0,0 1 0,0-1 0,0 1 0,0-1 0,0 0 0,-1 1 0,1-2 0,-1 2 0,1-1 0,0 0 0,0 1 0,0-2 0,0 2 0,-1-1 0,1 0 0,0 1 0,0-1 0,1 1 0,-1 0 0,0-1 0,0 1 0,0-1 0,0 1 0,0 0 0,1 0 0,-1 0 0,1-1 0,-1 1 0,0-1 0,0 1 0,0 0 0,1-1 0,-1 1 0,1 0 0,0-1 0,-1 3 0,2-3 0,-2 2 0,1-1 0,-1 0 0,1-1 0,0 1 0,0-1 0,0 1 0,0 0 0,-1 0 0,2 0 0,-1 0 0,1 0 0,-2 1 0,1-2 0,-1 0 0,0 0 0,1 0 0,-1 1 0,2 0 0,-2-1 0,2 0 0,-1 1 0,0 0 0,1 0 0,-2-1 0,2 1 0,-2-2 0,2 2 0,-2-2 0,1 1 0,-1 0 0,0 0 0,1 0 0,0 1 0,1-1 0,0 0 0,-1 1 0,1-1 0,-1 1 0,0 0 0,1-1 0,-1 1 0,0-1 0,1 0 0,-1 1 0,-1-2 0,1 1 0,-1 0 0,0-1 0,0 1 0,0-1 0,0 1 0,0 0 0,0 0 0,0 0 0,0-1 0,0 0 0,0 0 0,0 1 0,1-1 0,-1 2 0,1-2 0,0 2 0,-1-2 0,1 2 0,-1-2 0,0 2 0,1-1 0,-1 0 0,1 1 0,-1-2 0,0 2 0,0-2 0,0 2 0,0-1 0,0 0 0,0 0 0,0 0 0,0 0 0,0 0 0,-1 1 0,1-2 0,-1 1 0,1 0 0,0 0 0,0 0 0,0 1 0,1-1 0,-1 1 0,1-1 0,-1 1 0,0-1 0,0 1 0,0-1 0,0 1 0,0-2 0,0 2 0,0-1 0,0 1 0,1 0 0,0 0 0,1 0 0,-2 0 0,1 0 0,0-1 0,-1 1 0,1-1 0,0 1 0,0 0 0,-1-1 0,1 0 0,1 1 0,-1 0 0,1-1 0,0 0 0,0 2 0,0-2 0,-1 0 0,1 0 0,-2 0 0,2 0 0,-2 0 0,2 1 0,-1-1 0,1 0 0,2 1 0,-2 0 0,1 0 0,-1-1 0,-2 1 0,2-1 0,-2 1 0,2-1 0,-2 1 0,2-1 0,-2 1 0,2-1 0,-3 1 0,2-1 0,-2 0 0,1 0 0,0 0 0,-1 0 0,1 0 0,-1 1 0,1-2 0,0 1 0,-1 0 0,1 0 0,-1 1 0,1-1 0,0 0 0,0 0 0,0 0 0,0 1 0,-1-1 0,1 0 0,-1 1 0,2-1 0,-1 1 0,1 0 0,-1 0 0,1 0 0,-1 0 0,1 1 0,-1 0 0,1-1 0,0 0 0,0 0 0,1 0 0,-1 0 0,0 1 0,-1-1 0,2 1 0,-1-1 0,0 0 0,0 0 0,-1 0 0,1 0 0,0 0 0,-1 0 0,1 0 0,-1 0 0,1 0 0,-1 0 0,1 0 0,-1 0 0,1 0 0,-1 0 0,1 0 0,0 1 0,-1-1 0,2 2 0,-1-2 0,0 1 0,0 0 0,-1-1 0,1 1 0,-1-1 0,2 0 0,-2 0 0,1 0 0,-1 0 0,-1 0 0,1 0 0,-1 0 0,1 0 0,0 0 0,0 1 0,0 0 0,0-1 0,0 1 0,0 0 0,0 1 0,0 0 0,0-1 0,0-1 0,0 2 0,0 0 0,0 0 0,0 0 0,-1 0 0,1-1 0,0 0 0,-1 0 0,0 0 0,0 0 0,0 1 0,1-2 0,0 1 0,0 0 0,-1-1 0,0 1 0,0-1 0,0 0 0,1 0 0,-1 0 0,1 0 0,-1 0 0,0 1 0,1-1 0,-1 1 0,1-2 0,0 2 0,-1-2 0,1 2 0,-1-1 0,1 0 0,-1 0 0,1 0 0,-1 0 0,0 0 0,1 0 0,-1 0 0,0 0 0,1 0 0,-1 0 0,0 0 0,0 0 0,0 0 0,-1 0 0,2 0 0,-2-1 0,2 0 0,-2 1 0,2 0 0,-2-1 0,1 1 0,0-1 0,-1 0 0,2 1 0,-2 0 0,2-1 0,-2 0 0,1 1 0,0 0 0,-1 0 0,2 0 0,-2 0 0,2 0 0,2 6 0,-2-4-1696,2 3 0,-4-6 0,1-1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09:32:39.311"/>
    </inkml:context>
    <inkml:brush xml:id="br0">
      <inkml:brushProperty name="width" value="0.05" units="cm"/>
      <inkml:brushProperty name="height" value="0.05" units="cm"/>
      <inkml:brushProperty name="color" value="#E71224"/>
    </inkml:brush>
  </inkml:definitions>
  <inkml:trace contextRef="#ctx0" brushRef="#br0">0 1 24575,'5'0'0,"-3"1"0,0-1 0,-1 1 0,1 0 0,0-1 0,0 1 0,0 0 0,-1-1 0,0 1 0,1-1 0,0 1 0,-1-1 0,1 1 0,-1 0 0,0-1 0,1 1 0,-1 0 0,0-1 0,1 1 0,-1 0 0,0-1 0,0 2 0,1-2 0,-2 2 0,2-2 0,-1 1 0,0 0 0,1-1 0,-2 2 0,2-2 0,-1 2 0,1-2 0,0 2 0,0-2 0,-1 2 0,1-2 0,-2 2 0,2-2 0,-2 2 0,2-2 0,-1 1 0,0 0 0,1-1 0,-2 2 0,2-2 0,-2 2 0,2-2 0,-2 2 0,2-2 0,-2 2 0,2-2 0,-1 2 0,1-1 0,0 0 0,-1 1 0,1-1 0,-1 1 0,1-1 0,-1 1 0,1-1 0,-1 1 0,1-1 0,-1 1 0,1-2 0,-2 2 0,2-1 0,-1 0 0,1 1 0,-1-1 0,1 1 0,-1 0 0,0 0 0,1-1 0,-2 1 0,2-1 0,-1 0 0,0 1 0,1-1 0,-2 1 0,2 0 0,-1 0 0,0 0 0,1 0 0,-1 0 0,1 0 0,0 1 0,-1-1 0,1-1 0,-2 0 0,2 1 0,-2 0 0,2 0 0,-1 0 0,1 0 0,-1 0 0,1-1 0,-1 1 0,1-1 0,-2 1 0,1 0 0,0 0 0,1 0 0,0 0 0,-1 0 0,0 0 0,1 0 0,-1 0 0,1 0 0,0 0 0,0 1 0,0 0 0,1 0 0,0 1 0,-1-2 0,0 2 0,0-2 0,0 2 0,1-2 0,-2 1 0,2 0 0,-2-1 0,1 1 0,0-1 0,0 0 0,0 1 0,0-1 0,1 1 0,-1 0 0,1-1 0,-1 1 0,0-1 0,0 1 0,0-1 0,0 1 0,1-1 0,-1 0 0,1 1 0,-1 0 0,0-1 0,0 0 0,0 1 0,0-1 0,0 0 0,0 0 0,0 0 0,0 0 0,0 0 0,0 0 0,0-1 0,-1 1 0,1-2 0,-2 2 0,2-2 0,-1 2 0,1-1 0,0 1 0,0 0 0,0 0 0,0-1 0,0 1 0,1-1 0,0 2 0,-1-2 0,1 3 0,0-3 0,0 2 0,1 0 0,-1-1 0,0 1 0,-1-1 0,1 0 0,0 0 0,-1-1 0,1 1 0,-1-1 0,1 0 0,-1 1 0,0-1 0,0 1 0,0-1 0,0 1 0,0-1 0,1 0 0,-1 1 0,1 0 0,-1-1 0,0 2 0,0-2 0,0 1 0,1-1 0,-1 2 0,1-3 0,18 17 0,0-1 0,20 15 0,-17-12 0,-5-3 0,-14-12 0,-3-2 0,1 1 0,-1-1 0,1 1 0,0 0 0,-1-1 0,1 2 0,0-2 0,0 2 0,0-2 0,1 2 0,-2-2 0,2 2 0,-2-2 0,2 1 0,-2 0 0,2 0 0,-1-1 0,-1 1 0,0 0 0,1-1 0,0 0 0,0 1 0,-1-1 0,1 1 0,0 0 0,-1-1 0,0 1 0,0-1 0,1 1 0,-1-1 0,1 1 0,-1-1 0,0 1 0,0 0 0,1 0 0,-1 1 0,2-1 0,-2 1 0,1-1 0,-1 1 0,1-1 0,-1 0 0,1 0 0,-1-1 0,0 1 0,-1-1 0,1 0 0,-2 0 0,2 0 0,0 0 0,-1 0 0,2 1 0,-1-1 0,0 2 0,1-1 0,0 1 0,-1-1 0,1 1 0,0-1 0,0 0 0,1 1 0,0 1 0,0-1 0,-1 2 0,1-3 0,-1 1 0,0-1 0,0 0 0,-1 0 0,1-1 0,-2 0 0,1 0 0,-1 0 0,1-1 0,0 2 0,0-1 0,0 0 0,0 1 0,-1 0 0,2-1 0,-2 1 0,2 0 0,-1 0 0,1 0 0,-1 1 0,2 0 0,-2-1 0,1 0 0,-2 0 0,3 1 0,-1 0 0,1 1 0,0-1 0,0-1 0,-1 0 0,-1-1 0,0 1 0,1 1 0,0 0 0,0-1 0,0 0 0,0 1 0,1-1 0,1 2 0,-2-2 0,1 1 0,-2-2 0,1 1 0,0 0 0,2 2 0,-2-2 0,3 2 0,-5-2 0,2 0 0,0-1 0,0 1 0,0 0 0,-1-1 0,0 0 0,2 1 0,-2 0 0,2 1 0,-1-2 0,0 1 0,0-1 0,0 1 0,0-1 0,0 1 0,3 0 0,-3 1 0,2-1 0,-3-1 0,0 0 0,0-1 0,1 3 0,0-3 0,1 4 0,0-3 0,-2 0 0,2 1 0,-2-1 0,1 0 0,2 0 0,-3 0 0,3 0 0,-1 1 0,-2 0 0,2-1 0,-2 1 0,0-2 0,0 0 0,0 1 0,0 0 0,0-1 0,0 0 0,1 1 0,-1 0 0,0 1 0,0-2 0,-1 1 0,0 0 0,1-1 0,-1 1 0,2 0 0,-2 0 0,2 0 0,-2 0 0,1-1 0,0 1 0,0 0 0,0 0 0,0 0 0,2 1 0,-1 0 0,0 0 0,-1 1 0,0-2 0,0 1 0,1 0 0,0-1 0,-1 1 0,1-1 0,0 0 0,0 0 0,-1 0 0,0 0 0,0 0 0,0 0 0,0 0 0,0 0 0,0 0 0,0 0 0,0 0 0,1-1 0,-1 1 0,0-1 0,0 1 0,-1 0 0,1-1 0,0 1 0,0-1 0,0 1 0,0 0 0,0 0 0,0 0 0,0 0 0,0 0 0,0-1 0,0 0 0,0 1 0,0 0 0,0 0 0,1 1 0,0 0 0,1 0 0,-1-1 0,1 1 0,-2 0 0,1-1 0,-1 1 0,0-2 0,0 2 0,0-2 0,0 1 0,0-1 0,0 1 0,0-1 0,-1 1 0,1-1 0,-1 1 0,0-1 0,1 0 0,-2 1 0,2-1 0,-1 0 0,0 1 0,1-1 0,-1 1 0,1 0 0,-1-1 0,0 1 0,1-1 0,-1 2 0,0-1 0,1 2 0,0-2 0,0 1 0,1-1 0,-1 0 0,0 1 0,-1-1 0,0 1 0,1-1 0,-1 0 0,0 0 0,1 0 0,0 0 0,0 0 0,-1 0 0,1 0 0,-1 0 0,1 0 0,0 0 0,0 0 0,0 1 0,0-1 0,0 1 0,0-1 0,0 0 0,0 1 0,0 0 0,0 0 0,0 0 0,0 0 0,1 1 0,-1-1 0,1 0 0,0 0 0,-1 1 0,1-2 0,0 2 0,-1-2 0,1 1 0,-1-1 0,0 1 0,0-1 0,0 1 0,1-1 0,-1 1 0,1-1 0,0 1 0,-1-1 0,1 1 0,-1-1 0,0 1 0,1 0 0,-1-1 0,1 1 0,0-1 0,0 1 0,-1-1 0,1 2 0,0-2 0,0 2 0,1-1 0,-1 0 0,0 1 0,0-1 0,1 0 0,-1 1 0,1-1 0,-1 1 0,1 0 0,-2-1 0,1 0 0,-1-1 0,1-1 0,-1 1 0,1 0 0,0 0 0,-1 0 0,2 1 0,-2 0 0,2-1 0,-2 0 0,2 1 0,-1-1 0,1 2 0,0-2 0,0 1 0,-1 0 0,1-1 0,-1 1 0,0-1 0,1 0 0,-2-1 0,2 1 0,-2-1 0,1 1 0,0 0 0,0 0 0,-1 0 0,1-1 0,0 1 0,0-1 0,0 1 0,0 0 0,-1 0 0,1 0 0,0-1 0,-1 1 0,0-1 0,0 0 0,0 1 0,0-1 0,0 1 0,1-1 0,-1 1 0,2-1 0,-2 1 0,2 0 0,-2 0 0,2 0 0,-2 0 0,2 0 0,-2 0 0,2 0 0,-1 0 0,0 1 0,1-1 0,-1 1 0,1-1 0,0 0 0,-1 0 0,1 0 0,-2 0 0,2-1 0,-2 0 0,2 1 0,-1 0 0,1 0 0,0 1 0,0-2 0,1 1 0,-2-1 0,3 1 0,0 0 0,-2 0 0,2 1 0,-2-1 0,0 0 0,2 0 0,0 0 0,1 1 0,0-1 0,-2 0 0,-1 0 0,0 0 0,0-1 0,-1 1 0,1 0 0,-1-1 0,0 0 0,0-1 0,0 2 0,0-1 0,0 0 0,0 0 0,0 1 0,-1-1 0,1 0 0,0 0 0,-1 0 0,1 0 0,1 1 0,-1-1 0,1 1 0,0-1 0,0 1 0,0 1 0,1-1 0,0 1 0,1-1 0,-2 1 0,0-1 0,1 1 0,0-2 0,0 1 0,-1 0 0,0 0 0,1 0 0,-1 0 0,0 0 0,0-1 0,0 1 0,-1-1 0,1 0 0,-2 1 0,2-2 0,-2 2 0,1-1 0,0 0 0,-1 0 0,1 0 0,0-1 0,-1 2 0,1-2 0,0 2 0,-1-2 0,2 2 0,-2-2 0,1 2 0,0-1 0,-1 0 0,2 1 0,-1-2 0,1 2 0,0-1 0,-1 0 0,1 1 0,-1-1 0,0 0 0,0 0 0,0 0 0,-1-1 0,1 1 0,0 0 0,0-1 0,-1 2 0,1-2 0,0 1 0,-1 0 0,1 0 0,0-1 0,0 0 0,-1 1 0,0 0 0,0-1 0,0 0 0,0 0 0,0 1 0,0 0 0,0-1 0,1 1 0,-1 0 0,1-1 0,-1 1 0,1 0 0,-1-1 0,2 1 0,-2 0 0,2-1 0,-1 1 0,1 0 0,-1-1 0,1 0 0,-1 0 0,1 0 0,0 0 0,-1 0 0,1 0 0,-1 0 0,0 0 0,0 0 0,-1 0 0,1 0 0,0 0 0,0 0 0,0 0 0,0 0 0,-1 0 0,1 0 0,-1 0 0,0 0 0,1 0 0,0 0 0,-1 0 0,1 0 0,-1 0 0,0 0 0,0 0 0,0 0 0,0 0 0,0 0 0,0 0 0,0 0 0,0 0 0,-1 1 0,1 0 0,-1 0 0,1-1 0,0 0 0,0 0 0,0 0 0,-1 0 0,1 1 0,-1 0 0,1 0 0,0 0 0,0 0 0,0 0 0,0 1 0,0-1 0,0 0 0,0 1 0,0 0 0,0 0 0,0-1 0,0 1 0,0-2 0,0 2 0,0-1 0,0 0 0,-1 1 0,1-2 0,-1 2 0,1-2 0,-1 2 0,2-1 0,-2 1 0,2-1 0,-1 1 0,0-1 0,0 1 0,0-1 0,0 1 0,1-1 0,-1 1 0,1 0 0,-1 0 0,1 0 0,0 0 0,0 0 0,1 0 0,-1 0 0,0 0 0,0 0 0,1 0 0,-1 0 0,0-1 0,0 1 0,0-1 0,1 1 0,-2-1 0,2 1 0,-1-1 0,0 1 0,1 0 0,-1 0 0,1 0 0,0 0 0,0 0 0,-1-1 0,1 1 0,-1-1 0,0 1 0,1-1 0,-2 1 0,1-1 0,0 0 0,-1 1 0,2-1 0,-2 0 0,1 1 0,-1-1 0,0 0 0,0 1 0,1-1 0,-1 1 0,1 0 0,0 0 0,0 0 0,0 0 0,1 0 0,-1 1 0,1-1 0,0 0 0,-2-1 0,1 0 0,1 1 0,1 1 0,0 1 0,0-2 0,1 1 0,-2 0 0,1-1 0,-1 0 0,-2 0 0,1-1 0,-1 1 0,0-1 0,0 0 0,0 1 0,1-1 0,-1 0 0,1 1 0,-2-1 0,1 0 0,-1 1 0,1-1 0,0 1 0,0-1 0,0 1 0,0-1 0,-1 1 0,1 0 0,0 0 0,1 0 0,-1 0 0,0-1 0,0 1 0,-1-2 0,1 2 0,0-1 0,-1 1 0,0-1 0,1 1 0,0-1 0,-1 1 0,0-1 0,0 1 0,0-1 0,1 1 0,0 0 0,-1 0 0,1-1 0,-2 1 0,2-1 0,-1 1 0,0 0 0,1 0 0,-1-1 0,0 1 0,0-1 0,0 1 0,-1 0 0,2 0 0,-1 0 0,0 0 0,1 0 0,-2 0 0,2 1 0,-2-1 0,2 0 0,-1 0 0,1 0 0,-1 2 0,1-1 0,-1 1 0,1-2 0,0 2 0,0-2 0,0 2 0,0-1 0,-1 0 0,1 0 0,-1-1 0,1 0 0,-1 0 0,1 0 0,-2 0 0,2 0 0,-1 0 0,1 0 0,0 0 0,-1 0 0,1 0 0,0 0 0,0 1 0,1-1 0,-1 1 0,1 0 0,-1 0 0,2 1 0,-1-1 0,1 1 0,0-1 0,0 0 0,0 1 0,0-1 0,0 0 0,0 0 0,1 0 0,-2 0 0,0 1 0,1-2 0,-1 0 0,1 1 0,-1-1 0,0 0 0,0 0 0,0 0 0,-1 0 0,2 0 0,-1 0 0,1 0 0,-1 0 0,1 0 0,-1 0 0,1 1 0,0-2 0,0 2 0,0-2 0,0 2 0,0-1 0,0 1 0,0-1 0,0 0 0,0 0 0,0 0 0,0 0 0,0 0 0,-1-1 0,1 1 0,-1-2 0,0 2 0,0-2 0,1 2 0,-1-2 0,1 2 0,0-1 0,-1 0 0,1 1 0,-1-2 0,1 2 0,0-2 0,0 2 0,0-1 0,1 0 0,0 1 0,1-2 0,-2 2 0,0-2 0,0 2 0,0-1 0,-1 0 0,1 1 0,-1-2 0,2 2 0,0-1 0,1 1 0,-1-2 0,0 2 0,2-1 0,-3 0 0,2 0 0,0 0 0,-2 0 0,2 1 0,-2-2 0,0 1 0,-1-1 0,1 1 0,-1-1 0,1 1 0,-1-1 0,1 0 0,-1 0 0,1 0 0,0 0 0,0 1 0,0-1 0,0 1 0,0-1 0,0 0 0,0 0 0,0 1 0,0-1 0,2 1 0,-1-1 0,0 1 0,1-1 0,0 1 0,2 0 0,-1-1 0,1 2 0,0-2 0,-1 0 0,1 0 0,-2 0 0,2 0 0,-4 0 0,2 0 0,-2 1 0,0 0 0,0-1 0,0 0 0,0 0 0,-1 0 0,1 0 0,-1 0 0,1 0 0,-1 0 0,1 0 0,-2 0 0,2 0 0,-2 0 0,1 0 0,0 0 0,-1 0 0,2 0 0,-2 0 0,2 0 0,-2 0 0,1 0 0,0 0 0,-1 0 0,1 0 0,0 0 0,-1 0 0,2 0 0,-2 0 0,2 0 0,-1 0 0,1 0 0,-1 0 0,1 0 0,0-1 0,-1 0 0,0 1 0,0 0 0,1 0 0,-1 0 0,0 0 0,1 0 0,-1 0 0,1 0 0,0 1 0,0 0 0,0 0 0,0 0 0,0-1 0,2 0 0,-2 0 0,2 1 0,-3 0 0,0-1 0,0 0 0,-1 0 0,1 0 0,-1 0 0,1 0 0,25 4 0,0 3 0,7-2 0,-5 3 0,-13 1 0,-3-3 0,0 0 0,-12-4 0,0-2 0,0 1 0,0 0 0,0-1 0,0 1 0,0 0 0,0-1 0,0 2 0,0-2 0,0 1 0,0 0 0,0-1 0,0 1 0,1 0 0,-1 0 0,1 0 0,-1 1 0,1-2 0,-1 2 0,1-2 0,0 2 0,-2-1 0,3 0 0,-3 1 0,2-2 0,0 2 0,-1-1 0,1 0 0,-1 0 0,1 0 0,0-1 0,-1 2 0,-1-2 0,0 1 0,1 0 0,-1-1 0,0 1 0,2-1 0,-1 1 0,0-1 0,-1 1 0,0-1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09:32:39.312"/>
    </inkml:context>
    <inkml:brush xml:id="br0">
      <inkml:brushProperty name="width" value="0.05" units="cm"/>
      <inkml:brushProperty name="height" value="0.05" units="cm"/>
      <inkml:brushProperty name="color" value="#E71224"/>
    </inkml:brush>
  </inkml:definitions>
  <inkml:trace contextRef="#ctx0" brushRef="#br0">1143 185 24575,'0'1'0,"0"1"0,-1 0 0,1 0 0,-1 0 0,1 0 0,0 0 0,0 0 0,0 0 0,0 0 0,0 0 0,0 0 0,0 0 0,-1 0 0,1 0 0,-1 0 0,1 0 0,-1 0 0,1 0 0,-1 0 0,1 0 0,-1 0 0,1 0 0,-2 0 0,2 0 0,-1 0 0,0 0 0,1 0 0,-2 1 0,1-1 0,0 1 0,-1-1 0,1 0 0,0 0 0,0 0 0,0-1 0,1 1 0,-2-1 0,2 1 0,-2 0 0,2 0 0,-2 0 0,2-1 0,-2 0 0,1 0 0,-1 0 0,1 1 0,0 1 0,0-2 0,0 1 0,-1 0 0,0 1 0,1-2 0,0 0 0,-1 1 0,1 0 0,-1 0 0,0 0 0,0-1 0,0 1 0,0-1 0,0 1 0,0-1 0,0 1 0,0-1 0,0 1 0,0 0 0,0 0 0,0 0 0,0-1 0,1 1 0,-1-2 0,2 2 0,-2-1 0,1 1 0,-1 0 0,0-1 0,0 1 0,0-1 0,1 1 0,-1 0 0,1-1 0,-1 1 0,1-1 0,-1 1 0,1-1 0,-1 1 0,1-1 0,-1 0 0,1 1 0,-1-2 0,0 1 0,0 0 0,1 0 0,-1 0 0,1 1 0,-1-1 0,0 0 0,0 1 0,0-1 0,0 0 0,0 1 0,0-1 0,0 0 0,0 1 0,0-1 0,0 0 0,0 1 0,0-1 0,0 1 0,0-1 0,0 1 0,0-1 0,0 0 0,0 1 0,0-1 0,1 1 0,-1-1 0,1 1 0,-1-1 0,0 0 0,0 1 0,0-1 0,0 1 0,-1 0 0,0 0 0,0 1 0,1 0 0,-1 0 0,0 0 0,0 0 0,-1-1 0,1 0 0,0 0 0,-1 0 0,2 1 0,-1-1 0,1 0 0,0 0 0,0-1 0,0 0 0,-1 1 0,1-1 0,-1 1 0,1-1 0,0 1 0,0-1 0,0 1 0,0 0 0,0-1 0,0 1 0,0-1 0,0 1 0,0 0 0,0 0 0,0 0 0,0 0 0,0-1 0,0 1 0,0-1 0,0 1 0,0-1 0,-1 1 0,1 0 0,-2 0 0,2 1 0,-1-1 0,0 1 0,1-1 0,-1 1 0,0 0 0,0-1 0,0 1 0,0-1 0,1 0 0,-1 0 0,0 1 0,0-1 0,1 0 0,0 0 0,0-1 0,0 1 0,-1 0 0,0 0 0,0 0 0,1 1 0,-1 0 0,1-1 0,-1 0 0,1 0 0,-2 0 0,2 1 0,-1-1 0,1 0 0,0 0 0,0-1 0,0 0 0,0 1 0,0 0 0,0-1 0,1 1 0,-1-2 0,1 2 0,-1-2 0,0 2 0,0-1 0,1 1 0,-1-1 0,1 1 0,-1-1 0,0 1 0,0 0 0,0 0 0,0 0 0,0 0 0,0-1 0,0 1 0,0-1 0,0 1 0,1 0 0,-1-1 0,1 1 0,-1-1 0,0 0 0,0 1 0,0-1 0,0 1 0,0 0 0,0 0 0,0 0 0,0 1 0,-1-1 0,0 1 0,1 0 0,0-1 0,-1 1 0,0-1 0,0 1 0,0-1 0,0 1 0,0-1 0,-1 1 0,2-1 0,-1 1 0,0-1 0,1 0 0,-1 0 0,1 0 0,0 0 0,0 0 0,0-1 0,0 1 0,0-1 0,0 0 0,1 0 0,-1 1 0,1 0 0,-1 0 0,0-1 0,0 0 0,0 1 0,0 1 0,0-1 0,0 0 0,0 0 0,0 0 0,0 0 0,0 0 0,0 1 0,0-1 0,0 0 0,0 0 0,0-1 0,0 1 0,0 0 0,0 0 0,0 0 0,-1 1 0,1-1 0,-1 2 0,0-2 0,1 1 0,0-1 0,0 0 0,0 0 0,-1 0 0,1 1 0,0-1 0,-1 1 0,0 0 0,0 0 0,0 1 0,0-1 0,1 1 0,-2-1 0,1 1 0,0 0 0,0-1 0,1 1 0,-1-2 0,1 2 0,0-2 0,0 1 0,0-1 0,0 0 0,0 1 0,-1 0 0,1-1 0,-1 1 0,0 0 0,1 0 0,-1 0 0,1 0 0,0-1 0,0 1 0,0 0 0,-1-1 0,1 1 0,-1-1 0,0 2 0,1-1 0,-1 0 0,0 1 0,1-1 0,-1 0 0,0 0 0,1 0 0,-1-1 0,0 1 0,1 0 0,-1-1 0,0 1 0,1 0 0,-2-1 0,2 2 0,-2-2 0,1 1 0,1-1 0,-1 1 0,0-1 0,0 2 0,0-2 0,0 2 0,-1-1 0,0 0 0,1 0 0,0 0 0,0-1 0,0 2 0,0-1 0,0-1 0,0 1 0,1 0 0,-2-1 0,2 1 0,-1-1 0,0 0 0,1 1 0,-1 0 0,1-1 0,-1 0 0,1 0 0,-1 0 0,1 0 0,0 0 0,-1 0 0,1 1 0,-1-2 0,0 3 0,1-3 0,-1 2 0,1-1 0,-1 0 0,1 0 0,-1 0 0,1 0 0,0 0 0,0-1 0,0 1 0,0-2 0,0 3 0,-1-2 0,0 2 0,1-1 0,0-1 0,0 1 0,0-1 0,0 0 0,0 1 0,1-2 0,-1 2 0,0-1 0,0 0 0,0 0 0,0 0 0,1 0 0,0 1 0,-1 0 0,0-1 0,0 1 0,0-2 0,0 3 0,0-2 0,0 2 0,-1-1 0,1 0 0,-1-1 0,1 1 0,0-1 0,0 1 0,-1 0 0,1 0 0,-1 0 0,1 0 0,0 0 0,0 0 0,-1 0 0,1 0 0,-1 0 0,1 0 0,0 0 0,0 0 0,0 0 0,0 1 0,-1-1 0,1 0 0,-1 0 0,1 1 0,0 0 0,-1-1 0,1 0 0,-1 0 0,1 1 0,0-1 0,0 1 0,0-1 0,0 0 0,0 0 0,0 0 0,0 0 0,0 1 0,-1-1 0,0 1 0,1 0 0,0-2 0,0 2 0,0-2 0,-1 1 0,1 0 0,0 0 0,0 0 0,0 1 0,-1-1 0,0 1 0,0-1 0,1 0 0,-1 0 0,1 0 0,0 1 0,0-2 0,0 2 0,0-2 0,0 1 0,0-1 0,1 1 0,-1-2 0,1 2 0,-1-1 0,0 1 0,0-1 0,0 1 0,1-1 0,-1 1 0,-13 12 0,-5 3 0,-13 17 0,14-15 0,5 1 0,13-18 0,1 2 0,0-1 0,0 1 0,0 0 0,0 0 0,0-1 0,1 1 0,-1-2 0,1 1 0,0-1 0,-1-1 0,1 0 0,-1 1 0,0 0 0,1 0 0,0-1 0,0 0 0,0 1 0,0 0 0,-1-1 0,2 1 0,-2 0 0,1 0 0,0 0 0,-1 0 0,2-1 0,-1 1 0,0-1 0,0 1 0,-1 0 0,0 0 0,1 0 0,0 0 0,1 0 0,-2 0 0,0 0 0,1 0 0,0 0 0,-1 0 0,1-1 0,0 2 0,-1-2 0,0 2 0,1-1 0,0 0 0,0 0 0,-1 0 0,0 0 0,0 0 0,0 0 0,0 0 0,0 0 0,1 1 0,0-1 0,-1 1 0,0-1 0,0 1 0,0-1 0,0 1 0,0-1 0,0 1 0,1 0 0,0 1 0,-1 0 0,0 0 0,0-1 0,1 1 0,0-2 0,-1 2 0,1-1 0,0-1 0,-1 0 0,1 0 0,0 1 0,-1-1 0,0 1 0,1 0 0,0 1 0,-1-1 0,0 1 0,1-1 0,0 1 0,0-1 0,-1 1 0,1 0 0,0 1 0,-1 2 0,1-1 0,-1 2 0,1 0 0,-1-1 0,1 4 0,0-3 0,0 3 0,1-5 0,-2 2 0,1-4 0,0 2 0,-1-2 0,1 0 0,0 0 0,-1 0 0,2 0 0,-2 0 0,2 0 0,-2 1 0,1 0 0,0 1 0,-1-2 0,2 0 0,-2 0 0,2 0 0,-2 0 0,1-1 0,-1 1 0,1 0 0,-1 1 0,2 0 0,-1-2 0,0 1 0,0-1 0,0 0 0,-1 0 0,0-1 0,0 1 0,0-1 0,1 0 0,0 0 0,-1 0 0,1 0 0,0 0 0,-1 0 0,0 0 0,1 0 0,0 0 0,-1 0 0,1 0 0,0 0 0,-1 1 0,1-1 0,0 1 0,0 0 0,0-1 0,0 2 0,-1-2 0,1 2 0,0-1 0,-1 0 0,1 1 0,-1-2 0,1 1 0,-1-1 0,1 0 0,-1 0 0,0 0 0,0 0 0,0 0 0,0 0 0,0 0 0,0 0 0,1 0 0,-1-1 0,1 0 0,-1 1 0,0 0 0,1 0 0,-1 0 0,1 1 0,0 0 0,0 0 0,0-1 0,1 2 0,-1-1 0,1 1 0,0-2 0,1 1 0,-1 0 0,2 0 0,-2 0 0,2 0 0,-2-1 0,2 0 0,-2 0 0,1 0 0,-1 0 0,0 0 0,0 0 0,0 0 0,0-1 0,1 1 0,-1-1 0,1 1 0,-1 0 0,0 0 0,1 0 0,-1 0 0,2-1 0,-2 1 0,1 0 0,0 0 0,-1 1 0,2-1 0,-2 0 0,2 0 0,-1 1 0,-1-1 0,1 1 0,-1-1 0,0 0 0,-1 0 0,2-1 0,-1 1 0,0-1 0,0 1 0,0 0 0,0 0 0,0 1 0,1 0 0,0-1 0,-1 1 0,1 0 0,-1 0 0,1 0 0,0 0 0,-1 0 0,1 0 0,-1 1 0,1-1 0,-1 0 0,1 0 0,-1 0 0,1 1 0,-1-1 0,1 1 0,0-2 0,-1 2 0,1-2 0,-1 1 0,0-1 0,-1 0 0,1 0 0,-1 0 0,1 0 0,0 0 0,-1 0 0,2 0 0,-3 0 0,3 0 0,-3 0 0,2 0 0,-1-1 0,1 1 0,-1-1 0,1 2 0,-1-1 0,1 1 0,0-1 0,0 0 0,-1 0 0,1 0 0,-1 0 0,0 0 0,1 0 0,-2 1 0,2-1 0,-1 1 0,0-1 0,0 0 0,0 0 0,0 0 0,-1 0 0,1 0 0,0 1 0,-1 0 0,1 0 0,0-1 0,-1 2 0,0 0 0,0-1 0,1 1 0,0-1 0,-1 0 0,0 0 0,0-1 0,0 0 0,0 0 0,0 0 0,0 0 0,0 0 0,0 0 0,0 1 0,0-1 0,-1 1 0,0 0 0,0-1 0,0 1 0,0-1 0,0 0 0,0 0 0,-1 1 0,1 0 0,-1 0 0,0 0 0,0-1 0,1 1 0,-1-1 0,1 1 0,-1-1 0,0 1 0,0-1 0,0 2 0,0-2 0,0 1 0,0-1 0,0 0 0,0 0 0,0 0 0,1 0 0,-1 0 0,1 0 0,-1 0 0,0 0 0,0 0 0,0 0 0,0 1 0,-1 0 0,1 0 0,-1-1 0,1 0 0,0 0 0,0 0 0,0 1 0,0-1 0,0 1 0,0-1 0,0 0 0,0 0 0,0 0 0,0 0 0,0-1 0,0 2 0,0-2 0,0 2 0,0-2 0,0 2 0,0-2 0,0 2 0,0-1 0,-1 0 0,0 0 0,1 0 0,-1 0 0,0 0 0,0 1 0,0-1 0,0 2 0,-1-1 0,0 0 0,1 0 0,0 0 0,0-1 0,1 1 0,-1-1 0,1 1 0,-1-1 0,1 2 0,-2-2 0,2 2 0,-1-2 0,1 1 0,0-1 0,0 0 0,1 0 0,-1 0 0,1 0 0,-1-1 0,1 0 0,-1 1 0,2 0 0,-2-1 0,1 1 0,0 0 0,-1 0 0,1 0 0,-1 0 0,0 0 0,0 0 0,0 1 0,1-1 0,-1 1 0,2-1 0,-2-1 0,1 1 0,0-1 0,-1 1 0,1 0 0,-1 0 0,0 0 0,1 1 0,-1-1 0,1 1 0,0-1 0,-1 0 0,1 0 0,-1 0 0,1 0 0,-1 0 0,1 1 0,-1-1 0,1 1 0,-1 0 0,1-1 0,-1 4 0,0-4 0,0 2 0,1-2 0,0 1 0,0 0 0,0 0 0,-1 2 0,2-3 0,-2 4 0,2-4 0,-2 1 0,1 2 0,0-3 0,-1 3 0,1-2 0,1-1 0,-2 1 0,2 0 0,-2 0 0,1 0 0,0 1 0,-1-2 0,2 1 0,-2-1 0,2 0 0,-1 0 0,1 0 0,-1-1 0,1 2 0,-2-3 0,2 3 0,-2-2 0,2 1 0,-1 0 0,0 1 0,1-1 0,-2 0 0,2 0 0,-2-2 0,2 2 0,-1-1 0,0 0 0,1 1 0,-1-1 0,1 1 0,-1-1 0,1 1 0,-2-1 0,2 1 0,-2-1 0,2 1 0,-1-1 0,1 1 0,-1 0 0,1 0 0,-1 0 0,0 0 0,0 0 0,0 0 0,0 0 0,0 0 0,1 0 0,-2 1 0,2-1 0,-1 0 0,1 0 0,-1-1 0,1 0 0,-1 1 0,1 0 0,0 0 0,-1 0 0,1 0 0,-1 0 0,1 0 0,0 0 0,0 0 0,0 0 0,-1 0 0,1 0 0,-2 0 0,2 1 0,-2-1 0,2 2 0,-1-2 0,0 1 0,1-1 0,-1 0 0,0 0 0,1 0 0,-1 0 0,1 0 0,-1 0 0,0 1 0,0-1 0,0 1 0,1-1 0,-1 1 0,1-1 0,-2 1 0,2-1 0,-2 0 0,2 0 0,-2 0 0,2 0 0,-1 0 0,0 0 0,0 1 0,0-1 0,-1 2 0,1-2 0,0 1 0,-1-1 0,2 1 0,-2 0 0,2-1 0,-2 0 0,1 1 0,0 0 0,-1 0 0,2 0 0,-2 0 0,2-1 0,-2 1 0,2 0 0,-2-1 0,2 0 0,-2-1 0,2 1 0,-1 0 0,0 1 0,1 0 0,-2-1 0,1 2 0,-1-1 0,1 0 0,0 0 0,1-1 0,-1 0 0,0 0 0,1 1 0,-1-1 0,0 1 0,1-1 0,-1 0 0,0 0 0,1 0 0,0 0 0,-1 0 0,0 0 0,1 0 0,0 0 0,-1 0 0,0 0 0,0 0 0,0 0 0,0 0 0,1 0 0,-1 0 0,0 0 0,0 0 0,0 0 0,0 0 0,0 0 0,0 0 0,0 0 0,0 0 0,0 0 0,-1 0 0,1-1 0,0-2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09:32:39.313"/>
    </inkml:context>
    <inkml:brush xml:id="br0">
      <inkml:brushProperty name="width" value="0.05" units="cm"/>
      <inkml:brushProperty name="height" value="0.05" units="cm"/>
      <inkml:brushProperty name="color" value="#E71224"/>
    </inkml:brush>
  </inkml:definitions>
  <inkml:trace contextRef="#ctx0" brushRef="#br0">1 0 24575,'3'1'0,"1"0"0,-3 1 0,1-1 0,0 1 0,0-2 0,-1 2 0,1-1 0,-1 0 0,0 1 0,1-2 0,-2 2 0,2-2 0,-2 2 0,2-2 0,-2 2 0,2-2 0,-2 2 0,2-1 0,-1 0 0,0 1 0,1-2 0,-2 2 0,1-1 0,0 0 0,0 1 0,1-2 0,-1 2 0,0-1 0,0 0 0,-1 1 0,2-1 0,-2 1 0,2-1 0,-2 1 0,2-1 0,-2 0 0,2 0 0,-2 0 0,2 0 0,-2 1 0,2 0 0,-2-1 0,2 0 0,-2 0 0,2 0 0,-2 0 0,2 0 0,-1 0 0,0-1 0,1 1 0,-1 0 0,1 1 0,0-1 0,0 0 0,-1-1 0,1 1 0,-1 0 0,1-1 0,-1 0 0,1 1 0,-1 0 0,1-1 0,0 0 0,0 0 0,0 0 0,0 0 0,-1 1 0,0 0 0,2-1 0,-1 0 0,0 1 0,0-1 0,0 1 0,0-1 0,-1 1 0,0-1 0,1 1 0,0 0 0,0-1 0,0 1 0,0-1 0,0 0 0,0 0 0,0 0 0,0 0 0,-1 1 0,1-1 0,-1 1 0,1-1 0,0 0 0,0 0 0,0 0 0,0 0 0,0 0 0,0 0 0,0 0 0,0 0 0,0 0 0,0 0 0,0 0 0,0 0 0,0 0 0,0 0 0,0 0 0,0 0 0,0 0 0,0 0 0,0 0 0,0 0 0,0 0 0,0-1 0,0 1 0,1-2 0,0 2 0,0-2 0,1 2 0,-1-1 0,0 0 0,0 1 0,-1-1 0,0 1 0,0 0 0,0 0 0,0 0 0,0-1 0,-1 0 0,0 1 0,1 0 0,0 0 0,0 0 0,1 0 0,-1 0 0,0 0 0,0 0 0,0-1 0,1 0 0,0 1 0,-1 0 0,1 0 0,-1 0 0,2 0 0,-2 0 0,2 0 0,-2 0 0,2 0 0,-1 0 0,1 0 0,0 0 0,-1 0 0,0 0 0,0 1 0,-1 0 0,1-1 0,-1 0 0,0 0 0,0 0 0,0 1 0,1 0 0,-1-1 0,1 0 0,0 0 0,-1 0 0,1 0 0,-1 0 0,1 0 0,-1 0 0,2 0 0,-2 0 0,2 0 0,-2 0 0,1 0 0,0 0 0,0 0 0,1 0 0,0 0 0,0 0 0,-1 0 0,1 0 0,-1 0 0,1 0 0,-2 0 0,1 0 0,-1 0 0,1 0 0,-1 1 0,1-1 0,-1 1 0,0-1 0,0 0 0,0 0 0,0 1 0,1 0 0,-1 0 0,1 0 0,-1 0 0,0-1 0,0 2 0,0-2 0,0 1 0,-1 0 0,1-1 0,-1 2 0,1-2 0,-1 2 0,1-1 0,-1 1 0,1-1 0,0 0 0,-1 0 0,1 0 0,-1 1 0,0 0 0,1 0 0,0 0 0,-1 0 0,2-1 0,-2 1 0,1-1 0,0 0 0,-1 1 0,1-2 0,-2 2 0,2-1 0,-1 0 0,0 1 0,1-2 0,-1 2 0,0-1 0,1 0 0,-2 1 0,2-2 0,-2 2 0,2-2 0,-2 2 0,2-2 0,-2 2 0,2-1 0,-2 1 0,2-1 0,-1 1 0,1-1 0,0 1 0,-1 0 0,1-1 0,1 1 0,-1-1 0,0 1 0,0 0 0,1 0 0,-1-1 0,0 1 0,0-1 0,0 0 0,-1 1 0,1-2 0,-1 1 0,1 0 0,0 0 0,1 1 0,-1-1 0,1 1 0,-1-1 0,0 0 0,0 1 0,0-1 0,0 1 0,0-1 0,0 0 0,-1 0 0,1 0 0,-1 0 0,1 0 0,0 0 0,0 0 0,0 1 0,0-2 0,0 1 0,0 0 0,0 0 0,0 1 0,0 0 0,0-1 0,-1 0 0,1 0 0,-1 0 0,1 1 0,0 0 0,1-1 0,-1 1 0,1-2 0,-2 2 0,1-2 0,-1 2 0,1-2 0,-1 2 0,1-2 0,-2 2 0,2-2 0,-1 1 0,0 0 0,1-1 0,-2 2 0,2-1 0,-1 0 0,0 1 0,1-2 0,-1 2 0,0-1 0,1 1 0,-1-1 0,1 1 0,0-1 0,0 1 0,-1 0 0,0 0 0,1 0 0,0 0 0,1-1 0,-2 1 0,1-1 0,0 0 0,0 1 0,-1-1 0,0 1 0,0-1 0,1 0 0,-1 0 0,1-1 0,-2 2 0,2-1 0,-1 0 0,0 1 0,1-2 0,-2 2 0,2-1 0,-1 1 0,0 0 0,1-1 0,-1 1 0,1-2 0,-1 2 0,1-1 0,-1 1 0,1 0 0,0-1 0,-1 1 0,1-2 0,-1 2 0,0-1 0,1 0 0,-1 1 0,1-2 0,0 2 0,0-2 0,-1 2 0,1-2 0,-2 2 0,2-2 0,-2 2 0,1-1 0,0 0 0,-1 1 0,1-1 0,0 1 0,0 0 0,0 0 0,1 0 0,-2 0 0,1 0 0,0 0 0,-1-1 0,1 0 0,0 2 0,-1-1 0,2 0 0,-2 0 0,2 0 0,-2 0 0,1 0 0,-1 0 0,1 1 0,-1-1 0,1 1 0,0-1 0,-1 0 0,1 0 0,0 0 0,-1 1 0,2-1 0,-2 1 0,1-1 0,0 0 0,-1 0 0,1 1 0,-1-1 0,1 0 0,-1 0 0,1-1 0,0 1 0,-1 0 0,1 0 0,0 0 0,-1 0 0,1 0 0,0 0 0,-1 0 0,1 0 0,0 0 0,-1 0 0,2 1 0,-2-1 0,1 1 0,0-1 0,-1 0 0,1 0 0,0 0 0,-1 0 0,2 0 0,-2 0 0,1 0 0,0 0 0,-1 0 0,2 0 0,-2 0 0,1 0 0,0 0 0,-1 0 0,2 0 0,-2 1 0,1 0 0,0-1 0,0 1 0,1-1 0,-1 0 0,0 0 0,0 1 0,0 0 0,0-2 0,0 1 0,1-1 0,-2 1 0,1 0 0,0 0 0,0-1 0,0 1 0,0-1 0,1 0 0,0 1 0,-1 0 0,0 0 0,1 1 0,0-1 0,0 0 0,0 0 0,0 0 0,0 0 0,-1 0 0,1 0 0,-1 0 0,1 0 0,-1 0 0,1 0 0,-1 0 0,0 0 0,1 0 0,-1 0 0,0 0 0,1-1 0,-1 0 0,0 0 0,0 0 0,0 0 0,0 1 0,1-2 0,-1 2 0,1-1 0,-1 0 0,0 1 0,1-2 0,-1 2 0,0-1 0,1 0 0,-1 1 0,0-1 0,2 1 0,-3 0 0,3 0 0,-1 0 0,0 0 0,1 0 0,-1 0 0,0 0 0,1 0 0,-1 0 0,1 0 0,0 0 0,-1 0 0,1 0 0,0 0 0,-1 0 0,1 0 0,0 0 0,-1 1 0,1-1 0,0 0 0,-1 0 0,2 0 0,-1 0 0,-1-1 0,1 1 0,0-1 0,0 1 0,-1 0 0,0 0 0,0-1 0,1 1 0,0 0 0,0 0 0,0 0 0,0 0 0,0-1 0,-1 1 0,0 0 0,0-1 0,0 0 0,0 0 0,0-1 0,0 2 0,1-1 0,-1 1 0,1-1 0,-1 1 0,0-2 0,0 2 0,0-1 0,0 0 0,0 1 0,0-2 0,0 2 0,-1-1 0,1 1 0,-1-1 0,1 0 0,0 0 0,0-1 0,0 2 0,1 0 0,-1 0 0,1 0 0,-1-1 0,-1 0 0,1 0 0,-1 0 0,1 0 0,0 0 0,0-1 0,0 2 0,0-1 0,0 1 0,0-1 0,1 1 0,-1-2 0,2 2 0,-1-1 0,0 1 0,0-1 0,-1 1 0,1-1 0,-1 0 0,0 1 0,0-2 0,0 2 0,1-2 0,1 2 0,-2-2 0,2 1 0,-2 0 0,2-1 0,-1 2 0,0-2 0,1 2 0,-2-2 0,2 1 0,-2 0 0,1-1 0,0 1 0,-1 0 0,2-1 0,-2 2 0,2-1 0,-2-1 0,2 1 0,-1 0 0,1-1 0,0 0 0,-1 1 0,1 0 0,-2-1 0,1 0 0,0 0 0,-1 0 0,1 0 0,-1 0 0,1 0 0,-1 0 0,1 0 0,0 0 0,0 0 0,-1 0 0,1 0 0,0 0 0,0 0 0,-1 0 0,2 0 0,-1 0 0,0 0 0,0 0 0,1 0 0,-2 0 0,1 0 0,0 0 0,-1 0 0,1 0 0,-1 0 0,1 1 0,-1 0 0,1-1 0,0 0 0,-1 0 0,1 0 0,0 0 0,-1 0 0,1 0 0,0 0 0,-1 0 0,1 0 0,-1 0 0,0 0 0,0 0 0,0 0 0,0 0 0,0 0 0,0 1 0,0 0 0,0-1 0,0 0 0,0 1 0,0 0 0,0-1 0,0 0 0,0 0 0,0 1 0,0 0 0,0-1 0,0 0 0,0 1 0,0 0 0,0 0 0,0-1 0,0 0 0,0 0 0,-1 1 0,0 0 0,1-1 0,1 0 0,0 0 0,0 1 0,-1 0 0,0-1 0,0 0 0,1 0 0,0 1 0,0 0 0,-1 0 0,1 0 0,0-1 0,-1 0 0,2 1 0,-2 0 0,1 0 0,-1 0 0,1-1 0,-1 0 0,1 0 0,-1 0 0,0 0 0,0 1 0,0-1 0,0 1 0,0-1 0,0 0 0,0 1 0,0-1 0,0 1 0,0 0 0,0-1 0,0 2 0,0-2 0,-1 2 0,1-2 0,0 2 0,0-2 0,0 2 0,0-2 0,0 2 0,0-1 0,1 0 0,-1 1 0,0-2 0,0 2 0,0-2 0,0 1 0,0 0 0,0-1 0,0 2 0,0-2 0,0 2 0,0-1 0,0 0 0,0 1 0,0-1 0,0 0 0,0 1 0,1-2 0,-2 2 0,0-1 0,1 1 0,0 0 0,0 0 0,-1 0 0,0-1 0,0 1 0,1-1 0,-1 1 0,1 0 0,-1 1 0,1-2 0,2 6 0,4 2 0,6 7 0,2 0-6784,-4-5 6784,-3-4 0,-7-6 0,0 0 0,0 0 0,0-1 0,0 0 0,0 0 6784,1 0-6784,-1 0 0,1 0 0,0 0 0,-1 0 0,2 0 0,-1-1 0,0 0 0,0 1 0,2-1 0,-1 0 0,-1 1 0,0 0 0,0-1 0,0 0 0,-1 1 0,0 0 0,0-1 0,0 0 0,0 1 0,0 0 0,0 0 0,0 0 0,0 0 0,0 1 0,0 0 0,0-1 0,0 1 0,-1 0 0,0-1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09:32:39.314"/>
    </inkml:context>
    <inkml:brush xml:id="br0">
      <inkml:brushProperty name="width" value="0.05" units="cm"/>
      <inkml:brushProperty name="height" value="0.05" units="cm"/>
      <inkml:brushProperty name="color" value="#E71224"/>
    </inkml:brush>
  </inkml:definitions>
  <inkml:trace contextRef="#ctx0" brushRef="#br0">1 1 24575,'3'3'0,"0"0"0,-2-1 0,1 0 0,-1-1 0,1 2 0,-1-2 0,1 2 0,-1-2 0,1 1 0,0-1 0,-1 1 0,1 0 0,-2 0 0,2-1 0,-2 1 0,2-1 0,-2 1 0,3 0 0,-2 0 0,1 0 0,-1 0 0,0-1 0,0 2 0,1-2 0,0 2 0,-1-1 0,1 0 0,-1-1 0,0 1 0,1-1 0,-1 1 0,1 0 0,-1 0 0,1 1 0,-1-1 0,1 1 0,0-1 0,-1 0 0,1 0 0,-2 0 0,2 0 0,-1 0 0,1 0 0,-1 0 0,1 0 0,-2 0 0,2 0 0,-2-1 0,2 0 0,-2 0 0,1 1 0,0-1 0,-1 0 0,2 1 0,-2 0 0,2 0 0,-1 0 0,0 0 0,1 0 0,-2 0 0,2 0 0,-2 0 0,2 0 0,-2 0 0,2 0 0,-1 0 0,1 1 0,-1-1 0,1 1 0,0 0 0,0-1 0,-1 2 0,0-2 0,0 1 0,1 0 0,2 2 0,-2-1 0,2 3 0,-1-4 0,0 2 0,-1-3 0,0 2 0,0-2 0,0 1 0,0-1 0,0 1 0,-1-1 0,2 2 0,-2-2 0,2 1 0,-1-1 0,0 0 0,-1 0 0,1 0 0,-1 0 0,3 2 0,-2-2 0,3 2 0,-3-1 0,2-1 0,-2 2 0,1-2 0,0 2 0,0-1 0,1 0 0,-1 1 0,1-1 0,-1 0 0,1 0 0,0 1 0,0 1 0,0-2 0,2 1 0,-2-1 0,2 1 0,-2 0 0,0-1 0,2 1 0,-2 0 0,2 0 0,-2-1 0,0 0 0,0-1 0,0 1 0,-1 0 0,1-1 0,-2 2 0,2-2 0,-1 1 0,1 0 0,-1-1 0,1 1 0,-1 0 0,1 0 0,0 0 0,0 0 0,0 0 0,0-1 0,-1 2 0,1-1 0,0 0 0,0 0 0,0-1 0,-1 1 0,1 0 0,-1 0 0,1 0 0,-1 0 0,1 0 0,-1 1 0,0-2 0,1 1 0,-2-1 0,2 0 0,-2 1 0,1-1 0,-1 2 0,1-2 0,0 1 0,0 0 0,1-1 0,-2 2 0,2-1 0,-2 0 0,2 1 0,-2-1 0,2 0 0,-2 1 0,2-2 0,-2 2 0,2-1 0,-1 1 0,0-1 0,0 1 0,0-1 0,0 1 0,0-1 0,0 1 0,2-1 0,-1 1 0,-1 2 0,1-1 0,-1 0 0,0-1 0,1 0 0,-2 0 0,1 0 0,-1-1 0,1 0 0,-1 0 0,1 0 0,0 1 0,0 0 0,1 0 0,-2 1 0,0-1 0,1 0 0,1 0 0,-1 0 0,0 1 0,0 0 0,1 2 0,-1-1 0,2 0 0,-2 2 0,2-2 0,1 4 0,2 0 0,0 4 0,-1-4 0,-1 0 0,0-2 0,-1 0 0,-1-2 0,0 1 0,0-2 0,-1 0 0,1 1 0,-2-2 0,2 2 0,-1 0 0,-1-2 0,2 4 0,-2-4 0,1 2 0,0-1 0,0 0 0,-1 0 0,0-1 0,0 0 0,0 0 0,0 2 0,0-1 0,1 0 0,-1 1 0,0 0 0,1 0 0,0 1 0,0-2 0,0 2 0,-1-2 0,1 0 0,-2-2 0,2 0 0,-2 0 0,1-1 0,-1 0 0,1-1 0,-2 1 0,2 0 0,-1 1 0,1 0 0,0 0 0,0 0 0,1 0 0,-1 0 0,1 0 0,-1 0 0,0 0 0,0 0 0,1 1 0,-1-2 0,2 2 0,-1-1 0,1 0 0,-1 1 0,0-2 0,0 2 0,0-1 0,0 0 0,-1 1 0,0-2 0,0 1 0,1 0 0,1-1 0,-2 2 0,2-1 0,-2 1 0,2 0 0,-1-1 0,1 1 0,0-1 0,0 1 0,0 0 0,0 0 0,-1 0 0,1 0 0,-1-1 0,0 1 0,1-1 0,1 2 0,-1-1 0,2 1 0,-2-1 0,0 0 0,0 0 0,0-1 0,-1 1 0,1-2 0,-1 2 0,1-2 0,-1 2 0,1-2 0,-2 2 0,2-2 0,-1 2 0,0-2 0,1 2 0,-1-2 0,0 2 0,1-1 0,-1 0 0,0 1 0,3 0 0,-3 0 0,4 2 0,-2-1 0,1 2 0,0-2 0,0 1 0,-2-1 0,2-1 0,-2 0 0,2 1 0,-2-1 0,2-1 0,-2 1 0,0-1 0,0 1 0,0 0 0,0-1 0,0 0 0,0 1 0,0-1 0,0 0 0,0 0 0,0 0 0,2 1 0,-2-2 0,2 3 0,-2-3 0,0 2 0,0-2 0,0 2 0,0-2 0,2 2 0,-2-1 0,2 1 0,-2-2 0,1 3 0,0-2 0,2 2 0,-2-2 0,0 1 0,-1-1 0,0-1 0,0 1 0,0-1 0,0 0 0,-1 0 0,0 0 0,0 0 0,0 0 0,0-1 0,0 1 0,0 0 0,0 0 0,0 0 0,1 0 0,-1 0 0,1 1 0,-2-1 0,2 0 0,-1 0 0,0-1 0,1 1 0,-1-1 0,0 1 0,1 0 0,-1 0 0,1 1 0,-1-1 0,1 0 0,-1 0 0,1-1 0,0 1 0,0-1 0,0 1 0,0-2 0,0 2 0,0-1 0,0 0 0,0 1 0,2-2 0,-2 1 0,2 0 0,0 0 0,-2 0 0,2 2 0,-2-3 0,0 2 0,0-2 0,-1 2 0,1-2 0,-1 1 0,1 0 0,0 0 0,0 0 0,0 1 0,0-1 0,0 0 0,0 1 0,0-2 0,0 2 0,0-1 0,0 0 0,0 1 0,1-2 0,-2 1 0,0 0 0,0-1 0,0 2 0,1-2 0,-1 2 0,1-2 0,-1 2 0,0-2 0,1 2 0,-1-2 0,0 2 0,1-1 0,-1 1 0,1 0 0,0-1 0,0 1 0,0-1 0,0 1 0,0 0 0,0 0 0,0 0 0,2 0 0,-2 0 0,2 1 0,-2-1 0,0 0 0,0 0 0,0 0 0,0 0 0,0 0 0,0 0 0,-1 0 0,1 0 0,-1 0 0,1 0 0,0 0 0,0 0 0,0 0 0,0-1 0,0 1 0,-1-1 0,0 1 0,1 0 0,0 0 0,-1 0 0,0 0 0,0-1 0,1 1 0,-1-1 0,1 1 0,-1 0 0,1 0 0,0 0 0,0 0 0,-1 0 0,1 0 0,-2-1 0,2 1 0,-2-2 0,1 2 0,-1-2 0,0 2 0,1-2 0,-1 2 0,1-1 0,-1 0 0,1 1 0,-1-1 0,1 1 0,-1-1 0,1 1 0,-1-1 0,1 1 0,-1-1 0,0 1 0,1-1 0,-1 1 0,2 0 0,-1 1 0,0-1 0,1 1 0,-2-1 0,2 0 0,-1 0 0,0 0 0,0-1 0,-1 0 0,1 1 0,-1-1 0,0 1 0,0 0 0,0 0 0,0 0 0,0-1 0,0 0 0,0-1 0,-1 2 0,1 0 0,-1-1 0,1 1 0,1-1 0,-2 1 0,3 0 0,-3 0 0,2 0 0,-1 0 0,1 0 0,-1 0 0,1 0 0,0 0 0,-1 0 0,1-1 0,-1 1 0,0-1 0,0 1 0,0-1 0,0 1 0,0-2 0,0 2 0,0-1 0,1 1 0,-1-1 0,1 1 0,-1-1 0,1 1 0,1 0 0,-1 0 0,2 0 0,-3 0 0,1-1 0,0 1 0,-1-1 0,2 0 0,-2 1 0,2-1 0,-2 0 0,1 1 0,-1-1 0,0 0 0,1 1 0,-1-2 0,0 2 0,1-1 0,0 0 0,-1 0 0,0 0 0,0-1 0,0 2 0,0-1 0,0 1 0,0-1 0,0 1 0,1-1 0,-1 1 0,1 0 0,0-1 0,-1 1 0,1-1 0,-1 2 0,1-1 0,-1 0 0,2-1 0,-2 2 0,1 0 0,0-1 0,-1 0 0,2 0 0,-2 1 0,1-1 0,-1 0 0,1 0 0,-1 0 0,1 0 0,0 0 0,0 0 0,0 0 0,1 1 0,-2-1 0,2 1 0,-1-1 0,0 1 0,1-1 0,-1 1 0,1-1 0,2 2 0,-1-1 0,2 2 0,-1-1 0,0 0 0,2-1 0,-2 0 0,-1 0 0,0-1 0,-2 0 0,1 0 0,-1-1 0,0 1 0,0-1 0,1 1 0,-1 0 0,1 0 0,-2 0 0,1 0 0,-1-1 0,0 0 0,0 0 0,-1 0 0,2 1 0,-2 0 0,1 0 0,0 0 0,-1 0 0,0 0 0,1-1 0,-1 1 0,0-1 0,1 1 0,-1 0 0,0 0 0,1 0 0,-1 0 0,0 0 0,1 0 0,-2 0 0,2 0 0,-2 0 0,2 0 0,-1 0 0,1 1 0,-1-1 0,1 1 0,-1-1 0,1 1 0,-1 0 0,1 1 0,-1-1 0,1 0 0,0 2 0,0-1 0,0-1 0,0 2 0,0-1 0,1 3 0,-1-3 0,1 4 0,-1-2 0,0 1 0,1 0 0,-1 0 0,0-3 0,1 2 0,-2-2 0,0-1 0,0 0 0,-1-1 0,2 1 0,-2-1 0,2 1 0,0 6 0,5 10-6784,2 8 6784,5 4 0,20 48 0,-22-51 0,17 35 0,-28-59 0,2 2 0,-1-1 6784,1 1-6784,-1-2 0,0 1 0,-1 0 0,1 0 0,-1-1 0,1 0 0,-1 0 0,1 0 0,-1 1 0,1-1 0,-1 0 0,0 0 0,1-1 0,-1 1 0,0-1 0,1 0 0,-1 1 0,0-1 0,0 0 0,0 1 0,2-1 0,-2 1 0,0 0 0,1-1 0,0 1 0,-1-2 0,0 2 0,1-2 0,0 2 0,0-1 0,1 1 0,-1 0 0,1 0 0,0-1 0,-1 1 0,1-1 0,-1 0 0,1 1 0,-1-2 0,1 1 0,0-1 0,-1 1 0,1 0 0,-1-1 0,1 0 0,0 0 0,1 1 0,2 0 0,0 1 0,1 0 0,1 0 0,-2-1 0,0-1 0,-2-1 0,-1 0 0,1 1 0,-2-1 0,1 1 0,-1-1 0,0 1 0,1-1 0,-1 1 0,2 0 0,-1 1 0,3-1 0,0 2 0,0-1 0,1 0 0,-2 0 0,0 0 0,-1-1 0,-1 1 0,0 0 0,0-1 0,0 2 0,1-2 0,-1 0 0,-1 0 0,-1-1 0,0 1 0,1 0 0,0 0 0,0-1 0,0 1 0,0-1 0,0 1 0,0 0 0,0 0 0,0 0 0,-1 0 0,1 0 0,0 0 0,0 0 0,1 1 0,-1-1 0,-1 0 0,1-2 0,-1 2 0,0-1 0,2 2 0,-2-1 0,1 1 0,0-1 0,-2 0 0,2 0 0,-1-1 0,1 0 0,-1 2 0,2 0 0,-2 0 0,2-1 0,-1 1 0,0 0 0,-1-1 0,1-1 0,-2 1 0,2-2 0,-2 2 0,2-1 0,-1 0 0,0 1 0,1-2 0,-1 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09:32:39.305"/>
    </inkml:context>
    <inkml:brush xml:id="br0">
      <inkml:brushProperty name="width" value="0.07056" units="cm"/>
      <inkml:brushProperty name="height" value="0.07056" units="cm"/>
      <inkml:brushProperty name="color" value="#2E75B6"/>
    </inkml:brush>
  </inkml:definitions>
  <inkml:trace contextRef="#ctx0" brushRef="#br0">1 160 24575,'6'0'0,"12"0"0,19 0 0,4 0 0,40 5 0,-19-4 0,16 4 0,-32-5 0,-12 0 0,-23 0 0,-2 0 0,-1-3 0,16-14 0,-13 7 0,11-6 0,-20 14 0,0 0 0,2 1 0,-2-1 0,1 1 0,-1-2 0,-1 1 0,2 0 0,-1 0 0,2 2 0,-2-4 0,2 4 0,2-6 0,-1 3 0,3-3 0,-1 2 0,1 0 0,-1-1 0,-1 1 0,-2 2 0,-2-2 0,4 2 0,2-3 0,-1 1 0,3 1 0,-6-1 0,0 2 0,2-1 0,1 0 0,11-1 0,-9 1 0,5-2 0,-11 5 0,0-2 0,1 2 0,0 0 0,6 0 0,-5 2 0,10-2 0,-10 2 0,7-2 0,-6 0 0,1 0 0,-1 0 0,-2 0 0,0 0 0,0 0 0,1 0 0,-1 0 0,0 0 0,0 0 0,1 0 0,1 0 0,-2 0 0,2 0 0,-1 0 0,-1 0 0,0 0 0,0-2 0,0 2 0,1-2 0,-1 2 0,-2-2 0,2 1 0,-2-1 0,1 1 0,0 0 0,0-1 0,1 2 0,0 0 0,-2-2 0,2 2 0,-2-2 0,3 2 0,-1 0 0,-2-2 0,2 2 0,-2-2 0,2 2 0,1-2 0,-1 2 0,0-2 0,0 2 0,-1-2 0,0 1 0,0-1 0,1 2 0,-2 0 0,0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09:32:39.315"/>
    </inkml:context>
    <inkml:brush xml:id="br0">
      <inkml:brushProperty name="width" value="0.05" units="cm"/>
      <inkml:brushProperty name="height" value="0.05" units="cm"/>
      <inkml:brushProperty name="color" value="#E71224"/>
    </inkml:brush>
  </inkml:definitions>
  <inkml:trace contextRef="#ctx0" brushRef="#br0">0 1 24575,'5'2'0,"-2"1"0,-1-1 0,0 2 0,1-2 0,0 1 0,-1-1 0,0 0 0,0 0 0,0 0 0,1 0 0,0 0 0,-1 0 0,-1 0 0,1-1 0,0 0 0,-1 0 0,1 0 0,-1 0 0,0 1 0,1-2 0,-1 1 0,0 0 0,1-1 0,-2 2 0,2-2 0,-2 2 0,2-2 0,-1 1 0,0 0 0,1-1 0,-1 2 0,0-1 0,1 0 0,-1 1 0,1-2 0,-1 2 0,1-2 0,-2 2 0,2-2 0,-2 2 0,2-2 0,-2 2 0,2-2 0,-2 2 0,2-2 0,-1 1 0,0 0 0,1 0 0,-1 0 0,0 1 0,1-2 0,-1 2 0,1-1 0,0 1 0,0 0 0,0 0 0,0 0 0,0-1 0,-1 1 0,1-2 0,-2 2 0,2-2 0,-1 2 0,1-1 0,0 0 0,0 1 0,0-1 0,-1 1 0,2 1 0,-2 0 0,2-1 0,-1 0 0,0 0 0,0-1 0,0 1 0,0 0 0,1 1 0,-1-1 0,1 1 0,-1-1 0,0 0 0,-1 0 0,1-1 0,1 1 0,-1 0 0,0 2 0,1-2 0,0 1 0,0 0 0,0-1 0,0 2 0,-1-2 0,0 0 0,-1 0 0,1-1 0,-1 1 0,1 0 0,0 0 0,0 0 0,0 0 0,0-1 0,0 1 0,0 0 0,0 0 0,0 1 0,1-1 0,-1 1 0,1-1 0,-1 1 0,0-1 0,0 1 0,1-1 0,-1 1 0,1-1 0,0 1 0,-1 0 0,1 0 0,0 0 0,-1 0 0,1-1 0,-1 1 0,0-1 0,0 1 0,1-1 0,-1 1 0,2 0 0,-2 0 0,2 1 0,-1-1 0,0 1 0,0 0 0,0-1 0,0 1 0,1-2 0,-1 2 0,0-2 0,-1 2 0,1-1 0,1 0 0,-1 1 0,0-1 0,0 1 0,0-1 0,0 1 0,-1-1 0,2 3 0,-2-3 0,3 3 0,-3-3 0,1 1 0,0 0 0,-1 0 0,1-1 0,-1 1 0,1-1 0,-1 1 0,1 0 0,-1 0 0,0 0 0,0-1 0,0 0 0,0 0 0,-1-1 0,1 1 0,-1-1 0,0 0 0,1 1 0,-1-1 0,1 2 0,0-2 0,-1 2 0,1-2 0,-1 2 0,0-2 0,1 1 0,-2 0 0,2 0 0,-2 0 0,2 0 0,-1 1 0,0 2 0,0-1 0,0 0 0,-1-1 0,2 0 0,-2 0 0,1 0 0,-1-1 0,0 0 0,1 1 0,-1 1 0,1-2 0,-1 0 0,0 1 0,0-1 0,0 1 0,1-1 0,0 1 0,-1 0 0,0 0 0,1 0 0,0 1 0,-1 0 0,1 1 0,0-2 0,-1 0 0,0 0 0,1 0 0,0 0 0,-1 0 0,2 1 0,-2-1 0,2 1 0,-2-1 0,1-1 0,-1 0 0,0 0 0,1 1 0,-1-1 0,1 0 0,0 1 0,-1-1 0,1 0 0,-1 1 0,1-2 0,-1 2 0,2-1 0,-2 0 0,1 1 0,-1-2 0,1 2 0,-1-2 0,2 1 0,-2-1 0,2 1 0,-2-1 0,1 1 0,-1-1 0,1 0 0,-1 0 0,1 0 0,0 0 0,-1 0 0,2 0 0,-2 0 0,1 0 0,0-1 0,0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09:32:39.316"/>
    </inkml:context>
    <inkml:brush xml:id="br0">
      <inkml:brushProperty name="width" value="0.05" units="cm"/>
      <inkml:brushProperty name="height" value="0.05" units="cm"/>
      <inkml:brushProperty name="color" value="#E71224"/>
    </inkml:brush>
  </inkml:definitions>
  <inkml:trace contextRef="#ctx0" brushRef="#br0">0 0 24575,'2'5'0,"0"-2"0,-1-1 0,-1 0 0,2 0 0,-2 0 0,1 1 0,0-1 0,0 1 0,1 0 0,-1 0 0,0 0 0,0-1 0,-1 0 0,2-1 0,-2 1 0,2 0 0,-1-1 0,0 3 0,1-3 0,-2 2 0,2-2 0,-1 1 0,0-1 0,0 1 0,1 0 0,-2 0 0,1 0 0,0 0 0,0-1 0,0 1 0,-1-1 0,1 0 0,0 1 0,1-1 0,-1 1 0,-1 0 0,1 0 0,0-1 0,0 1 0,0-1 0,-1 1 0,2 1 0,0-1 0,-1 1 0,0-1 0,1 0 0,-1 0 0,1 2 0,-1-2 0,1 2 0,0-1 0,0-1 0,-1 2 0,1-1 0,-1 1 0,1-1 0,0 1 0,0-1 0,0 1 0,-1-2 0,1 1 0,-1 0 0,0 0 0,1 0 0,-1 0 0,1 0 0,0 0 0,0 0 0,-1 1 0,1-1 0,-1 1 0,1-1 0,0 1 0,0-1 0,-1 0 0,1 1 0,-1-2 0,1 1 0,-1-1 0,1 0 0,-1 1 0,0-1 0,1 1 0,-1 0 0,1-1 0,0 2 0,0-2 0,-1 1 0,1 0 0,-1-1 0,1 1 0,-1-1 0,1 0 0,-1 0 0,1 0 0,-1 0 0,1 1 0,-1-1 0,1 1 0,0-1 0,0 1 0,0 0 0,0-1 0,0 0 0,0 0 0,-1 0 0,1 1 0,-1 0 0,1 0 0,0-1 0,0 0 0,0 0 0,0 0 0,0 1 0,1 0 0,-1 0 0,0-2 0,0 2 0,0-1 0,0 1 0,0-1 0,0 0 0,0 1 0,0 0 0,0 1 0,0-1 0,0 1 0,0-1 0,0 0 0,0 1 0,0-1 0,0 1 0,0-1 0,0 1 0,0-1 0,0 0 0,0 1 0,0-1 0,0 1 0,0-1 0,0 1 0,0-1 0,0 1 0,0 0 0,0 0 0,1 0 0,-1 2 0,1-1 0,0 0 0,-1-1 0,0 0 0,0 0 0,0 0 0,0 0 0,-1 0 0,2 0 0,-2-1 0,1 0 0,0 0 0,-2 0 0,2 0 0,-1 0 0,0 0 0,1 0 0,-2-1 0,2 0 0,-1 0 0,0-1 0,0 1 0,-1 0 0,1 0 0,-1 0 0,2 0 0,-2 1 0,2-1 0,-1 2 0,0-2 0,1 1 0,-2 0 0,2-1 0,-2 1 0,2-1 0,-2 1 0,1-1 0,0 1 0,-1-1 0,1 0 0,1 5 0,-2-3 0,3 18 0,-3 15 0,1-6 0,-2 21 0,0-31 0,0 1 0,-1-11 0,1-7 0,0 0 0,1-1 0,-1 1 0,0-1 0,1 1 0,0 0 0,0-1 0,-1 0 0,0 2 0,1-1 0,0-1 0,-1 0 0,0 0 0,0 0 0,1-1 0,-1 1 0,1-1 0,0 1 0,0-1 0,0 1 0,-1-1 0,1 1 0,-1-1 0,1 0 0,0 1 0,0-1 0,0 2 0,0-2 0,-1 2 0,1-1 0,-1 0 0,1 1 0,0-2 0,0 1 0,0 0 0,0-1 0,0 2 0,0-2 0,0 1 0,0-1 0,0 0 0,0 1 0,0-1 0,0 1 0,0 0 0,0-1 0,1 2 0,0-2 0,0 2 0,1-1 0,-2 2 0,2-2 0,-1 2 0,0-3 0,0 2 0,1-1 0,0 0 0,-1 1 0,0-2 0,1 2 0,-1-1 0,0 0 0,1 1 0,-1-1 0,-1 0 0,0 0 0,2 0 0,-1-1 0,0 1 0,-1 0 0,1-1 0,0 0 0,-1 1 0,1-1 0,0 2 0,-1-2 0,0 2 0,0-2 0,1 2 0,0-1 0,0 1 0,0 0 0,0-1 0,-1 1 0,1-1 0,-1 1 0,0 0 0,1 2 0,-1 0 0,2 0 0,-2 1 0,2-2 0,-1-1 0,0 0 0,1-1 0,-2 1 0,1 0 0,-1 0 0,0 0 0,1-2 0,-1 1 0,1 0 0,0 0 0,0 0 0,0 0 0,0 0 0,-1 0 0,0-1 0,0 2 0,0-1 0,0 0 0,0 0 0,0-1 0,0 2 0,0-1 0,0 0 0,0 1 0,0-1 0,0 0 0,0 0 0,0 0 0,0-1 0,0 1 0,0-1 0,0 0 0,0 0 0,0 0 0,0 0 0,-1 0 0,1 0 0,-1 0 0,0 0 0,1 0 0,-1 0 0,1 0 0,0 0 0,-1 0 0,1 0 0,-1 0 0,1 1 0,0 0 0,-1 0 0,1 0 0,-2-1 0,2 0 0,-1 0 0,1 1 0,-1 0 0,1 0 0,-2 0 0,2 0 0,-1 0 0,0 1 0,1-1 0,-1 0 0,1 0 0,0 0 0,-1-1 0,1 1 0,-1 0 0,1-1 0,0 2 0,0-2 0,0 2 0,0-1 0,0 1 0,0-1 0,-1 1 0,1-1 0,-1 3 0,1-2 0,0 3 0,0-2 0,0 0 0,1 1 0,0-1 0,0 0 0,-1-1 0,1 2 0,-1-2 0,1 2 0,0-2 0,-1 2 0,1-2 0,0 2 0,-1-1 0,2 0 0,-2 1 0,2-2 0,-2 0 0,1 0 0,0 0 0,0 0 0,0 0 0,1 0 0,-1 0 0,1 0 0,-1 0 0,0 0 0,1 2 0,0 0 0,-1 0 0,1 1 0,-1-3 0,1 2 0,0-2 0,-1 0 0,1 0 0,-1 0 0,0 2 0,1-2 0,-1 2 0,1-2 0,-1 2 0,1-2 0,-1 2 0,1-2 0,-1 0 0,0 0 0,0 0 0,-1 0 0,2 0 0,-2 2 0,2-2 0,-1 2 0,0-2 0,0 0 0,0 0 0,-1 0 0,2 0 0,-1-1 0,0 3 0,1-4 0,-1 4 0,0-3 0,1 0 0,-1 1 0,0-1 0,1 0 0,-1 1 0,1-2 0,0 1 0,-1 0 0,1-2 0,-2 2 0,2-2 0,-1 1 0,1 0 0,0 0 0,0 0 0,0 0 0,0 0 0,1 0 0,-1-1 0,1 1 0,-1-1 0,0 0 0,0 1 0,1-1 0,-1 1 0,1-1 0,-1 1 0,0-1 0,1 0 0,0 1 0,0-1 0,1 0 0,-1 1 0,0-2 0,0 2 0,0-2 0,-1 2 0,1-2 0,0 1 0,-1 0 0,1-1 0,0 1 0,-1 0 0,0-1 0,0 1 0,0-1 0,-1 1 0,2-1 0,-2 2 0,2-1 0,0-1 0,-1 1 0,1 0 0,-1 0 0,0 0 0,0-1 0,0 1 0,0 0 0,0 0 0,1 0 0,0-1 0,0 1 0,0 0 0,-1 1 0,0-2 0,0 0 0,-1 0 0,0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09:32:39.317"/>
    </inkml:context>
    <inkml:brush xml:id="br0">
      <inkml:brushProperty name="width" value="0.05" units="cm"/>
      <inkml:brushProperty name="height" value="0.05" units="cm"/>
      <inkml:brushProperty name="color" value="#E71224"/>
    </inkml:brush>
  </inkml:definitions>
  <inkml:trace contextRef="#ctx0" brushRef="#br0">117 0 24575,'-1'5'0,"1"-1"0,-2-3 0,2 1 0,-1 0 0,0 1 0,0-1 0,0 0 0,0 0 0,-1 1 0,0-1 0,1 2 0,0-3 0,-1 2 0,1-2 0,0 1 0,0 0 0,1 0 0,-2-1 0,1 1 0,0-2 0,0 2 0,0-1 0,1 1 0,0-1 0,-1 1 0,0-1 0,1 1 0,-2 0 0,1 0 0,0 0 0,0 0 0,0 0 0,1 0 0,0 0 0,0 0 0,-1 0 0,1 0 0,-1 0 0,1 0 0,0 0 0,0 0 0,0 0 0,0 0 0,0 0 0,-1 0 0,1 0 0,-1 0 0,0 0 0,1 1 0,-1-1 0,0 2 0,1-2 0,-1 1 0,0-1 0,1 0 0,-1 0 0,0 0 0,1 0 0,-1 0 0,0 0 0,1-1 0,-1 0 0,0 1 0,1-1 0,-1 1 0,0 0 0,1 0 0,-1 0 0,0 0 0,1 0 0,-2 0 0,1 1 0,0 0 0,-1 0 0,2 1 0,-2-2 0,2 1 0,-2-1 0,1 0 0,0 0 0,0 0 0,0 0 0,1 0 0,-2 0 0,2 0 0,-1 1 0,0-1 0,1 2 0,-2-2 0,2 2 0,-2-2 0,2 1 0,-1 0 0,0-1 0,1 1 0,-1-1 0,1 0 0,0 0 0,0 0 0,0 0 0,-1 0 0,1 0 0,-1 0 0,1 1 0,0 0 0,0 1 0,0 0 0,0 0 0,0 0 0,0 0 0,0-1 0,0 0 0,0 2 0,1-1 0,-1 0 0,1-1 0,-1 1 0,1-1 0,-1 1 0,1 0 0,-1 1 0,1 1 0,-1 1 0,3 0 0,-2-3 0,0 2 0,0-3 0,0 0 0,-1-1 0,1 1 0,0-1 0,-1 1 0,2 0 0,-2 0 0,2 0 0,-2 0 0,2-1 0,-2 0 0,1 0 0,0 0 0,-1 0 0,2 1 0,-2-1 0,2 2 0,-1-1 0,1 0 0,-1 0 0,0-1 0,0 1 0,-1 0 0,2-1 0,-1 1 0,1 1 0,0-1 0,0 0 0,-1 1 0,0 0 0,1-1 0,0 1 0,1-1 0,-1 1 0,0-1 0,0 1 0,-1-1 0,0 1 0,1-1 0,0 1 0,0-2 0,0 1 0,-1 0 0,1-1 0,-1 2 0,1-2 0,0 2 0,0-2 0,0 1 0,0 0 0,-1-1 0,1 1 0,-1-1 0,0 0 0,1-1 0,-2 1 0,2-1 0,-1 1 0,1 0 0,-1 1 0,2-1 0,-3 1 0,3 0 0,-2-1 0,1 1 0,0 0 0,0 0 0,0 0 0,0 1 0,0-1 0,0 0 0,1-1 0,-1 0 0,1 1 0,-2 0 0,1 0 0,0-1 0,0 2 0,1-2 0,-1 2 0,1-1 0,-1 0 0,1 0 0,-1 0 0,0-1 0,0 1 0,0-1 0,0 0 0,0 0 0,0-1 0,0 2 0,0-2 0,0 2 0,0-1 0,0 0 0,0 0 0,0 0 0,0 0 0,0 0 0,1 1 0,-1-1 0,1 1 0,0-1 0,-1 0 0,0 0 0,0 0 0,0 0 0,0 0 0,0 0 0,0 0 0,-1 0 0,1 0 0,-1 0 0,1-1 0,0 1 0,0-1 0,0 1 0,0 0 0,0 0 0,-1 0 0,2 0 0,-2 0 0,2 1 0,-1 0 0,0 0 0,0-1 0,0 0 0,0 1 0,0 0 0,0 0 0,0-1 0,0 1 0,0 0 0,0 0 0,0 0 0,0 1 0,0-1 0,0 1 0,1 0 0,-1 0 0,1 0 0,-1 0 0,0-1 0,-1 0 0,1-1 0,-1 1 0,1-1 0,0 2 0,0-1 0,0 0 0,0 1 0,-1-2 0,1 2 0,-1-1 0,2 1 0,-1 0 0,0-1 0,-1 1 0,1-2 0,0 2 0,0-1 0,-2 0 0,1 0 0,0-1 0,2 1 0,-2 0 0,0 0 0,0 0 0,0 1 0,-1-2 0,1 1 0,0-1 0,-1 1 0,0-1 0,2 1 0,-1-1 0,0 1 0,0-1 0,0 1 0,-1 0 0,0-1 0,1 1 0,0-1 0,0 1 0,-1-1 0,2 1 0,-2 0 0,2 0 0,-2 1 0,1 0 0,0-1 0,-1 1 0,2-1 0,-2 1 0,2-1 0,-2 1 0,1-1 0,-1 0 0,1 1 0,0-1 0,0 0 0,0 1 0,0-1 0,-1 1 0,2-1 0,-2 1 0,2-1 0,-2 0 0,1 0 0,0 0 0,-1 1 0,1-1 0,-1 1 0,1-1 0,0 0 0,0 1 0,0-2 0,0 2 0,-1-2 0,1 2 0,-1-2 0,1 2 0,-1-2 0,2 1 0,-2 0 0,1-1 0,0 1 0,-1-1 0,1 1 0,0-1 0,-1 1 0,2-1 0,-2 0 0,2 0 0,-2 0 0,1 0 0,-1 0 0,1 0 0,0 1 0,1 0 0,0 0 0,0 1 0,0-1 0,0 0 0,0 1 0,0-1 0,0-1 0,0 0 0,0 1 0,0 0 0,-1 0 0,1-1 0,-1-1 0,0 0 0,0 1 0,0-1 0,-1 0 0,2 1 0,-1 0 0,0 0 0,1 0 0,-2 0 0,1 0 0,-1 0 0,1-1 0,-1 1 0,1 1 0,-1 0 0,0 0 0,0-1 0,0 1 0,0 0 0,1 0 0,-1 1 0,1-1 0,-1 1 0,0 0 0,0 0 0,0 0 0,0 0 0,0-1 0,0 1 0,0-1 0,0 0 0,0 1 0,0-2 0,0 2 0,0-2 0,0 2 0,0-2 0,0 2 0,0-2 0,0 2 0,0-1 0,0 1 0,0-1 0,0 1 0,0-1 0,0 0 0,0 0 0,0 1 0,0-2 0,0 2 0,0-1 0,0 0 0,0 0 0,0 0 0,0-1 0,0 2 0,0-2 0,0 1 0,0-1 0,0 0 0,0 0 0,0 1 0,-1 0 0,1 0 0,-1 0 0,0 0 0,1-1 0,-2 1 0,2-1 0,-1 1 0,1-1 0,-1 0 0,1 0 0,-1-1 0,1 1 0,-1 0 0,1 0 0,-1 0 0,0 0 0,0 1 0,0 0 0,-1 0 0,2 0 0,-1 0 0,0-1 0,0 2 0,0-1 0,-1-1 0,1 1 0,0 0 0,0 0 0,0 0 0,0 0 0,0-1 0,-1 0 0,1 2 0,-1-1 0,1 0 0,-1-1 0,2 0 0,-1 0 0,0 0 0,0-1 0,0 1 0,-1-1 0,1 1 0,0 0 0,-1-1 0,2 1 0,-2-2 0,1 1 0,0 0 0,-1-1 0,2 2 0,-2-2 0,1 2 0,-1-1 0,0 1 0,1 0 0,-2-1 0,3 1 0,-3-1 0,3 1 0,-3-1 0,2 1 0,-1-1 0,0 0 0,2 1 0,-2-2 0,1 2 0,-1-1 0,0 1 0,1 0 0,-1 0 0,1-1 0,-1 1 0,0-1 0,0 1 0,1 0 0,-1 0 0,0 0 0,0 0 0,0 0 0,0 0 0,0 0 0,0 1 0,0-2 0,0 2 0,0-2 0,0 1 0,0 0 0,0 1 0,-1-1 0,1 1 0,-1 0 0,1 0 0,0-1 0,0-1 0,0 0 0,0 1 0,0 1 0,0-1 0,1 0 0,-1-1 0,1 0 0,0 1 0,-1 0 0,1 0 0,0 0 0,-1 0 0,1 0 0,-1 1 0,0-1 0,0 1 0,0-1 0,1 1 0,-1-1 0,1 1 0,-2-1 0,1 1 0,0-1 0,0 1 0,1-1 0,0 0 0,-1-1 0,1 1 0,-1-1 0,1 1 0,-1 0 0,2 0 0,-2 0 0,1 1 0,-1-1 0,1 1 0,-1-1 0,1 0 0,0 1 0,-1-1 0,1 1 0,-1 0 0,1-1 0,-1 2 0,1-1 0,-1 1 0,0 0 0,0 0 0,0 0 0,0 0 0,0 0 0,0 0 0,0-1 0,0 1 0,1 0 0,0-1 0,-1 1 0,0-2 0,1 1 0,1 0 0,-2 0 0,1 2 0,-1 1 0,1 2 0,-2 3 0,0 0 0,-1 4 0,1-4 0,0 3 0,0-6 0,1 3 0,0-5 0,2-1 0,-1-1 0,0 0 0,1-1 0,-1 1 0,0-1 0,1 0 0,-1 1 0,1-1 0,0 1 0,0-1 0,0 0 0,0 1 0,0-1 0,0 0 0,0 1 0,0-2 0,0 2 0,0-2 0,0 1 0,0 0 0,0-1 0,0 2 0,0-1 0,1 1 0,-1 0 0,2 0 0,-2 0 0,1 0 0,0-1 0,-1 1 0,1-2 0,-1 1 0,1 0 0,-1-1 0,1 2 0,0-2 0,-1 2 0,2-1 0,-1 1 0,0-1 0,1 0 0,-1 1 0,1 1 0,0-2 0,-1 0 0,1 0 0,-1 0 0,0 0 0,1 0 0,-1 1 0,1 0 0,-1-1 0,1 1 0,-2-1 0,2 0 0,-2 1 0,1 1 0,-1-1 0,1 2 0,-1-2 0,1-1 0,0 1 0,-1-2 0,1 1 0,-1-1 0,1 0 0,-1 0 0,1 1 0,-1 0 0,0 0 0,1 1 0,-1-1 0,1 0 0,-1 1 0,1-1 0,0 1 0,0 0 0,1-1 0,-2 1 0,1-2 0,-1 2 0,1-2 0,-1 2 0,1-2 0,-1 1 0,1-1 0,-1 0 0,1 1 0,-1-1 0,0 1 0,0 0 0,0 0 0,0 0 0,0 0 0,0-1 0,0 1 0,0-1 0,0 0 0,-1 0 0,1 0 0,-2 0 0,2 0 0,-2 1 0,2-1 0,-2 1 0,2-1 0,-2 0 0,1 0 0,0 0 0,-1 0 0,2 1 0,-2-1 0,2 1 0,-2-2 0,2 1 0,-2 0 0,1 0 0,-1 1 0,1-1 0,-1 0 0,2 0 0,-2 1 0,1-1 0,0 1 0,-1-1 0,1 0 0,-1 0 0,0 1 0,1-1 0,-1 2 0,1-2 0,-1 2 0,0-1 0,0 1 0,0-1 0,1 0 0,-1-1 0,1-1 0,0 1 0,-1-1 0,2 1 0,-2 0 0,2 0 0,-2 1 0,1 0 0,-1-1 0,1 1 0,0 0 0,0 0 0,0 1 0,-1 0 0,-1 1 0,1 1 0,0 2 0,-1 0 0,2-1 0,-2 1 0,2 0 0,-1 0 0,0-2 0,2-1 0,-2-1 0,2 0 0,-1-1 0,0 0 0,1 0 0,-2 0 0,2 1 0,-1-1 0,1 1 0,0 1 0,0 0 0,0 0 0,0 1 0,0-2 0,0 2 0,0-2 0,0 0 0,0 0 0,0 0 0,0 0 0,0 2 0,0-2 0,1 2 0,-1-2 0,1 0 0,0 0 0,-1 2 0,1-2 0,0 2 0,-1-2 0,2 0 0,-2 0 0,1-1 0,-1 0 0,0 0 0,0 0 0,1 1 0,-1 0 0,1 0 0,-1 2 0,1-2 0,-1 4 0,2-4 0,-2 2 0,1-2 0,-1-1 0,1 1 0,-1-2 0,1 2 0,-1-1 0,0 0 0,0 1 0,0-1 0,0 1 0,0-1 0,0 1 0,0-1 0,0 1 0,0-1 0,0 1 0,-1 1 0,-14 62 0,-10 6 0,7-8 0,-1-1 0,-6 3 0,7-13 0,17-51 0,0 0 0,-1 1 0,2-2 0,-1 1 0,0-1 0,1 0 0,-1-1 0,0 1 0,1-1 0,0 1 0,-1 0 0,0 0 0,0 1 0,0 0 0,0 0 0,0 0 0,0-1 0,1 0 0,-1 0 0,0 0 0,0 0 0,0-1 0,0 1 0,0-1 0,0 1 0,0 0 0,-1 1 0,0 0 0,1 1 0,-1-1 0,2 0 0,-1-1 0,0 0 0,1-2 0,-1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09:32:39.319"/>
    </inkml:context>
    <inkml:brush xml:id="br0">
      <inkml:brushProperty name="width" value="0.05" units="cm"/>
      <inkml:brushProperty name="height" value="0.05" units="cm"/>
      <inkml:brushProperty name="color" value="#E71224"/>
    </inkml:brush>
  </inkml:definitions>
  <inkml:trace contextRef="#ctx0" brushRef="#br0">2986 0 24575,'-3'2'0,"-1"0"0,3 1 0,-1-1 0,1 1 0,-1-1 0,1 0 0,0 0 0,-1 1 0,2-1 0,-2 1 0,2-1 0,-2 0 0,2-1 0,-1 0 0,0 1 0,1-1 0,-1 0 0,1 2 0,-1-2 0,1 0 0,-1 1 0,0 0 0,1 0 0,-1 0 0,1 0 0,-1 0 0,1 0 0,-1 0 0,0 0 0,1 0 0,-1 0 0,0 0 0,1 0 0,-1 0 0,1 0 0,-1 0 0,1 0 0,-2 0 0,2 0 0,-1 0 0,0 0 0,1 0 0,-1 0 0,1 0 0,-1-1 0,1 1 0,-1-1 0,0 1 0,1 0 0,-2 0 0,1 0 0,-1 0 0,2 0 0,0 0 0,-1-1 0,0 1 0,1-1 0,-1 1 0,0 0 0,-1 0 0,1 0 0,0 0 0,1 1 0,-1-2 0,0 2 0,1-2 0,-1 1 0,0 0 0,0 0 0,0 0 0,0 0 0,0 0 0,0 0 0,0 0 0,0 0 0,-1 0 0,1 0 0,0 1 0,-1 0 0,1-1 0,-1 1 0,1 0 0,-1 0 0,0-1 0,0 0 0,0 0 0,1 0 0,-1 1 0,0 0 0,0-1 0,-1 1 0,1-1 0,0 1 0,0-1 0,0 0 0,0 0 0,0 0 0,0 0 0,-1 0 0,1 0 0,-1-1 0,1 1 0,0 0 0,0-1 0,0 3 0,-1-3 0,1 2 0,-1-1 0,1 1 0,0-1 0,0 0 0,0 1 0,-1-2 0,1 2 0,-1-1 0,1 0 0,0 0 0,0 0 0,0-1 0,1 1 0,-1-2 0,1 2 0,0-1 0,-1 0 0,2 1 0,-2-2 0,1 2 0,-1-1 0,1 1 0,-1-1 0,1 1 0,0-2 0,0 2 0,0-1 0,0 0 0,-1 1 0,0-1 0,1 1 0,0-1 0,-1 1 0,-1-1 0,2 1 0,0 0 0,-1-1 0,0 0 0,0 1 0,1-1 0,0 0 0,-1 0 0,0 0 0,1 0 0,-1 0 0,1-1 0,-1 1 0,0 0 0,0 2 0,0-1 0,0 0 0,0 0 0,0-1 0,0 0 0,-1 1 0,2 0 0,-3 0 0,3 0 0,-2 0 0,1-1 0,0 1 0,1-1 0,-1 0 0,0 1 0,1-1 0,-2 0 0,2 1 0,-2-1 0,1 1 0,-2 0 0,3 0 0,-3 0 0,3-1 0,-3 1 0,2-1 0,0 1 0,-1 0 0,2 0 0,-2-1 0,1 1 0,0-2 0,-1 2 0,1-1 0,-1 1 0,2 0 0,-2-1 0,0 1 0,0 0 0,0-1 0,0 2 0,1-2 0,-1 0 0,1 1 0,0-2 0,0 1 0,0-1 0,0 0 0,1 1 0,-1-1 0,0 2 0,-1-2 0,0 1 0,1 0 0,-1 0 0,0 1 0,0-1 0,-1 1 0,1-2 0,-1 1 0,2 0 0,-2 0 0,2 0 0,-2 1 0,-1-1 0,1 2 0,-1-2 0,1 1 0,1-1 0,0 0 0,-1 0 0,1 0 0,-1 0 0,1 0 0,-1 0 0,1 0 0,-1 0 0,0 0 0,0 1 0,0-2 0,0 2 0,0-1 0,-2 0 0,2 1 0,-2-2 0,2 2 0,1-2 0,-1 2 0,1-2 0,-1 2 0,1-2 0,-1 2 0,1-2 0,0 1 0,-1 0 0,1-1 0,-1 1 0,0 0 0,0-1 0,0 1 0,1-1 0,0 0 0,0 0 0,0 1 0,0-1 0,0 1 0,0-1 0,-1 1 0,1-1 0,0 1 0,0-1 0,-1 0 0,2 0 0,-2 0 0,1 0 0,0 1 0,-1-1 0,1 1 0,0-1 0,-1 0 0,1 1 0,0-1 0,-1 1 0,1-1 0,-1 1 0,0-1 0,0 1 0,0-1 0,0 0 0,0 0 0,1 0 0,-1 0 0,1 1 0,-1-1 0,0 1 0,0 0 0,0-1 0,1 1 0,-1-1 0,1 1 0,0-1 0,0 1 0,0-1 0,0 0 0,0 0 0,0 1 0,0-1 0,1 1 0,0-1 0,-1 0 0,0 0 0,0 0 0,1 0 0,-2 0 0,2 0 0,-1 0 0,0 0 0,1 0 0,-2 0 0,2 0 0,-2 0 0,2 0 0,-2 1 0,1-1 0,-1 1 0,1-1 0,-1 0 0,1 0 0,-1 0 0,0 0 0,0 0 0,0 0 0,1 1 0,-1-1 0,2 1 0,-1-1 0,1 0 0,0 1 0,-1-1 0,1 1 0,-1-1 0,1 1 0,0-1 0,-1 1 0,0-1 0,1 1 0,0-1 0,-1 1 0,1 0 0,-1 0 0,0 0 0,0 1 0,0-2 0,1 2 0,0-2 0,0 1 0,0 0 0,0-1 0,0 2 0,0-2 0,0 2 0,0-1 0,0 0 0,0 0 0,0 1 0,0-1 0,0 0 0,0-1 0,0 1 0,0 0 0,0 0 0,0 0 0,-1 0 0,1 0 0,-1 1 0,1-1 0,0 0 0,0 0 0,-1 1 0,1 0 0,-2-1 0,2 0 0,-1 1 0,0 0 0,1-1 0,-1 1 0,1-2 0,0 2 0,-1-1 0,1 0 0,-1 1 0,0-1 0,1 1 0,-1-1 0,1 1 0,0-2 0,0 2 0,0-2 0,-1 2 0,0-1 0,0 1 0,0 0 0,0 0 0,1 0 0,0 0 0,-2 1 0,1-1 0,-1 2 0,2-2 0,-2 1 0,2-1 0,-1 1 0,0-1 0,1 2 0,-2-2 0,2 2 0,-1-1 0,0 0 0,1 1 0,-2-2 0,2 2 0,-1-2 0,1 1 0,0 0 0,0-1 0,-1 2 0,1-1 0,-1 0 0,0 0 0,1 0 0,-1 0 0,1-1 0,-1 0 0,1 1 0,-1 0 0,1 0 0,0-1 0,-1 0 0,1 0 0,-1 0 0,1 0 0,0 0 0,0 0 0,0-1 0,0 1 0,0-1 0,0 1 0,0-1 0,0 1 0,-1-1 0,0 1 0,0 0 0,0 1 0,0-1 0,0 1 0,-1 0 0,1 0 0,-1 0 0,0 0 0,0 0 0,1-1 0,-1 1 0,2-1 0,-1 1 0,0-1 0,1 1 0,-2-1 0,1 1 0,0-1 0,0 1 0,0-1 0,1-1 0,-1 1 0,1-1 0,0 1 0,0-1 0,0 1 0,-1-1 0,1 1 0,-1 0 0,0 0 0,1 0 0,-2 0 0,2-1 0,-1 1 0,1-1 0,0 0 0,-1 1 0,1-1 0,-2 1 0,1 1 0,0 0 0,0-1 0,-1 0 0,1 1 0,1-1 0,-1-1 0,0 0 0,1 1 0,-11 7 0,2-2 0,-9 6 0,9-6 0,-4 2 0,9-5 0,-4 2 0,8-5 0,0 0 0,0 1 0,0-1 0,0 1 0,0-1 0,0 0 0,0 0 0,0 0 0,0 0 0,0 1 0,0-2 0,0 1 0,0 0 0,1-1 0,-1 1 0,0 0 0,0-1 0,0 2 0,0-2 0,0 1 0,0 0 0,0-1 0,0 2 0,-1-2 0,1 2 0,-2-2 0,3 2 0,-2-2 0,1 1 0,0 0 0,-1 0 0,1 1 0,0-1 0,-1 0 0,1 0 0,-2-1 0,2 2 0,-1-2 0,1 1 0,0 0 0,-1 0 0,0 0 0,0 0 0,-1 0 0,2-1 0,-1 1 0,0 0 0,1-1 0,-1 2 0,1-2 0,-1 1 0,1-1 0,-1 1 0,1 0 0,0-1 0,0 0 0,0 1 0,-1 0 0,1 0 0,-1 0 0,1-1 0,-1 1 0,0 0 0,0-1 0,0 1 0,0 0 0,1-1 0,0 1 0,0 0 0,-1-1 0,0 1 0,0 0 0,0-1 0,-1 1 0,0 0 0,0 0 0,0 0 0,0 0 0,0 1 0,0-1 0,0 0 0,0-1 0,1 0 0,-1 1 0,1 0 0,-1 0 0,0 0 0,0 0 0,1 0 0,-1 0 0,1 1 0,-1-2 0,1 1 0,0 0 0,0-1 0,1 1 0,-1-1 0,0 1 0,0-1 0,-1 1 0,0-1 0,2 0 0,-1 0 0,-1 0 0,1 1 0,0-1 0,0 1 0,0-1 0,0 0 0,-1 0 0,2 0 0,-2 1 0,1-1 0,-1 1 0,0-1 0,0 0 0,0 0 0,0 0 0,0 0 0,0 0 0,0 0 0,0 0 0,0 0 0,0 0 0,0 0 0,0 0 0,0 0 0,0 0 0,0 0 0,0 0 0,0 0 0,0 0 0,0 0 0,1 0 0,0 0 0,-1-1 0,-1 1 0,1-1 0,1 1 0,0 0 0,-1 0 0,-1 0 0,0 0 0,0 0 0,2 0 0,0 0 0,0 0 0,0 0 0,-1-1 0,1 1 0,-1-1 0,1 1 0,-1 0 0,1 0 0,0-1 0,-1 1 0,1-1 0,-1 1 0,0 0 0,0 0 0,0-1 0,0 1 0,0-1 0,0 1 0,0 0 0,0 0 0,0-1 0,0 1 0,-2-1 0,2 1 0,-2 0 0,2 0 0,0 0 0,0 0 0,0 0 0,0 0 0,1 0 0,-1-1 0,1 1 0,-3-1 0,2 1 0,-4 0 0,5 0 0,-2-1 0,1 0 0,0 1 0,0 0 0,0-1 0,0 0 0,0 1 0,0 0 0,0-1 0,0 0 0,1 1 0,-1-1 0,1 0 0,-1 1 0,1-1 0,-1 0 0,1 0 0,0 0 0,-1 1 0,1 0 0,0 0 0,-1-1 0,2 0 0,-2 0 0,2 1 0,-2 0 0,2 0 0,-2-1 0,1 0 0,-1 1 0,0 0 0,2-1 0,-1 0 0,-1 0 0,0 0 0,0 0 0,0 0 0,1 0 0,-1 0 0,2 1 0,-2-1 0,2 0 0,-2 1 0,2-1 0,-2 0 0,1 1 0,0 0 0,0-1 0,0 1 0,1-1 0,-2 1 0,1-1 0,-1 1 0,0-1 0,1 1 0,-1-1 0,1 1 0,-1-1 0,1 1 0,-1 0 0,1-1 0,-1 1 0,1-1 0,-1 0 0,1 1 0,-1-1 0,0 1 0,0-1 0,0 1 0,0-2 0,-2 2 0,1-1 0,0 1 0,1-1 0,0 1 0,0-1 0,0 1 0,0 0 0,0 0 0,0 0 0,-1 0 0,0 0 0,0 0 0,0 0 0,-1 0 0,0 0 0,-2 0 0,-2 0 0,1 0 0,-2 0 0,1 0 0,1 0 0,0 0 0,2-1 0,3 1 0,-2-1 0,2 0 0,0 1 0,0-1 0,0 1 0,1 0 0,0-1 0,0 1 0,1-1 0,-2 1 0,2 0 0,-2 0 0,2 0 0,-2 0 0,1 0 0,1 0 0,-1 0 0,0 0 0,0 0 0,0 0 0,0 0 0,1 0 0,-1 0 0,0 0 0,0 0 0,1 0 0,-2 0 0,1 0 0,-1 0 0,1 0 0,-1 0 0,1 0 0,-1 0 0,-2 0 0,2 0 0,-2 0 0,1 0 0,0 0 0,0 0 0,1 0 0,1 0 0,-2 0 0,0 1 0,0-1 0,1 1 0,-2-1 0,2 0 0,-2 1 0,2-1 0,0 1 0,0-1 0,-2 1 0,2-1 0,-2 1 0,0-1 0,2 0 0,-2 1 0,1-1 0,0 1 0,0-1 0,1 0 0,0 0 0,-1 0 0,1 0 0,0 0 0,-1 0 0,-1 0 0,0 0 0,-2 0 0,2 0 0,-1 0 0,-1 0 0,2 0 0,-2 0 0,2 0 0,-4 0 0,1 0 0,0 0 0,2 0 0,2 0 0,0 0 0,-1 0 0,2 0 0,-2-1 0,0 1 0,0-1 0,-1 1 0,1 0 0,0 0 0,2 0 0,0 0 0,0 0 0,0 0 0,0 0 0,0 0 0,0 0 0,0 1 0,0-1 0,0 2 0,0-2 0,-1 2 0,1-2 0,1 1 0,0 0 0,0-1 0,-1 2 0,1-1 0,0 0 0,-1 0 0,2 0 0,-1-1 0,1 1 0,0 0 0,0-1 0,0 1 0,0 0 0,0 0 0,0 0 0,0 0 0,0 0 0,0 0 0,0 0 0,0 0 0,0 0 0,0 0 0,-1 1 0,1 0 0</inkml:trace>
  <inkml:trace contextRef="#ctx0" brushRef="#br0" timeOffset="1">192 863 24575,'-3'1'0,"1"1"0,-2 0 0,2 1 0,-2-1 0,2 0 0,-1 0 0,1-1 0,0 1 0,0 0 0,-1 0 0,0 0 0,0 0 0,0 0 0,0 1 0,0-1 0,-1 1 0,1 0 0,-1 0 0,0 1 0,0 0 0,0-1 0,0 1 0,0-1 0,0 1 0,0 0 0,0 0 0,0-1 0,0 1 0,0-1 0,0 1 0,0-1 0,0 1 0,1-2 0,-1 2 0,1-1 0,0 1 0,-1-2 0,2 0 0,-1 0 0,1 0 0,0 0 0,0 0 0,-1 0 0,1 0 0,-1 0 0,0 1 0,1-1 0,-1 1 0,0 0 0,0-1 0,1 0 0,0 0 0,0 0 0,0 0 0,-1 0 0,1 0 0,0 1 0,0-1 0,0 1 0,1-1 0,0 0 0,0 0 0,0 0 0,0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09:32:39.321"/>
    </inkml:context>
    <inkml:brush xml:id="br0">
      <inkml:brushProperty name="width" value="0.05" units="cm"/>
      <inkml:brushProperty name="height" value="0.05" units="cm"/>
      <inkml:brushProperty name="color" value="#E71224"/>
    </inkml:brush>
  </inkml:definitions>
  <inkml:trace contextRef="#ctx0" brushRef="#br0">1 0 24575,'4'2'0,"0"-1"0,-3 1 0,1-2 0,-1 1 0,0 0 0,1-1 0,-1 1 0,0 0 0,1 0 0,-1 0 0,1 0 0,-1 0 0,1-1 0,-1 2 0,1-2 0,0 1 0,-1 0 0,1 0 0,-1 0 0,1 0 0,-1 0 0,1 0 0,0 0 0,0 0 0,0 0 0,0 0 0,-1-1 0,0 1 0,1 0 0,-1-1 0,1 0 0,-1 1 0,1 0 0,-1-1 0,1 1 0,0 0 0,0 0 0,-1 0 0,1 1 0,-1-1 0,1-1 0,0 0 0,0 1 0,0 0 0,-1-1 0,1 2 0,-1-1 0,1 0 0,0 0 0,0 0 0,0-1 0,0 2 0,0-1 0,1 1 0,0-1 0,-1 1 0,0-1 0,0 1 0,1 0 0,1 1 0,-2-1 0,0 0 0,0-1 0,0 0 0,-1 0 0,1-1 0,-1 1 0,0 0 0,1-1 0,-1 1 0,1-1 0,-1 0 0,0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09:32:39.318"/>
    </inkml:context>
    <inkml:brush xml:id="br0">
      <inkml:brushProperty name="width" value="0.05" units="cm"/>
      <inkml:brushProperty name="height" value="0.05" units="cm"/>
      <inkml:brushProperty name="color" value="#E71224"/>
    </inkml:brush>
  </inkml:definitions>
  <inkml:trace contextRef="#ctx0" brushRef="#br0">1 181 24575,'1'-3'0,"0"-2"0,2 0 0,1-1 0,0-2 0,0 4 0,-1-3 0,-1 3 0,3-3 0,-4 4 0,3-1 0,-4 1 0,3 2 0,-2 0 0,1 0 0,-1-1 0,0 1 0,1-1 0,0 1 0,1 1 0,0-1 0,-2-1 0,2 2 0,-2-1 0,2 1 0,-2-1 0,2 0 0,-2-1 0,2 2 0,-2-3 0,2 3 0,-3-2 0,3 0 0,-3-1 0,2 2 0,-1-1 0,0 0 0,0 1 0,-1-2 0,3 3 0,-3-3 0,2 2 0,-1-2 0,0 1 0,0-1 0,-1 0 0,3 0 0,-3 1 0,1-1 0,0 0 0,0 1 0,0-1 0,0 0 0,-1 1 0,3-1 0,-3 0 0,3 0 0,-3 1 0,2-1 0,-1 0 0,0 1 0,0 0 0,-1 0 0,1 0 0,1 1 0,-2-2 0,1 2 0,0-1 0,0 0 0,0 0 0,-1 0 0,1 0 0,-1 0 0,2 0 0,-1 1 0,-1-2 0,1 3 0,-1-1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09:32:39.306"/>
    </inkml:context>
    <inkml:brush xml:id="br0">
      <inkml:brushProperty name="width" value="0.07056" units="cm"/>
      <inkml:brushProperty name="height" value="0.07056" units="cm"/>
      <inkml:brushProperty name="color" value="#2E75B6"/>
    </inkml:brush>
  </inkml:definitions>
  <inkml:trace contextRef="#ctx0" brushRef="#br0">205 1444 24575,'-4'-6'0,"2"0"0,0 1 0,2 1 0,-2 0 0,2 0 0,-2 0 0,2-1 0,-2 3 0,1-2 0,-2 2 0,2-2 0,-1 0 0,2-1 0,0 1 0,0 0 0,-2 0 0,2-1 0,-2-1 0,-3-4 0,4 3 0,-4-2 0,5 4 0,0-1 0,-1 2 0,0-4 0,-1 1 0,2 1 0,0-2 0,-2 3 0,2-1 0,-2 2 0,2-2 0,0-4 0,0 0 0,-4-17 0,3 5 0,-3-5 0,2 9 0,2 12 0,-2-13 0,-2-18 0,-2-8 0,-1-5 0,3 23 0,2 12 0,0 10 0,-1 1 0,1 0 0,-2 0 0,4 0 0,-2-2 0,0 1 0,2-1 0,-2 2 0,0-1 0,2 1 0,-4 0 0,3 0 0,-2-2 0,0 1 0,1-3 0,-2 3 0,4-1 0,-2 2 0,0 0 0,1-2 0,-2-1 0,0-1 0,-1 1 0,2 1 0,0 0 0,2 2 0,-2-3 0,0 1 0,-1 2 0,0-4 0,0 3 0,1-3 0,-2 2 0,2-3 0,-2 1 0,0-1 0,1 3 0,-1-2 0,4 3 0,-4-1 0,4 2 0,-4 0 0,4-1 0,-2 1 0,0-2 0,1 2 0,-2-3 0,2 3 0,-1 0 0,2 0 0,-2 0 0,2-6 0,-4-1 0,3-5 0,-4 0 0,5 0 0,-3 3 0,3 2 0,0 2 0,0-3 0,0-7 0,0-4 0,4-7 0,-3 6 0,2 2 0,-1 9 0,-2 1 0,2 6 0,1-12 0,-2 11 0,3-10 0,-4 12 0,1-1 0,0 0 0,1 1 0,-2-1 0,0 0 0,2-1 0,-2-1 0,2 1 0,-2 1 0,0 2 0,0 0 0,0 0 0,0 0 0,2-3 0,-2 3 0,2-2 0,-2 1 0,0 1 0,0 0 0,0 0 0,0 0 0,0-1 0,2 3 0,-2-2 0,2 2 0,-2-2 0,0 0 0,0-1 0,0 1 0,0 0 0,0 0 0,0 0 0,2-2 0,-1 1 0,1-1 0,-2 0 0,1-1 0,0-1 0,1-16 0,-2 11 0,0-9 0,0 16 0,0 2 0,2-1 0,-2 1 0,2 0 0,0 0 0,-2 0 0,4-2 0,-3 1 0,0-1 0,-1 2 0,2-2 0,-1 1 0,2-1 0,-2 2 0,1-1 0,0-1 0,0 0 0,0-1 0,0 1 0,-2 2 0,0 2 0,0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09:32:39.307"/>
    </inkml:context>
    <inkml:brush xml:id="br0">
      <inkml:brushProperty name="width" value="0.07056" units="cm"/>
      <inkml:brushProperty name="height" value="0.07056" units="cm"/>
      <inkml:brushProperty name="color" value="#2E75B6"/>
    </inkml:brush>
  </inkml:definitions>
  <inkml:trace contextRef="#ctx0" brushRef="#br0">2189 1742 24575,'-7'2'0,"1"-2"0,0 4 0,0-4 0,-1 3 0,1-2 0,-1 2 0,1-3 0,1 2 0,-2 0 0,1-2 0,-1 2 0,1-1 0,1 0 0,2 0 0,-1-1 0,0 2 0,1-2 0,-3 3 0,2-2 0,-1 2 0,2-3 0,-1 2 0,0-2 0,2 2 0,-1-2 0,1 2 0,-2-2 0,1 0 0,-1 0 0,0 0 0,2 1 0,-2 0 0,1 0 0,-2-1 0,1 0 0,2 2 0,-1-2 0,1 2 0,-2-2 0,1 0 0,-2 0 0,1 2 0,-3-2 0,3 2 0,-2-2 0,1 0 0,0 0 0,-1 0 0,-1 1 0,1 0 0,1 0 0,-2-1 0,-2 2 0,1-1 0,0 1 0,-2-2 0,4 0 0,-3 0 0,2 0 0,3 0 0,-11 0 0,4 0 0,-5 0 0,6 0 0,-6 0 0,7 0 0,-6 0 0,7 0 0,1 0 0,0 0 0,0 0 0,-1 0 0,1-2 0,1 2 0,0-2 0,0 1 0,0 0 0,1 0 0,1 1 0,-1-2 0,1 0 0,-3 0 0,3 0 0,-3 1 0,2-1 0,-1 0 0,-1-2 0,2 2 0,-1 0 0,-1-1 0,3 3 0,-3-3 0,2 1 0,-3-2 0,1 0 0,0 2 0,0-1 0,-1 1 0,3 0 0,-2-1 0,3 1 0,-2-2 0,1 2 0,1-1 0,-3 3 0,3-4 0,-3 2 0,3-1 0,-1 1 0,2-2 0,-1 2 0,0 0 0,1 1 0,-1-1 0,0 2 0,1-3 0,-2 1 0,1-2 0,-3 0 0,1 1 0,-4-4 0,2 3 0,-2-2 0,2 1 0,1 1 0,0-1 0,0 1 0,-1 0 0,-2-2 0,-1-1 0,0-1 0,-2-1 0,5 2 0,-5-2 0,5 3 0,-2-2 0,0 1 0,3 2 0,-3-2 0,5 4 0,-2-1 0,1 1 0,-1-1 0,3 0 0,-1 2 0,1-1 0,0 1 0,-1 0 0,1-1 0,-3 1 0,3 0 0,-1 0 0,1 1 0,1-1 0,-1-1 0,1 0 0,-3 1 0,1-1 0,-3-1 0,1 0 0,-3 0 0,-1-2 0,-8-3 0,-2-2 0,-10-3 0,-1-3 0,-6 1 0,0-3 0,4 1 0,8 4 0,4-1 0,9 8 0,2-1 0,-3 3 0,6-2 0,-5 0 0,0-6 0,-7 1 0,0-6 0,0 6 0,2-6 0,-4 1 0,-4-4 0,-4-5 0,0 2 0,0-5 0,4 7 0,-1 1 0,7 2 0,-2 3 0,3-4 0,4 3 0,-1 3 0,6 1 0,-3 3 0,-3-11 0,-3 0 0,-2-4 0,0 1 0,6 7 0,2 1 0,4 5 0,3 2 0,1 2 0,-1 3 0,2-3 0,-1 2 0,0-3 0,-1 1 0,-2-3 0,1 2 0,0-5 0,0 5 0,1-2 0,-3-1 0,1 1 0,0-1 0,1 0 0,0 6 0,3-2 0,-1 3 0,1-3 0,1 1 0,-3-1 0,2 0 0,-1 0 0,2-1 0,-3 1 0,4 1 0,-3 0 0,3 2 0,0-3 0,-1 3 0,1-3 0,0 3 0,0-1 0,1 1 0,0-4 0,-2 1 0,3-1 0,-4 1 0,4 1 0,-3-1 0,2-3 0,-2 2 0,1-2 0,0-1 0,-2 0 0,2 1 0,0-4 0,-2 3 0,2-2 0,-3-1 0,2 0 0,0 3 0,0-2 0,1 6 0,0-2 0,0 5 0,2-2 0,-2 3 0,2-1 0,0 0 0,-1-1 0,0 1 0,0-1 0,1 1 0,0 1 0,0-1 0,-2 0 0,2 1 0,-2-1 0,2-1 0,0-1 0,-1 1 0,0-1 0,0 1 0,1 1 0,0-1 0,0 1 0,-2 1 0,1-3 0,0 1 0,1-3 0,-2 1 0,2-3 0,-2 2 0,1-2 0,0 3 0,-2-1 0,3 1 0,-4 0 0,2 0 0,0-4 0,-1 3 0,3-2 0,-4 3 0,2 0 0,0-1 0,1 3 0,-1 1 0,2 1 0,-10-9 0,-6-21 0,-9-11 0,7 9 0,4 10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09:32:39.308"/>
    </inkml:context>
    <inkml:brush xml:id="br0">
      <inkml:brushProperty name="width" value="0.07056" units="cm"/>
      <inkml:brushProperty name="height" value="0.07056" units="cm"/>
      <inkml:brushProperty name="color" value="#2E75B6"/>
    </inkml:brush>
  </inkml:definitions>
  <inkml:trace contextRef="#ctx0" brushRef="#br0">2310 1 24575,'-53'30'0,"-1"0"0,15-6 0,-13 4 0,9-4 0,36-17 0,-1-1 0,3-1 0,0-1 0,1 1 0,0-3 0,1 3 0,-1-4 0,0 2 0,1-1 0,-2 3 0,-1 1 0,-1-1 0,-6 8 0,4-6 0,-13 12 0,9-9 0,-11 10 0,10-12 0,0 3 0,6-7 0,3-2 0,1 1 0,0-3 0,1 4 0,-3-2 0,1 1 0,-1 1 0,-1 0 0,2-1 0,-1-1 0,-1 1 0,3-2 0,-1 2 0,1-3 0,1 2 0,-1-2 0,-1 0 0,-1 2 0,0-2 0,1 2 0,2-2 0,-1 0 0,-1-2 0,-1 2 0,0-4 0,1 4 0,2-2 0,-1 1 0,0 0 0,1 0 0,-1 1 0,0 0 0,1 0 0,-1 0 0,0 0 0,-1-2 0,1 2 0,-3-2 0,2 2 0,-5 0 0,2-1 0,-6 0 0,6-2 0,0 3 0,3-2 0,1 2 0,0 0 0,-1-2 0,1 2 0,-3-3 0,2 2 0,-1-2 0,1 3 0,1-4 0,0 4 0,1-3 0,-1 2 0,0-2 0,1 3 0,-1-3 0,1 2 0,-1-2 0,-1 3 0,-1-4 0,-1 2 0,0-1 0,1 1 0,-1-2 0,1 2 0,1 0 0,0-1 0,1 3 0,0-3 0,1 2 0,-3-2 0,1 1 0,-2-2 0,-1 1 0,1-3 0,0 2 0,-1-1 0,1 1 0,0-1 0,1 3 0,1-3 0,1 5 0,1-4 0,-1 2 0,1-1 0,-3-1 0,1 0 0,-3 2 0,4-1 0,0 3 0,2-2 0,0 1 0,-2 0 0,2 0 0,-1 1 0,1-2 0,-2 2 0,2-4 0,-1 4 0,1-3 0,-1 2 0,1 0 0,-2 1 0,0-2 0,1 2 0,-1-4 0,-1 2 0,-1-1 0,0 1 0,1-1 0,2 1 0,-3-2 0,1 0 0,-1 2 0,-1-1 0,2 1 0,-3-2 0,3 2 0,-1 1 0,3-1 0,-1 2 0,1-2 0,-1 1 0,-1 0 0,1-2 0,-2 2 0,1-2 0,1 1 0,-1 0 0,1 1 0,1 1 0,-1-2 0,0 2 0,-1-2 0,-1 2 0,1-2 0,0 2 0,1-2 0,0 2 0,1-1 0,-3 0 0,2 0 0,-2-1 0,2 2 0,-3-2 0,1 0 0,-1 2 0,0-2 0,1 2 0,-1-1 0,3 0 0,-1 0 0,1 1 0,1 0 0,-3-2 0,2 2 0,-3-2 0,2 1 0,-3 0 0,3 0 0,-2 1 0,1 0 0,1 0 0,-2 0 0,3 0 0,-1 0 0,1 0 0,-1 0 0,1 0 0,-2 1 0,1 0 0,1 0 0,-1 1 0,1-2 0,1 2 0,-1-2 0,0 0 0,1 0 0,-1 0 0,1 1 0,-1 0 0,0 0 0,-1-1 0,1 2 0,-1-2 0,1 2 0,-1-2 0,1 2 0,-3-2 0,3 2 0,-1-2 0,1 0 0,0 1 0,-1 0 0,0 2 0,-3-3 0,1 2 0,0-2 0,1 0 0,1 2 0,1-2 0,1 2 0,-3-2 0,-2 0 0,-8 0 0,-5 2 0,-5-1 0,0 2 0,6-3 0,1 0 0,8 0 0,2 0 0,4 0 0,1 0 0,1 0 0,-1 0 0,0 0 0,1 0 0,-1 0 0,1 0 0,-1 0 0,0 0 0,1 0 0,-1 0 0,0 0 0,1 0 0,-2 0 0,-1 0 0,-1 0 0,-4 0 0,1 0 0,-4 0 0,0 0 0,-5 0 0,-2 0 0,-5 0 0,6 0 0,3 0 0,-12 4 0,-1-3 0,-1 4 0,-4-5 0,23 2 0,-3-2 0,7 0 0,5 0 0,-1 0 0,0 0 0,1 0 0,-2 0 0,-1 0 0,-1 0 0,-1 0 0,-7 0 0,6 0 0,-5 0 0,7 0 0,3 0 0,-1 0 0,-1 0 0,2 0 0,-1 0 0,-3 0 0,1 0 0,-1 0 0,1 0 0,1 0 0,-1 0 0,1 0 0,0 0 0,2 0 0,-2 2 0,3-2 0,-1 2 0,0-2 0,1 0 0,-1 0 0,1 0 0,-1 0 0,0 0 0,1 0 0,-1 0 0,0 0 0,1 0 0,-1 0 0,1 0 0,-1 0 0,-1 0 0,1-2 0,-2 2 0,3-2 0,-2 0 0,0 2 0,0-2 0,2 2 0,1-1 0,-3 0 0,2-2 0,-4 3 0,3-4 0,-1 2 0,2-1 0,-1 1 0,2-1 0,-1 2 0,2-2 0,-2 3 0,1-4 0,-2 4 0,1-2 0,-1 1 0,1 0 0,-1 0 0,0 1 0,2-2 0,1 2 0,1-2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09:32:39.299"/>
    </inkml:context>
    <inkml:brush xml:id="br0">
      <inkml:brushProperty name="width" value="0.07056" units="cm"/>
      <inkml:brushProperty name="height" value="0.07056" units="cm"/>
      <inkml:brushProperty name="color" value="#2E75B6"/>
    </inkml:brush>
  </inkml:definitions>
  <inkml:trace contextRef="#ctx0" brushRef="#br0">2102 0 24575,'0'7'0,"-2"1"0,1-2 0,-3 3 0,4-3 0,-2 2 0,0-3 0,2 3 0,-4-3 0,2 1 0,-1-2 0,1 0 0,2 0 0,-1-1 0,0 0 0,-1 0 0,0-1 0,2 4 0,-4-5 0,4 4 0,-4-4 0,4 2 0,-2 0 0,0 1 0,1 0 0,-2-2 0,0 2 0,1-1 0,-2-1 0,4 2 0,-2-2 0,0 0 0,0 0 0,-3-2 0,1 4 0,-2-1 0,-4 6 0,-2-2 0,1 1 0,-1-2 0,10-3 0,-4 0 0,4-1 0,-1 2 0,0-4 0,-8 12 0,3-8 0,-10 12 0,11-11 0,-5 2 0,7-3 0,-1-2 0,0 2 0,4-2 0,-6 1 0,3 0 0,-6 3 0,1-2 0,0 2 0,4-4 0,2-1 0,0 2 0,0-1 0,-1 0 0,-1 0 0,2-2 0,-2 2 0,1 0 0,1-1 0,0 0 0,-6-1 0,5 0 0,-5 2 0,6-1 0,0 1 0,0-2 0,0 0 0,-1 2 0,-4-2 0,-2 4 0,-5-1 0,3 0 0,2 0 0,4-2 0,1 0 0,-4 3 0,5-3 0,-28 5 0,-1-5 0,-5 9 0,-2-6 0,23 2 0,1-1 0,6-5 0,6 2 0,-1-2 0,2 0 0,2 2 0,-2-2 0,2 2 0,-3-2 0,1 0 0,2 2 0,-2-1 0,2 1 0,-1-1 0,0 0 0,0 1 0,-1-2 0,0 0 0,0 2 0,0-2 0,-3 2 0,1 0 0,-1-2 0,1 4 0,2-3 0,2 2 0,-2-2 0,2 1 0,-4-2 0,1 1 0,-1 2 0,2-1 0,-1 0 0,1-2 0,2 2 0,-2 0 0,0 1 0,-1-2 0,-1 1 0,0 1 0,3 1 0,-8 2 0,-13 15 0,-10 10 0,1 3 0,9-7 0,16-16 0,6-7 0,-2 1 0,2-3 0,-1 2 0,1-2 0,2 2 0,0 1 0,-1 1 0,0-2 0,-1 2 0,2-1 0,0-1 0,0 0 0,0 0 0,0 0 0,0 1 0,0-1 0,0 0 0,-2 0 0,2 6 0,-2-5 0,2 5 0,0-6 0,0 0 0,0 0 0,0 1 0,0-1 0,0 2 0,0-2 0,0 4 0,0-1 0,0 1 0,0 1 0,0-3 0,0 2 0,0-3 0,0 1 0,0-2 0,2 0 0,-2 3 0,2-1 0,-2 1 0,0 1 0,0-4 0,0 2 0,2-3 0,-1 0 0,0 0 0,-1 1 0,0 0 0,0 0 0,2-1 0,-1 0 0,1 0 0,-2 1 0,0 0 0,0 0 0,0 2 0,0-1 0,0 1 0,0-2 0,0 1 0,0 1 0,0-2 0,0 4 0,-2-5 0,1 3 0,-1-4 0,2 2 0,-1 1 0,0-1 0,-1 0 0,0-2 0,2 2 0,-2-2 0,2 3 0,0-1 0,0 0 0,-2-2 0,2 2 0,-2-2 0,0 1 0,2 0 0,-4 0 0,3 1 0,-1 0 0,1 2 0,0-1 0,-3 1 0,4-2 0,-4 0 0,4 1 0,-4-3 0,3 2 0,-2-4 0,2 4 0,-1-2 0,1 1 0,0 0 0,-3 0 0,0 3 0,-1-2 0,1 3 0,1-5 0,-2 2 0,1-2 0,-1 2 0,-4 1 0,8-1 0,-8-1 0,4-1 0,1 0 0,-4-2 0,1 4 0,1-4 0,0 2 0,1 0 0,1-1 0,0 1 0,0-1 0,-2 0 0,1 3 0,-1-4 0,2 2 0,0-2 0,-6 2 0,5-1 0,-5 1 0,6 0 0,0-1 0,-1 1 0,1-1 0,0 0 0,0 3 0,-2-2 0,-1 0 0,-1 4 0,-1-3 0,3 1 0,0 0 0,0-2 0,1 2 0,-1-1 0,2 0 0,-1-2 0,3 2 0,-2-2 0,2 3 0,-2-2 0,0 2 0,-1 0 0,1-1 0,0 1 0,2-2 0,-2 0 0,0 4 0,-1-3 0,-3 5 0,3-2 0,-6 4 0,6-2 0,-5 2 0,6-4 0,0 0 0,-1-3 0,1 0 0,0 0 0,0 3 0,0-3 0,-1 4 0,-1-2 0,2 3 0,-4-1 0,5-1 0,-3-2 0,4 0 0,-2 0 0,-2 2 0,1-1 0,-3 3 0,3-1 0,-3 1 0,4-1 0,-3 4 0,3-7 0,-1 6 0,1-5 0,0 2 0,-1-1 0,1 0 0,0-1 0,-3 6 0,2-6 0,-5 10 0,5-9 0,-2 5 0,3-6 0,0 1 0,-1-2 0,1 0 0,2 0 0,-2 1 0,4-1 0,-6 2 0,3-1 0,-5 3 0,2-2 0,-1 1 0,1-1 0,-6 6 0,6-6 0,-7 8 0,7-7 0,1 1 0,-1-1 0,-6 7 0,6-6 0,-8 7 0,9-7 0,-16 18 0,13-13 0,-12 13 0,14-17 0,-3 9 0,0-8 0,-1 8 0,4-9 0,2-1 0,-10 12 0,7-8 0,-7 8 0,10-12 0,0 1 0,-5 9 0,0-4 0,0 5 0,4-7 0,1-4 0,1 1 0,-1-1 0,0 0 0,0-1 0,-1 4 0,1-5 0,-1 3 0,1-3 0,0-1 0,-1 3 0,1-1 0,-3 4 0,2-3 0,-4 3 0,5-4 0,-3 1 0,3-1 0,2-1 0,-2-4 0,2 2 0,0-2 0,-2 2 0,1-1 0,-1 2 0,2-2 0,-2 3 0,4-2 0,-6 2 0,3 1 0,-1 0 0,0 0 0,2-2 0,-2 3 0,0-1 0,1-1 0,1 2 0,0-3 0,0 3 0,0-2 0,-2 3 0,2-1 0,-1 1 0,0-1 0,2-2 0,-3 1 0,4-1 0,-4 0 0,2 3 0,-2-3 0,1 0 0,0 0 0,2-1 0,-3 3 0,4-3 0,-2 1 0,2-2 0,-2 0 0,2 2 0,-4-1 0,4 1 0,-2-2 0,2 0 0,-2-1 0,1 0 0,-1 0 0,1 1 0,0 0 0,-1 0 0,2 1 0,-2-3 0,2 4 0,-4-4 0,2 4 0,-1-1 0,0-1 0,2 0 0,-2 0 0,2 0 0,-3 3 0,2-3 0,0 2 0,0-2 0,0 1 0,0-1 0,-3 0 0,3 0 0,0 1 0,0-1 0,2 0 0,-2 0 0,2 0 0,-2-1 0,2 0 0,-4 0 0,3 1 0,-2-2 0,2 2 0,-3 0 0,0 3 0,0-1 0,-2 0 0,-1 0 0,5-1 0,-2-1 0,4-2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09:32:39.300"/>
    </inkml:context>
    <inkml:brush xml:id="br0">
      <inkml:brushProperty name="width" value="0.07056" units="cm"/>
      <inkml:brushProperty name="height" value="0.07056" units="cm"/>
      <inkml:brushProperty name="color" value="#2E75B6"/>
    </inkml:brush>
  </inkml:definitions>
  <inkml:trace contextRef="#ctx0" brushRef="#br0">1 0 24575,'2'5'0,"2"-3"0,-2 2 0,1-2 0,0 0 0,-2 2 0,3-3 0,-2 2 0,2 0 0,0 1 0,1 0 0,-1 0 0,-2 0 0,2-1 0,-2-1 0,1-1 0,-2 2 0,1-1 0,1 2 0,1-4 0,0 4 0,0-2 0,-1 3 0,0-3 0,-2 2 0,3-4 0,-2 4 0,2-2 0,-2 2 0,2 1 0,-2-1 0,1 0 0,1-2 0,-2 2 0,0-1 0,2 1 0,-4 0 0,4 0 0,-1 0 0,1 1 0,0-1 0,0 0 0,-2 0 0,2-1 0,-3 0 0,2 0 0,0-1 0,-1 2 0,2-2 0,-2 2 0,2 0 0,-1 1 0,0-1 0,2 2 0,-1-1 0,2 1 0,-3-2 0,1 0 0,-2 0 0,0 0 0,2 1 0,-4-1 0,4 2 0,-2-1 0,3 1 0,-1 0 0,-2-2 0,2 1 0,-4-2 0,4 0 0,-1 1 0,-1 2 0,2-1 0,0 3 0,0-4 0,1 2 0,-2-1 0,-2-1 0,1 0 0,0 0 0,0-1 0,2 2 0,-1-2 0,0 5 0,0-3 0,-1 1 0,4-2 0,-6 0 0,6 0 0,-5 1 0,0-1 0,1 0 0,1 0 0,1 0 0,-2 1 0,2-1 0,-4 0 0,2 0 0,0 0 0,-1 1 0,2-3 0,-2 2 0,3-2 0,-4 2 0,4 0 0,-2 3 0,0-3 0,2 2 0,-2-2 0,3 1 0,-3-1 0,2 2 0,-2-1 0,2 3 0,-1-4 0,-1 2 0,-1-1 0,2-1 0,1 0 0,0 0 0,-2 0 0,0 1 0,-2-1 0,2 0 0,1 0 0,1-1 0,-2 0 0,0 0 0,0-1 0,-2 2 0,4-4 0,-3 4 0,0-2 0,1 2 0,1 1 0,-1-1 0,0 0 0,0-2 0,-2 2 0,4 0 0,-4 1 0,9 4 0,-5-2 0,4 0 0,-6-1 0,-1 1 0,2-1 0,1 1 0,3 4 0,-2-5 0,2 1 0,-5-3 0,0-2 0,0 2 0,0-1 0,3 0 0,-1 0 0,0 1 0,0 0 0,1-1 0,-1 0 0,-2 0 0,2 1 0,-2 0 0,2-2 0,-1 2 0,0-2 0,0 1 0,-1 1 0,2-4 0,-2 4 0,2-2 0,1 0 0,1 4 0,-2-3 0,2 3 0,-1-4 0,-1 0 0,-2 0 0,2-2 0,-4 4 0,4-3 0,-2 2 0,1 0 0,1-1 0,2 4 0,14 6 0,-5-4-6784,18 11 6784,-21-15 0,5 6 0,-13-10 0,-2 4 0,2-4 0,-2 4 0,3-4 6784,-1 4-6784,0-3 0,-2 2 0,2-2 0,-2 1 0,1 0 0,1-2 0,-2 4 0,2-4 0,0 2 0,1-2 0,-3 2 0,3 0 0,0 1 0,0 0 0,0-2 0,-2 1 0,1-2 0,0 0 0,0 0 0,1 0 0,-3 2 0,2-2 0,-2 2 0,2-2 0,0 0 0,1 0 0,-1 0 0,0 0 0,0 0 0,0 0 0,1 0 0,-1 0 0,0 0 0,0 0 0,0 0 0,3 0 0,-1 0 0,1 0 0,4 0 0,0-2 0,1 1 0,-2-1 0,-3 2 0,-3 0 0,0 0 0,0 0 0,0 0 0,-1 1 0,0 0 0,0 1 0,1 0 0,0-2 0,0 2 0,1-2 0,-1 0 0,0 0 0,0 0 0,2 0 0,-1 0 0,3 2 0,-5 0 0,2 2 0,-2-1 0,1 0 0,0-2 0,-2 3 0,2-4 0,-3 4 0,2-2 0,0 1 0,1 0 0,0 0 0,0 1 0,1-2 0,-3 2 0,2-2 0,-2 1 0,2 0 0,0-2 0,2 4 0,1 0 0,1 2 0,-1-1 0,7 6 0,-8-8 0,7 10 0,-7-11 0,-2 1 0,1 0 0,-2-4 0,-2 4 0,8 1 0,-5 0 0,5 2 0,-5-2 0,0-1 0,1 2 0,-1-1 0,0 1 0,0-2 0,0 0 0,1 0 0,-3 0 0,2 1 0,-4-1 0,4-2 0,-4 2 0,4-4 0,-3 4 0,2-3 0,-2 2 0,3 0 0,-4 1 0,2 0 0,-2 0 0,2 0 0,-2 1 0,4 1 0,-4-2 0,4 3 0,-3-3 0,1 0 0,-2 0 0,0 0 0,0 1 0,0-1 0,0 0 0,-2 0 0,-1 2 0,1-1 0,-2 1 0,4 0 0,-4 1 0,2-1 0,-3 2 0,3-1 0,-4 4 0,2-1 0,-3 5 0,3-8 0,1 3 0,-1-6 0,2-2 0,-1 2 0,1-2 0,1 3 0,0-1 0,-3-2 0,4 2 0,-2-2 0,0 3 0,2-1 0,-4 0 0,2 0 0,-1 2 0,-1-1 0,4 1 0,-4-2 0,2 0 0,0 1 0,-2-3 0,3 2 0,-2-2 0,0 2 0,1 2 0,-2-1 0,4 1 0,-4 0 0,2-1 0,-1 1 0,0-2 0,0 0 0,-1 1 0,0 1 0,0-2 0,-1 2 0,1 0 0,0-1 0,0 1 0,0 0 0,-2-1 0,3 1 0,-3-2 0,4 0 0,-2 1 0,-1 1 0,1-2 0,-2 4 0,1-3 0,-1 1 0,2-2 0,0 0 0,0 1 0,0 1 0,-1-2 0,1 3 0,0-1 0,-2-2 0,1 2 0,1-1 0,0-1 0,2 0 0,-2 0 0,-1 0 0,1 1 0,0-1 0,0-2 0,1 2 0,0-2 0,0 2 0,-1 2 0,0 1 0,-2 1 0,1 1 0,-1-1 0,2-1 0,2-1 0,0-2 0,0-2 0,1 2 0,-2-1 0,2 1 0,-3 2 0,4-2 0,-2 3 0,2-3 0,-2 0 0,2 0 0,-4 0 0,4 1 0,-2-1 0,2 2 0,-2-1 0,1 1 0,-1-2 0,2 0 0,0 0 0,0 0 0,0 1 0,0-1 0,0 2 0,0-1 0,0 1 0,0-2 0,0 0 0,0 0 0,0 2 0,0-1 0,0 3 0,0-1 0,0 1 0,0 0 0,0 1 0,0-1 0,0 1 0,0 9 0,3-4 0,-3 8 0,3-9 0,-1-1 0,-2-4 0,2-1 0,-2-1 0,0-2 0,2 0 0,-2 0 0,2 0 0,-2 1 0,2-1 0,-1 0 0,0 0 0,-1 0 0,2 1 0,-1-1 0,1 2 0,0-1 0,-2 3 0,2-4 0,0 2 0,-2-1 0,2-1 0,0 0 0,-2 0 0,2 0 0,0 1 0,-1-1 0,1 0 0,-1 0 0,0 0 0,1 1 0,0-3 0,-2 2 0,2 3 0,0 1 0,0 2 0,0-4 0,0-2 0,-2 0 0,0 0 0,0 1 0,0-1 0,2 0 0,-1 0 0,1 0 0,-2 2 0,0-1 0,0 1 0,0-2 0,0 1 0,0 1 0,0 0 0,0 1 0,0 1 0,0-2 0,0 1 0,0-1 0,0-2 0,0 0 0,0 1 0,0-1 0,0 0 0,0 0 0,-3 6 0,3-5 0,-3 7 0,3-8 0,0 2 0,0-2 0,0 1 0,-2-1 0,2 0 0,-2 0 0,2 1 0,0-1 0,0 0 0,0 0 0,0 0 0,0 1 0,-2-1 0,2 2 0,-2 10 0,0-5 0,1 7 0,0-10 0,1-1 0,-2 1 0,1-2 0,-1 3 0,0-1 0,2-1 0,-2-1 0,2-2 0,0 0 0,0 0 0,0 0 0,0 1 0,0-1 0,0 0 0,0 2 0,0-1 0,0 1 0,0-2 0,0 0 0,0 1 0,0-1 0,0 2 0,0 0 0,0 1 0,2-3 0,-2 0 0,2-2 0,-2 2 0,0 1 0,0-1 0,7 35 0,-3-21 0,3 24 0,-2-31 0,-3-2 0,0-1 0,0-1 0,-2-1 0,2 0 0,-2 1 0,2-1 0,0 2 0,-1-3 0,2 3 0,-2-2 0,1 3 0,0-3 0,-2 0 0,2-2 0,0-1 0,-2 1 0,2-2 0,-2 2 0,2-2 0,0 4 0,1-3 0,0 3 0,0 0 0,1-1 0,0-1 0,-2 0 0,0-2 0,0 0 0,1 2 0,1-2 0,-2 3 0,2 1 0,0 0 0,3 3 0,-1-3 0,0 0 0,-2-2 0,1 1 0,-1 1 0,0-2 0,0 1 0,0-2 0,1 2 0,4 0 0,-3 1 0,5 0 0,-4-1 0,1 3 0,4 0 0,-5-2 0,6 7 0,-8-9 0,13 9 0,-13-9 0,12 5 0,-14-5 0,3 0 0,-2-1 0,-1 0 0,-1 0 0,-1-1 0,2 0 0,-1 0 0,2 0 0,-4 2 0,6 1 0,-3-1 0,1 0 0,0-2 0,-4 2 0,2-2 0,0 3 0,0-1 0,1 0 0,0 0 0,0 2 0,6 10 0,-4-5 0,2 7 0,-3-6 0,0 7 0,1-5 0,-1 4 0,0-11 0,-4 0 0,2-2 0,0-1 0,-1 0 0,1-2 0,-2 5 0,0-3 0,0 4 0,0-1 0,1-1 0,0 2 0,1-3 0,-2 1 0,0-2 0,0 2 0,0-1 0,0 3 0,0-2 0,0 3 0,0-1 0,2 1 0,-2-3 0,2 0 0,-2-2 0,2 1 0,-2-1 0,4 0 0,-4 2 0,2-1 0,0 1 0,-1-2 0,1 0 0,-1-1 0,2-1 0,1-1 0,0 2 0,9 9 0,-4 0 0,12 9 0,-4-1 0,7 8 0,-9-12 0,-1 2 0,-10-14 0,0 0 0,-1 0 0,0-1 0,-2 0 0,3 0 0,-2 1 0,5 5 0,-2-1 0,7 13 0,-5-10 0,3 7 0,-2-10 0,-6-1 0,7 4 0,-6-5 0,4 5 0,-5-6 0,2-1 0,-2 0 0,3 0 0,-3 2 0,2 1 0,1 4 0,0 0 0,3 5 0,-2 0 0,-1 0 0,0 1 0,1-1 0,-1 0 0,-2-4 0,-1-2 0,1 2 0,-3-1 0,5 1 0,-2 10 0,0-13 0,0 11 0,0-9 0,-3 5 0,5-3 0,-5-1 0,2-6 0,-2 6 0,0-1 0,2 5 0,-1-6 0,1 2 0,-2-8 0,0 4 0,2-3 0,-1 3 0,1-3 0,-2 1 0,0-2 0,0 2 0,0-1 0,0 12 0,0-8 0,0 13 0,-2-15 0,1 4 0,-4 5 0,2-1 0,-1 7 0,-1-6 0,1 12 0,0-12 0,0 6 0,3-16 0,0-1 0,-3-3 0,4 2 0,-2-2 0,2 2 0,-2 1 0,2-1 0,-2 0 0,0-2 0,1 2 0,0-2 0,1 3 0,-2-1 0,1 0 0,-1 0 0,0 0 0,2 2 0,-4-1 0,4 3 0,-4-1 0,4 1 0,-4 0 0,3 1 0,0-3 0,-1 1 0,-1-3 0,1 0 0,0 0 0,2 0 0,0 1 0,0-1 0,-2-2 0,2 2 0,-2-2 0,2 2 0,0 1 0,0 1 0,0-2 0,-2 4 0,2-1 0,-2 5 0,2-5 0,0 4 0,0-4 0,0 1 0,0-1 0,0-1 0,0-2 0,0 0 0,0 1 0,0-1 0,0 2 0,0 0 0,2 3 0,-2-1 0,4 4 0,-1-3 0,0 3 0,0-3 0,-2-1 0,3-1 0,-2 0 0,0-2 0,2 3 0,-4-3 0,2 1 0,0-2 0,0 2 0,1 1 0,1 1 0,-4-1 0,5 10 0,-2-8 0,1 9 0,-2-6 0,-1-5 0,0 5 0,3-8 0,-4 2 0,2-1 0,-2-1 0,0 0 0,0 0 0,0 0 0,0 1 0,0-1 0,0 0 0,0 0 0,0 0 0,0 1 0,0-1 0,0 2 0,0 1 0,0 4 0,0-1 0,0 1 0,0 1 0,0-4 0,0 3 0,0-4 0,0-1 0,0 2 0,0 2 0,0 9 0,0-2 0,0 6 0,0-7 0,0-4 0,0 4 0,0-7 0,0 6 0,0-2 0,0 0 0,0 2 0,2-6 0,-2 3 0,2-4 0,-2 1 0,0-1 0,0 1 0,0-1 0,2 0 0,-1 1 0,0-1 0,-1-1 0,0 1 0,2-2 0,-1 1 0,1-1 0,-2 0 0,0 4 0,0-1 0,0 1 0,0-2 0,0-3 0,2 3 0,-2 2 0,2-1 0,-2 3 0,0-4 0,0 1 0,0-1 0,0 0 0,0 4 0,0 1 0,0 0 0,0-2 0,0-2 0,0-1 0,0 4 0,0-3 0,0 3 0,0-3 0,-3 2 0,3-1 0,-3 23 0,2-19 0,0 17 0,-1-23 0,0 4 0,1-3 0,-1 6 0,2-13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09:32:39.301"/>
    </inkml:context>
    <inkml:brush xml:id="br0">
      <inkml:brushProperty name="width" value="0.07056" units="cm"/>
      <inkml:brushProperty name="height" value="0.07056" units="cm"/>
      <inkml:brushProperty name="color" value="#2E75B6"/>
    </inkml:brush>
  </inkml:definitions>
  <inkml:trace contextRef="#ctx0" brushRef="#br0">1287 1 24575,'-3'4'0,"-1"-2"0,4 2 0,-4-4 0,2 4 0,-4-1 0,1 1 0,-1 0 0,2 0 0,0 0 0,-1-1 0,3 0 0,-2 0 0,2-1 0,0 2 0,-2-2 0,2 2 0,-3 1 0,1-1 0,0 2 0,-2 0 0,1 3 0,-3-1 0,4-1 0,-2-1 0,3-2 0,0 0 0,0 0 0,-4 6 0,2-3 0,-2 5 0,3-5 0,0-1 0,1-2 0,0 0 0,0 0 0,-4 6 0,4-5 0,-4 5 0,5-4 0,-2-3 0,2 2 0,0-2 0,0-1 0,1 2 0,-2-4 0,2 4 0,-1-2 0,0 3 0,2-1 0,-4 2 0,4-1 0,-2 1 0,2-2 0,0 0 0,0 0 0,0 0 0,0 3 0,0-1 0,0 1 0,0-1 0,0-2 0,0 0 0,0 0 0,0 1 0,0-1 0,0 0 0,0 0 0,0 2 0,0-1 0,0 3 0,0-3 0,0 1 0,0-2 0,0 0 0,0 0 0,0 0 0,0 1 0,0-1 0,0 0 0,0 0 0,0 0 0,2 1 0,-2-1 0,2 0 0,-2 0 0,0 1 0,0 1 0,0-2 0,0 2 0,0-1 0,0-1 0,0 0 0,0 0 0,0 0 0,2 1 0,-2 1 0,2-2 0,-2 2 0,0 0 0,0-1 0,0 3 0,-2-1 0,2 1 0,-4 0 0,4 1 0,-4-1 0,3-1 0,-2 1 0,0-2 0,1 1 0,0-1 0,0-2 0,2 0 0,-4-1 0,4 0 0,-2 0 0,2 1 0,0 0 0,-2 0 0,1 1 0,0-1 0,1 0 0,0 0 0,0 0 0,0 1 0,0-1 0,-2-2 0,1 4 0,-1-3 0,1 3 0,0 0 0,-1 0 0,0 1 0,2-1 0,-4 0 0,4 1 0,-2 1 0,2-1 0,0 0 0,0 3 0,0 0 0,0 2 0,-2-4 0,1 0 0,0 1 0,1 3 0,0-5 0,0 2 0,0-2 0,0-1 0,0 3 0,0-1 0,-2-2 0,1 6 0,-1-1 0,0 5 0,1 0 0,-1-5 0,2 0 0,0-4 0,0-1 0,-2 5 0,1-5 0,-4 9 0,5-8 0,-3 5 0,1-4 0,2 1 0,-2 3 0,2 0 0,0-1 0,-2-1 0,2-4 0,-2 0 0,0 1 0,2-1 0,-2-2 0,2 0 0,-2 0 0,1 1 0,-1-1 0,2 0 0,0 0 0,-1-1 0,0 0 0,-3 0 0,4 1 0,-2 0 0,0 0 0,2 0 0,-4 1 0,2 1 0,-3-2 0,3 3 0,-2-3 0,4 0 0,-4 0 0,4 0 0,-4-1 0,3 0 0,0 0 0,1 1 0,-2-2 0,1 2 0,-3-3 0,4 2 0,-4 0 0,4 1 0,-2 0 0,0 0 0,2 0 0,-2 1 0,0-1 0,1 0 0,0 0 0,1 0 0,0 1 0,-2 1 0,1 0 0,-1 1 0,2 1 0,0-2 0,0 1 0,-2-1 0,2-2 0,-2 0 0,2 1 0,0 4 0,0-1 0,0 2 0,0-4 0,0-2 0,0 3 0,-2-3 0,2 2 0,-2-2 0,0 1 0,2 1 0,-4-2 0,1 4 0,-1-1 0,0-2 0,2 0 0,0-2 0,0 1 0,2 0 0,-2 0 0,0-1 0,1 0 0,-2-2 0,2 2 0,-4 0 0,4 1 0,-3 0 0,2 0 0,0 1 0,-3-1 0,1 0 0,2 0 0,-2-1 0,2 0 0,-2-2 0,1 3 0,0-2 0,0 0 0,1 2 0,0-2 0,0 1 0,2 0 0,-4-2 0,3 3 0,-2-4 0,0 4 0,-1-4 0,2 4 0,-2-4 0,4 4 0,-4-3 0,2 2 0,-3-2 0,-1 3 0,2-2 0,-3 0 0,3 0 0,2 0 0,-2-2 0,2 4 0,-4-1 0,1-1 0,-1 2 0,2-4 0,0 4 0,-1-4 0,1 4 0,0-3 0,0 2 0,0-2 0,-1 2 0,1-2 0,0 3 0,0-4 0,-2 4 0,-1-2 0,1 2 0,-2-1 0,3 0 0,-1-2 0,2 1 0,-2 0 0,1-2 0,-3 4 0,3-4 0,-1 4 0,2-3 0,0 0 0,1 1 0,0-1 0,0 1 0,-3 0 0,2-2 0,-2 4 0,1-2 0,1 0 0,2 2 0,-4-3 0,5 2 0,-4 0 0,2-1 0,-1 0 0,0 0 0,0-2 0,1 4 0,0-4 0,0 2 0,-1 0 0,0 1 0,-2-1 0,1 2 0,-1-2 0,2 0 0,0 2 0,-2-2 0,1 3 0,-1-3 0,2 2 0,-1-2 0,1 0 0,0 2 0,0-2 0,0 3 0,-3-1 0,3 0 0,-4 0 0,3 0 0,-1-1 0,4 1 0,-2-4 0,2 4 0,-4-2 0,1 2 0,-1 0 0,2 1 0,-1-1 0,1-2 0,2 2 0,-2-4 0,4 4 0,-6-2 0,3 5 0,-5-1 0,4 1 0,-1-1 0,2-4 0,2 2 0,-2-2 0,0 2 0,-1-1 0,0 0 0,0-2 0,1 3 0,-1 0 0,2 1 0,-4 2 0,1 0 0,-1 0 0,0 1 0,2-4 0,-1 2 0,2-2 0,0 3 0,-1-3 0,0 2 0,0 0 0,-1 1 0,3-1 0,-2 1 0,2-1 0,-2-2 0,0 4 0,1-3 0,1 1 0,2-2 0,-1 0 0,-2 1 0,1-1 0,0 0 0,0 0 0,2 2 0,-4-1 0,3 1 0,0-2 0,-1 0 0,1 1 0,-1-1 0,2 0 0,0 0 0,3 6 0,-3-3 0,3 8 0,-3-5 0,2 0 0,-2-4 0,2-2 0,-2 0 0,0 2 0,0 1 0,2 1 0,0 1 0,0-1 0,0 4 0,0-3 0,-1 3 0,1-4 0,-1 1 0,0-3 0,1 2 0,0-5 0,-2 3 0,2-4 0,-2 2 0,0 0 0,0 1 0,0-1 0,0 0 0,0 6 0,0-5 0,0 5 0,0-4 0,0-2 0,-2 4 0,2-3 0,-2 1 0,2-2 0,0 0 0,-2 1 0,1-1 0,-2 2 0,0 0 0,-2 12 0,0-7 0,-1 11 0,2-15 0,-1 2 0,1-2 0,1-3 0,-3 8 0,-2 5 0,0-3 0,-2 7 0,8-13 0,-3-1 0,5-3 0,-2 0 0,0 3 0,-1 4 0,1-3 0,-2 3 0,3-6 0,-3 1 0,4-2 0,-2 0 0,2 1 0,0-1 0,-2-2 0,2 2 0,-2-2 0,2 2 0,-2 3 0,1-3 0,0 2 0,1-2 0,-2 3 0,1-1 0,-3 6 0,1 1 0,0-3 0,1 0 0,2-6 0,0 0 0,0 1 0,-2-1 0,-1 5 0,0-1 0,-1 7 0,3-8 0,-3 5 0,2-6 0,-1 6 0,-10 36 0,-4 13 0,5-13 0,-2 1 0,-9 31 0,8-27 0,7-25 0,4-22 0,4-1 0,-2 1 0,0-2 0,2 0 0,-2 0 0,2 0 0,-2 1 0,0-1 0,-1 0 0,1 0 0,2 2 0,-1-1 0,0 1 0,-3-2 0,4 1 0,-2-1 0,0 0 0,2 0 0,-2 0 0,0 1 0,2 1 0,-2-2 0,2 2 0,0-1 0,-2-1 0,1 0 0,-2 0 0,2 0 0,-1 1 0,2 1 0,-2-2 0,2 4 0,-2-3 0,0 1 0,2-2 0,-2 0 0,2 1 0,0-1 0,0 0 0,0 0 0,0 1 0,-2-1 0,1 0 0,0 2 0,1-1 0,0 3 0,0-2 0,-2 1 0,1 1 0,-1-4 0,2 4 0,0-3 0,0 1 0,0 0 0,0-1 0,2-1 0,-1 0 0,1-2 0,-1 2 0,2 1 0,-1-1 0,0 0 0,0 0 0,-2 0 0,4-1 0,-3 0 0,2 0 0,0 1 0,-1 0 0,2 0 0,-4 1 0,2-1 0,0 0 0,0 0 0,1 0 0,0 1 0,-2 1 0,3 0 0,-2 1 0,0-1 0,0-2 0,0 0 0,-2 0 0,4 3 0,-3-3 0,2 4 0,0-1 0,1-1 0,-2 0 0,2 0 0,-2-1 0,1 1 0,0-2 0,0 1 0,-1-1 0,2-2 0,-4 2 0,2-2 0,0 1 0,0 0 0,3 0 0,-3 3 0,2-2 0,-2 2 0,2-1 0,0-1 0,1 0 0,-3 0 0,2 0 0,-2 1 0,2-3 0,0 2 0,1 0 0,-1-1 0,0 4 0,0-6 0,-1 5 0,0-4 0,0 0 0,-1 2 0,2-1 0,-2 1 0,0 0 0,2 0 0,-1 0 0,1 1 0,0-1 0,-2 2 0,2-1 0,-4 1 0,4-2 0,-1 2 0,3-1 0,-4 1 0,4-2 0,-5 0 0,2-2 0,-2 2 0,2-2 0,0 3 0,-1-1 0,2 2 0,-2-1 0,1 1 0,0-2 0,0 0 0,-1 0 0,2-1 0,-4 0 0,4 0 0,-4 1 0,4 2 0,-2-1 0,3 3 0,-3-2 0,2 3 0,-2-3 0,0 0 0,2-3 0,-3 0 0,2 0 0,-2 1 0,1 0 0,0 0 0,-2 1 0,4-1 0,-2 0 0,0 0 0,2 0 0,-3 1 0,2-1 0,0 2 0,1-2 0,-2 3 0,2-5 0,-4 2 0,2-2 0,0 2 0,1 2 0,1-1 0,0 3 0,2-2 0,-1 1 0,1-1 0,-2-2 0,0 2 0,-1-1 0,0 1 0,0-2 0,1 1 0,0-1 0,-2 0 0,2-2 0,-3 2 0,2-2 0,0 3 0,1 1 0,-2-2 0,2 1 0,-4-2 0,4-2 0,-3 2 0,2 0 0,-2 1 0,3 0 0,-2 0 0,0 1 0,2-1 0,-2 2 0,3-1 0,-1 1 0,-2 0 0,4 0 0,-3 3 0,3-3 0,-2 2 0,0-3 0,0 3 0,0-2 0,1 1 0,-1-1 0,0-2 0,-2 2 0,2-1 0,-2 1 0,3-2 0,-1 0 0,-2 1 0,2-1 0,-2 0 0,2 2 0,1-1 0,-1 1 0,-2-2 0,2-2 0,-2 2 0,1-2 0,0 3 0,-2-1 0,4 0 0,-2 0 0,1 1 0,0-1 0,-1 0 0,1 0 0,0 0 0,0-1 0,-1 0 0,0-2 0,0 3 0,1-2 0,0 2 0,0 0 0,2-1 0,-3 0 0,3-2 0,-6 3 0,4-4 0,-2 4 0,2-4 0,1 4 0,-1-3 0,0 2 0,0 0 0,0 1 0,1 0 0,-1-2 0,-2 2 0,2-3 0,-2 2 0,3-2 0,-1 3 0,0-2 0,2 2 0,-1 0 0,1 0 0,-2-1 0,-2 1 0,2-4 0,-2 4 0,3-4 0,1 4 0,-4-2 0,4 1 0,-5 0 0,2-2 0,0 3 0,1-2 0,0 2 0,2 0 0,-1 1 0,3-1 0,-2 0 0,1 2 0,1-1 0,-4 1 0,3-2 0,-1 0 0,-4 0 0,4-1 0,-4 1 0,3-4 0,-1 2 0,0 0 0,0 0 0,0 0 0,-1 2 0,2-2 0,-2 5 0,5-3 0,-3 2 0,1-1 0,-2-1 0,0 0 0,0 0 0,1-2 0,-3 2 0,2-3 0,-4 2 0,4 0 0,-2 1 0,3 2 0,-1-1 0,0 3 0,0-4 0,0 4 0,1-3 0,-1 1 0,2 0 0,-2-1 0,3 1 0,-3-4 0,-2 2 0,2-4 0,-2 4 0,2-2 0,2 3 0,1 1 0,1-2 0,-1 1 0,-1-2 0,-2-2 0,-1 3 0,0-4 0,-2 4 0,3-2 0,-2 0 0,0 2 0,2-3 0,-2 1 0,3-2 0,-3 1 0,0 2 0,0-1 0,-2 2 0,4-4 0,-4 4 0,4-2 0,-2 4 0,1-1 0,0 1 0,-2-2 0,3-1 0,-4 0 0,4-2 0,-4 3 0,2-2 0,-2 2 0,0 0 0,2 1 0,-1-1 0,0 0 0,-1 0 0,0 0 0,2 1 0,-1-1 0,1 2 0,-1-1 0,0 3 0,1-4 0,-2 2 0,0-1 0,0 1 0,2-2 0,-2 2 0,2-1 0,-2-1 0,0 0 0,0 0 0,0 0 0,0 1 0,0-1 0,0 0 0,0 0 0,0 0 0,0 1 0,0 1 0,-2-2 0,2 4 0,-2-3 0,2 1 0,0-2 0,0 1 0,0-1 0,0 0 0,0 0 0,0 0 0,0 1 0,0-1 0,0 0 0,2 2 0,-2 1 0,2-1 0,0 0 0,-2-2 0,4-1 0,-3 1 0,0-2 0,1 2 0,1 2 0,1-1 0,0 1 0,0 0 0,0-1 0,1 3 0,-1-4 0,0 2 0,2 0 0,1-1 0,-1 3 0,0-3 0,-1 1 0,-1-2 0,-2 0 0,2 0 0,-2 2 0,2-1 0,-1 1 0,0-2 0,0 1 0,-1-1 0,2 0 0,-2 2 0,2 1 0,1 1 0,-1-1 0,0 1 0,-2-4 0,2 2 0,-2 0 0,3 4 0,-1 0 0,1 1 0,-1-4 0,1 1 0,-3-3 0,2 1 0,-4-2 0,4 0 0,-2 0 0,1 1 0,0-3 0,0 3 0,1-2 0,0 3 0,-2 0 0,2-1 0,-2 1 0,3-2 0,-3 1 0,2-3 0,-4 2 0,4-4 0,-4 4 0,4-2 0,-3 2 0,2-1 0,0 1 0,1-2 0,0 2 0,-2 0 0,0 0 0,0 1 0,4 1 0,-1 0 0,5 3 0,-5-3 0,1 0 0,-2-1 0,-1-1 0,0 2 0,1 0 0,1 1 0,1-1 0,-2-2 0,1 0 0,-1 1 0,0-1 0,0 0 0,2 2 0,-1 1 0,3 1 0,-3 0 0,1 1 0,0-3 0,-2 2 0,3-1 0,-1-1 0,-2 2 0,1-1 0,0 0 0,-2 0 0,3 0 0,-2 1 0,2 1 0,-1-3 0,1 2 0,-2-1 0,0-1 0,1 0 0,-3-1 0,0-1 0,0-2 0,0 2 0,2-2 0,0 3 0,1-1 0,-1 2 0,0-2 0,0 4 0,1-3 0,-1 1 0,2 0 0,-2-1 0,1 1 0,-2-2 0,0 0 0,3 3 0,-1-5 0,1 6 0,-2-5 0,0 5 0,2-4 0,-1 4 0,1-3 0,-2 1 0,0 0 0,2-1 0,-3 1 0,3-2 0,-6 0 0,4 0 0,-2 1 0,2-1 0,1 0 0,-1 2 0,0-1 0,2 3 0,-1-4 0,1 2 0,-2-1 0,0 1 0,1-3 0,-3 2 0,2-4 0,-4 2 0,4-2 0,-4 3 0,4-2 0,-2 0 0,1 2 0,0-2 0,0 1 0,-1 0 0,2-2 0,-2 3 0,2-2 0,1 2 0,-1 0 0,0-1 0,-2 0 0,2-2 0,-2 3 0,3-2 0,-1 2 0,0-1 0,0-2 0,1 1 0,-1-1 0,-2 2 0,4-2 0,-5 3 0,4-2 0,3 3 0,-1-1 0,3-1 0,-2 1 0,-1-2 0,1 2 0,0 0 0,-1 1 0,-1-3 0,-2 2 0,1-4 0,-1 2 0,0 0 0,0-2 0,0 2 0,1 0 0,-1 0 0,0 1 0,0 1 0,2-4 0,-1 2 0,1 0 0,-2-2 0,0 4 0,1-2 0,-1 1 0,-2 0 0,2-2 0,-2 1 0,1 0 0,0-2 0,-2 4 0,3-4 0,-2 4 0,2-4 0,0 2 0,-1 12 0,-2-2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09:32:39.302"/>
    </inkml:context>
    <inkml:brush xml:id="br0">
      <inkml:brushProperty name="width" value="0.07056" units="cm"/>
      <inkml:brushProperty name="height" value="0.07056" units="cm"/>
      <inkml:brushProperty name="color" value="#2E75B6"/>
    </inkml:brush>
  </inkml:definitions>
  <inkml:trace contextRef="#ctx0" brushRef="#br0">1001 0 24575,'-7'0'0,"-10"4"0,-2 3 0,-23 7 0,3-2 0,-17 6 0,23-9 0,1 2 0,21-7 0,-1 1 0,3-1 0,-1-1 0,4 1 0,1-3 0,1 0 0,0 1 0,2 1 0,-2-1 0,2 2 0,-3-2 0,3 2 0,-2-1 0,2 0 0,0 0 0,-2-1 0,1 2 0,1-2 0,0 2 0,2 0 0,-2-1 0,2 1 0,-4-4 0,4 4 0,-4 0 0,2 1 0,-1 1 0,1-2 0,1-2 0,0 2 0,-3-2 0,2 1 0,-2 0 0,0 0 0,1 1 0,0 0 0,0-2 0,-1 2 0,0-1 0,0 1 0,-3 0 0,3 0 0,-2 2 0,0 1 0,1-3 0,-1 2 0,2-5 0,0 2 0,-1 0 0,-1 1 0,-4 3 0,1-2 0,-1 2 0,4-5 0,4 2 0,-2-3 0,2 0 0,-1 1 0,-2 1 0,0 1 0,-2 0 0,-4 1 0,5-3 0,-3 1 0,7-2 0,-2 0 0,2 1 0,-4 0 0,1-2 0,-7 4 0,7-3 0,-3 3 0,3-3 0,2 1 0,-3-2 0,4 1 0,-2 0 0,1 1 0,-1-2 0,0 2 0,-2-2 0,1 4 0,-1-4 0,2 2 0,0 0 0,0-1 0,-1 0 0,-1 1 0,2-1 0,-8 3 0,7-2 0,-7 3 0,8-3 0,-2 0 0,0 0 0,1-1 0,1 2 0,0-2 0,0 1 0,-1 0 0,1 0 0,0 0 0,2 0 0,-2 0 0,-3 0 0,3 3 0,-4-1 0,3 0 0,-1-2 0,2 2 0,0-2 0,-6 3 0,5-2 0,-5-1 0,6 0 0,2 0 0,-2 1 0,3 0 0,-2-2 0,0 1 0,-1 0 0,0-2 0,-2 4 0,1-2 0,-1 2 0,2-1 0,0-2 0,1 1 0,0 1 0,0-1 0,1 2 0,-2-4 0,0 4 0,-1-2 0,-3 4 0,2-1 0,-1 1 0,-1-2 0,4 1 0,-2-3 0,3 2 0,0-4 0,0 2 0,-1 0 0,2 0 0,-2 0 0,2 0 0,-3-2 0,1 2 0,0-1 0,0 1 0,0-2 0,-1 1 0,1 0 0,0 1 0,0-2 0,1 2 0,0-2 0,0 2 0,-1-2 0,0 0 0,0 0 0,-1 0 0,3 0 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0E9EE2-E713-114E-8E72-06FEF4C6CB0B}" type="datetimeFigureOut">
              <a:rPr lang="x-none" smtClean="0"/>
              <a:t>01/08/2022</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172515-8458-E14C-92DC-42E616B596CB}" type="slidenum">
              <a:rPr lang="x-none" smtClean="0"/>
              <a:t>‹#›</a:t>
            </a:fld>
            <a:endParaRPr lang="x-none"/>
          </a:p>
        </p:txBody>
      </p:sp>
    </p:spTree>
    <p:extLst>
      <p:ext uri="{BB962C8B-B14F-4D97-AF65-F5344CB8AC3E}">
        <p14:creationId xmlns:p14="http://schemas.microsoft.com/office/powerpoint/2010/main" val="1321943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172515-8458-E14C-92DC-42E616B596CB}" type="slidenum">
              <a:rPr lang="x-none" smtClean="0"/>
              <a:t>18</a:t>
            </a:fld>
            <a:endParaRPr lang="x-none"/>
          </a:p>
        </p:txBody>
      </p:sp>
    </p:spTree>
    <p:extLst>
      <p:ext uri="{BB962C8B-B14F-4D97-AF65-F5344CB8AC3E}">
        <p14:creationId xmlns:p14="http://schemas.microsoft.com/office/powerpoint/2010/main" val="2314724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31172515-8458-E14C-92DC-42E616B596CB}" type="slidenum">
              <a:rPr lang="x-none" smtClean="0"/>
              <a:t>22</a:t>
            </a:fld>
            <a:endParaRPr lang="x-none"/>
          </a:p>
        </p:txBody>
      </p:sp>
    </p:spTree>
    <p:extLst>
      <p:ext uri="{BB962C8B-B14F-4D97-AF65-F5344CB8AC3E}">
        <p14:creationId xmlns:p14="http://schemas.microsoft.com/office/powerpoint/2010/main" val="3148022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45D8E9-C00E-3F44-A7CC-38A0BB2C19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xmlns="" id="{BC9A857F-CB17-6F59-15ED-0F8D53C76C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xmlns="" id="{A1BB2EDC-2EB2-68CC-D0AF-076D51078DA6}"/>
              </a:ext>
            </a:extLst>
          </p:cNvPr>
          <p:cNvSpPr>
            <a:spLocks noGrp="1"/>
          </p:cNvSpPr>
          <p:nvPr>
            <p:ph type="dt" sz="half" idx="10"/>
          </p:nvPr>
        </p:nvSpPr>
        <p:spPr/>
        <p:txBody>
          <a:bodyPr/>
          <a:lstStyle/>
          <a:p>
            <a:fld id="{1994C791-6093-3D4B-BB97-6B7092A3A37B}" type="datetimeFigureOut">
              <a:rPr lang="x-none" smtClean="0"/>
              <a:t>01/08/2022</a:t>
            </a:fld>
            <a:endParaRPr lang="x-none"/>
          </a:p>
        </p:txBody>
      </p:sp>
      <p:sp>
        <p:nvSpPr>
          <p:cNvPr id="5" name="Footer Placeholder 4">
            <a:extLst>
              <a:ext uri="{FF2B5EF4-FFF2-40B4-BE49-F238E27FC236}">
                <a16:creationId xmlns:a16="http://schemas.microsoft.com/office/drawing/2014/main" xmlns="" id="{05932B95-2A27-A98B-6F4B-E521E6C5B3A1}"/>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21559E00-8BA0-290A-CF96-1636D42C9700}"/>
              </a:ext>
            </a:extLst>
          </p:cNvPr>
          <p:cNvSpPr>
            <a:spLocks noGrp="1"/>
          </p:cNvSpPr>
          <p:nvPr>
            <p:ph type="sldNum" sz="quarter" idx="12"/>
          </p:nvPr>
        </p:nvSpPr>
        <p:spPr/>
        <p:txBody>
          <a:bodyPr/>
          <a:lstStyle/>
          <a:p>
            <a:fld id="{C09EE6F5-1BC2-194B-A87E-70724C46C9A0}" type="slidenum">
              <a:rPr lang="x-none" smtClean="0"/>
              <a:t>‹#›</a:t>
            </a:fld>
            <a:endParaRPr lang="x-none"/>
          </a:p>
        </p:txBody>
      </p:sp>
    </p:spTree>
    <p:extLst>
      <p:ext uri="{BB962C8B-B14F-4D97-AF65-F5344CB8AC3E}">
        <p14:creationId xmlns:p14="http://schemas.microsoft.com/office/powerpoint/2010/main" val="2951704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8649FD-DD84-85F0-4509-0FE9F419A7E1}"/>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F2FF2B1E-3D4D-A917-D04A-358FABFE07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AF8B5B5E-6DF2-6EB7-C7E9-A813BE9D1952}"/>
              </a:ext>
            </a:extLst>
          </p:cNvPr>
          <p:cNvSpPr>
            <a:spLocks noGrp="1"/>
          </p:cNvSpPr>
          <p:nvPr>
            <p:ph type="dt" sz="half" idx="10"/>
          </p:nvPr>
        </p:nvSpPr>
        <p:spPr/>
        <p:txBody>
          <a:bodyPr/>
          <a:lstStyle/>
          <a:p>
            <a:fld id="{1994C791-6093-3D4B-BB97-6B7092A3A37B}" type="datetimeFigureOut">
              <a:rPr lang="x-none" smtClean="0"/>
              <a:t>01/08/2022</a:t>
            </a:fld>
            <a:endParaRPr lang="x-none"/>
          </a:p>
        </p:txBody>
      </p:sp>
      <p:sp>
        <p:nvSpPr>
          <p:cNvPr id="5" name="Footer Placeholder 4">
            <a:extLst>
              <a:ext uri="{FF2B5EF4-FFF2-40B4-BE49-F238E27FC236}">
                <a16:creationId xmlns:a16="http://schemas.microsoft.com/office/drawing/2014/main" xmlns="" id="{F37E8292-E1F6-FF5E-3CE0-6B4D48EDDFCB}"/>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04C84682-F7C8-A756-A942-A8BD58D52EE6}"/>
              </a:ext>
            </a:extLst>
          </p:cNvPr>
          <p:cNvSpPr>
            <a:spLocks noGrp="1"/>
          </p:cNvSpPr>
          <p:nvPr>
            <p:ph type="sldNum" sz="quarter" idx="12"/>
          </p:nvPr>
        </p:nvSpPr>
        <p:spPr/>
        <p:txBody>
          <a:bodyPr/>
          <a:lstStyle/>
          <a:p>
            <a:fld id="{C09EE6F5-1BC2-194B-A87E-70724C46C9A0}" type="slidenum">
              <a:rPr lang="x-none" smtClean="0"/>
              <a:t>‹#›</a:t>
            </a:fld>
            <a:endParaRPr lang="x-none"/>
          </a:p>
        </p:txBody>
      </p:sp>
    </p:spTree>
    <p:extLst>
      <p:ext uri="{BB962C8B-B14F-4D97-AF65-F5344CB8AC3E}">
        <p14:creationId xmlns:p14="http://schemas.microsoft.com/office/powerpoint/2010/main" val="1623782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EE12CD1-A27A-847F-B0BB-906BB5DE05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47EDDF30-19FA-DB3E-E90A-5033EE66DA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Tree>
    <p:extLst>
      <p:ext uri="{BB962C8B-B14F-4D97-AF65-F5344CB8AC3E}">
        <p14:creationId xmlns:p14="http://schemas.microsoft.com/office/powerpoint/2010/main" val="582188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2" y="260353"/>
            <a:ext cx="11055351" cy="720725"/>
          </a:xfrm>
        </p:spPr>
        <p:txBody>
          <a:bodyPr/>
          <a:lstStyle/>
          <a:p>
            <a:r>
              <a:rPr lang="en-US"/>
              <a:t>Click to edit Master title style</a:t>
            </a:r>
            <a:endParaRPr lang="en-GB"/>
          </a:p>
        </p:txBody>
      </p:sp>
      <p:sp>
        <p:nvSpPr>
          <p:cNvPr id="3" name="Table Placeholder 2"/>
          <p:cNvSpPr>
            <a:spLocks noGrp="1"/>
          </p:cNvSpPr>
          <p:nvPr>
            <p:ph type="tbl" idx="1"/>
          </p:nvPr>
        </p:nvSpPr>
        <p:spPr>
          <a:xfrm>
            <a:off x="609602" y="1484313"/>
            <a:ext cx="11055351" cy="4608512"/>
          </a:xfrm>
        </p:spPr>
        <p:txBody>
          <a:bodyPr/>
          <a:lstStyle/>
          <a:p>
            <a:pPr lvl="0"/>
            <a:endParaRPr lang="en-GB" noProof="0"/>
          </a:p>
        </p:txBody>
      </p:sp>
      <p:sp>
        <p:nvSpPr>
          <p:cNvPr id="4" name="Rectangle 4"/>
          <p:cNvSpPr>
            <a:spLocks noGrp="1" noChangeArrowheads="1"/>
          </p:cNvSpPr>
          <p:nvPr>
            <p:ph type="dt" sz="half" idx="10"/>
          </p:nvPr>
        </p:nvSpPr>
        <p:spPr>
          <a:xfrm>
            <a:off x="838200" y="6356352"/>
            <a:ext cx="2743200" cy="365125"/>
          </a:xfrm>
          <a:prstGeom prst="rect">
            <a:avLst/>
          </a:prstGeom>
          <a:ln/>
        </p:spPr>
        <p:txBody>
          <a:bodyPr/>
          <a:lstStyle>
            <a:lvl1pPr>
              <a:defRPr/>
            </a:lvl1pPr>
          </a:lstStyle>
          <a:p>
            <a:pPr>
              <a:defRPr/>
            </a:pPr>
            <a:endParaRPr lang="en-GB"/>
          </a:p>
        </p:txBody>
      </p:sp>
      <p:sp>
        <p:nvSpPr>
          <p:cNvPr id="5" name="Rectangle 5"/>
          <p:cNvSpPr>
            <a:spLocks noGrp="1" noChangeArrowheads="1"/>
          </p:cNvSpPr>
          <p:nvPr>
            <p:ph type="ftr" sz="quarter" idx="11"/>
          </p:nvPr>
        </p:nvSpPr>
        <p:spPr>
          <a:xfrm>
            <a:off x="4038600" y="6356352"/>
            <a:ext cx="4114800" cy="365125"/>
          </a:xfrm>
          <a:prstGeom prst="rect">
            <a:avLst/>
          </a:prstGeom>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xfrm>
            <a:off x="8610600" y="6356352"/>
            <a:ext cx="2743200" cy="365125"/>
          </a:xfrm>
          <a:prstGeom prst="rect">
            <a:avLst/>
          </a:prstGeom>
          <a:ln/>
        </p:spPr>
        <p:txBody>
          <a:bodyPr/>
          <a:lstStyle>
            <a:lvl1pPr>
              <a:defRPr/>
            </a:lvl1pPr>
          </a:lstStyle>
          <a:p>
            <a:fld id="{9DA7E703-470C-4FBA-9297-7CE0DC8C9DCE}" type="slidenum">
              <a:rPr lang="en-GB" altLang="vi-VN"/>
              <a:pPr/>
              <a:t>‹#›</a:t>
            </a:fld>
            <a:endParaRPr lang="en-GB" altLang="vi-VN"/>
          </a:p>
        </p:txBody>
      </p:sp>
    </p:spTree>
    <p:extLst>
      <p:ext uri="{BB962C8B-B14F-4D97-AF65-F5344CB8AC3E}">
        <p14:creationId xmlns:p14="http://schemas.microsoft.com/office/powerpoint/2010/main" val="294992767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A4E18B-90D5-A03B-B032-B3B3E5CC488C}"/>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366E263B-EFF7-C8F1-3425-ED779E7E07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CCDB9478-A806-A71E-73C2-18DC146058E3}"/>
              </a:ext>
            </a:extLst>
          </p:cNvPr>
          <p:cNvSpPr>
            <a:spLocks noGrp="1"/>
          </p:cNvSpPr>
          <p:nvPr>
            <p:ph type="dt" sz="half" idx="10"/>
          </p:nvPr>
        </p:nvSpPr>
        <p:spPr/>
        <p:txBody>
          <a:bodyPr/>
          <a:lstStyle/>
          <a:p>
            <a:fld id="{1994C791-6093-3D4B-BB97-6B7092A3A37B}" type="datetimeFigureOut">
              <a:rPr lang="x-none" smtClean="0"/>
              <a:t>01/08/2022</a:t>
            </a:fld>
            <a:endParaRPr lang="x-none"/>
          </a:p>
        </p:txBody>
      </p:sp>
      <p:sp>
        <p:nvSpPr>
          <p:cNvPr id="5" name="Footer Placeholder 4">
            <a:extLst>
              <a:ext uri="{FF2B5EF4-FFF2-40B4-BE49-F238E27FC236}">
                <a16:creationId xmlns:a16="http://schemas.microsoft.com/office/drawing/2014/main" xmlns="" id="{C075DCE8-CA1F-F7F0-047D-E5BC68B5562F}"/>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3E8E02EA-B0B2-BAAF-D81E-1108915F1430}"/>
              </a:ext>
            </a:extLst>
          </p:cNvPr>
          <p:cNvSpPr>
            <a:spLocks noGrp="1"/>
          </p:cNvSpPr>
          <p:nvPr>
            <p:ph type="sldNum" sz="quarter" idx="12"/>
          </p:nvPr>
        </p:nvSpPr>
        <p:spPr/>
        <p:txBody>
          <a:bodyPr/>
          <a:lstStyle/>
          <a:p>
            <a:fld id="{C09EE6F5-1BC2-194B-A87E-70724C46C9A0}" type="slidenum">
              <a:rPr lang="x-none" smtClean="0"/>
              <a:t>‹#›</a:t>
            </a:fld>
            <a:endParaRPr lang="x-none"/>
          </a:p>
        </p:txBody>
      </p:sp>
    </p:spTree>
    <p:extLst>
      <p:ext uri="{BB962C8B-B14F-4D97-AF65-F5344CB8AC3E}">
        <p14:creationId xmlns:p14="http://schemas.microsoft.com/office/powerpoint/2010/main" val="3100367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800CFE-3C44-E6E2-5B37-4331914CAB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84243C28-19D4-1DAA-18BA-9EE115C85B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AB59445-7A1B-298E-B990-60DEC5125D51}"/>
              </a:ext>
            </a:extLst>
          </p:cNvPr>
          <p:cNvSpPr>
            <a:spLocks noGrp="1"/>
          </p:cNvSpPr>
          <p:nvPr>
            <p:ph type="dt" sz="half" idx="10"/>
          </p:nvPr>
        </p:nvSpPr>
        <p:spPr/>
        <p:txBody>
          <a:bodyPr/>
          <a:lstStyle/>
          <a:p>
            <a:fld id="{1994C791-6093-3D4B-BB97-6B7092A3A37B}" type="datetimeFigureOut">
              <a:rPr lang="x-none" smtClean="0"/>
              <a:t>01/08/2022</a:t>
            </a:fld>
            <a:endParaRPr lang="x-none"/>
          </a:p>
        </p:txBody>
      </p:sp>
      <p:sp>
        <p:nvSpPr>
          <p:cNvPr id="5" name="Footer Placeholder 4">
            <a:extLst>
              <a:ext uri="{FF2B5EF4-FFF2-40B4-BE49-F238E27FC236}">
                <a16:creationId xmlns:a16="http://schemas.microsoft.com/office/drawing/2014/main" xmlns="" id="{4CD3BCCA-EB77-4B05-5947-707BF56C5C0C}"/>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4282A11D-065B-E8C6-F041-92F5CDFC272E}"/>
              </a:ext>
            </a:extLst>
          </p:cNvPr>
          <p:cNvSpPr>
            <a:spLocks noGrp="1"/>
          </p:cNvSpPr>
          <p:nvPr>
            <p:ph type="sldNum" sz="quarter" idx="12"/>
          </p:nvPr>
        </p:nvSpPr>
        <p:spPr/>
        <p:txBody>
          <a:bodyPr/>
          <a:lstStyle/>
          <a:p>
            <a:fld id="{C09EE6F5-1BC2-194B-A87E-70724C46C9A0}" type="slidenum">
              <a:rPr lang="x-none" smtClean="0"/>
              <a:t>‹#›</a:t>
            </a:fld>
            <a:endParaRPr lang="x-none"/>
          </a:p>
        </p:txBody>
      </p:sp>
    </p:spTree>
    <p:extLst>
      <p:ext uri="{BB962C8B-B14F-4D97-AF65-F5344CB8AC3E}">
        <p14:creationId xmlns:p14="http://schemas.microsoft.com/office/powerpoint/2010/main" val="965069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50EB4E-337F-A7FB-4F64-A823EB189B3F}"/>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00890A64-9571-611C-9CBD-64EBB3DB15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xmlns="" id="{AAB24A1C-6DFD-E85A-3738-31CCFE7937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xmlns="" id="{3EA5B12C-D574-B2AA-BC45-052D5AC8C4EE}"/>
              </a:ext>
            </a:extLst>
          </p:cNvPr>
          <p:cNvSpPr>
            <a:spLocks noGrp="1"/>
          </p:cNvSpPr>
          <p:nvPr>
            <p:ph type="dt" sz="half" idx="10"/>
          </p:nvPr>
        </p:nvSpPr>
        <p:spPr/>
        <p:txBody>
          <a:bodyPr/>
          <a:lstStyle/>
          <a:p>
            <a:fld id="{1994C791-6093-3D4B-BB97-6B7092A3A37B}" type="datetimeFigureOut">
              <a:rPr lang="x-none" smtClean="0"/>
              <a:t>01/08/2022</a:t>
            </a:fld>
            <a:endParaRPr lang="x-none"/>
          </a:p>
        </p:txBody>
      </p:sp>
      <p:sp>
        <p:nvSpPr>
          <p:cNvPr id="6" name="Footer Placeholder 5">
            <a:extLst>
              <a:ext uri="{FF2B5EF4-FFF2-40B4-BE49-F238E27FC236}">
                <a16:creationId xmlns:a16="http://schemas.microsoft.com/office/drawing/2014/main" xmlns="" id="{84F6BA22-C2DF-9BE0-5DED-EA610AFAD65D}"/>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AF5C4C78-CCE4-FC49-B66E-34E88A656C4B}"/>
              </a:ext>
            </a:extLst>
          </p:cNvPr>
          <p:cNvSpPr>
            <a:spLocks noGrp="1"/>
          </p:cNvSpPr>
          <p:nvPr>
            <p:ph type="sldNum" sz="quarter" idx="12"/>
          </p:nvPr>
        </p:nvSpPr>
        <p:spPr/>
        <p:txBody>
          <a:bodyPr/>
          <a:lstStyle/>
          <a:p>
            <a:fld id="{C09EE6F5-1BC2-194B-A87E-70724C46C9A0}" type="slidenum">
              <a:rPr lang="x-none" smtClean="0"/>
              <a:t>‹#›</a:t>
            </a:fld>
            <a:endParaRPr lang="x-none"/>
          </a:p>
        </p:txBody>
      </p:sp>
    </p:spTree>
    <p:extLst>
      <p:ext uri="{BB962C8B-B14F-4D97-AF65-F5344CB8AC3E}">
        <p14:creationId xmlns:p14="http://schemas.microsoft.com/office/powerpoint/2010/main" val="1165035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C100B8-8946-8E3D-B570-AAE98B9DB2E3}"/>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35A007E0-A782-9FC6-7242-05ECB6AD74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3AEB8A8-2D13-E5E8-6574-65B9EACE62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xmlns="" id="{1C267205-7757-6BC5-3E7C-6B5E35423E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72862C1-160A-EB78-62A5-32E9E1E7A4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xmlns="" id="{B05B5024-5264-A27D-D60C-EB5DAD13B6E4}"/>
              </a:ext>
            </a:extLst>
          </p:cNvPr>
          <p:cNvSpPr>
            <a:spLocks noGrp="1"/>
          </p:cNvSpPr>
          <p:nvPr>
            <p:ph type="dt" sz="half" idx="10"/>
          </p:nvPr>
        </p:nvSpPr>
        <p:spPr/>
        <p:txBody>
          <a:bodyPr/>
          <a:lstStyle/>
          <a:p>
            <a:fld id="{1994C791-6093-3D4B-BB97-6B7092A3A37B}" type="datetimeFigureOut">
              <a:rPr lang="x-none" smtClean="0"/>
              <a:t>01/08/2022</a:t>
            </a:fld>
            <a:endParaRPr lang="x-none"/>
          </a:p>
        </p:txBody>
      </p:sp>
      <p:sp>
        <p:nvSpPr>
          <p:cNvPr id="8" name="Footer Placeholder 7">
            <a:extLst>
              <a:ext uri="{FF2B5EF4-FFF2-40B4-BE49-F238E27FC236}">
                <a16:creationId xmlns:a16="http://schemas.microsoft.com/office/drawing/2014/main" xmlns="" id="{E7C5283E-779A-F761-FB0D-9A8D4F1CE3DA}"/>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xmlns="" id="{1D0A56C4-016B-869C-7BE0-B06A1D0219F7}"/>
              </a:ext>
            </a:extLst>
          </p:cNvPr>
          <p:cNvSpPr>
            <a:spLocks noGrp="1"/>
          </p:cNvSpPr>
          <p:nvPr>
            <p:ph type="sldNum" sz="quarter" idx="12"/>
          </p:nvPr>
        </p:nvSpPr>
        <p:spPr/>
        <p:txBody>
          <a:bodyPr/>
          <a:lstStyle/>
          <a:p>
            <a:fld id="{C09EE6F5-1BC2-194B-A87E-70724C46C9A0}" type="slidenum">
              <a:rPr lang="x-none" smtClean="0"/>
              <a:t>‹#›</a:t>
            </a:fld>
            <a:endParaRPr lang="x-none"/>
          </a:p>
        </p:txBody>
      </p:sp>
    </p:spTree>
    <p:extLst>
      <p:ext uri="{BB962C8B-B14F-4D97-AF65-F5344CB8AC3E}">
        <p14:creationId xmlns:p14="http://schemas.microsoft.com/office/powerpoint/2010/main" val="854850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4780F1-2FC1-154B-8AB3-D539045F695D}"/>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xmlns="" id="{799437E2-B226-18CF-120B-3511E5046622}"/>
              </a:ext>
            </a:extLst>
          </p:cNvPr>
          <p:cNvSpPr>
            <a:spLocks noGrp="1"/>
          </p:cNvSpPr>
          <p:nvPr>
            <p:ph type="dt" sz="half" idx="10"/>
          </p:nvPr>
        </p:nvSpPr>
        <p:spPr/>
        <p:txBody>
          <a:bodyPr/>
          <a:lstStyle/>
          <a:p>
            <a:fld id="{1994C791-6093-3D4B-BB97-6B7092A3A37B}" type="datetimeFigureOut">
              <a:rPr lang="x-none" smtClean="0"/>
              <a:t>01/08/2022</a:t>
            </a:fld>
            <a:endParaRPr lang="x-none"/>
          </a:p>
        </p:txBody>
      </p:sp>
      <p:sp>
        <p:nvSpPr>
          <p:cNvPr id="4" name="Footer Placeholder 3">
            <a:extLst>
              <a:ext uri="{FF2B5EF4-FFF2-40B4-BE49-F238E27FC236}">
                <a16:creationId xmlns:a16="http://schemas.microsoft.com/office/drawing/2014/main" xmlns="" id="{AD6D83C6-E3BB-5707-725F-C4B7A256EA24}"/>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xmlns="" id="{58441426-92AE-C7F0-51DF-BF52F092D4A5}"/>
              </a:ext>
            </a:extLst>
          </p:cNvPr>
          <p:cNvSpPr>
            <a:spLocks noGrp="1"/>
          </p:cNvSpPr>
          <p:nvPr>
            <p:ph type="sldNum" sz="quarter" idx="12"/>
          </p:nvPr>
        </p:nvSpPr>
        <p:spPr/>
        <p:txBody>
          <a:bodyPr/>
          <a:lstStyle/>
          <a:p>
            <a:fld id="{C09EE6F5-1BC2-194B-A87E-70724C46C9A0}" type="slidenum">
              <a:rPr lang="x-none" smtClean="0"/>
              <a:t>‹#›</a:t>
            </a:fld>
            <a:endParaRPr lang="x-none"/>
          </a:p>
        </p:txBody>
      </p:sp>
    </p:spTree>
    <p:extLst>
      <p:ext uri="{BB962C8B-B14F-4D97-AF65-F5344CB8AC3E}">
        <p14:creationId xmlns:p14="http://schemas.microsoft.com/office/powerpoint/2010/main" val="1878847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8B5109E-BA43-E105-862A-BEF50D71BA53}"/>
              </a:ext>
            </a:extLst>
          </p:cNvPr>
          <p:cNvSpPr>
            <a:spLocks noGrp="1"/>
          </p:cNvSpPr>
          <p:nvPr>
            <p:ph type="dt" sz="half" idx="10"/>
          </p:nvPr>
        </p:nvSpPr>
        <p:spPr/>
        <p:txBody>
          <a:bodyPr/>
          <a:lstStyle/>
          <a:p>
            <a:fld id="{1994C791-6093-3D4B-BB97-6B7092A3A37B}" type="datetimeFigureOut">
              <a:rPr lang="x-none" smtClean="0"/>
              <a:t>01/08/2022</a:t>
            </a:fld>
            <a:endParaRPr lang="x-none"/>
          </a:p>
        </p:txBody>
      </p:sp>
      <p:sp>
        <p:nvSpPr>
          <p:cNvPr id="3" name="Footer Placeholder 2">
            <a:extLst>
              <a:ext uri="{FF2B5EF4-FFF2-40B4-BE49-F238E27FC236}">
                <a16:creationId xmlns:a16="http://schemas.microsoft.com/office/drawing/2014/main" xmlns="" id="{31CD0A41-5D17-A5F6-D15C-8A93FD23442C}"/>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xmlns="" id="{78EB6CBE-E262-A025-5970-2E6E1A1F18FC}"/>
              </a:ext>
            </a:extLst>
          </p:cNvPr>
          <p:cNvSpPr>
            <a:spLocks noGrp="1"/>
          </p:cNvSpPr>
          <p:nvPr>
            <p:ph type="sldNum" sz="quarter" idx="12"/>
          </p:nvPr>
        </p:nvSpPr>
        <p:spPr/>
        <p:txBody>
          <a:bodyPr/>
          <a:lstStyle/>
          <a:p>
            <a:fld id="{C09EE6F5-1BC2-194B-A87E-70724C46C9A0}" type="slidenum">
              <a:rPr lang="x-none" smtClean="0"/>
              <a:t>‹#›</a:t>
            </a:fld>
            <a:endParaRPr lang="x-none"/>
          </a:p>
        </p:txBody>
      </p:sp>
    </p:spTree>
    <p:extLst>
      <p:ext uri="{BB962C8B-B14F-4D97-AF65-F5344CB8AC3E}">
        <p14:creationId xmlns:p14="http://schemas.microsoft.com/office/powerpoint/2010/main" val="1424411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600CE5-E86F-2D25-51B7-58594ED616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A019FE06-28C6-206A-3CD3-C28C7490F3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xmlns="" id="{59F1C476-5285-EEDC-FA18-7047602753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86C4B29-5C74-9933-7222-E5D818B41C12}"/>
              </a:ext>
            </a:extLst>
          </p:cNvPr>
          <p:cNvSpPr>
            <a:spLocks noGrp="1"/>
          </p:cNvSpPr>
          <p:nvPr>
            <p:ph type="dt" sz="half" idx="10"/>
          </p:nvPr>
        </p:nvSpPr>
        <p:spPr/>
        <p:txBody>
          <a:bodyPr/>
          <a:lstStyle/>
          <a:p>
            <a:fld id="{1994C791-6093-3D4B-BB97-6B7092A3A37B}" type="datetimeFigureOut">
              <a:rPr lang="x-none" smtClean="0"/>
              <a:t>01/08/2022</a:t>
            </a:fld>
            <a:endParaRPr lang="x-none"/>
          </a:p>
        </p:txBody>
      </p:sp>
      <p:sp>
        <p:nvSpPr>
          <p:cNvPr id="6" name="Footer Placeholder 5">
            <a:extLst>
              <a:ext uri="{FF2B5EF4-FFF2-40B4-BE49-F238E27FC236}">
                <a16:creationId xmlns:a16="http://schemas.microsoft.com/office/drawing/2014/main" xmlns="" id="{8D5E333E-A265-4D4A-6D3D-E83EAE8251BF}"/>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8AD8BA32-3C4A-ED4B-E998-321C7C1A9D8D}"/>
              </a:ext>
            </a:extLst>
          </p:cNvPr>
          <p:cNvSpPr>
            <a:spLocks noGrp="1"/>
          </p:cNvSpPr>
          <p:nvPr>
            <p:ph type="sldNum" sz="quarter" idx="12"/>
          </p:nvPr>
        </p:nvSpPr>
        <p:spPr/>
        <p:txBody>
          <a:bodyPr/>
          <a:lstStyle/>
          <a:p>
            <a:fld id="{C09EE6F5-1BC2-194B-A87E-70724C46C9A0}" type="slidenum">
              <a:rPr lang="x-none" smtClean="0"/>
              <a:t>‹#›</a:t>
            </a:fld>
            <a:endParaRPr lang="x-none"/>
          </a:p>
        </p:txBody>
      </p:sp>
    </p:spTree>
    <p:extLst>
      <p:ext uri="{BB962C8B-B14F-4D97-AF65-F5344CB8AC3E}">
        <p14:creationId xmlns:p14="http://schemas.microsoft.com/office/powerpoint/2010/main" val="2281785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03C015-68F8-C006-2173-B2E38FA302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xmlns="" id="{BDB424D7-FBDE-2F59-5CF9-D8800A1B9A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182CB248-D8E8-9A54-EEDB-837CECEA94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1A4C510-C3BD-8E42-4E90-E5038C27642D}"/>
              </a:ext>
            </a:extLst>
          </p:cNvPr>
          <p:cNvSpPr>
            <a:spLocks noGrp="1"/>
          </p:cNvSpPr>
          <p:nvPr>
            <p:ph type="dt" sz="half" idx="10"/>
          </p:nvPr>
        </p:nvSpPr>
        <p:spPr/>
        <p:txBody>
          <a:bodyPr/>
          <a:lstStyle/>
          <a:p>
            <a:fld id="{1994C791-6093-3D4B-BB97-6B7092A3A37B}" type="datetimeFigureOut">
              <a:rPr lang="x-none" smtClean="0"/>
              <a:t>01/08/2022</a:t>
            </a:fld>
            <a:endParaRPr lang="x-none"/>
          </a:p>
        </p:txBody>
      </p:sp>
      <p:sp>
        <p:nvSpPr>
          <p:cNvPr id="6" name="Footer Placeholder 5">
            <a:extLst>
              <a:ext uri="{FF2B5EF4-FFF2-40B4-BE49-F238E27FC236}">
                <a16:creationId xmlns:a16="http://schemas.microsoft.com/office/drawing/2014/main" xmlns="" id="{FAC4EC2F-369F-6AA1-334C-0F8E412DD184}"/>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C519768A-A1B0-2EEF-4C3E-158F3F28B2DA}"/>
              </a:ext>
            </a:extLst>
          </p:cNvPr>
          <p:cNvSpPr>
            <a:spLocks noGrp="1"/>
          </p:cNvSpPr>
          <p:nvPr>
            <p:ph type="sldNum" sz="quarter" idx="12"/>
          </p:nvPr>
        </p:nvSpPr>
        <p:spPr/>
        <p:txBody>
          <a:bodyPr/>
          <a:lstStyle/>
          <a:p>
            <a:fld id="{C09EE6F5-1BC2-194B-A87E-70724C46C9A0}" type="slidenum">
              <a:rPr lang="x-none" smtClean="0"/>
              <a:t>‹#›</a:t>
            </a:fld>
            <a:endParaRPr lang="x-none"/>
          </a:p>
        </p:txBody>
      </p:sp>
    </p:spTree>
    <p:extLst>
      <p:ext uri="{BB962C8B-B14F-4D97-AF65-F5344CB8AC3E}">
        <p14:creationId xmlns:p14="http://schemas.microsoft.com/office/powerpoint/2010/main" val="3428091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ED6B388-B4E6-CE5C-0155-3160BFC9B7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A50A6423-3AC0-8A43-FE65-432DF44F2A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DF97EDEB-FA43-A0F6-8EA3-7D65AA5FD8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94C791-6093-3D4B-BB97-6B7092A3A37B}" type="datetimeFigureOut">
              <a:rPr lang="x-none" smtClean="0"/>
              <a:t>01/08/2022</a:t>
            </a:fld>
            <a:endParaRPr lang="x-none"/>
          </a:p>
        </p:txBody>
      </p:sp>
      <p:sp>
        <p:nvSpPr>
          <p:cNvPr id="5" name="Footer Placeholder 4">
            <a:extLst>
              <a:ext uri="{FF2B5EF4-FFF2-40B4-BE49-F238E27FC236}">
                <a16:creationId xmlns:a16="http://schemas.microsoft.com/office/drawing/2014/main" xmlns="" id="{9D4477F9-D592-31C7-41AB-0115E255A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xmlns="" id="{032A7DFC-736A-E6C2-25E3-D7FED0FF29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9EE6F5-1BC2-194B-A87E-70724C46C9A0}" type="slidenum">
              <a:rPr lang="x-none" smtClean="0"/>
              <a:t>‹#›</a:t>
            </a:fld>
            <a:endParaRPr lang="x-none"/>
          </a:p>
        </p:txBody>
      </p:sp>
      <p:pic>
        <p:nvPicPr>
          <p:cNvPr id="7" name="Picture 6" descr="Logo&#10;&#10;Description automatically generated">
            <a:extLst>
              <a:ext uri="{FF2B5EF4-FFF2-40B4-BE49-F238E27FC236}">
                <a16:creationId xmlns:a16="http://schemas.microsoft.com/office/drawing/2014/main" xmlns="" id="{7839D87E-FAB2-BC85-310F-4BAE6CB2123D}"/>
              </a:ext>
            </a:extLst>
          </p:cNvPr>
          <p:cNvPicPr>
            <a:picLocks noChangeAspect="1"/>
          </p:cNvPicPr>
          <p:nvPr userDrawn="1"/>
        </p:nvPicPr>
        <p:blipFill>
          <a:blip r:embed="rId14"/>
          <a:stretch>
            <a:fillRect/>
          </a:stretch>
        </p:blipFill>
        <p:spPr>
          <a:xfrm>
            <a:off x="45670" y="0"/>
            <a:ext cx="652881" cy="652881"/>
          </a:xfrm>
          <a:prstGeom prst="rect">
            <a:avLst/>
          </a:prstGeom>
        </p:spPr>
      </p:pic>
      <p:pic>
        <p:nvPicPr>
          <p:cNvPr id="8" name="Picture 7">
            <a:extLst>
              <a:ext uri="{FF2B5EF4-FFF2-40B4-BE49-F238E27FC236}">
                <a16:creationId xmlns:a16="http://schemas.microsoft.com/office/drawing/2014/main" xmlns="" id="{9E58F141-856C-5410-4C0E-6A708039EC3C}"/>
              </a:ext>
            </a:extLst>
          </p:cNvPr>
          <p:cNvPicPr>
            <a:picLocks noChangeAspect="1"/>
          </p:cNvPicPr>
          <p:nvPr userDrawn="1"/>
        </p:nvPicPr>
        <p:blipFill>
          <a:blip r:embed="rId15"/>
          <a:stretch>
            <a:fillRect/>
          </a:stretch>
        </p:blipFill>
        <p:spPr>
          <a:xfrm>
            <a:off x="11248292" y="42842"/>
            <a:ext cx="898038" cy="480105"/>
          </a:xfrm>
          <a:prstGeom prst="rect">
            <a:avLst/>
          </a:prstGeom>
        </p:spPr>
      </p:pic>
    </p:spTree>
    <p:extLst>
      <p:ext uri="{BB962C8B-B14F-4D97-AF65-F5344CB8AC3E}">
        <p14:creationId xmlns:p14="http://schemas.microsoft.com/office/powerpoint/2010/main" val="1259169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117" Type="http://schemas.openxmlformats.org/officeDocument/2006/relationships/tags" Target="../tags/tag117.xml"/><Relationship Id="rId21" Type="http://schemas.openxmlformats.org/officeDocument/2006/relationships/tags" Target="../tags/tag21.xml"/><Relationship Id="rId42" Type="http://schemas.openxmlformats.org/officeDocument/2006/relationships/tags" Target="../tags/tag42.xml"/><Relationship Id="rId63" Type="http://schemas.openxmlformats.org/officeDocument/2006/relationships/tags" Target="../tags/tag63.xml"/><Relationship Id="rId84" Type="http://schemas.openxmlformats.org/officeDocument/2006/relationships/tags" Target="../tags/tag84.xml"/><Relationship Id="rId138" Type="http://schemas.openxmlformats.org/officeDocument/2006/relationships/tags" Target="../tags/tag138.xml"/><Relationship Id="rId159" Type="http://schemas.openxmlformats.org/officeDocument/2006/relationships/tags" Target="../tags/tag159.xml"/><Relationship Id="rId170" Type="http://schemas.openxmlformats.org/officeDocument/2006/relationships/slideLayout" Target="../slideLayouts/slideLayout2.xml"/><Relationship Id="rId191" Type="http://schemas.openxmlformats.org/officeDocument/2006/relationships/image" Target="../media/image220.png"/><Relationship Id="rId205" Type="http://schemas.openxmlformats.org/officeDocument/2006/relationships/image" Target="../media/image110.png"/><Relationship Id="rId107" Type="http://schemas.openxmlformats.org/officeDocument/2006/relationships/tags" Target="../tags/tag107.xml"/><Relationship Id="rId11" Type="http://schemas.openxmlformats.org/officeDocument/2006/relationships/tags" Target="../tags/tag11.xml"/><Relationship Id="rId32" Type="http://schemas.openxmlformats.org/officeDocument/2006/relationships/tags" Target="../tags/tag32.xml"/><Relationship Id="rId53" Type="http://schemas.openxmlformats.org/officeDocument/2006/relationships/tags" Target="../tags/tag53.xml"/><Relationship Id="rId74" Type="http://schemas.openxmlformats.org/officeDocument/2006/relationships/tags" Target="../tags/tag74.xml"/><Relationship Id="rId128" Type="http://schemas.openxmlformats.org/officeDocument/2006/relationships/tags" Target="../tags/tag128.xml"/><Relationship Id="rId149" Type="http://schemas.openxmlformats.org/officeDocument/2006/relationships/tags" Target="../tags/tag149.xml"/><Relationship Id="rId5" Type="http://schemas.openxmlformats.org/officeDocument/2006/relationships/tags" Target="../tags/tag5.xml"/><Relationship Id="rId95" Type="http://schemas.openxmlformats.org/officeDocument/2006/relationships/tags" Target="../tags/tag95.xml"/><Relationship Id="rId160" Type="http://schemas.openxmlformats.org/officeDocument/2006/relationships/tags" Target="../tags/tag160.xml"/><Relationship Id="rId181" Type="http://schemas.openxmlformats.org/officeDocument/2006/relationships/image" Target="../media/image170.png"/><Relationship Id="rId216" Type="http://schemas.openxmlformats.org/officeDocument/2006/relationships/customXml" Target="../ink/ink21.xml"/><Relationship Id="rId211" Type="http://schemas.openxmlformats.org/officeDocument/2006/relationships/image" Target="../media/image140.png"/><Relationship Id="rId22" Type="http://schemas.openxmlformats.org/officeDocument/2006/relationships/tags" Target="../tags/tag22.xml"/><Relationship Id="rId27" Type="http://schemas.openxmlformats.org/officeDocument/2006/relationships/tags" Target="../tags/tag27.xml"/><Relationship Id="rId43" Type="http://schemas.openxmlformats.org/officeDocument/2006/relationships/tags" Target="../tags/tag43.xml"/><Relationship Id="rId48" Type="http://schemas.openxmlformats.org/officeDocument/2006/relationships/tags" Target="../tags/tag48.xml"/><Relationship Id="rId64" Type="http://schemas.openxmlformats.org/officeDocument/2006/relationships/tags" Target="../tags/tag64.xml"/><Relationship Id="rId69" Type="http://schemas.openxmlformats.org/officeDocument/2006/relationships/tags" Target="../tags/tag69.xml"/><Relationship Id="rId113" Type="http://schemas.openxmlformats.org/officeDocument/2006/relationships/tags" Target="../tags/tag113.xml"/><Relationship Id="rId118" Type="http://schemas.openxmlformats.org/officeDocument/2006/relationships/tags" Target="../tags/tag118.xml"/><Relationship Id="rId134" Type="http://schemas.openxmlformats.org/officeDocument/2006/relationships/tags" Target="../tags/tag134.xml"/><Relationship Id="rId139" Type="http://schemas.openxmlformats.org/officeDocument/2006/relationships/tags" Target="../tags/tag139.xml"/><Relationship Id="rId80" Type="http://schemas.openxmlformats.org/officeDocument/2006/relationships/tags" Target="../tags/tag80.xml"/><Relationship Id="rId85" Type="http://schemas.openxmlformats.org/officeDocument/2006/relationships/tags" Target="../tags/tag85.xml"/><Relationship Id="rId150" Type="http://schemas.openxmlformats.org/officeDocument/2006/relationships/tags" Target="../tags/tag150.xml"/><Relationship Id="rId155" Type="http://schemas.openxmlformats.org/officeDocument/2006/relationships/tags" Target="../tags/tag155.xml"/><Relationship Id="rId171" Type="http://schemas.openxmlformats.org/officeDocument/2006/relationships/image" Target="../media/image30.png"/><Relationship Id="rId176" Type="http://schemas.openxmlformats.org/officeDocument/2006/relationships/customXml" Target="../ink/ink1.xml"/><Relationship Id="rId192" Type="http://schemas.openxmlformats.org/officeDocument/2006/relationships/customXml" Target="../ink/ink9.xml"/><Relationship Id="rId197" Type="http://schemas.openxmlformats.org/officeDocument/2006/relationships/image" Target="../media/image250.png"/><Relationship Id="rId206" Type="http://schemas.openxmlformats.org/officeDocument/2006/relationships/customXml" Target="../ink/ink16.xml"/><Relationship Id="rId201" Type="http://schemas.openxmlformats.org/officeDocument/2006/relationships/image" Target="../media/image270.png"/><Relationship Id="rId222" Type="http://schemas.openxmlformats.org/officeDocument/2006/relationships/customXml" Target="../ink/ink24.xml"/><Relationship Id="rId12" Type="http://schemas.openxmlformats.org/officeDocument/2006/relationships/tags" Target="../tags/tag12.xml"/><Relationship Id="rId17" Type="http://schemas.openxmlformats.org/officeDocument/2006/relationships/tags" Target="../tags/tag17.xml"/><Relationship Id="rId33" Type="http://schemas.openxmlformats.org/officeDocument/2006/relationships/tags" Target="../tags/tag33.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08" Type="http://schemas.openxmlformats.org/officeDocument/2006/relationships/tags" Target="../tags/tag108.xml"/><Relationship Id="rId124" Type="http://schemas.openxmlformats.org/officeDocument/2006/relationships/tags" Target="../tags/tag124.xml"/><Relationship Id="rId129" Type="http://schemas.openxmlformats.org/officeDocument/2006/relationships/tags" Target="../tags/tag129.xml"/><Relationship Id="rId54" Type="http://schemas.openxmlformats.org/officeDocument/2006/relationships/tags" Target="../tags/tag54.xml"/><Relationship Id="rId70" Type="http://schemas.openxmlformats.org/officeDocument/2006/relationships/tags" Target="../tags/tag70.xml"/><Relationship Id="rId75" Type="http://schemas.openxmlformats.org/officeDocument/2006/relationships/tags" Target="../tags/tag75.xml"/><Relationship Id="rId91" Type="http://schemas.openxmlformats.org/officeDocument/2006/relationships/tags" Target="../tags/tag91.xml"/><Relationship Id="rId96" Type="http://schemas.openxmlformats.org/officeDocument/2006/relationships/tags" Target="../tags/tag96.xml"/><Relationship Id="rId140" Type="http://schemas.openxmlformats.org/officeDocument/2006/relationships/tags" Target="../tags/tag140.xml"/><Relationship Id="rId145" Type="http://schemas.openxmlformats.org/officeDocument/2006/relationships/tags" Target="../tags/tag145.xml"/><Relationship Id="rId161" Type="http://schemas.openxmlformats.org/officeDocument/2006/relationships/tags" Target="../tags/tag161.xml"/><Relationship Id="rId166" Type="http://schemas.openxmlformats.org/officeDocument/2006/relationships/tags" Target="../tags/tag166.xml"/><Relationship Id="rId182" Type="http://schemas.openxmlformats.org/officeDocument/2006/relationships/customXml" Target="../ink/ink4.xml"/><Relationship Id="rId187" Type="http://schemas.openxmlformats.org/officeDocument/2006/relationships/image" Target="../media/image200.png"/><Relationship Id="rId217" Type="http://schemas.openxmlformats.org/officeDocument/2006/relationships/image" Target="../media/image300.png"/><Relationship Id="rId1" Type="http://schemas.openxmlformats.org/officeDocument/2006/relationships/tags" Target="../tags/tag1.xml"/><Relationship Id="rId6" Type="http://schemas.openxmlformats.org/officeDocument/2006/relationships/tags" Target="../tags/tag6.xml"/><Relationship Id="rId212" Type="http://schemas.openxmlformats.org/officeDocument/2006/relationships/customXml" Target="../ink/ink19.xml"/><Relationship Id="rId23" Type="http://schemas.openxmlformats.org/officeDocument/2006/relationships/tags" Target="../tags/tag23.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119" Type="http://schemas.openxmlformats.org/officeDocument/2006/relationships/tags" Target="../tags/tag119.xml"/><Relationship Id="rId44" Type="http://schemas.openxmlformats.org/officeDocument/2006/relationships/tags" Target="../tags/tag44.xml"/><Relationship Id="rId60" Type="http://schemas.openxmlformats.org/officeDocument/2006/relationships/tags" Target="../tags/tag60.xml"/><Relationship Id="rId65" Type="http://schemas.openxmlformats.org/officeDocument/2006/relationships/tags" Target="../tags/tag65.xml"/><Relationship Id="rId81" Type="http://schemas.openxmlformats.org/officeDocument/2006/relationships/tags" Target="../tags/tag81.xml"/><Relationship Id="rId86" Type="http://schemas.openxmlformats.org/officeDocument/2006/relationships/tags" Target="../tags/tag86.xml"/><Relationship Id="rId130" Type="http://schemas.openxmlformats.org/officeDocument/2006/relationships/tags" Target="../tags/tag130.xml"/><Relationship Id="rId135" Type="http://schemas.openxmlformats.org/officeDocument/2006/relationships/tags" Target="../tags/tag135.xml"/><Relationship Id="rId151" Type="http://schemas.openxmlformats.org/officeDocument/2006/relationships/tags" Target="../tags/tag151.xml"/><Relationship Id="rId156" Type="http://schemas.openxmlformats.org/officeDocument/2006/relationships/tags" Target="../tags/tag156.xml"/><Relationship Id="rId177" Type="http://schemas.openxmlformats.org/officeDocument/2006/relationships/image" Target="../media/image150.png"/><Relationship Id="rId198" Type="http://schemas.openxmlformats.org/officeDocument/2006/relationships/customXml" Target="../ink/ink12.xml"/><Relationship Id="rId172" Type="http://schemas.openxmlformats.org/officeDocument/2006/relationships/image" Target="../media/image31.png"/><Relationship Id="rId193" Type="http://schemas.openxmlformats.org/officeDocument/2006/relationships/image" Target="../media/image230.png"/><Relationship Id="rId202" Type="http://schemas.openxmlformats.org/officeDocument/2006/relationships/customXml" Target="../ink/ink14.xml"/><Relationship Id="rId207" Type="http://schemas.openxmlformats.org/officeDocument/2006/relationships/image" Target="../media/image120.png"/><Relationship Id="rId223" Type="http://schemas.openxmlformats.org/officeDocument/2006/relationships/image" Target="../media/image340.png"/><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109" Type="http://schemas.openxmlformats.org/officeDocument/2006/relationships/tags" Target="../tags/tag10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04" Type="http://schemas.openxmlformats.org/officeDocument/2006/relationships/tags" Target="../tags/tag104.xml"/><Relationship Id="rId120" Type="http://schemas.openxmlformats.org/officeDocument/2006/relationships/tags" Target="../tags/tag120.xml"/><Relationship Id="rId125" Type="http://schemas.openxmlformats.org/officeDocument/2006/relationships/tags" Target="../tags/tag125.xml"/><Relationship Id="rId141" Type="http://schemas.openxmlformats.org/officeDocument/2006/relationships/tags" Target="../tags/tag141.xml"/><Relationship Id="rId146" Type="http://schemas.openxmlformats.org/officeDocument/2006/relationships/tags" Target="../tags/tag146.xml"/><Relationship Id="rId167" Type="http://schemas.openxmlformats.org/officeDocument/2006/relationships/tags" Target="../tags/tag167.xml"/><Relationship Id="rId188" Type="http://schemas.openxmlformats.org/officeDocument/2006/relationships/customXml" Target="../ink/ink7.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162" Type="http://schemas.openxmlformats.org/officeDocument/2006/relationships/tags" Target="../tags/tag162.xml"/><Relationship Id="rId183" Type="http://schemas.openxmlformats.org/officeDocument/2006/relationships/image" Target="../media/image180.png"/><Relationship Id="rId213" Type="http://schemas.openxmlformats.org/officeDocument/2006/relationships/image" Target="../media/image280.png"/><Relationship Id="rId218" Type="http://schemas.openxmlformats.org/officeDocument/2006/relationships/customXml" Target="../ink/ink22.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15" Type="http://schemas.openxmlformats.org/officeDocument/2006/relationships/tags" Target="../tags/tag115.xml"/><Relationship Id="rId131" Type="http://schemas.openxmlformats.org/officeDocument/2006/relationships/tags" Target="../tags/tag131.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customXml" Target="../ink/ink2.xml"/><Relationship Id="rId61" Type="http://schemas.openxmlformats.org/officeDocument/2006/relationships/tags" Target="../tags/tag61.xml"/><Relationship Id="rId82" Type="http://schemas.openxmlformats.org/officeDocument/2006/relationships/tags" Target="../tags/tag82.xml"/><Relationship Id="rId152" Type="http://schemas.openxmlformats.org/officeDocument/2006/relationships/tags" Target="../tags/tag152.xml"/><Relationship Id="rId173" Type="http://schemas.openxmlformats.org/officeDocument/2006/relationships/image" Target="../media/image32.png"/><Relationship Id="rId194" Type="http://schemas.openxmlformats.org/officeDocument/2006/relationships/customXml" Target="../ink/ink10.xml"/><Relationship Id="rId199" Type="http://schemas.openxmlformats.org/officeDocument/2006/relationships/image" Target="../media/image260.png"/><Relationship Id="rId203" Type="http://schemas.openxmlformats.org/officeDocument/2006/relationships/image" Target="../media/image100.png"/><Relationship Id="rId208" Type="http://schemas.openxmlformats.org/officeDocument/2006/relationships/customXml" Target="../ink/ink17.xml"/><Relationship Id="rId19" Type="http://schemas.openxmlformats.org/officeDocument/2006/relationships/tags" Target="../tags/tag19.xml"/><Relationship Id="rId224" Type="http://schemas.openxmlformats.org/officeDocument/2006/relationships/customXml" Target="../ink/ink25.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163" Type="http://schemas.openxmlformats.org/officeDocument/2006/relationships/tags" Target="../tags/tag163.xml"/><Relationship Id="rId184" Type="http://schemas.openxmlformats.org/officeDocument/2006/relationships/customXml" Target="../ink/ink5.xml"/><Relationship Id="rId189" Type="http://schemas.openxmlformats.org/officeDocument/2006/relationships/image" Target="../media/image210.png"/><Relationship Id="rId219" Type="http://schemas.openxmlformats.org/officeDocument/2006/relationships/image" Target="../media/image310.png"/><Relationship Id="rId3" Type="http://schemas.openxmlformats.org/officeDocument/2006/relationships/tags" Target="../tags/tag3.xml"/><Relationship Id="rId214" Type="http://schemas.openxmlformats.org/officeDocument/2006/relationships/customXml" Target="../ink/ink20.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88" Type="http://schemas.openxmlformats.org/officeDocument/2006/relationships/tags" Target="../tags/tag88.xml"/><Relationship Id="rId111" Type="http://schemas.openxmlformats.org/officeDocument/2006/relationships/tags" Target="../tags/tag111.xml"/><Relationship Id="rId132" Type="http://schemas.openxmlformats.org/officeDocument/2006/relationships/tags" Target="../tags/tag132.xml"/><Relationship Id="rId153" Type="http://schemas.openxmlformats.org/officeDocument/2006/relationships/tags" Target="../tags/tag153.xml"/><Relationship Id="rId174" Type="http://schemas.openxmlformats.org/officeDocument/2006/relationships/image" Target="../media/image33.png"/><Relationship Id="rId179" Type="http://schemas.openxmlformats.org/officeDocument/2006/relationships/image" Target="../media/image160.png"/><Relationship Id="rId195" Type="http://schemas.openxmlformats.org/officeDocument/2006/relationships/image" Target="../media/image240.png"/><Relationship Id="rId209" Type="http://schemas.openxmlformats.org/officeDocument/2006/relationships/image" Target="../media/image130.png"/><Relationship Id="rId190" Type="http://schemas.openxmlformats.org/officeDocument/2006/relationships/customXml" Target="../ink/ink8.xml"/><Relationship Id="rId204" Type="http://schemas.openxmlformats.org/officeDocument/2006/relationships/customXml" Target="../ink/ink15.xml"/><Relationship Id="rId220" Type="http://schemas.openxmlformats.org/officeDocument/2006/relationships/customXml" Target="../ink/ink23.xml"/><Relationship Id="rId225" Type="http://schemas.openxmlformats.org/officeDocument/2006/relationships/image" Target="../media/image320.png"/><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106" Type="http://schemas.openxmlformats.org/officeDocument/2006/relationships/tags" Target="../tags/tag106.xml"/><Relationship Id="rId127" Type="http://schemas.openxmlformats.org/officeDocument/2006/relationships/tags" Target="../tags/tag127.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78" Type="http://schemas.openxmlformats.org/officeDocument/2006/relationships/tags" Target="../tags/tag78.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43" Type="http://schemas.openxmlformats.org/officeDocument/2006/relationships/tags" Target="../tags/tag143.xml"/><Relationship Id="rId148" Type="http://schemas.openxmlformats.org/officeDocument/2006/relationships/tags" Target="../tags/tag148.xml"/><Relationship Id="rId164" Type="http://schemas.openxmlformats.org/officeDocument/2006/relationships/tags" Target="../tags/tag164.xml"/><Relationship Id="rId169" Type="http://schemas.openxmlformats.org/officeDocument/2006/relationships/tags" Target="../tags/tag169.xml"/><Relationship Id="rId185" Type="http://schemas.openxmlformats.org/officeDocument/2006/relationships/image" Target="../media/image190.png"/><Relationship Id="rId4" Type="http://schemas.openxmlformats.org/officeDocument/2006/relationships/tags" Target="../tags/tag4.xml"/><Relationship Id="rId9" Type="http://schemas.openxmlformats.org/officeDocument/2006/relationships/tags" Target="../tags/tag9.xml"/><Relationship Id="rId180" Type="http://schemas.openxmlformats.org/officeDocument/2006/relationships/customXml" Target="../ink/ink3.xml"/><Relationship Id="rId210" Type="http://schemas.openxmlformats.org/officeDocument/2006/relationships/customXml" Target="../ink/ink18.xml"/><Relationship Id="rId215" Type="http://schemas.openxmlformats.org/officeDocument/2006/relationships/image" Target="../media/image290.png"/><Relationship Id="rId26" Type="http://schemas.openxmlformats.org/officeDocument/2006/relationships/tags" Target="../tags/tag26.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54" Type="http://schemas.openxmlformats.org/officeDocument/2006/relationships/tags" Target="../tags/tag154.xml"/><Relationship Id="rId175" Type="http://schemas.openxmlformats.org/officeDocument/2006/relationships/image" Target="../media/image34.png"/><Relationship Id="rId196" Type="http://schemas.openxmlformats.org/officeDocument/2006/relationships/customXml" Target="../ink/ink11.xml"/><Relationship Id="rId200" Type="http://schemas.openxmlformats.org/officeDocument/2006/relationships/customXml" Target="../ink/ink13.xml"/><Relationship Id="rId16" Type="http://schemas.openxmlformats.org/officeDocument/2006/relationships/tags" Target="../tags/tag16.xml"/><Relationship Id="rId221" Type="http://schemas.openxmlformats.org/officeDocument/2006/relationships/image" Target="../media/image330.png"/><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90" Type="http://schemas.openxmlformats.org/officeDocument/2006/relationships/tags" Target="../tags/tag90.xml"/><Relationship Id="rId165" Type="http://schemas.openxmlformats.org/officeDocument/2006/relationships/tags" Target="../tags/tag165.xml"/><Relationship Id="rId186" Type="http://schemas.openxmlformats.org/officeDocument/2006/relationships/customXml" Target="../ink/ink6.xml"/></Relationships>
</file>

<file path=ppt/slides/_rels/slide1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6" Type="http://schemas.openxmlformats.org/officeDocument/2006/relationships/tags" Target="../tags/tag195.xml"/><Relationship Id="rId117" Type="http://schemas.openxmlformats.org/officeDocument/2006/relationships/tags" Target="../tags/tag286.xml"/><Relationship Id="rId21" Type="http://schemas.openxmlformats.org/officeDocument/2006/relationships/tags" Target="../tags/tag190.xml"/><Relationship Id="rId42" Type="http://schemas.openxmlformats.org/officeDocument/2006/relationships/tags" Target="../tags/tag211.xml"/><Relationship Id="rId47" Type="http://schemas.openxmlformats.org/officeDocument/2006/relationships/tags" Target="../tags/tag216.xml"/><Relationship Id="rId63" Type="http://schemas.openxmlformats.org/officeDocument/2006/relationships/tags" Target="../tags/tag232.xml"/><Relationship Id="rId68" Type="http://schemas.openxmlformats.org/officeDocument/2006/relationships/tags" Target="../tags/tag237.xml"/><Relationship Id="rId84" Type="http://schemas.openxmlformats.org/officeDocument/2006/relationships/tags" Target="../tags/tag253.xml"/><Relationship Id="rId89" Type="http://schemas.openxmlformats.org/officeDocument/2006/relationships/tags" Target="../tags/tag258.xml"/><Relationship Id="rId112" Type="http://schemas.openxmlformats.org/officeDocument/2006/relationships/tags" Target="../tags/tag281.xml"/><Relationship Id="rId133" Type="http://schemas.openxmlformats.org/officeDocument/2006/relationships/tags" Target="../tags/tag302.xml"/><Relationship Id="rId138" Type="http://schemas.openxmlformats.org/officeDocument/2006/relationships/tags" Target="../tags/tag307.xml"/><Relationship Id="rId154" Type="http://schemas.openxmlformats.org/officeDocument/2006/relationships/tags" Target="../tags/tag323.xml"/><Relationship Id="rId159" Type="http://schemas.openxmlformats.org/officeDocument/2006/relationships/tags" Target="../tags/tag328.xml"/><Relationship Id="rId175" Type="http://schemas.openxmlformats.org/officeDocument/2006/relationships/image" Target="../media/image38.png"/><Relationship Id="rId170" Type="http://schemas.openxmlformats.org/officeDocument/2006/relationships/slideLayout" Target="../slideLayouts/slideLayout7.xml"/><Relationship Id="rId16" Type="http://schemas.openxmlformats.org/officeDocument/2006/relationships/tags" Target="../tags/tag185.xml"/><Relationship Id="rId107" Type="http://schemas.openxmlformats.org/officeDocument/2006/relationships/tags" Target="../tags/tag276.xml"/><Relationship Id="rId11" Type="http://schemas.openxmlformats.org/officeDocument/2006/relationships/tags" Target="../tags/tag180.xml"/><Relationship Id="rId32" Type="http://schemas.openxmlformats.org/officeDocument/2006/relationships/tags" Target="../tags/tag201.xml"/><Relationship Id="rId37" Type="http://schemas.openxmlformats.org/officeDocument/2006/relationships/tags" Target="../tags/tag206.xml"/><Relationship Id="rId53" Type="http://schemas.openxmlformats.org/officeDocument/2006/relationships/tags" Target="../tags/tag222.xml"/><Relationship Id="rId58" Type="http://schemas.openxmlformats.org/officeDocument/2006/relationships/tags" Target="../tags/tag227.xml"/><Relationship Id="rId74" Type="http://schemas.openxmlformats.org/officeDocument/2006/relationships/tags" Target="../tags/tag243.xml"/><Relationship Id="rId79" Type="http://schemas.openxmlformats.org/officeDocument/2006/relationships/tags" Target="../tags/tag248.xml"/><Relationship Id="rId102" Type="http://schemas.openxmlformats.org/officeDocument/2006/relationships/tags" Target="../tags/tag271.xml"/><Relationship Id="rId123" Type="http://schemas.openxmlformats.org/officeDocument/2006/relationships/tags" Target="../tags/tag292.xml"/><Relationship Id="rId128" Type="http://schemas.openxmlformats.org/officeDocument/2006/relationships/tags" Target="../tags/tag297.xml"/><Relationship Id="rId144" Type="http://schemas.openxmlformats.org/officeDocument/2006/relationships/tags" Target="../tags/tag313.xml"/><Relationship Id="rId149" Type="http://schemas.openxmlformats.org/officeDocument/2006/relationships/tags" Target="../tags/tag318.xml"/><Relationship Id="rId5" Type="http://schemas.openxmlformats.org/officeDocument/2006/relationships/tags" Target="../tags/tag174.xml"/><Relationship Id="rId90" Type="http://schemas.openxmlformats.org/officeDocument/2006/relationships/tags" Target="../tags/tag259.xml"/><Relationship Id="rId95" Type="http://schemas.openxmlformats.org/officeDocument/2006/relationships/tags" Target="../tags/tag264.xml"/><Relationship Id="rId160" Type="http://schemas.openxmlformats.org/officeDocument/2006/relationships/tags" Target="../tags/tag329.xml"/><Relationship Id="rId165" Type="http://schemas.openxmlformats.org/officeDocument/2006/relationships/tags" Target="../tags/tag334.xml"/><Relationship Id="rId22" Type="http://schemas.openxmlformats.org/officeDocument/2006/relationships/tags" Target="../tags/tag191.xml"/><Relationship Id="rId27" Type="http://schemas.openxmlformats.org/officeDocument/2006/relationships/tags" Target="../tags/tag196.xml"/><Relationship Id="rId43" Type="http://schemas.openxmlformats.org/officeDocument/2006/relationships/tags" Target="../tags/tag212.xml"/><Relationship Id="rId48" Type="http://schemas.openxmlformats.org/officeDocument/2006/relationships/tags" Target="../tags/tag217.xml"/><Relationship Id="rId64" Type="http://schemas.openxmlformats.org/officeDocument/2006/relationships/tags" Target="../tags/tag233.xml"/><Relationship Id="rId69" Type="http://schemas.openxmlformats.org/officeDocument/2006/relationships/tags" Target="../tags/tag238.xml"/><Relationship Id="rId113" Type="http://schemas.openxmlformats.org/officeDocument/2006/relationships/tags" Target="../tags/tag282.xml"/><Relationship Id="rId118" Type="http://schemas.openxmlformats.org/officeDocument/2006/relationships/tags" Target="../tags/tag287.xml"/><Relationship Id="rId134" Type="http://schemas.openxmlformats.org/officeDocument/2006/relationships/tags" Target="../tags/tag303.xml"/><Relationship Id="rId139" Type="http://schemas.openxmlformats.org/officeDocument/2006/relationships/tags" Target="../tags/tag308.xml"/><Relationship Id="rId80" Type="http://schemas.openxmlformats.org/officeDocument/2006/relationships/tags" Target="../tags/tag249.xml"/><Relationship Id="rId85" Type="http://schemas.openxmlformats.org/officeDocument/2006/relationships/tags" Target="../tags/tag254.xml"/><Relationship Id="rId150" Type="http://schemas.openxmlformats.org/officeDocument/2006/relationships/tags" Target="../tags/tag319.xml"/><Relationship Id="rId155" Type="http://schemas.openxmlformats.org/officeDocument/2006/relationships/tags" Target="../tags/tag324.xml"/><Relationship Id="rId171" Type="http://schemas.openxmlformats.org/officeDocument/2006/relationships/image" Target="../media/image36.png"/><Relationship Id="rId176" Type="http://schemas.openxmlformats.org/officeDocument/2006/relationships/image" Target="../media/image41.svg"/><Relationship Id="rId12" Type="http://schemas.openxmlformats.org/officeDocument/2006/relationships/tags" Target="../tags/tag181.xml"/><Relationship Id="rId17" Type="http://schemas.openxmlformats.org/officeDocument/2006/relationships/tags" Target="../tags/tag186.xml"/><Relationship Id="rId33" Type="http://schemas.openxmlformats.org/officeDocument/2006/relationships/tags" Target="../tags/tag202.xml"/><Relationship Id="rId38" Type="http://schemas.openxmlformats.org/officeDocument/2006/relationships/tags" Target="../tags/tag207.xml"/><Relationship Id="rId59" Type="http://schemas.openxmlformats.org/officeDocument/2006/relationships/tags" Target="../tags/tag228.xml"/><Relationship Id="rId103" Type="http://schemas.openxmlformats.org/officeDocument/2006/relationships/tags" Target="../tags/tag272.xml"/><Relationship Id="rId108" Type="http://schemas.openxmlformats.org/officeDocument/2006/relationships/tags" Target="../tags/tag277.xml"/><Relationship Id="rId124" Type="http://schemas.openxmlformats.org/officeDocument/2006/relationships/tags" Target="../tags/tag293.xml"/><Relationship Id="rId129" Type="http://schemas.openxmlformats.org/officeDocument/2006/relationships/tags" Target="../tags/tag298.xml"/><Relationship Id="rId54" Type="http://schemas.openxmlformats.org/officeDocument/2006/relationships/tags" Target="../tags/tag223.xml"/><Relationship Id="rId70" Type="http://schemas.openxmlformats.org/officeDocument/2006/relationships/tags" Target="../tags/tag239.xml"/><Relationship Id="rId75" Type="http://schemas.openxmlformats.org/officeDocument/2006/relationships/tags" Target="../tags/tag244.xml"/><Relationship Id="rId91" Type="http://schemas.openxmlformats.org/officeDocument/2006/relationships/tags" Target="../tags/tag260.xml"/><Relationship Id="rId96" Type="http://schemas.openxmlformats.org/officeDocument/2006/relationships/tags" Target="../tags/tag265.xml"/><Relationship Id="rId140" Type="http://schemas.openxmlformats.org/officeDocument/2006/relationships/tags" Target="../tags/tag309.xml"/><Relationship Id="rId145" Type="http://schemas.openxmlformats.org/officeDocument/2006/relationships/tags" Target="../tags/tag314.xml"/><Relationship Id="rId161" Type="http://schemas.openxmlformats.org/officeDocument/2006/relationships/tags" Target="../tags/tag330.xml"/><Relationship Id="rId166" Type="http://schemas.openxmlformats.org/officeDocument/2006/relationships/tags" Target="../tags/tag335.xml"/><Relationship Id="rId1" Type="http://schemas.openxmlformats.org/officeDocument/2006/relationships/tags" Target="../tags/tag170.xml"/><Relationship Id="rId6" Type="http://schemas.openxmlformats.org/officeDocument/2006/relationships/tags" Target="../tags/tag175.xml"/><Relationship Id="rId23" Type="http://schemas.openxmlformats.org/officeDocument/2006/relationships/tags" Target="../tags/tag192.xml"/><Relationship Id="rId28" Type="http://schemas.openxmlformats.org/officeDocument/2006/relationships/tags" Target="../tags/tag197.xml"/><Relationship Id="rId49" Type="http://schemas.openxmlformats.org/officeDocument/2006/relationships/tags" Target="../tags/tag218.xml"/><Relationship Id="rId114" Type="http://schemas.openxmlformats.org/officeDocument/2006/relationships/tags" Target="../tags/tag283.xml"/><Relationship Id="rId119" Type="http://schemas.openxmlformats.org/officeDocument/2006/relationships/tags" Target="../tags/tag288.xml"/><Relationship Id="rId10" Type="http://schemas.openxmlformats.org/officeDocument/2006/relationships/tags" Target="../tags/tag179.xml"/><Relationship Id="rId31" Type="http://schemas.openxmlformats.org/officeDocument/2006/relationships/tags" Target="../tags/tag200.xml"/><Relationship Id="rId44" Type="http://schemas.openxmlformats.org/officeDocument/2006/relationships/tags" Target="../tags/tag213.xml"/><Relationship Id="rId52" Type="http://schemas.openxmlformats.org/officeDocument/2006/relationships/tags" Target="../tags/tag221.xml"/><Relationship Id="rId60" Type="http://schemas.openxmlformats.org/officeDocument/2006/relationships/tags" Target="../tags/tag229.xml"/><Relationship Id="rId65" Type="http://schemas.openxmlformats.org/officeDocument/2006/relationships/tags" Target="../tags/tag234.xml"/><Relationship Id="rId73" Type="http://schemas.openxmlformats.org/officeDocument/2006/relationships/tags" Target="../tags/tag242.xml"/><Relationship Id="rId78" Type="http://schemas.openxmlformats.org/officeDocument/2006/relationships/tags" Target="../tags/tag247.xml"/><Relationship Id="rId81" Type="http://schemas.openxmlformats.org/officeDocument/2006/relationships/tags" Target="../tags/tag250.xml"/><Relationship Id="rId86" Type="http://schemas.openxmlformats.org/officeDocument/2006/relationships/tags" Target="../tags/tag255.xml"/><Relationship Id="rId94" Type="http://schemas.openxmlformats.org/officeDocument/2006/relationships/tags" Target="../tags/tag263.xml"/><Relationship Id="rId99" Type="http://schemas.openxmlformats.org/officeDocument/2006/relationships/tags" Target="../tags/tag268.xml"/><Relationship Id="rId101" Type="http://schemas.openxmlformats.org/officeDocument/2006/relationships/tags" Target="../tags/tag270.xml"/><Relationship Id="rId122" Type="http://schemas.openxmlformats.org/officeDocument/2006/relationships/tags" Target="../tags/tag291.xml"/><Relationship Id="rId130" Type="http://schemas.openxmlformats.org/officeDocument/2006/relationships/tags" Target="../tags/tag299.xml"/><Relationship Id="rId135" Type="http://schemas.openxmlformats.org/officeDocument/2006/relationships/tags" Target="../tags/tag304.xml"/><Relationship Id="rId143" Type="http://schemas.openxmlformats.org/officeDocument/2006/relationships/tags" Target="../tags/tag312.xml"/><Relationship Id="rId148" Type="http://schemas.openxmlformats.org/officeDocument/2006/relationships/tags" Target="../tags/tag317.xml"/><Relationship Id="rId151" Type="http://schemas.openxmlformats.org/officeDocument/2006/relationships/tags" Target="../tags/tag320.xml"/><Relationship Id="rId156" Type="http://schemas.openxmlformats.org/officeDocument/2006/relationships/tags" Target="../tags/tag325.xml"/><Relationship Id="rId164" Type="http://schemas.openxmlformats.org/officeDocument/2006/relationships/tags" Target="../tags/tag333.xml"/><Relationship Id="rId169" Type="http://schemas.openxmlformats.org/officeDocument/2006/relationships/tags" Target="../tags/tag338.xml"/><Relationship Id="rId177" Type="http://schemas.openxmlformats.org/officeDocument/2006/relationships/image" Target="../media/image39.png"/><Relationship Id="rId4" Type="http://schemas.openxmlformats.org/officeDocument/2006/relationships/tags" Target="../tags/tag173.xml"/><Relationship Id="rId9" Type="http://schemas.openxmlformats.org/officeDocument/2006/relationships/tags" Target="../tags/tag178.xml"/><Relationship Id="rId172" Type="http://schemas.openxmlformats.org/officeDocument/2006/relationships/image" Target="../media/image37.svg"/><Relationship Id="rId13" Type="http://schemas.openxmlformats.org/officeDocument/2006/relationships/tags" Target="../tags/tag182.xml"/><Relationship Id="rId18" Type="http://schemas.openxmlformats.org/officeDocument/2006/relationships/tags" Target="../tags/tag187.xml"/><Relationship Id="rId39" Type="http://schemas.openxmlformats.org/officeDocument/2006/relationships/tags" Target="../tags/tag208.xml"/><Relationship Id="rId109" Type="http://schemas.openxmlformats.org/officeDocument/2006/relationships/tags" Target="../tags/tag278.xml"/><Relationship Id="rId34" Type="http://schemas.openxmlformats.org/officeDocument/2006/relationships/tags" Target="../tags/tag203.xml"/><Relationship Id="rId50" Type="http://schemas.openxmlformats.org/officeDocument/2006/relationships/tags" Target="../tags/tag219.xml"/><Relationship Id="rId55" Type="http://schemas.openxmlformats.org/officeDocument/2006/relationships/tags" Target="../tags/tag224.xml"/><Relationship Id="rId76" Type="http://schemas.openxmlformats.org/officeDocument/2006/relationships/tags" Target="../tags/tag245.xml"/><Relationship Id="rId97" Type="http://schemas.openxmlformats.org/officeDocument/2006/relationships/tags" Target="../tags/tag266.xml"/><Relationship Id="rId104" Type="http://schemas.openxmlformats.org/officeDocument/2006/relationships/tags" Target="../tags/tag273.xml"/><Relationship Id="rId120" Type="http://schemas.openxmlformats.org/officeDocument/2006/relationships/tags" Target="../tags/tag289.xml"/><Relationship Id="rId125" Type="http://schemas.openxmlformats.org/officeDocument/2006/relationships/tags" Target="../tags/tag294.xml"/><Relationship Id="rId141" Type="http://schemas.openxmlformats.org/officeDocument/2006/relationships/tags" Target="../tags/tag310.xml"/><Relationship Id="rId146" Type="http://schemas.openxmlformats.org/officeDocument/2006/relationships/tags" Target="../tags/tag315.xml"/><Relationship Id="rId167" Type="http://schemas.openxmlformats.org/officeDocument/2006/relationships/tags" Target="../tags/tag336.xml"/><Relationship Id="rId7" Type="http://schemas.openxmlformats.org/officeDocument/2006/relationships/tags" Target="../tags/tag176.xml"/><Relationship Id="rId71" Type="http://schemas.openxmlformats.org/officeDocument/2006/relationships/tags" Target="../tags/tag240.xml"/><Relationship Id="rId92" Type="http://schemas.openxmlformats.org/officeDocument/2006/relationships/tags" Target="../tags/tag261.xml"/><Relationship Id="rId162" Type="http://schemas.openxmlformats.org/officeDocument/2006/relationships/tags" Target="../tags/tag331.xml"/><Relationship Id="rId2" Type="http://schemas.openxmlformats.org/officeDocument/2006/relationships/tags" Target="../tags/tag171.xml"/><Relationship Id="rId29" Type="http://schemas.openxmlformats.org/officeDocument/2006/relationships/tags" Target="../tags/tag198.xml"/><Relationship Id="rId24" Type="http://schemas.openxmlformats.org/officeDocument/2006/relationships/tags" Target="../tags/tag193.xml"/><Relationship Id="rId40" Type="http://schemas.openxmlformats.org/officeDocument/2006/relationships/tags" Target="../tags/tag209.xml"/><Relationship Id="rId45" Type="http://schemas.openxmlformats.org/officeDocument/2006/relationships/tags" Target="../tags/tag214.xml"/><Relationship Id="rId66" Type="http://schemas.openxmlformats.org/officeDocument/2006/relationships/tags" Target="../tags/tag235.xml"/><Relationship Id="rId87" Type="http://schemas.openxmlformats.org/officeDocument/2006/relationships/tags" Target="../tags/tag256.xml"/><Relationship Id="rId110" Type="http://schemas.openxmlformats.org/officeDocument/2006/relationships/tags" Target="../tags/tag279.xml"/><Relationship Id="rId115" Type="http://schemas.openxmlformats.org/officeDocument/2006/relationships/tags" Target="../tags/tag284.xml"/><Relationship Id="rId131" Type="http://schemas.openxmlformats.org/officeDocument/2006/relationships/tags" Target="../tags/tag300.xml"/><Relationship Id="rId136" Type="http://schemas.openxmlformats.org/officeDocument/2006/relationships/tags" Target="../tags/tag305.xml"/><Relationship Id="rId157" Type="http://schemas.openxmlformats.org/officeDocument/2006/relationships/tags" Target="../tags/tag326.xml"/><Relationship Id="rId178" Type="http://schemas.openxmlformats.org/officeDocument/2006/relationships/image" Target="../media/image43.svg"/><Relationship Id="rId61" Type="http://schemas.openxmlformats.org/officeDocument/2006/relationships/tags" Target="../tags/tag230.xml"/><Relationship Id="rId82" Type="http://schemas.openxmlformats.org/officeDocument/2006/relationships/tags" Target="../tags/tag251.xml"/><Relationship Id="rId152" Type="http://schemas.openxmlformats.org/officeDocument/2006/relationships/tags" Target="../tags/tag321.xml"/><Relationship Id="rId173" Type="http://schemas.openxmlformats.org/officeDocument/2006/relationships/image" Target="../media/image37.png"/><Relationship Id="rId19" Type="http://schemas.openxmlformats.org/officeDocument/2006/relationships/tags" Target="../tags/tag188.xml"/><Relationship Id="rId14" Type="http://schemas.openxmlformats.org/officeDocument/2006/relationships/tags" Target="../tags/tag183.xml"/><Relationship Id="rId30" Type="http://schemas.openxmlformats.org/officeDocument/2006/relationships/tags" Target="../tags/tag199.xml"/><Relationship Id="rId35" Type="http://schemas.openxmlformats.org/officeDocument/2006/relationships/tags" Target="../tags/tag204.xml"/><Relationship Id="rId56" Type="http://schemas.openxmlformats.org/officeDocument/2006/relationships/tags" Target="../tags/tag225.xml"/><Relationship Id="rId77" Type="http://schemas.openxmlformats.org/officeDocument/2006/relationships/tags" Target="../tags/tag246.xml"/><Relationship Id="rId100" Type="http://schemas.openxmlformats.org/officeDocument/2006/relationships/tags" Target="../tags/tag269.xml"/><Relationship Id="rId105" Type="http://schemas.openxmlformats.org/officeDocument/2006/relationships/tags" Target="../tags/tag274.xml"/><Relationship Id="rId126" Type="http://schemas.openxmlformats.org/officeDocument/2006/relationships/tags" Target="../tags/tag295.xml"/><Relationship Id="rId147" Type="http://schemas.openxmlformats.org/officeDocument/2006/relationships/tags" Target="../tags/tag316.xml"/><Relationship Id="rId168" Type="http://schemas.openxmlformats.org/officeDocument/2006/relationships/tags" Target="../tags/tag337.xml"/><Relationship Id="rId8" Type="http://schemas.openxmlformats.org/officeDocument/2006/relationships/tags" Target="../tags/tag177.xml"/><Relationship Id="rId51" Type="http://schemas.openxmlformats.org/officeDocument/2006/relationships/tags" Target="../tags/tag220.xml"/><Relationship Id="rId72" Type="http://schemas.openxmlformats.org/officeDocument/2006/relationships/tags" Target="../tags/tag241.xml"/><Relationship Id="rId93" Type="http://schemas.openxmlformats.org/officeDocument/2006/relationships/tags" Target="../tags/tag262.xml"/><Relationship Id="rId98" Type="http://schemas.openxmlformats.org/officeDocument/2006/relationships/tags" Target="../tags/tag267.xml"/><Relationship Id="rId121" Type="http://schemas.openxmlformats.org/officeDocument/2006/relationships/tags" Target="../tags/tag290.xml"/><Relationship Id="rId142" Type="http://schemas.openxmlformats.org/officeDocument/2006/relationships/tags" Target="../tags/tag311.xml"/><Relationship Id="rId163" Type="http://schemas.openxmlformats.org/officeDocument/2006/relationships/tags" Target="../tags/tag332.xml"/><Relationship Id="rId3" Type="http://schemas.openxmlformats.org/officeDocument/2006/relationships/tags" Target="../tags/tag172.xml"/><Relationship Id="rId25" Type="http://schemas.openxmlformats.org/officeDocument/2006/relationships/tags" Target="../tags/tag194.xml"/><Relationship Id="rId46" Type="http://schemas.openxmlformats.org/officeDocument/2006/relationships/tags" Target="../tags/tag215.xml"/><Relationship Id="rId67" Type="http://schemas.openxmlformats.org/officeDocument/2006/relationships/tags" Target="../tags/tag236.xml"/><Relationship Id="rId116" Type="http://schemas.openxmlformats.org/officeDocument/2006/relationships/tags" Target="../tags/tag285.xml"/><Relationship Id="rId137" Type="http://schemas.openxmlformats.org/officeDocument/2006/relationships/tags" Target="../tags/tag306.xml"/><Relationship Id="rId158" Type="http://schemas.openxmlformats.org/officeDocument/2006/relationships/tags" Target="../tags/tag327.xml"/><Relationship Id="rId20" Type="http://schemas.openxmlformats.org/officeDocument/2006/relationships/tags" Target="../tags/tag189.xml"/><Relationship Id="rId41" Type="http://schemas.openxmlformats.org/officeDocument/2006/relationships/tags" Target="../tags/tag210.xml"/><Relationship Id="rId62" Type="http://schemas.openxmlformats.org/officeDocument/2006/relationships/tags" Target="../tags/tag231.xml"/><Relationship Id="rId83" Type="http://schemas.openxmlformats.org/officeDocument/2006/relationships/tags" Target="../tags/tag252.xml"/><Relationship Id="rId88" Type="http://schemas.openxmlformats.org/officeDocument/2006/relationships/tags" Target="../tags/tag257.xml"/><Relationship Id="rId111" Type="http://schemas.openxmlformats.org/officeDocument/2006/relationships/tags" Target="../tags/tag280.xml"/><Relationship Id="rId132" Type="http://schemas.openxmlformats.org/officeDocument/2006/relationships/tags" Target="../tags/tag301.xml"/><Relationship Id="rId153" Type="http://schemas.openxmlformats.org/officeDocument/2006/relationships/tags" Target="../tags/tag322.xml"/><Relationship Id="rId174" Type="http://schemas.openxmlformats.org/officeDocument/2006/relationships/image" Target="../media/image39.svg"/><Relationship Id="rId15" Type="http://schemas.openxmlformats.org/officeDocument/2006/relationships/tags" Target="../tags/tag184.xml"/><Relationship Id="rId36" Type="http://schemas.openxmlformats.org/officeDocument/2006/relationships/tags" Target="../tags/tag205.xml"/><Relationship Id="rId57" Type="http://schemas.openxmlformats.org/officeDocument/2006/relationships/tags" Target="../tags/tag226.xml"/><Relationship Id="rId106" Type="http://schemas.openxmlformats.org/officeDocument/2006/relationships/tags" Target="../tags/tag275.xml"/><Relationship Id="rId127" Type="http://schemas.openxmlformats.org/officeDocument/2006/relationships/tags" Target="../tags/tag29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5.tiff"/><Relationship Id="rId2" Type="http://schemas.openxmlformats.org/officeDocument/2006/relationships/image" Target="../media/image44.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6.tif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7.tiff"/></Relationships>
</file>

<file path=ppt/slides/_rels/slide19.xml.rels><?xml version="1.0" encoding="UTF-8" standalone="yes"?>
<Relationships xmlns="http://schemas.openxmlformats.org/package/2006/relationships"><Relationship Id="rId2" Type="http://schemas.openxmlformats.org/officeDocument/2006/relationships/image" Target="../media/image48.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9.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chart" Target="../charts/char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870A1295-61BC-4214-AA3E-D396673024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AD9D946C-C3C9-DAF3-1E1B-320402CD2A8F}"/>
              </a:ext>
            </a:extLst>
          </p:cNvPr>
          <p:cNvPicPr>
            <a:picLocks noChangeAspect="1"/>
          </p:cNvPicPr>
          <p:nvPr/>
        </p:nvPicPr>
        <p:blipFill rotWithShape="1">
          <a:blip r:embed="rId2"/>
          <a:srcRect t="19295" b="17030"/>
          <a:stretch/>
        </p:blipFill>
        <p:spPr>
          <a:xfrm>
            <a:off x="-3050" y="-9679"/>
            <a:ext cx="12192001" cy="4366844"/>
          </a:xfrm>
          <a:prstGeom prst="rect">
            <a:avLst/>
          </a:prstGeom>
        </p:spPr>
      </p:pic>
      <p:grpSp>
        <p:nvGrpSpPr>
          <p:cNvPr id="11" name="Group 10">
            <a:extLst>
              <a:ext uri="{FF2B5EF4-FFF2-40B4-BE49-F238E27FC236}">
                <a16:creationId xmlns:a16="http://schemas.microsoft.com/office/drawing/2014/main" xmlns="" id="{0B139475-2B26-4CA9-9413-DE741E49F7B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 y="2941813"/>
            <a:ext cx="12188952" cy="1828800"/>
            <a:chOff x="-305" y="3144820"/>
            <a:chExt cx="9182100" cy="1551136"/>
          </a:xfrm>
        </p:grpSpPr>
        <p:sp useBgFill="1">
          <p:nvSpPr>
            <p:cNvPr id="12" name="Freeform: Shape 11">
              <a:extLst>
                <a:ext uri="{FF2B5EF4-FFF2-40B4-BE49-F238E27FC236}">
                  <a16:creationId xmlns:a16="http://schemas.microsoft.com/office/drawing/2014/main" xmlns="" id="{16C6BF63-6277-4C39-BE5D-3C341662CE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xmlns="" id="{6EA3BAD9-C130-4A9C-9086-20D132A6CF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2587D38B-9E07-4A8B-B285-5FEBF6A60D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5EF4DD4B-217B-4346-A2B8-4327936399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3" name="Subtitle 2">
            <a:extLst>
              <a:ext uri="{FF2B5EF4-FFF2-40B4-BE49-F238E27FC236}">
                <a16:creationId xmlns:a16="http://schemas.microsoft.com/office/drawing/2014/main" xmlns="" id="{3205C658-0F74-07C0-1445-F007D3B0548A}"/>
              </a:ext>
            </a:extLst>
          </p:cNvPr>
          <p:cNvSpPr>
            <a:spLocks noGrp="1"/>
          </p:cNvSpPr>
          <p:nvPr>
            <p:ph type="subTitle" idx="1"/>
          </p:nvPr>
        </p:nvSpPr>
        <p:spPr>
          <a:xfrm>
            <a:off x="1386026" y="5234174"/>
            <a:ext cx="9416898" cy="947937"/>
          </a:xfrm>
        </p:spPr>
        <p:txBody>
          <a:bodyPr anchor="ctr">
            <a:normAutofit/>
          </a:bodyPr>
          <a:lstStyle/>
          <a:p>
            <a:endParaRPr lang="en-US" sz="2200" dirty="0">
              <a:solidFill>
                <a:schemeClr val="accent6">
                  <a:lumMod val="50000"/>
                </a:schemeClr>
              </a:solidFill>
            </a:endParaRPr>
          </a:p>
          <a:p>
            <a:r>
              <a:rPr lang="en-US" sz="2200" b="1" dirty="0">
                <a:latin typeface="Times New Roman" panose="02020603050405020304" pitchFamily="18" charset="0"/>
                <a:ea typeface="Tahoma" panose="020B0604030504040204" pitchFamily="34" charset="0"/>
                <a:cs typeface="Times New Roman" panose="02020603050405020304" pitchFamily="18" charset="0"/>
              </a:rPr>
              <a:t>TS. </a:t>
            </a:r>
            <a:r>
              <a:rPr lang="x-none" sz="2200" b="1" dirty="0">
                <a:latin typeface="Times New Roman" panose="02020603050405020304" pitchFamily="18" charset="0"/>
                <a:ea typeface="Tahoma" panose="020B0604030504040204" pitchFamily="34" charset="0"/>
                <a:cs typeface="Times New Roman" panose="02020603050405020304" pitchFamily="18" charset="0"/>
              </a:rPr>
              <a:t>Nguyễn Quốc Toản</a:t>
            </a:r>
            <a:endParaRPr lang="en-US" sz="2200" b="1" dirty="0">
              <a:latin typeface="Times New Roman" panose="02020603050405020304" pitchFamily="18" charset="0"/>
              <a:ea typeface="Tahoma" panose="020B0604030504040204" pitchFamily="34" charset="0"/>
              <a:cs typeface="Times New Roman" panose="02020603050405020304" pitchFamily="18" charset="0"/>
            </a:endParaRPr>
          </a:p>
          <a:p>
            <a:endParaRPr lang="x-none" sz="2200" dirty="0">
              <a:solidFill>
                <a:schemeClr val="accent6">
                  <a:lumMod val="50000"/>
                </a:schemeClr>
              </a:solidFill>
            </a:endParaRPr>
          </a:p>
        </p:txBody>
      </p:sp>
      <p:sp>
        <p:nvSpPr>
          <p:cNvPr id="2" name="Title 1">
            <a:extLst>
              <a:ext uri="{FF2B5EF4-FFF2-40B4-BE49-F238E27FC236}">
                <a16:creationId xmlns:a16="http://schemas.microsoft.com/office/drawing/2014/main" xmlns="" id="{7CCB9B1D-D09A-1DF4-E11A-C3F1F904D4F5}"/>
              </a:ext>
            </a:extLst>
          </p:cNvPr>
          <p:cNvSpPr>
            <a:spLocks noGrp="1"/>
          </p:cNvSpPr>
          <p:nvPr>
            <p:ph type="ctrTitle"/>
          </p:nvPr>
        </p:nvSpPr>
        <p:spPr>
          <a:xfrm>
            <a:off x="798388" y="4062817"/>
            <a:ext cx="10592174" cy="1000655"/>
          </a:xfrm>
        </p:spPr>
        <p:txBody>
          <a:bodyPr anchor="t">
            <a:normAutofit fontScale="90000"/>
          </a:bodyPr>
          <a:lstStyle/>
          <a:p>
            <a:r>
              <a:rPr lang="x-none" sz="4000" b="1" dirty="0">
                <a:solidFill>
                  <a:schemeClr val="accent6">
                    <a:lumMod val="50000"/>
                  </a:schemeClr>
                </a:solidFill>
                <a:latin typeface="+mn-lt"/>
              </a:rPr>
              <a:t>GIẢI PHÁP THÚC ĐẨY XUẤT KHẨU NÔNG SẢN </a:t>
            </a:r>
            <a:r>
              <a:rPr lang="en-US" sz="4000" b="1" dirty="0">
                <a:solidFill>
                  <a:schemeClr val="accent6">
                    <a:lumMod val="50000"/>
                  </a:schemeClr>
                </a:solidFill>
                <a:latin typeface="+mn-lt"/>
              </a:rPr>
              <a:t/>
            </a:r>
            <a:br>
              <a:rPr lang="en-US" sz="4000" b="1" dirty="0">
                <a:solidFill>
                  <a:schemeClr val="accent6">
                    <a:lumMod val="50000"/>
                  </a:schemeClr>
                </a:solidFill>
                <a:latin typeface="+mn-lt"/>
              </a:rPr>
            </a:br>
            <a:r>
              <a:rPr lang="x-none" sz="4000" b="1" dirty="0">
                <a:solidFill>
                  <a:schemeClr val="accent6">
                    <a:lumMod val="50000"/>
                  </a:schemeClr>
                </a:solidFill>
                <a:latin typeface="+mn-lt"/>
              </a:rPr>
              <a:t>TỪ VIỆT NAM SANG CÁC THỊ TRƯỜNG KHU VỰC RCEP</a:t>
            </a:r>
          </a:p>
        </p:txBody>
      </p:sp>
      <p:sp>
        <p:nvSpPr>
          <p:cNvPr id="16" name="Subtitle 2">
            <a:extLst>
              <a:ext uri="{FF2B5EF4-FFF2-40B4-BE49-F238E27FC236}">
                <a16:creationId xmlns:a16="http://schemas.microsoft.com/office/drawing/2014/main" xmlns="" id="{BAEEFC96-9ACC-495A-E308-C09166B16651}"/>
              </a:ext>
            </a:extLst>
          </p:cNvPr>
          <p:cNvSpPr txBox="1">
            <a:spLocks/>
          </p:cNvSpPr>
          <p:nvPr/>
        </p:nvSpPr>
        <p:spPr>
          <a:xfrm>
            <a:off x="1386026" y="6277869"/>
            <a:ext cx="9416898" cy="48437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x-none" sz="2000" i="1" dirty="0">
                <a:solidFill>
                  <a:schemeClr val="accent6">
                    <a:lumMod val="50000"/>
                  </a:schemeClr>
                </a:solidFill>
              </a:rPr>
              <a:t>Hà Nội, ngày </a:t>
            </a:r>
            <a:r>
              <a:rPr lang="en-US" sz="2000" i="1" dirty="0">
                <a:solidFill>
                  <a:schemeClr val="accent6">
                    <a:lumMod val="50000"/>
                  </a:schemeClr>
                </a:solidFill>
              </a:rPr>
              <a:t>13</a:t>
            </a:r>
            <a:r>
              <a:rPr lang="x-none" sz="2000" i="1" dirty="0">
                <a:solidFill>
                  <a:schemeClr val="accent6">
                    <a:lumMod val="50000"/>
                  </a:schemeClr>
                </a:solidFill>
              </a:rPr>
              <a:t> tháng </a:t>
            </a:r>
            <a:r>
              <a:rPr lang="en-US" sz="2000" i="1" dirty="0">
                <a:solidFill>
                  <a:schemeClr val="accent6">
                    <a:lumMod val="50000"/>
                  </a:schemeClr>
                </a:solidFill>
              </a:rPr>
              <a:t>7</a:t>
            </a:r>
            <a:r>
              <a:rPr lang="x-none" sz="2000" i="1" dirty="0">
                <a:solidFill>
                  <a:schemeClr val="accent6">
                    <a:lumMod val="50000"/>
                  </a:schemeClr>
                </a:solidFill>
              </a:rPr>
              <a:t> năm 2022</a:t>
            </a:r>
          </a:p>
        </p:txBody>
      </p:sp>
      <p:pic>
        <p:nvPicPr>
          <p:cNvPr id="6" name="Picture 5" descr="Logo&#10;&#10;Description automatically generated">
            <a:extLst>
              <a:ext uri="{FF2B5EF4-FFF2-40B4-BE49-F238E27FC236}">
                <a16:creationId xmlns:a16="http://schemas.microsoft.com/office/drawing/2014/main" xmlns="" id="{18F98291-8EAE-DE84-FDB2-B09E21B345D4}"/>
              </a:ext>
            </a:extLst>
          </p:cNvPr>
          <p:cNvPicPr>
            <a:picLocks noChangeAspect="1"/>
          </p:cNvPicPr>
          <p:nvPr/>
        </p:nvPicPr>
        <p:blipFill>
          <a:blip r:embed="rId3"/>
          <a:stretch>
            <a:fillRect/>
          </a:stretch>
        </p:blipFill>
        <p:spPr>
          <a:xfrm>
            <a:off x="45670" y="0"/>
            <a:ext cx="652881" cy="652881"/>
          </a:xfrm>
          <a:prstGeom prst="rect">
            <a:avLst/>
          </a:prstGeom>
        </p:spPr>
      </p:pic>
      <p:pic>
        <p:nvPicPr>
          <p:cNvPr id="7" name="Picture 6">
            <a:extLst>
              <a:ext uri="{FF2B5EF4-FFF2-40B4-BE49-F238E27FC236}">
                <a16:creationId xmlns:a16="http://schemas.microsoft.com/office/drawing/2014/main" xmlns="" id="{47A78EAB-9B61-91C1-CDF3-83E498BBBF5B}"/>
              </a:ext>
            </a:extLst>
          </p:cNvPr>
          <p:cNvPicPr>
            <a:picLocks noChangeAspect="1"/>
          </p:cNvPicPr>
          <p:nvPr/>
        </p:nvPicPr>
        <p:blipFill>
          <a:blip r:embed="rId4"/>
          <a:stretch>
            <a:fillRect/>
          </a:stretch>
        </p:blipFill>
        <p:spPr>
          <a:xfrm>
            <a:off x="11248292" y="42842"/>
            <a:ext cx="898038" cy="480105"/>
          </a:xfrm>
          <a:prstGeom prst="rect">
            <a:avLst/>
          </a:prstGeom>
        </p:spPr>
      </p:pic>
    </p:spTree>
    <p:extLst>
      <p:ext uri="{BB962C8B-B14F-4D97-AF65-F5344CB8AC3E}">
        <p14:creationId xmlns:p14="http://schemas.microsoft.com/office/powerpoint/2010/main" val="695302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xmlns="" id="{9EA31B1E-1E59-8BF6-6BBC-FF7D13985FC4}"/>
              </a:ext>
            </a:extLst>
          </p:cNvPr>
          <p:cNvSpPr txBox="1">
            <a:spLocks/>
          </p:cNvSpPr>
          <p:nvPr/>
        </p:nvSpPr>
        <p:spPr>
          <a:xfrm>
            <a:off x="946561" y="1179508"/>
            <a:ext cx="2871362" cy="5095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C00000"/>
                </a:solidFill>
                <a:latin typeface="Times New Roman" panose="02020603050405020304" pitchFamily="18" charset="0"/>
                <a:cs typeface="Times New Roman" panose="02020603050405020304" pitchFamily="18" charset="0"/>
              </a:rPr>
              <a:t>THÁCH THỨC</a:t>
            </a:r>
            <a:endParaRPr lang="x-none" sz="2400" b="1" dirty="0">
              <a:solidFill>
                <a:srgbClr val="C00000"/>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xmlns="" id="{5F28B3C6-A0F0-57F9-E4E8-46A7C635A3B9}"/>
              </a:ext>
            </a:extLst>
          </p:cNvPr>
          <p:cNvSpPr txBox="1"/>
          <p:nvPr/>
        </p:nvSpPr>
        <p:spPr>
          <a:xfrm>
            <a:off x="946561" y="3943068"/>
            <a:ext cx="4998159" cy="646331"/>
          </a:xfrm>
          <a:prstGeom prst="rect">
            <a:avLst/>
          </a:prstGeom>
          <a:noFill/>
        </p:spPr>
        <p:txBody>
          <a:bodyPr wrap="square" rtlCol="0">
            <a:spAutoFit/>
          </a:bodyPr>
          <a:lstStyle/>
          <a:p>
            <a:pPr algn="just"/>
            <a:r>
              <a:rPr lang="x-none" dirty="0">
                <a:latin typeface="Times New Roman" panose="02020603050405020304" pitchFamily="18" charset="0"/>
                <a:cs typeface="Times New Roman" panose="02020603050405020304" pitchFamily="18" charset="0"/>
              </a:rPr>
              <a:t>Năng lực cạnh tranh của sản phẩm nông nghiệp Việt Nam còn yếu so với các quốc gia thành viên khác</a:t>
            </a:r>
          </a:p>
        </p:txBody>
      </p:sp>
      <p:sp>
        <p:nvSpPr>
          <p:cNvPr id="32" name="TextBox 31">
            <a:extLst>
              <a:ext uri="{FF2B5EF4-FFF2-40B4-BE49-F238E27FC236}">
                <a16:creationId xmlns:a16="http://schemas.microsoft.com/office/drawing/2014/main" xmlns="" id="{3F7D3248-8E14-5F76-7682-5F54FC436588}"/>
              </a:ext>
            </a:extLst>
          </p:cNvPr>
          <p:cNvSpPr txBox="1"/>
          <p:nvPr/>
        </p:nvSpPr>
        <p:spPr>
          <a:xfrm>
            <a:off x="946561" y="5168045"/>
            <a:ext cx="4998159" cy="646331"/>
          </a:xfrm>
          <a:prstGeom prst="rect">
            <a:avLst/>
          </a:prstGeom>
          <a:noFill/>
        </p:spPr>
        <p:txBody>
          <a:bodyPr wrap="square" rtlCol="0">
            <a:spAutoFit/>
          </a:bodyPr>
          <a:lstStyle/>
          <a:p>
            <a:pPr algn="just"/>
            <a:r>
              <a:rPr lang="x-none" dirty="0">
                <a:latin typeface="Times New Roman" panose="02020603050405020304" pitchFamily="18" charset="0"/>
                <a:cs typeface="Times New Roman" panose="02020603050405020304" pitchFamily="18" charset="0"/>
              </a:rPr>
              <a:t>Gia tăng nhập siêu sản phẩm nông sản từ các quốc gia thành viên</a:t>
            </a:r>
          </a:p>
        </p:txBody>
      </p:sp>
      <p:sp>
        <p:nvSpPr>
          <p:cNvPr id="50" name="Freeform 49">
            <a:extLst>
              <a:ext uri="{FF2B5EF4-FFF2-40B4-BE49-F238E27FC236}">
                <a16:creationId xmlns:a16="http://schemas.microsoft.com/office/drawing/2014/main" xmlns="" id="{2E07D52C-E208-EE17-02E0-3101E1B6EA5D}"/>
              </a:ext>
            </a:extLst>
          </p:cNvPr>
          <p:cNvSpPr/>
          <p:nvPr/>
        </p:nvSpPr>
        <p:spPr>
          <a:xfrm rot="18864446">
            <a:off x="643222" y="859863"/>
            <a:ext cx="1148864" cy="1148809"/>
          </a:xfrm>
          <a:custGeom>
            <a:avLst/>
            <a:gdLst>
              <a:gd name="connsiteX0" fmla="*/ 356329 w 2268122"/>
              <a:gd name="connsiteY0" fmla="*/ 1960268 h 2268014"/>
              <a:gd name="connsiteX1" fmla="*/ 806949 w 2268122"/>
              <a:gd name="connsiteY1" fmla="*/ 1509648 h 2268014"/>
              <a:gd name="connsiteX2" fmla="*/ 831736 w 2268122"/>
              <a:gd name="connsiteY2" fmla="*/ 1531574 h 2268014"/>
              <a:gd name="connsiteX3" fmla="*/ 1033472 w 2268122"/>
              <a:gd name="connsiteY3" fmla="*/ 1623349 h 2268014"/>
              <a:gd name="connsiteX4" fmla="*/ 1099913 w 2268122"/>
              <a:gd name="connsiteY4" fmla="*/ 1630047 h 2268014"/>
              <a:gd name="connsiteX5" fmla="*/ 1099913 w 2268122"/>
              <a:gd name="connsiteY5" fmla="*/ 2268014 h 2268014"/>
              <a:gd name="connsiteX6" fmla="*/ 1018004 w 2268122"/>
              <a:gd name="connsiteY6" fmla="*/ 2263878 h 2268014"/>
              <a:gd name="connsiteX7" fmla="*/ 399014 w 2268122"/>
              <a:gd name="connsiteY7" fmla="*/ 1999751 h 2268014"/>
              <a:gd name="connsiteX8" fmla="*/ 1509687 w 2268122"/>
              <a:gd name="connsiteY8" fmla="*/ 806909 h 2268014"/>
              <a:gd name="connsiteX9" fmla="*/ 1960325 w 2268122"/>
              <a:gd name="connsiteY9" fmla="*/ 356272 h 2268014"/>
              <a:gd name="connsiteX10" fmla="*/ 2004150 w 2268122"/>
              <a:gd name="connsiteY10" fmla="*/ 404220 h 2268014"/>
              <a:gd name="connsiteX11" fmla="*/ 2264583 w 2268122"/>
              <a:gd name="connsiteY11" fmla="*/ 1025169 h 2268014"/>
              <a:gd name="connsiteX12" fmla="*/ 2268122 w 2268122"/>
              <a:gd name="connsiteY12" fmla="*/ 1099915 h 2268014"/>
              <a:gd name="connsiteX13" fmla="*/ 1630477 w 2268122"/>
              <a:gd name="connsiteY13" fmla="*/ 1099915 h 2268014"/>
              <a:gd name="connsiteX14" fmla="*/ 1625695 w 2268122"/>
              <a:gd name="connsiteY14" fmla="*/ 1045716 h 2268014"/>
              <a:gd name="connsiteX15" fmla="*/ 1538735 w 2268122"/>
              <a:gd name="connsiteY15" fmla="*/ 841371 h 2268014"/>
              <a:gd name="connsiteX16" fmla="*/ 1168315 w 2268122"/>
              <a:gd name="connsiteY16" fmla="*/ 216 h 2268014"/>
              <a:gd name="connsiteX17" fmla="*/ 1250226 w 2268122"/>
              <a:gd name="connsiteY17" fmla="*/ 4352 h 2268014"/>
              <a:gd name="connsiteX18" fmla="*/ 1869216 w 2268122"/>
              <a:gd name="connsiteY18" fmla="*/ 268479 h 2268014"/>
              <a:gd name="connsiteX19" fmla="*/ 1911901 w 2268122"/>
              <a:gd name="connsiteY19" fmla="*/ 307962 h 2268014"/>
              <a:gd name="connsiteX20" fmla="*/ 1461281 w 2268122"/>
              <a:gd name="connsiteY20" fmla="*/ 758582 h 2268014"/>
              <a:gd name="connsiteX21" fmla="*/ 1436495 w 2268122"/>
              <a:gd name="connsiteY21" fmla="*/ 736656 h 2268014"/>
              <a:gd name="connsiteX22" fmla="*/ 1234758 w 2268122"/>
              <a:gd name="connsiteY22" fmla="*/ 644881 h 2268014"/>
              <a:gd name="connsiteX23" fmla="*/ 1168315 w 2268122"/>
              <a:gd name="connsiteY23" fmla="*/ 638183 h 2268014"/>
              <a:gd name="connsiteX24" fmla="*/ 108 w 2268122"/>
              <a:gd name="connsiteY24" fmla="*/ 1168316 h 2268014"/>
              <a:gd name="connsiteX25" fmla="*/ 637753 w 2268122"/>
              <a:gd name="connsiteY25" fmla="*/ 1168316 h 2268014"/>
              <a:gd name="connsiteX26" fmla="*/ 642535 w 2268122"/>
              <a:gd name="connsiteY26" fmla="*/ 1222514 h 2268014"/>
              <a:gd name="connsiteX27" fmla="*/ 729495 w 2268122"/>
              <a:gd name="connsiteY27" fmla="*/ 1426859 h 2268014"/>
              <a:gd name="connsiteX28" fmla="*/ 758543 w 2268122"/>
              <a:gd name="connsiteY28" fmla="*/ 1461321 h 2268014"/>
              <a:gd name="connsiteX29" fmla="*/ 307905 w 2268122"/>
              <a:gd name="connsiteY29" fmla="*/ 1911958 h 2268014"/>
              <a:gd name="connsiteX30" fmla="*/ 264080 w 2268122"/>
              <a:gd name="connsiteY30" fmla="*/ 1864010 h 2268014"/>
              <a:gd name="connsiteX31" fmla="*/ 3647 w 2268122"/>
              <a:gd name="connsiteY31" fmla="*/ 1243061 h 2268014"/>
              <a:gd name="connsiteX32" fmla="*/ 305809 w 2268122"/>
              <a:gd name="connsiteY32" fmla="*/ 358941 h 2268014"/>
              <a:gd name="connsiteX33" fmla="*/ 756981 w 2268122"/>
              <a:gd name="connsiteY33" fmla="*/ 810112 h 2268014"/>
              <a:gd name="connsiteX34" fmla="*/ 720021 w 2268122"/>
              <a:gd name="connsiteY34" fmla="*/ 854907 h 2268014"/>
              <a:gd name="connsiteX35" fmla="*/ 640489 w 2268122"/>
              <a:gd name="connsiteY35" fmla="*/ 1058064 h 2268014"/>
              <a:gd name="connsiteX36" fmla="*/ 637323 w 2268122"/>
              <a:gd name="connsiteY36" fmla="*/ 1099915 h 2268014"/>
              <a:gd name="connsiteX37" fmla="*/ 0 w 2268122"/>
              <a:gd name="connsiteY37" fmla="*/ 1099915 h 2268014"/>
              <a:gd name="connsiteX38" fmla="*/ 2987 w 2268122"/>
              <a:gd name="connsiteY38" fmla="*/ 1032346 h 2268014"/>
              <a:gd name="connsiteX39" fmla="*/ 257811 w 2268122"/>
              <a:gd name="connsiteY39" fmla="*/ 411751 h 2268014"/>
              <a:gd name="connsiteX40" fmla="*/ 353948 w 2268122"/>
              <a:gd name="connsiteY40" fmla="*/ 310346 h 2268014"/>
              <a:gd name="connsiteX41" fmla="*/ 411751 w 2268122"/>
              <a:gd name="connsiteY41" fmla="*/ 257811 h 2268014"/>
              <a:gd name="connsiteX42" fmla="*/ 1032346 w 2268122"/>
              <a:gd name="connsiteY42" fmla="*/ 2987 h 2268014"/>
              <a:gd name="connsiteX43" fmla="*/ 1099914 w 2268122"/>
              <a:gd name="connsiteY43" fmla="*/ 0 h 2268014"/>
              <a:gd name="connsiteX44" fmla="*/ 1099913 w 2268122"/>
              <a:gd name="connsiteY44" fmla="*/ 637323 h 2268014"/>
              <a:gd name="connsiteX45" fmla="*/ 1058064 w 2268122"/>
              <a:gd name="connsiteY45" fmla="*/ 640489 h 2268014"/>
              <a:gd name="connsiteX46" fmla="*/ 854907 w 2268122"/>
              <a:gd name="connsiteY46" fmla="*/ 720021 h 2268014"/>
              <a:gd name="connsiteX47" fmla="*/ 804890 w 2268122"/>
              <a:gd name="connsiteY47" fmla="*/ 761289 h 226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68122" h="2268014">
                <a:moveTo>
                  <a:pt x="356329" y="1960268"/>
                </a:moveTo>
                <a:lnTo>
                  <a:pt x="806949" y="1509648"/>
                </a:lnTo>
                <a:lnTo>
                  <a:pt x="831736" y="1531574"/>
                </a:lnTo>
                <a:cubicBezTo>
                  <a:pt x="890207" y="1576126"/>
                  <a:pt x="958805" y="1608070"/>
                  <a:pt x="1033472" y="1623349"/>
                </a:cubicBezTo>
                <a:lnTo>
                  <a:pt x="1099913" y="1630047"/>
                </a:lnTo>
                <a:lnTo>
                  <a:pt x="1099913" y="2268014"/>
                </a:lnTo>
                <a:lnTo>
                  <a:pt x="1018004" y="2263878"/>
                </a:lnTo>
                <a:cubicBezTo>
                  <a:pt x="783129" y="2240025"/>
                  <a:pt x="569414" y="2144598"/>
                  <a:pt x="399014" y="1999751"/>
                </a:cubicBezTo>
                <a:close/>
                <a:moveTo>
                  <a:pt x="1509687" y="806909"/>
                </a:moveTo>
                <a:lnTo>
                  <a:pt x="1960325" y="356272"/>
                </a:lnTo>
                <a:lnTo>
                  <a:pt x="2004150" y="404220"/>
                </a:lnTo>
                <a:cubicBezTo>
                  <a:pt x="2147991" y="575498"/>
                  <a:pt x="2242186" y="789867"/>
                  <a:pt x="2264583" y="1025169"/>
                </a:cubicBezTo>
                <a:lnTo>
                  <a:pt x="2268122" y="1099915"/>
                </a:lnTo>
                <a:lnTo>
                  <a:pt x="1630477" y="1099915"/>
                </a:lnTo>
                <a:lnTo>
                  <a:pt x="1625695" y="1045716"/>
                </a:lnTo>
                <a:cubicBezTo>
                  <a:pt x="1612242" y="970400"/>
                  <a:pt x="1581904" y="900933"/>
                  <a:pt x="1538735" y="841371"/>
                </a:cubicBezTo>
                <a:close/>
                <a:moveTo>
                  <a:pt x="1168315" y="216"/>
                </a:moveTo>
                <a:lnTo>
                  <a:pt x="1250226" y="4352"/>
                </a:lnTo>
                <a:cubicBezTo>
                  <a:pt x="1485101" y="28205"/>
                  <a:pt x="1698816" y="123632"/>
                  <a:pt x="1869216" y="268479"/>
                </a:cubicBezTo>
                <a:lnTo>
                  <a:pt x="1911901" y="307962"/>
                </a:lnTo>
                <a:lnTo>
                  <a:pt x="1461281" y="758582"/>
                </a:lnTo>
                <a:lnTo>
                  <a:pt x="1436495" y="736656"/>
                </a:lnTo>
                <a:cubicBezTo>
                  <a:pt x="1378023" y="692104"/>
                  <a:pt x="1309425" y="660160"/>
                  <a:pt x="1234758" y="644881"/>
                </a:cubicBezTo>
                <a:lnTo>
                  <a:pt x="1168315" y="638183"/>
                </a:lnTo>
                <a:close/>
                <a:moveTo>
                  <a:pt x="108" y="1168316"/>
                </a:moveTo>
                <a:lnTo>
                  <a:pt x="637753" y="1168316"/>
                </a:lnTo>
                <a:lnTo>
                  <a:pt x="642535" y="1222514"/>
                </a:lnTo>
                <a:cubicBezTo>
                  <a:pt x="655988" y="1297830"/>
                  <a:pt x="686327" y="1367297"/>
                  <a:pt x="729495" y="1426859"/>
                </a:cubicBezTo>
                <a:lnTo>
                  <a:pt x="758543" y="1461321"/>
                </a:lnTo>
                <a:lnTo>
                  <a:pt x="307905" y="1911958"/>
                </a:lnTo>
                <a:lnTo>
                  <a:pt x="264080" y="1864010"/>
                </a:lnTo>
                <a:cubicBezTo>
                  <a:pt x="120240" y="1692731"/>
                  <a:pt x="26044" y="1478363"/>
                  <a:pt x="3647" y="1243061"/>
                </a:cubicBezTo>
                <a:close/>
                <a:moveTo>
                  <a:pt x="305809" y="358941"/>
                </a:moveTo>
                <a:lnTo>
                  <a:pt x="756981" y="810112"/>
                </a:lnTo>
                <a:lnTo>
                  <a:pt x="720021" y="854907"/>
                </a:lnTo>
                <a:cubicBezTo>
                  <a:pt x="679638" y="914683"/>
                  <a:pt x="651856" y="983673"/>
                  <a:pt x="640489" y="1058064"/>
                </a:cubicBezTo>
                <a:lnTo>
                  <a:pt x="637323" y="1099915"/>
                </a:lnTo>
                <a:lnTo>
                  <a:pt x="0" y="1099915"/>
                </a:lnTo>
                <a:lnTo>
                  <a:pt x="2987" y="1032346"/>
                </a:lnTo>
                <a:cubicBezTo>
                  <a:pt x="23829" y="797669"/>
                  <a:pt x="116057" y="583517"/>
                  <a:pt x="257811" y="411751"/>
                </a:cubicBezTo>
                <a:close/>
                <a:moveTo>
                  <a:pt x="353948" y="310346"/>
                </a:moveTo>
                <a:lnTo>
                  <a:pt x="411751" y="257811"/>
                </a:lnTo>
                <a:cubicBezTo>
                  <a:pt x="583517" y="116057"/>
                  <a:pt x="797669" y="23829"/>
                  <a:pt x="1032346" y="2987"/>
                </a:cubicBezTo>
                <a:lnTo>
                  <a:pt x="1099914" y="0"/>
                </a:lnTo>
                <a:lnTo>
                  <a:pt x="1099913" y="637323"/>
                </a:lnTo>
                <a:lnTo>
                  <a:pt x="1058064" y="640489"/>
                </a:lnTo>
                <a:cubicBezTo>
                  <a:pt x="983673" y="651856"/>
                  <a:pt x="914683" y="679638"/>
                  <a:pt x="854907" y="720021"/>
                </a:cubicBezTo>
                <a:lnTo>
                  <a:pt x="804890" y="761289"/>
                </a:lnTo>
                <a:close/>
              </a:path>
            </a:pathLst>
          </a:custGeom>
          <a:solidFill>
            <a:srgbClr val="FF7E7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a:solidFill>
                <a:srgbClr val="FF7E79"/>
              </a:solidFill>
            </a:endParaRPr>
          </a:p>
        </p:txBody>
      </p:sp>
      <p:grpSp>
        <p:nvGrpSpPr>
          <p:cNvPr id="54" name="Group 53">
            <a:extLst>
              <a:ext uri="{FF2B5EF4-FFF2-40B4-BE49-F238E27FC236}">
                <a16:creationId xmlns:a16="http://schemas.microsoft.com/office/drawing/2014/main" xmlns="" id="{3E2456FA-9C96-3224-4AA6-00BD8E259794}"/>
              </a:ext>
            </a:extLst>
          </p:cNvPr>
          <p:cNvGrpSpPr/>
          <p:nvPr/>
        </p:nvGrpSpPr>
        <p:grpSpPr>
          <a:xfrm>
            <a:off x="195615" y="2659691"/>
            <a:ext cx="755596" cy="755596"/>
            <a:chOff x="1746907" y="2236480"/>
            <a:chExt cx="1087464" cy="1087464"/>
          </a:xfrm>
        </p:grpSpPr>
        <p:sp>
          <p:nvSpPr>
            <p:cNvPr id="53" name="Oval 52">
              <a:extLst>
                <a:ext uri="{FF2B5EF4-FFF2-40B4-BE49-F238E27FC236}">
                  <a16:creationId xmlns:a16="http://schemas.microsoft.com/office/drawing/2014/main" xmlns="" id="{B1C87DBD-2608-0D4C-A009-ED4DD797F621}"/>
                </a:ext>
              </a:extLst>
            </p:cNvPr>
            <p:cNvSpPr/>
            <p:nvPr/>
          </p:nvSpPr>
          <p:spPr>
            <a:xfrm>
              <a:off x="1746907" y="2236480"/>
              <a:ext cx="1087464" cy="1087464"/>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52" name="Picture 51" descr="A picture containing icon&#10;&#10;Description automatically generated">
              <a:extLst>
                <a:ext uri="{FF2B5EF4-FFF2-40B4-BE49-F238E27FC236}">
                  <a16:creationId xmlns:a16="http://schemas.microsoft.com/office/drawing/2014/main" xmlns="" id="{E08F63BB-514F-8A74-DECD-83F0D8E7A6FB}"/>
                </a:ext>
              </a:extLst>
            </p:cNvPr>
            <p:cNvPicPr>
              <a:picLocks noChangeAspect="1"/>
            </p:cNvPicPr>
            <p:nvPr/>
          </p:nvPicPr>
          <p:blipFill>
            <a:blip r:embed="rId2"/>
            <a:stretch>
              <a:fillRect/>
            </a:stretch>
          </p:blipFill>
          <p:spPr>
            <a:xfrm>
              <a:off x="1920373" y="2409946"/>
              <a:ext cx="740532" cy="740532"/>
            </a:xfrm>
            <a:prstGeom prst="rect">
              <a:avLst/>
            </a:prstGeom>
          </p:spPr>
        </p:pic>
      </p:grpSp>
      <p:grpSp>
        <p:nvGrpSpPr>
          <p:cNvPr id="61" name="Group 60">
            <a:extLst>
              <a:ext uri="{FF2B5EF4-FFF2-40B4-BE49-F238E27FC236}">
                <a16:creationId xmlns:a16="http://schemas.microsoft.com/office/drawing/2014/main" xmlns="" id="{C0DDEEEB-90A4-EF1A-08E9-722C7E4CE2CA}"/>
              </a:ext>
            </a:extLst>
          </p:cNvPr>
          <p:cNvGrpSpPr/>
          <p:nvPr/>
        </p:nvGrpSpPr>
        <p:grpSpPr>
          <a:xfrm>
            <a:off x="195615" y="3886552"/>
            <a:ext cx="755596" cy="755596"/>
            <a:chOff x="1993991" y="3770187"/>
            <a:chExt cx="1087464" cy="1087464"/>
          </a:xfrm>
        </p:grpSpPr>
        <p:sp>
          <p:nvSpPr>
            <p:cNvPr id="57" name="Oval 56">
              <a:extLst>
                <a:ext uri="{FF2B5EF4-FFF2-40B4-BE49-F238E27FC236}">
                  <a16:creationId xmlns:a16="http://schemas.microsoft.com/office/drawing/2014/main" xmlns="" id="{4CE2548C-0307-72B8-5421-C0D298C59329}"/>
                </a:ext>
              </a:extLst>
            </p:cNvPr>
            <p:cNvSpPr/>
            <p:nvPr/>
          </p:nvSpPr>
          <p:spPr>
            <a:xfrm>
              <a:off x="1993991" y="3770187"/>
              <a:ext cx="1087464" cy="1087464"/>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60" name="Picture 59" descr="Icon&#10;&#10;Description automatically generated">
              <a:extLst>
                <a:ext uri="{FF2B5EF4-FFF2-40B4-BE49-F238E27FC236}">
                  <a16:creationId xmlns:a16="http://schemas.microsoft.com/office/drawing/2014/main" xmlns="" id="{F908562C-F605-4494-921E-2C3074426AD0}"/>
                </a:ext>
              </a:extLst>
            </p:cNvPr>
            <p:cNvPicPr>
              <a:picLocks noChangeAspect="1"/>
            </p:cNvPicPr>
            <p:nvPr/>
          </p:nvPicPr>
          <p:blipFill>
            <a:blip r:embed="rId3"/>
            <a:stretch>
              <a:fillRect/>
            </a:stretch>
          </p:blipFill>
          <p:spPr>
            <a:xfrm>
              <a:off x="2185679" y="3949010"/>
              <a:ext cx="704088" cy="704088"/>
            </a:xfrm>
            <a:prstGeom prst="rect">
              <a:avLst/>
            </a:prstGeom>
          </p:spPr>
        </p:pic>
      </p:grpSp>
      <p:grpSp>
        <p:nvGrpSpPr>
          <p:cNvPr id="65" name="Group 64">
            <a:extLst>
              <a:ext uri="{FF2B5EF4-FFF2-40B4-BE49-F238E27FC236}">
                <a16:creationId xmlns:a16="http://schemas.microsoft.com/office/drawing/2014/main" xmlns="" id="{6927E9FC-D51A-F8F6-C175-38084D1737C4}"/>
              </a:ext>
            </a:extLst>
          </p:cNvPr>
          <p:cNvGrpSpPr/>
          <p:nvPr/>
        </p:nvGrpSpPr>
        <p:grpSpPr>
          <a:xfrm>
            <a:off x="195615" y="5113413"/>
            <a:ext cx="755596" cy="755596"/>
            <a:chOff x="8196549" y="3411868"/>
            <a:chExt cx="1087464" cy="1087464"/>
          </a:xfrm>
        </p:grpSpPr>
        <p:sp>
          <p:nvSpPr>
            <p:cNvPr id="64" name="Oval 63">
              <a:extLst>
                <a:ext uri="{FF2B5EF4-FFF2-40B4-BE49-F238E27FC236}">
                  <a16:creationId xmlns:a16="http://schemas.microsoft.com/office/drawing/2014/main" xmlns="" id="{6752F889-CD78-B863-2800-832E06BEFD28}"/>
                </a:ext>
              </a:extLst>
            </p:cNvPr>
            <p:cNvSpPr/>
            <p:nvPr/>
          </p:nvSpPr>
          <p:spPr>
            <a:xfrm>
              <a:off x="8196549" y="3411868"/>
              <a:ext cx="1087464" cy="1087464"/>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63" name="Picture 62" descr="A picture containing text, clock, sign&#10;&#10;Description automatically generated">
              <a:extLst>
                <a:ext uri="{FF2B5EF4-FFF2-40B4-BE49-F238E27FC236}">
                  <a16:creationId xmlns:a16="http://schemas.microsoft.com/office/drawing/2014/main" xmlns="" id="{5FC3CC60-E661-7C5B-4AD5-CAC62F93C3E3}"/>
                </a:ext>
              </a:extLst>
            </p:cNvPr>
            <p:cNvPicPr>
              <a:picLocks noChangeAspect="1"/>
            </p:cNvPicPr>
            <p:nvPr/>
          </p:nvPicPr>
          <p:blipFill>
            <a:blip r:embed="rId4"/>
            <a:stretch>
              <a:fillRect/>
            </a:stretch>
          </p:blipFill>
          <p:spPr>
            <a:xfrm>
              <a:off x="8381786" y="3630511"/>
              <a:ext cx="716989" cy="716989"/>
            </a:xfrm>
            <a:prstGeom prst="rect">
              <a:avLst/>
            </a:prstGeom>
          </p:spPr>
        </p:pic>
      </p:grpSp>
      <p:sp>
        <p:nvSpPr>
          <p:cNvPr id="206" name="TextBox 205">
            <a:extLst>
              <a:ext uri="{FF2B5EF4-FFF2-40B4-BE49-F238E27FC236}">
                <a16:creationId xmlns:a16="http://schemas.microsoft.com/office/drawing/2014/main" xmlns="" id="{18DAFB86-6F55-D437-3F27-ABF73CF4B2CC}"/>
              </a:ext>
            </a:extLst>
          </p:cNvPr>
          <p:cNvSpPr txBox="1"/>
          <p:nvPr/>
        </p:nvSpPr>
        <p:spPr>
          <a:xfrm>
            <a:off x="946561" y="2711941"/>
            <a:ext cx="4998159" cy="646331"/>
          </a:xfrm>
          <a:prstGeom prst="rect">
            <a:avLst/>
          </a:prstGeom>
          <a:noFill/>
        </p:spPr>
        <p:txBody>
          <a:bodyPr wrap="square" rtlCol="0">
            <a:spAutoFit/>
          </a:bodyPr>
          <a:lstStyle/>
          <a:p>
            <a:pPr algn="just"/>
            <a:r>
              <a:rPr lang="vi-VN" dirty="0">
                <a:latin typeface="Times New Roman" panose="02020603050405020304" pitchFamily="18" charset="0"/>
                <a:cs typeface="Times New Roman" panose="02020603050405020304" pitchFamily="18" charset="0"/>
              </a:rPr>
              <a:t>Khó khăn trong đàm phán mở cửa thị trường cho các sản phẩm nông sản</a:t>
            </a:r>
          </a:p>
        </p:txBody>
      </p:sp>
      <p:sp>
        <p:nvSpPr>
          <p:cNvPr id="210" name="TextBox 209">
            <a:extLst>
              <a:ext uri="{FF2B5EF4-FFF2-40B4-BE49-F238E27FC236}">
                <a16:creationId xmlns:a16="http://schemas.microsoft.com/office/drawing/2014/main" xmlns="" id="{98BD90CB-6D30-5115-93D5-F3AD28482067}"/>
              </a:ext>
            </a:extLst>
          </p:cNvPr>
          <p:cNvSpPr txBox="1"/>
          <p:nvPr/>
        </p:nvSpPr>
        <p:spPr>
          <a:xfrm>
            <a:off x="7080281" y="5168045"/>
            <a:ext cx="4998159" cy="646331"/>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Gia tăng rào cản kỹ thuật về ATTP, kiểm dịch động thực vật</a:t>
            </a:r>
          </a:p>
        </p:txBody>
      </p:sp>
      <p:grpSp>
        <p:nvGrpSpPr>
          <p:cNvPr id="5" name="Group 4">
            <a:extLst>
              <a:ext uri="{FF2B5EF4-FFF2-40B4-BE49-F238E27FC236}">
                <a16:creationId xmlns:a16="http://schemas.microsoft.com/office/drawing/2014/main" xmlns="" id="{0BBEA8D3-C188-4A49-C8D7-A190E49A74F6}"/>
              </a:ext>
            </a:extLst>
          </p:cNvPr>
          <p:cNvGrpSpPr/>
          <p:nvPr/>
        </p:nvGrpSpPr>
        <p:grpSpPr>
          <a:xfrm>
            <a:off x="6324686" y="5113413"/>
            <a:ext cx="755596" cy="755596"/>
            <a:chOff x="2461736" y="4922896"/>
            <a:chExt cx="755596" cy="755596"/>
          </a:xfrm>
        </p:grpSpPr>
        <p:sp>
          <p:nvSpPr>
            <p:cNvPr id="208" name="Oval 207">
              <a:extLst>
                <a:ext uri="{FF2B5EF4-FFF2-40B4-BE49-F238E27FC236}">
                  <a16:creationId xmlns:a16="http://schemas.microsoft.com/office/drawing/2014/main" xmlns="" id="{940F195E-537A-FCD9-BC34-65C497E4BB5E}"/>
                </a:ext>
              </a:extLst>
            </p:cNvPr>
            <p:cNvSpPr/>
            <p:nvPr/>
          </p:nvSpPr>
          <p:spPr>
            <a:xfrm>
              <a:off x="2461736" y="4922896"/>
              <a:ext cx="755596" cy="755596"/>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4" name="Picture 3" descr="Icon&#10;&#10;Description automatically generated">
              <a:extLst>
                <a:ext uri="{FF2B5EF4-FFF2-40B4-BE49-F238E27FC236}">
                  <a16:creationId xmlns:a16="http://schemas.microsoft.com/office/drawing/2014/main" xmlns="" id="{3E85E584-7370-28B7-6547-591C0398E1DE}"/>
                </a:ext>
              </a:extLst>
            </p:cNvPr>
            <p:cNvPicPr>
              <a:picLocks noChangeAspect="1"/>
            </p:cNvPicPr>
            <p:nvPr/>
          </p:nvPicPr>
          <p:blipFill>
            <a:blip r:embed="rId5"/>
            <a:stretch>
              <a:fillRect/>
            </a:stretch>
          </p:blipFill>
          <p:spPr>
            <a:xfrm>
              <a:off x="2556804" y="5021857"/>
              <a:ext cx="540000" cy="540000"/>
            </a:xfrm>
            <a:prstGeom prst="rect">
              <a:avLst/>
            </a:prstGeom>
          </p:spPr>
        </p:pic>
      </p:grpSp>
      <p:sp>
        <p:nvSpPr>
          <p:cNvPr id="24" name="TextBox 23">
            <a:extLst>
              <a:ext uri="{FF2B5EF4-FFF2-40B4-BE49-F238E27FC236}">
                <a16:creationId xmlns:a16="http://schemas.microsoft.com/office/drawing/2014/main" xmlns="" id="{55D64AE6-2770-0B4D-0221-3145578E5902}"/>
              </a:ext>
            </a:extLst>
          </p:cNvPr>
          <p:cNvSpPr txBox="1"/>
          <p:nvPr/>
        </p:nvSpPr>
        <p:spPr>
          <a:xfrm>
            <a:off x="7065830" y="2711940"/>
            <a:ext cx="4998159" cy="646331"/>
          </a:xfrm>
          <a:prstGeom prst="rect">
            <a:avLst/>
          </a:prstGeom>
          <a:noFill/>
        </p:spPr>
        <p:txBody>
          <a:bodyPr wrap="square" rtlCol="0">
            <a:spAutoFit/>
          </a:bodyPr>
          <a:lstStyle/>
          <a:p>
            <a:pPr algn="just"/>
            <a:r>
              <a:rPr lang="x-none" dirty="0">
                <a:latin typeface="Times New Roman" panose="02020603050405020304" pitchFamily="18" charset="0"/>
                <a:cs typeface="Times New Roman" panose="02020603050405020304" pitchFamily="18" charset="0"/>
              </a:rPr>
              <a:t>Sản phẩm nông sản chế biến chưa đủ hàm lượng giá trị gia tăng đáp ứng với quy định của các thị trường</a:t>
            </a:r>
          </a:p>
        </p:txBody>
      </p:sp>
      <p:sp>
        <p:nvSpPr>
          <p:cNvPr id="25" name="TextBox 24">
            <a:extLst>
              <a:ext uri="{FF2B5EF4-FFF2-40B4-BE49-F238E27FC236}">
                <a16:creationId xmlns:a16="http://schemas.microsoft.com/office/drawing/2014/main" xmlns="" id="{C2FBC2F4-CFF6-B70E-FE23-E5B55834A120}"/>
              </a:ext>
            </a:extLst>
          </p:cNvPr>
          <p:cNvSpPr txBox="1"/>
          <p:nvPr/>
        </p:nvSpPr>
        <p:spPr>
          <a:xfrm>
            <a:off x="7065830" y="3939992"/>
            <a:ext cx="4998159" cy="646331"/>
          </a:xfrm>
          <a:prstGeom prst="rect">
            <a:avLst/>
          </a:prstGeom>
          <a:noFill/>
        </p:spPr>
        <p:txBody>
          <a:bodyPr wrap="square" rtlCol="0">
            <a:spAutoFit/>
          </a:bodyPr>
          <a:lstStyle/>
          <a:p>
            <a:pPr algn="just"/>
            <a:r>
              <a:rPr lang="x-none" dirty="0">
                <a:latin typeface="Times New Roman" panose="02020603050405020304" pitchFamily="18" charset="0"/>
                <a:cs typeface="Times New Roman" panose="02020603050405020304" pitchFamily="18" charset="0"/>
              </a:rPr>
              <a:t>Sản phẩm nông sản có tính tương đồng với các quốc gia khác trong khu vực</a:t>
            </a:r>
          </a:p>
        </p:txBody>
      </p:sp>
      <p:grpSp>
        <p:nvGrpSpPr>
          <p:cNvPr id="10" name="Group 9">
            <a:extLst>
              <a:ext uri="{FF2B5EF4-FFF2-40B4-BE49-F238E27FC236}">
                <a16:creationId xmlns:a16="http://schemas.microsoft.com/office/drawing/2014/main" xmlns="" id="{10ADDD62-72BD-8247-0B9A-23EC3EB0E7B5}"/>
              </a:ext>
            </a:extLst>
          </p:cNvPr>
          <p:cNvGrpSpPr/>
          <p:nvPr/>
        </p:nvGrpSpPr>
        <p:grpSpPr>
          <a:xfrm>
            <a:off x="6310234" y="2657308"/>
            <a:ext cx="755596" cy="755596"/>
            <a:chOff x="6310234" y="2657308"/>
            <a:chExt cx="755596" cy="755596"/>
          </a:xfrm>
        </p:grpSpPr>
        <p:sp>
          <p:nvSpPr>
            <p:cNvPr id="22" name="Oval 21">
              <a:extLst>
                <a:ext uri="{FF2B5EF4-FFF2-40B4-BE49-F238E27FC236}">
                  <a16:creationId xmlns:a16="http://schemas.microsoft.com/office/drawing/2014/main" xmlns="" id="{C844BD51-5B1C-C22C-9333-480A30CCE8C5}"/>
                </a:ext>
              </a:extLst>
            </p:cNvPr>
            <p:cNvSpPr/>
            <p:nvPr/>
          </p:nvSpPr>
          <p:spPr>
            <a:xfrm>
              <a:off x="6310234" y="2657308"/>
              <a:ext cx="755596" cy="755596"/>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6" name="Picture 5">
              <a:extLst>
                <a:ext uri="{FF2B5EF4-FFF2-40B4-BE49-F238E27FC236}">
                  <a16:creationId xmlns:a16="http://schemas.microsoft.com/office/drawing/2014/main" xmlns="" id="{FA9A6545-5738-0EB5-FE2C-7E12E29FE1B4}"/>
                </a:ext>
              </a:extLst>
            </p:cNvPr>
            <p:cNvPicPr>
              <a:picLocks noChangeAspect="1"/>
            </p:cNvPicPr>
            <p:nvPr/>
          </p:nvPicPr>
          <p:blipFill>
            <a:blip r:embed="rId6"/>
            <a:stretch>
              <a:fillRect/>
            </a:stretch>
          </p:blipFill>
          <p:spPr>
            <a:xfrm>
              <a:off x="6350090" y="2666601"/>
              <a:ext cx="684000" cy="684000"/>
            </a:xfrm>
            <a:prstGeom prst="rect">
              <a:avLst/>
            </a:prstGeom>
          </p:spPr>
        </p:pic>
      </p:grpSp>
      <p:grpSp>
        <p:nvGrpSpPr>
          <p:cNvPr id="9" name="Group 8">
            <a:extLst>
              <a:ext uri="{FF2B5EF4-FFF2-40B4-BE49-F238E27FC236}">
                <a16:creationId xmlns:a16="http://schemas.microsoft.com/office/drawing/2014/main" xmlns="" id="{B566A1EC-D690-B578-B5FE-E000FEF9AF72}"/>
              </a:ext>
            </a:extLst>
          </p:cNvPr>
          <p:cNvGrpSpPr/>
          <p:nvPr/>
        </p:nvGrpSpPr>
        <p:grpSpPr>
          <a:xfrm>
            <a:off x="6310234" y="3886552"/>
            <a:ext cx="755596" cy="755596"/>
            <a:chOff x="6310234" y="3886552"/>
            <a:chExt cx="755596" cy="755596"/>
          </a:xfrm>
        </p:grpSpPr>
        <p:sp>
          <p:nvSpPr>
            <p:cNvPr id="26" name="Oval 25">
              <a:extLst>
                <a:ext uri="{FF2B5EF4-FFF2-40B4-BE49-F238E27FC236}">
                  <a16:creationId xmlns:a16="http://schemas.microsoft.com/office/drawing/2014/main" xmlns="" id="{052044E8-5DB0-D6A9-752D-1C3741560886}"/>
                </a:ext>
              </a:extLst>
            </p:cNvPr>
            <p:cNvSpPr/>
            <p:nvPr/>
          </p:nvSpPr>
          <p:spPr>
            <a:xfrm>
              <a:off x="6310234" y="3886552"/>
              <a:ext cx="755596" cy="755596"/>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8" name="Picture 7">
              <a:extLst>
                <a:ext uri="{FF2B5EF4-FFF2-40B4-BE49-F238E27FC236}">
                  <a16:creationId xmlns:a16="http://schemas.microsoft.com/office/drawing/2014/main" xmlns="" id="{D0781D40-BAA6-BB1E-7FAB-879F7FCBC570}"/>
                </a:ext>
              </a:extLst>
            </p:cNvPr>
            <p:cNvPicPr>
              <a:picLocks noChangeAspect="1"/>
            </p:cNvPicPr>
            <p:nvPr/>
          </p:nvPicPr>
          <p:blipFill>
            <a:blip r:embed="rId7"/>
            <a:stretch>
              <a:fillRect/>
            </a:stretch>
          </p:blipFill>
          <p:spPr>
            <a:xfrm>
              <a:off x="6403098" y="4010802"/>
              <a:ext cx="569868" cy="569868"/>
            </a:xfrm>
            <a:prstGeom prst="rect">
              <a:avLst/>
            </a:prstGeom>
          </p:spPr>
        </p:pic>
      </p:grpSp>
      <p:sp>
        <p:nvSpPr>
          <p:cNvPr id="35" name="Title 1">
            <a:extLst>
              <a:ext uri="{FF2B5EF4-FFF2-40B4-BE49-F238E27FC236}">
                <a16:creationId xmlns:a16="http://schemas.microsoft.com/office/drawing/2014/main" xmlns="" id="{6E580A47-D6AC-DE24-CA01-A716DD0E01C4}"/>
              </a:ext>
            </a:extLst>
          </p:cNvPr>
          <p:cNvSpPr txBox="1">
            <a:spLocks/>
          </p:cNvSpPr>
          <p:nvPr/>
        </p:nvSpPr>
        <p:spPr>
          <a:xfrm>
            <a:off x="884556" y="127205"/>
            <a:ext cx="10422888" cy="5095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x-none" sz="2600" b="1"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718652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blinds(horizontal)">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accel="50000" fill="hold" nodeType="clickEffect" p14:presetBounceEnd="50000">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14:bounceEnd="50000">
                                          <p:cBhvr additive="base">
                                            <p:cTn id="16" dur="1000" fill="hold"/>
                                            <p:tgtEl>
                                              <p:spTgt spid="54"/>
                                            </p:tgtEl>
                                            <p:attrNameLst>
                                              <p:attrName>ppt_x</p:attrName>
                                            </p:attrNameLst>
                                          </p:cBhvr>
                                          <p:tavLst>
                                            <p:tav tm="0">
                                              <p:val>
                                                <p:strVal val="#ppt_x"/>
                                              </p:val>
                                            </p:tav>
                                            <p:tav tm="100000">
                                              <p:val>
                                                <p:strVal val="#ppt_x"/>
                                              </p:val>
                                            </p:tav>
                                          </p:tavLst>
                                        </p:anim>
                                        <p:anim calcmode="lin" valueType="num" p14:bounceEnd="50000">
                                          <p:cBhvr additive="base">
                                            <p:cTn id="17" dur="1000" fill="hold"/>
                                            <p:tgtEl>
                                              <p:spTgt spid="54"/>
                                            </p:tgtEl>
                                            <p:attrNameLst>
                                              <p:attrName>ppt_y</p:attrName>
                                            </p:attrNameLst>
                                          </p:cBhvr>
                                          <p:tavLst>
                                            <p:tav tm="0">
                                              <p:val>
                                                <p:strVal val="1+#ppt_h/2"/>
                                              </p:val>
                                            </p:tav>
                                            <p:tav tm="100000">
                                              <p:val>
                                                <p:strVal val="#ppt_y"/>
                                              </p:val>
                                            </p:tav>
                                          </p:tavLst>
                                        </p:anim>
                                      </p:childTnLst>
                                    </p:cTn>
                                  </p:par>
                                  <p:par>
                                    <p:cTn id="18" presetID="2" presetClass="entr" presetSubtype="4" accel="50000" fill="hold" nodeType="withEffect" p14:presetBounceEnd="50000">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14:bounceEnd="50000">
                                          <p:cBhvr additive="base">
                                            <p:cTn id="20" dur="1000" fill="hold"/>
                                            <p:tgtEl>
                                              <p:spTgt spid="10"/>
                                            </p:tgtEl>
                                            <p:attrNameLst>
                                              <p:attrName>ppt_x</p:attrName>
                                            </p:attrNameLst>
                                          </p:cBhvr>
                                          <p:tavLst>
                                            <p:tav tm="0">
                                              <p:val>
                                                <p:strVal val="#ppt_x"/>
                                              </p:val>
                                            </p:tav>
                                            <p:tav tm="100000">
                                              <p:val>
                                                <p:strVal val="#ppt_x"/>
                                              </p:val>
                                            </p:tav>
                                          </p:tavLst>
                                        </p:anim>
                                        <p:anim calcmode="lin" valueType="num" p14:bounceEnd="50000">
                                          <p:cBhvr additive="base">
                                            <p:cTn id="21" dur="10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accel="50000" fill="hold" nodeType="withEffect" p14:presetBounceEnd="50000">
                                      <p:stCondLst>
                                        <p:cond delay="230"/>
                                      </p:stCondLst>
                                      <p:childTnLst>
                                        <p:set>
                                          <p:cBhvr>
                                            <p:cTn id="23" dur="1" fill="hold">
                                              <p:stCondLst>
                                                <p:cond delay="0"/>
                                              </p:stCondLst>
                                            </p:cTn>
                                            <p:tgtEl>
                                              <p:spTgt spid="61"/>
                                            </p:tgtEl>
                                            <p:attrNameLst>
                                              <p:attrName>style.visibility</p:attrName>
                                            </p:attrNameLst>
                                          </p:cBhvr>
                                          <p:to>
                                            <p:strVal val="visible"/>
                                          </p:to>
                                        </p:set>
                                        <p:anim calcmode="lin" valueType="num" p14:bounceEnd="50000">
                                          <p:cBhvr additive="base">
                                            <p:cTn id="24" dur="1000" fill="hold"/>
                                            <p:tgtEl>
                                              <p:spTgt spid="61"/>
                                            </p:tgtEl>
                                            <p:attrNameLst>
                                              <p:attrName>ppt_x</p:attrName>
                                            </p:attrNameLst>
                                          </p:cBhvr>
                                          <p:tavLst>
                                            <p:tav tm="0">
                                              <p:val>
                                                <p:strVal val="#ppt_x"/>
                                              </p:val>
                                            </p:tav>
                                            <p:tav tm="100000">
                                              <p:val>
                                                <p:strVal val="#ppt_x"/>
                                              </p:val>
                                            </p:tav>
                                          </p:tavLst>
                                        </p:anim>
                                        <p:anim calcmode="lin" valueType="num" p14:bounceEnd="50000">
                                          <p:cBhvr additive="base">
                                            <p:cTn id="25" dur="1000" fill="hold"/>
                                            <p:tgtEl>
                                              <p:spTgt spid="61"/>
                                            </p:tgtEl>
                                            <p:attrNameLst>
                                              <p:attrName>ppt_y</p:attrName>
                                            </p:attrNameLst>
                                          </p:cBhvr>
                                          <p:tavLst>
                                            <p:tav tm="0">
                                              <p:val>
                                                <p:strVal val="1+#ppt_h/2"/>
                                              </p:val>
                                            </p:tav>
                                            <p:tav tm="100000">
                                              <p:val>
                                                <p:strVal val="#ppt_y"/>
                                              </p:val>
                                            </p:tav>
                                          </p:tavLst>
                                        </p:anim>
                                      </p:childTnLst>
                                    </p:cTn>
                                  </p:par>
                                  <p:par>
                                    <p:cTn id="26" presetID="2" presetClass="entr" presetSubtype="4" accel="50000" fill="hold" nodeType="withEffect" p14:presetBounceEnd="50000">
                                      <p:stCondLst>
                                        <p:cond delay="230"/>
                                      </p:stCondLst>
                                      <p:childTnLst>
                                        <p:set>
                                          <p:cBhvr>
                                            <p:cTn id="27" dur="1" fill="hold">
                                              <p:stCondLst>
                                                <p:cond delay="0"/>
                                              </p:stCondLst>
                                            </p:cTn>
                                            <p:tgtEl>
                                              <p:spTgt spid="9"/>
                                            </p:tgtEl>
                                            <p:attrNameLst>
                                              <p:attrName>style.visibility</p:attrName>
                                            </p:attrNameLst>
                                          </p:cBhvr>
                                          <p:to>
                                            <p:strVal val="visible"/>
                                          </p:to>
                                        </p:set>
                                        <p:anim calcmode="lin" valueType="num" p14:bounceEnd="50000">
                                          <p:cBhvr additive="base">
                                            <p:cTn id="28" dur="10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29" dur="1000" fill="hold"/>
                                            <p:tgtEl>
                                              <p:spTgt spid="9"/>
                                            </p:tgtEl>
                                            <p:attrNameLst>
                                              <p:attrName>ppt_y</p:attrName>
                                            </p:attrNameLst>
                                          </p:cBhvr>
                                          <p:tavLst>
                                            <p:tav tm="0">
                                              <p:val>
                                                <p:strVal val="1+#ppt_h/2"/>
                                              </p:val>
                                            </p:tav>
                                            <p:tav tm="100000">
                                              <p:val>
                                                <p:strVal val="#ppt_y"/>
                                              </p:val>
                                            </p:tav>
                                          </p:tavLst>
                                        </p:anim>
                                      </p:childTnLst>
                                    </p:cTn>
                                  </p:par>
                                  <p:par>
                                    <p:cTn id="30" presetID="2" presetClass="entr" presetSubtype="4" accel="50000" fill="hold" nodeType="withEffect" p14:presetBounceEnd="50000">
                                      <p:stCondLst>
                                        <p:cond delay="500"/>
                                      </p:stCondLst>
                                      <p:childTnLst>
                                        <p:set>
                                          <p:cBhvr>
                                            <p:cTn id="31" dur="1" fill="hold">
                                              <p:stCondLst>
                                                <p:cond delay="0"/>
                                              </p:stCondLst>
                                            </p:cTn>
                                            <p:tgtEl>
                                              <p:spTgt spid="65"/>
                                            </p:tgtEl>
                                            <p:attrNameLst>
                                              <p:attrName>style.visibility</p:attrName>
                                            </p:attrNameLst>
                                          </p:cBhvr>
                                          <p:to>
                                            <p:strVal val="visible"/>
                                          </p:to>
                                        </p:set>
                                        <p:anim calcmode="lin" valueType="num" p14:bounceEnd="50000">
                                          <p:cBhvr additive="base">
                                            <p:cTn id="32" dur="1000" fill="hold"/>
                                            <p:tgtEl>
                                              <p:spTgt spid="65"/>
                                            </p:tgtEl>
                                            <p:attrNameLst>
                                              <p:attrName>ppt_x</p:attrName>
                                            </p:attrNameLst>
                                          </p:cBhvr>
                                          <p:tavLst>
                                            <p:tav tm="0">
                                              <p:val>
                                                <p:strVal val="#ppt_x"/>
                                              </p:val>
                                            </p:tav>
                                            <p:tav tm="100000">
                                              <p:val>
                                                <p:strVal val="#ppt_x"/>
                                              </p:val>
                                            </p:tav>
                                          </p:tavLst>
                                        </p:anim>
                                        <p:anim calcmode="lin" valueType="num" p14:bounceEnd="50000">
                                          <p:cBhvr additive="base">
                                            <p:cTn id="33" dur="1000" fill="hold"/>
                                            <p:tgtEl>
                                              <p:spTgt spid="65"/>
                                            </p:tgtEl>
                                            <p:attrNameLst>
                                              <p:attrName>ppt_y</p:attrName>
                                            </p:attrNameLst>
                                          </p:cBhvr>
                                          <p:tavLst>
                                            <p:tav tm="0">
                                              <p:val>
                                                <p:strVal val="1+#ppt_h/2"/>
                                              </p:val>
                                            </p:tav>
                                            <p:tav tm="100000">
                                              <p:val>
                                                <p:strVal val="#ppt_y"/>
                                              </p:val>
                                            </p:tav>
                                          </p:tavLst>
                                        </p:anim>
                                      </p:childTnLst>
                                    </p:cTn>
                                  </p:par>
                                  <p:par>
                                    <p:cTn id="34" presetID="2" presetClass="entr" presetSubtype="4" accel="50000" fill="hold" nodeType="withEffect" p14:presetBounceEnd="50000">
                                      <p:stCondLst>
                                        <p:cond delay="500"/>
                                      </p:stCondLst>
                                      <p:childTnLst>
                                        <p:set>
                                          <p:cBhvr>
                                            <p:cTn id="35" dur="1" fill="hold">
                                              <p:stCondLst>
                                                <p:cond delay="0"/>
                                              </p:stCondLst>
                                            </p:cTn>
                                            <p:tgtEl>
                                              <p:spTgt spid="5"/>
                                            </p:tgtEl>
                                            <p:attrNameLst>
                                              <p:attrName>style.visibility</p:attrName>
                                            </p:attrNameLst>
                                          </p:cBhvr>
                                          <p:to>
                                            <p:strVal val="visible"/>
                                          </p:to>
                                        </p:set>
                                        <p:anim calcmode="lin" valueType="num" p14:bounceEnd="50000">
                                          <p:cBhvr additive="base">
                                            <p:cTn id="36" dur="10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37" dur="1000" fill="hold"/>
                                            <p:tgtEl>
                                              <p:spTgt spid="5"/>
                                            </p:tgtEl>
                                            <p:attrNameLst>
                                              <p:attrName>ppt_y</p:attrName>
                                            </p:attrNameLst>
                                          </p:cBhvr>
                                          <p:tavLst>
                                            <p:tav tm="0">
                                              <p:val>
                                                <p:strVal val="1+#ppt_h/2"/>
                                              </p:val>
                                            </p:tav>
                                            <p:tav tm="100000">
                                              <p:val>
                                                <p:strVal val="#ppt_y"/>
                                              </p:val>
                                            </p:tav>
                                          </p:tavLst>
                                        </p:anim>
                                      </p:childTnLst>
                                    </p:cTn>
                                  </p:par>
                                  <p:par>
                                    <p:cTn id="38" presetID="12" presetClass="entr" presetSubtype="4" fill="hold" grpId="0" nodeType="withEffect">
                                      <p:stCondLst>
                                        <p:cond delay="500"/>
                                      </p:stCondLst>
                                      <p:childTnLst>
                                        <p:set>
                                          <p:cBhvr>
                                            <p:cTn id="39" dur="1" fill="hold">
                                              <p:stCondLst>
                                                <p:cond delay="0"/>
                                              </p:stCondLst>
                                            </p:cTn>
                                            <p:tgtEl>
                                              <p:spTgt spid="206"/>
                                            </p:tgtEl>
                                            <p:attrNameLst>
                                              <p:attrName>style.visibility</p:attrName>
                                            </p:attrNameLst>
                                          </p:cBhvr>
                                          <p:to>
                                            <p:strVal val="visible"/>
                                          </p:to>
                                        </p:set>
                                        <p:anim calcmode="lin" valueType="num">
                                          <p:cBhvr additive="base">
                                            <p:cTn id="40" dur="500"/>
                                            <p:tgtEl>
                                              <p:spTgt spid="206"/>
                                            </p:tgtEl>
                                            <p:attrNameLst>
                                              <p:attrName>ppt_y</p:attrName>
                                            </p:attrNameLst>
                                          </p:cBhvr>
                                          <p:tavLst>
                                            <p:tav tm="0">
                                              <p:val>
                                                <p:strVal val="#ppt_y+#ppt_h*1.125000"/>
                                              </p:val>
                                            </p:tav>
                                            <p:tav tm="100000">
                                              <p:val>
                                                <p:strVal val="#ppt_y"/>
                                              </p:val>
                                            </p:tav>
                                          </p:tavLst>
                                        </p:anim>
                                        <p:animEffect transition="in" filter="wipe(up)">
                                          <p:cBhvr>
                                            <p:cTn id="41" dur="500"/>
                                            <p:tgtEl>
                                              <p:spTgt spid="206"/>
                                            </p:tgtEl>
                                          </p:cBhvr>
                                        </p:animEffect>
                                      </p:childTnLst>
                                    </p:cTn>
                                  </p:par>
                                  <p:par>
                                    <p:cTn id="42" presetID="12" presetClass="entr" presetSubtype="4" fill="hold" grpId="0" nodeType="withEffect">
                                      <p:stCondLst>
                                        <p:cond delay="50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p:tgtEl>
                                              <p:spTgt spid="24"/>
                                            </p:tgtEl>
                                            <p:attrNameLst>
                                              <p:attrName>ppt_y</p:attrName>
                                            </p:attrNameLst>
                                          </p:cBhvr>
                                          <p:tavLst>
                                            <p:tav tm="0">
                                              <p:val>
                                                <p:strVal val="#ppt_y+#ppt_h*1.125000"/>
                                              </p:val>
                                            </p:tav>
                                            <p:tav tm="100000">
                                              <p:val>
                                                <p:strVal val="#ppt_y"/>
                                              </p:val>
                                            </p:tav>
                                          </p:tavLst>
                                        </p:anim>
                                        <p:animEffect transition="in" filter="wipe(up)">
                                          <p:cBhvr>
                                            <p:cTn id="45" dur="500"/>
                                            <p:tgtEl>
                                              <p:spTgt spid="24"/>
                                            </p:tgtEl>
                                          </p:cBhvr>
                                        </p:animEffect>
                                      </p:childTnLst>
                                    </p:cTn>
                                  </p:par>
                                  <p:par>
                                    <p:cTn id="46" presetID="12" presetClass="entr" presetSubtype="4" fill="hold" grpId="0" nodeType="withEffect">
                                      <p:stCondLst>
                                        <p:cond delay="750"/>
                                      </p:stCondLst>
                                      <p:childTnLst>
                                        <p:set>
                                          <p:cBhvr>
                                            <p:cTn id="47" dur="1" fill="hold">
                                              <p:stCondLst>
                                                <p:cond delay="0"/>
                                              </p:stCondLst>
                                            </p:cTn>
                                            <p:tgtEl>
                                              <p:spTgt spid="31"/>
                                            </p:tgtEl>
                                            <p:attrNameLst>
                                              <p:attrName>style.visibility</p:attrName>
                                            </p:attrNameLst>
                                          </p:cBhvr>
                                          <p:to>
                                            <p:strVal val="visible"/>
                                          </p:to>
                                        </p:set>
                                        <p:anim calcmode="lin" valueType="num">
                                          <p:cBhvr additive="base">
                                            <p:cTn id="48" dur="500"/>
                                            <p:tgtEl>
                                              <p:spTgt spid="31"/>
                                            </p:tgtEl>
                                            <p:attrNameLst>
                                              <p:attrName>ppt_y</p:attrName>
                                            </p:attrNameLst>
                                          </p:cBhvr>
                                          <p:tavLst>
                                            <p:tav tm="0">
                                              <p:val>
                                                <p:strVal val="#ppt_y+#ppt_h*1.125000"/>
                                              </p:val>
                                            </p:tav>
                                            <p:tav tm="100000">
                                              <p:val>
                                                <p:strVal val="#ppt_y"/>
                                              </p:val>
                                            </p:tav>
                                          </p:tavLst>
                                        </p:anim>
                                        <p:animEffect transition="in" filter="wipe(up)">
                                          <p:cBhvr>
                                            <p:cTn id="49" dur="500"/>
                                            <p:tgtEl>
                                              <p:spTgt spid="31"/>
                                            </p:tgtEl>
                                          </p:cBhvr>
                                        </p:animEffect>
                                      </p:childTnLst>
                                    </p:cTn>
                                  </p:par>
                                  <p:par>
                                    <p:cTn id="50" presetID="12" presetClass="entr" presetSubtype="4" fill="hold" grpId="0" nodeType="withEffect">
                                      <p:stCondLst>
                                        <p:cond delay="750"/>
                                      </p:stCondLst>
                                      <p:childTnLst>
                                        <p:set>
                                          <p:cBhvr>
                                            <p:cTn id="51" dur="1" fill="hold">
                                              <p:stCondLst>
                                                <p:cond delay="0"/>
                                              </p:stCondLst>
                                            </p:cTn>
                                            <p:tgtEl>
                                              <p:spTgt spid="25"/>
                                            </p:tgtEl>
                                            <p:attrNameLst>
                                              <p:attrName>style.visibility</p:attrName>
                                            </p:attrNameLst>
                                          </p:cBhvr>
                                          <p:to>
                                            <p:strVal val="visible"/>
                                          </p:to>
                                        </p:set>
                                        <p:anim calcmode="lin" valueType="num">
                                          <p:cBhvr additive="base">
                                            <p:cTn id="52" dur="500"/>
                                            <p:tgtEl>
                                              <p:spTgt spid="25"/>
                                            </p:tgtEl>
                                            <p:attrNameLst>
                                              <p:attrName>ppt_y</p:attrName>
                                            </p:attrNameLst>
                                          </p:cBhvr>
                                          <p:tavLst>
                                            <p:tav tm="0">
                                              <p:val>
                                                <p:strVal val="#ppt_y+#ppt_h*1.125000"/>
                                              </p:val>
                                            </p:tav>
                                            <p:tav tm="100000">
                                              <p:val>
                                                <p:strVal val="#ppt_y"/>
                                              </p:val>
                                            </p:tav>
                                          </p:tavLst>
                                        </p:anim>
                                        <p:animEffect transition="in" filter="wipe(up)">
                                          <p:cBhvr>
                                            <p:cTn id="53" dur="500"/>
                                            <p:tgtEl>
                                              <p:spTgt spid="25"/>
                                            </p:tgtEl>
                                          </p:cBhvr>
                                        </p:animEffect>
                                      </p:childTnLst>
                                    </p:cTn>
                                  </p:par>
                                  <p:par>
                                    <p:cTn id="54" presetID="12" presetClass="entr" presetSubtype="4" fill="hold" grpId="0" nodeType="withEffect">
                                      <p:stCondLst>
                                        <p:cond delay="100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500"/>
                                            <p:tgtEl>
                                              <p:spTgt spid="32"/>
                                            </p:tgtEl>
                                            <p:attrNameLst>
                                              <p:attrName>ppt_y</p:attrName>
                                            </p:attrNameLst>
                                          </p:cBhvr>
                                          <p:tavLst>
                                            <p:tav tm="0">
                                              <p:val>
                                                <p:strVal val="#ppt_y+#ppt_h*1.125000"/>
                                              </p:val>
                                            </p:tav>
                                            <p:tav tm="100000">
                                              <p:val>
                                                <p:strVal val="#ppt_y"/>
                                              </p:val>
                                            </p:tav>
                                          </p:tavLst>
                                        </p:anim>
                                        <p:animEffect transition="in" filter="wipe(up)">
                                          <p:cBhvr>
                                            <p:cTn id="57" dur="500"/>
                                            <p:tgtEl>
                                              <p:spTgt spid="32"/>
                                            </p:tgtEl>
                                          </p:cBhvr>
                                        </p:animEffect>
                                      </p:childTnLst>
                                    </p:cTn>
                                  </p:par>
                                  <p:par>
                                    <p:cTn id="58" presetID="12" presetClass="entr" presetSubtype="4" fill="hold" grpId="0" nodeType="withEffect">
                                      <p:stCondLst>
                                        <p:cond delay="1000"/>
                                      </p:stCondLst>
                                      <p:childTnLst>
                                        <p:set>
                                          <p:cBhvr>
                                            <p:cTn id="59" dur="1" fill="hold">
                                              <p:stCondLst>
                                                <p:cond delay="0"/>
                                              </p:stCondLst>
                                            </p:cTn>
                                            <p:tgtEl>
                                              <p:spTgt spid="210"/>
                                            </p:tgtEl>
                                            <p:attrNameLst>
                                              <p:attrName>style.visibility</p:attrName>
                                            </p:attrNameLst>
                                          </p:cBhvr>
                                          <p:to>
                                            <p:strVal val="visible"/>
                                          </p:to>
                                        </p:set>
                                        <p:anim calcmode="lin" valueType="num">
                                          <p:cBhvr additive="base">
                                            <p:cTn id="60" dur="500"/>
                                            <p:tgtEl>
                                              <p:spTgt spid="210"/>
                                            </p:tgtEl>
                                            <p:attrNameLst>
                                              <p:attrName>ppt_y</p:attrName>
                                            </p:attrNameLst>
                                          </p:cBhvr>
                                          <p:tavLst>
                                            <p:tav tm="0">
                                              <p:val>
                                                <p:strVal val="#ppt_y+#ppt_h*1.125000"/>
                                              </p:val>
                                            </p:tav>
                                            <p:tav tm="100000">
                                              <p:val>
                                                <p:strVal val="#ppt_y"/>
                                              </p:val>
                                            </p:tav>
                                          </p:tavLst>
                                        </p:anim>
                                        <p:animEffect transition="in" filter="wipe(up)">
                                          <p:cBhvr>
                                            <p:cTn id="61" dur="5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2" grpId="0"/>
          <p:bldP spid="50" grpId="0" animBg="1"/>
          <p:bldP spid="206" grpId="0"/>
          <p:bldP spid="210" grpId="0"/>
          <p:bldP spid="24"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blinds(horizontal)">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accel="50000" fill="hold" nodeType="click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1000" fill="hold"/>
                                            <p:tgtEl>
                                              <p:spTgt spid="54"/>
                                            </p:tgtEl>
                                            <p:attrNameLst>
                                              <p:attrName>ppt_x</p:attrName>
                                            </p:attrNameLst>
                                          </p:cBhvr>
                                          <p:tavLst>
                                            <p:tav tm="0">
                                              <p:val>
                                                <p:strVal val="#ppt_x"/>
                                              </p:val>
                                            </p:tav>
                                            <p:tav tm="100000">
                                              <p:val>
                                                <p:strVal val="#ppt_x"/>
                                              </p:val>
                                            </p:tav>
                                          </p:tavLst>
                                        </p:anim>
                                        <p:anim calcmode="lin" valueType="num">
                                          <p:cBhvr additive="base">
                                            <p:cTn id="17" dur="1000" fill="hold"/>
                                            <p:tgtEl>
                                              <p:spTgt spid="54"/>
                                            </p:tgtEl>
                                            <p:attrNameLst>
                                              <p:attrName>ppt_y</p:attrName>
                                            </p:attrNameLst>
                                          </p:cBhvr>
                                          <p:tavLst>
                                            <p:tav tm="0">
                                              <p:val>
                                                <p:strVal val="1+#ppt_h/2"/>
                                              </p:val>
                                            </p:tav>
                                            <p:tav tm="100000">
                                              <p:val>
                                                <p:strVal val="#ppt_y"/>
                                              </p:val>
                                            </p:tav>
                                          </p:tavLst>
                                        </p:anim>
                                      </p:childTnLst>
                                    </p:cTn>
                                  </p:par>
                                  <p:par>
                                    <p:cTn id="18" presetID="2" presetClass="entr" presetSubtype="4" accel="5000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1000" fill="hold"/>
                                            <p:tgtEl>
                                              <p:spTgt spid="10"/>
                                            </p:tgtEl>
                                            <p:attrNameLst>
                                              <p:attrName>ppt_x</p:attrName>
                                            </p:attrNameLst>
                                          </p:cBhvr>
                                          <p:tavLst>
                                            <p:tav tm="0">
                                              <p:val>
                                                <p:strVal val="#ppt_x"/>
                                              </p:val>
                                            </p:tav>
                                            <p:tav tm="100000">
                                              <p:val>
                                                <p:strVal val="#ppt_x"/>
                                              </p:val>
                                            </p:tav>
                                          </p:tavLst>
                                        </p:anim>
                                        <p:anim calcmode="lin" valueType="num">
                                          <p:cBhvr additive="base">
                                            <p:cTn id="21" dur="10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accel="50000" fill="hold" nodeType="withEffect">
                                      <p:stCondLst>
                                        <p:cond delay="230"/>
                                      </p:stCondLst>
                                      <p:childTnLst>
                                        <p:set>
                                          <p:cBhvr>
                                            <p:cTn id="23" dur="1" fill="hold">
                                              <p:stCondLst>
                                                <p:cond delay="0"/>
                                              </p:stCondLst>
                                            </p:cTn>
                                            <p:tgtEl>
                                              <p:spTgt spid="61"/>
                                            </p:tgtEl>
                                            <p:attrNameLst>
                                              <p:attrName>style.visibility</p:attrName>
                                            </p:attrNameLst>
                                          </p:cBhvr>
                                          <p:to>
                                            <p:strVal val="visible"/>
                                          </p:to>
                                        </p:set>
                                        <p:anim calcmode="lin" valueType="num">
                                          <p:cBhvr additive="base">
                                            <p:cTn id="24" dur="1000" fill="hold"/>
                                            <p:tgtEl>
                                              <p:spTgt spid="61"/>
                                            </p:tgtEl>
                                            <p:attrNameLst>
                                              <p:attrName>ppt_x</p:attrName>
                                            </p:attrNameLst>
                                          </p:cBhvr>
                                          <p:tavLst>
                                            <p:tav tm="0">
                                              <p:val>
                                                <p:strVal val="#ppt_x"/>
                                              </p:val>
                                            </p:tav>
                                            <p:tav tm="100000">
                                              <p:val>
                                                <p:strVal val="#ppt_x"/>
                                              </p:val>
                                            </p:tav>
                                          </p:tavLst>
                                        </p:anim>
                                        <p:anim calcmode="lin" valueType="num">
                                          <p:cBhvr additive="base">
                                            <p:cTn id="25" dur="1000" fill="hold"/>
                                            <p:tgtEl>
                                              <p:spTgt spid="61"/>
                                            </p:tgtEl>
                                            <p:attrNameLst>
                                              <p:attrName>ppt_y</p:attrName>
                                            </p:attrNameLst>
                                          </p:cBhvr>
                                          <p:tavLst>
                                            <p:tav tm="0">
                                              <p:val>
                                                <p:strVal val="1+#ppt_h/2"/>
                                              </p:val>
                                            </p:tav>
                                            <p:tav tm="100000">
                                              <p:val>
                                                <p:strVal val="#ppt_y"/>
                                              </p:val>
                                            </p:tav>
                                          </p:tavLst>
                                        </p:anim>
                                      </p:childTnLst>
                                    </p:cTn>
                                  </p:par>
                                  <p:par>
                                    <p:cTn id="26" presetID="2" presetClass="entr" presetSubtype="4" accel="50000" fill="hold" nodeType="withEffect">
                                      <p:stCondLst>
                                        <p:cond delay="23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1000" fill="hold"/>
                                            <p:tgtEl>
                                              <p:spTgt spid="9"/>
                                            </p:tgtEl>
                                            <p:attrNameLst>
                                              <p:attrName>ppt_x</p:attrName>
                                            </p:attrNameLst>
                                          </p:cBhvr>
                                          <p:tavLst>
                                            <p:tav tm="0">
                                              <p:val>
                                                <p:strVal val="#ppt_x"/>
                                              </p:val>
                                            </p:tav>
                                            <p:tav tm="100000">
                                              <p:val>
                                                <p:strVal val="#ppt_x"/>
                                              </p:val>
                                            </p:tav>
                                          </p:tavLst>
                                        </p:anim>
                                        <p:anim calcmode="lin" valueType="num">
                                          <p:cBhvr additive="base">
                                            <p:cTn id="29" dur="1000" fill="hold"/>
                                            <p:tgtEl>
                                              <p:spTgt spid="9"/>
                                            </p:tgtEl>
                                            <p:attrNameLst>
                                              <p:attrName>ppt_y</p:attrName>
                                            </p:attrNameLst>
                                          </p:cBhvr>
                                          <p:tavLst>
                                            <p:tav tm="0">
                                              <p:val>
                                                <p:strVal val="1+#ppt_h/2"/>
                                              </p:val>
                                            </p:tav>
                                            <p:tav tm="100000">
                                              <p:val>
                                                <p:strVal val="#ppt_y"/>
                                              </p:val>
                                            </p:tav>
                                          </p:tavLst>
                                        </p:anim>
                                      </p:childTnLst>
                                    </p:cTn>
                                  </p:par>
                                  <p:par>
                                    <p:cTn id="30" presetID="2" presetClass="entr" presetSubtype="4" accel="50000" fill="hold" nodeType="withEffect">
                                      <p:stCondLst>
                                        <p:cond delay="500"/>
                                      </p:stCondLst>
                                      <p:childTnLst>
                                        <p:set>
                                          <p:cBhvr>
                                            <p:cTn id="31" dur="1" fill="hold">
                                              <p:stCondLst>
                                                <p:cond delay="0"/>
                                              </p:stCondLst>
                                            </p:cTn>
                                            <p:tgtEl>
                                              <p:spTgt spid="65"/>
                                            </p:tgtEl>
                                            <p:attrNameLst>
                                              <p:attrName>style.visibility</p:attrName>
                                            </p:attrNameLst>
                                          </p:cBhvr>
                                          <p:to>
                                            <p:strVal val="visible"/>
                                          </p:to>
                                        </p:set>
                                        <p:anim calcmode="lin" valueType="num">
                                          <p:cBhvr additive="base">
                                            <p:cTn id="32" dur="1000" fill="hold"/>
                                            <p:tgtEl>
                                              <p:spTgt spid="65"/>
                                            </p:tgtEl>
                                            <p:attrNameLst>
                                              <p:attrName>ppt_x</p:attrName>
                                            </p:attrNameLst>
                                          </p:cBhvr>
                                          <p:tavLst>
                                            <p:tav tm="0">
                                              <p:val>
                                                <p:strVal val="#ppt_x"/>
                                              </p:val>
                                            </p:tav>
                                            <p:tav tm="100000">
                                              <p:val>
                                                <p:strVal val="#ppt_x"/>
                                              </p:val>
                                            </p:tav>
                                          </p:tavLst>
                                        </p:anim>
                                        <p:anim calcmode="lin" valueType="num">
                                          <p:cBhvr additive="base">
                                            <p:cTn id="33" dur="1000" fill="hold"/>
                                            <p:tgtEl>
                                              <p:spTgt spid="65"/>
                                            </p:tgtEl>
                                            <p:attrNameLst>
                                              <p:attrName>ppt_y</p:attrName>
                                            </p:attrNameLst>
                                          </p:cBhvr>
                                          <p:tavLst>
                                            <p:tav tm="0">
                                              <p:val>
                                                <p:strVal val="1+#ppt_h/2"/>
                                              </p:val>
                                            </p:tav>
                                            <p:tav tm="100000">
                                              <p:val>
                                                <p:strVal val="#ppt_y"/>
                                              </p:val>
                                            </p:tav>
                                          </p:tavLst>
                                        </p:anim>
                                      </p:childTnLst>
                                    </p:cTn>
                                  </p:par>
                                  <p:par>
                                    <p:cTn id="34" presetID="2" presetClass="entr" presetSubtype="4" accel="50000" fill="hold" nodeType="withEffect">
                                      <p:stCondLst>
                                        <p:cond delay="50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1000" fill="hold"/>
                                            <p:tgtEl>
                                              <p:spTgt spid="5"/>
                                            </p:tgtEl>
                                            <p:attrNameLst>
                                              <p:attrName>ppt_x</p:attrName>
                                            </p:attrNameLst>
                                          </p:cBhvr>
                                          <p:tavLst>
                                            <p:tav tm="0">
                                              <p:val>
                                                <p:strVal val="#ppt_x"/>
                                              </p:val>
                                            </p:tav>
                                            <p:tav tm="100000">
                                              <p:val>
                                                <p:strVal val="#ppt_x"/>
                                              </p:val>
                                            </p:tav>
                                          </p:tavLst>
                                        </p:anim>
                                        <p:anim calcmode="lin" valueType="num">
                                          <p:cBhvr additive="base">
                                            <p:cTn id="37" dur="1000" fill="hold"/>
                                            <p:tgtEl>
                                              <p:spTgt spid="5"/>
                                            </p:tgtEl>
                                            <p:attrNameLst>
                                              <p:attrName>ppt_y</p:attrName>
                                            </p:attrNameLst>
                                          </p:cBhvr>
                                          <p:tavLst>
                                            <p:tav tm="0">
                                              <p:val>
                                                <p:strVal val="1+#ppt_h/2"/>
                                              </p:val>
                                            </p:tav>
                                            <p:tav tm="100000">
                                              <p:val>
                                                <p:strVal val="#ppt_y"/>
                                              </p:val>
                                            </p:tav>
                                          </p:tavLst>
                                        </p:anim>
                                      </p:childTnLst>
                                    </p:cTn>
                                  </p:par>
                                  <p:par>
                                    <p:cTn id="38" presetID="12" presetClass="entr" presetSubtype="4" fill="hold" grpId="0" nodeType="withEffect">
                                      <p:stCondLst>
                                        <p:cond delay="500"/>
                                      </p:stCondLst>
                                      <p:childTnLst>
                                        <p:set>
                                          <p:cBhvr>
                                            <p:cTn id="39" dur="1" fill="hold">
                                              <p:stCondLst>
                                                <p:cond delay="0"/>
                                              </p:stCondLst>
                                            </p:cTn>
                                            <p:tgtEl>
                                              <p:spTgt spid="206"/>
                                            </p:tgtEl>
                                            <p:attrNameLst>
                                              <p:attrName>style.visibility</p:attrName>
                                            </p:attrNameLst>
                                          </p:cBhvr>
                                          <p:to>
                                            <p:strVal val="visible"/>
                                          </p:to>
                                        </p:set>
                                        <p:anim calcmode="lin" valueType="num">
                                          <p:cBhvr additive="base">
                                            <p:cTn id="40" dur="500"/>
                                            <p:tgtEl>
                                              <p:spTgt spid="206"/>
                                            </p:tgtEl>
                                            <p:attrNameLst>
                                              <p:attrName>ppt_y</p:attrName>
                                            </p:attrNameLst>
                                          </p:cBhvr>
                                          <p:tavLst>
                                            <p:tav tm="0">
                                              <p:val>
                                                <p:strVal val="#ppt_y+#ppt_h*1.125000"/>
                                              </p:val>
                                            </p:tav>
                                            <p:tav tm="100000">
                                              <p:val>
                                                <p:strVal val="#ppt_y"/>
                                              </p:val>
                                            </p:tav>
                                          </p:tavLst>
                                        </p:anim>
                                        <p:animEffect transition="in" filter="wipe(up)">
                                          <p:cBhvr>
                                            <p:cTn id="41" dur="500"/>
                                            <p:tgtEl>
                                              <p:spTgt spid="206"/>
                                            </p:tgtEl>
                                          </p:cBhvr>
                                        </p:animEffect>
                                      </p:childTnLst>
                                    </p:cTn>
                                  </p:par>
                                  <p:par>
                                    <p:cTn id="42" presetID="12" presetClass="entr" presetSubtype="4" fill="hold" grpId="0" nodeType="withEffect">
                                      <p:stCondLst>
                                        <p:cond delay="50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p:tgtEl>
                                              <p:spTgt spid="24"/>
                                            </p:tgtEl>
                                            <p:attrNameLst>
                                              <p:attrName>ppt_y</p:attrName>
                                            </p:attrNameLst>
                                          </p:cBhvr>
                                          <p:tavLst>
                                            <p:tav tm="0">
                                              <p:val>
                                                <p:strVal val="#ppt_y+#ppt_h*1.125000"/>
                                              </p:val>
                                            </p:tav>
                                            <p:tav tm="100000">
                                              <p:val>
                                                <p:strVal val="#ppt_y"/>
                                              </p:val>
                                            </p:tav>
                                          </p:tavLst>
                                        </p:anim>
                                        <p:animEffect transition="in" filter="wipe(up)">
                                          <p:cBhvr>
                                            <p:cTn id="45" dur="500"/>
                                            <p:tgtEl>
                                              <p:spTgt spid="24"/>
                                            </p:tgtEl>
                                          </p:cBhvr>
                                        </p:animEffect>
                                      </p:childTnLst>
                                    </p:cTn>
                                  </p:par>
                                  <p:par>
                                    <p:cTn id="46" presetID="12" presetClass="entr" presetSubtype="4" fill="hold" grpId="0" nodeType="withEffect">
                                      <p:stCondLst>
                                        <p:cond delay="750"/>
                                      </p:stCondLst>
                                      <p:childTnLst>
                                        <p:set>
                                          <p:cBhvr>
                                            <p:cTn id="47" dur="1" fill="hold">
                                              <p:stCondLst>
                                                <p:cond delay="0"/>
                                              </p:stCondLst>
                                            </p:cTn>
                                            <p:tgtEl>
                                              <p:spTgt spid="31"/>
                                            </p:tgtEl>
                                            <p:attrNameLst>
                                              <p:attrName>style.visibility</p:attrName>
                                            </p:attrNameLst>
                                          </p:cBhvr>
                                          <p:to>
                                            <p:strVal val="visible"/>
                                          </p:to>
                                        </p:set>
                                        <p:anim calcmode="lin" valueType="num">
                                          <p:cBhvr additive="base">
                                            <p:cTn id="48" dur="500"/>
                                            <p:tgtEl>
                                              <p:spTgt spid="31"/>
                                            </p:tgtEl>
                                            <p:attrNameLst>
                                              <p:attrName>ppt_y</p:attrName>
                                            </p:attrNameLst>
                                          </p:cBhvr>
                                          <p:tavLst>
                                            <p:tav tm="0">
                                              <p:val>
                                                <p:strVal val="#ppt_y+#ppt_h*1.125000"/>
                                              </p:val>
                                            </p:tav>
                                            <p:tav tm="100000">
                                              <p:val>
                                                <p:strVal val="#ppt_y"/>
                                              </p:val>
                                            </p:tav>
                                          </p:tavLst>
                                        </p:anim>
                                        <p:animEffect transition="in" filter="wipe(up)">
                                          <p:cBhvr>
                                            <p:cTn id="49" dur="500"/>
                                            <p:tgtEl>
                                              <p:spTgt spid="31"/>
                                            </p:tgtEl>
                                          </p:cBhvr>
                                        </p:animEffect>
                                      </p:childTnLst>
                                    </p:cTn>
                                  </p:par>
                                  <p:par>
                                    <p:cTn id="50" presetID="12" presetClass="entr" presetSubtype="4" fill="hold" grpId="0" nodeType="withEffect">
                                      <p:stCondLst>
                                        <p:cond delay="750"/>
                                      </p:stCondLst>
                                      <p:childTnLst>
                                        <p:set>
                                          <p:cBhvr>
                                            <p:cTn id="51" dur="1" fill="hold">
                                              <p:stCondLst>
                                                <p:cond delay="0"/>
                                              </p:stCondLst>
                                            </p:cTn>
                                            <p:tgtEl>
                                              <p:spTgt spid="25"/>
                                            </p:tgtEl>
                                            <p:attrNameLst>
                                              <p:attrName>style.visibility</p:attrName>
                                            </p:attrNameLst>
                                          </p:cBhvr>
                                          <p:to>
                                            <p:strVal val="visible"/>
                                          </p:to>
                                        </p:set>
                                        <p:anim calcmode="lin" valueType="num">
                                          <p:cBhvr additive="base">
                                            <p:cTn id="52" dur="500"/>
                                            <p:tgtEl>
                                              <p:spTgt spid="25"/>
                                            </p:tgtEl>
                                            <p:attrNameLst>
                                              <p:attrName>ppt_y</p:attrName>
                                            </p:attrNameLst>
                                          </p:cBhvr>
                                          <p:tavLst>
                                            <p:tav tm="0">
                                              <p:val>
                                                <p:strVal val="#ppt_y+#ppt_h*1.125000"/>
                                              </p:val>
                                            </p:tav>
                                            <p:tav tm="100000">
                                              <p:val>
                                                <p:strVal val="#ppt_y"/>
                                              </p:val>
                                            </p:tav>
                                          </p:tavLst>
                                        </p:anim>
                                        <p:animEffect transition="in" filter="wipe(up)">
                                          <p:cBhvr>
                                            <p:cTn id="53" dur="500"/>
                                            <p:tgtEl>
                                              <p:spTgt spid="25"/>
                                            </p:tgtEl>
                                          </p:cBhvr>
                                        </p:animEffect>
                                      </p:childTnLst>
                                    </p:cTn>
                                  </p:par>
                                  <p:par>
                                    <p:cTn id="54" presetID="12" presetClass="entr" presetSubtype="4" fill="hold" grpId="0" nodeType="withEffect">
                                      <p:stCondLst>
                                        <p:cond delay="100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500"/>
                                            <p:tgtEl>
                                              <p:spTgt spid="32"/>
                                            </p:tgtEl>
                                            <p:attrNameLst>
                                              <p:attrName>ppt_y</p:attrName>
                                            </p:attrNameLst>
                                          </p:cBhvr>
                                          <p:tavLst>
                                            <p:tav tm="0">
                                              <p:val>
                                                <p:strVal val="#ppt_y+#ppt_h*1.125000"/>
                                              </p:val>
                                            </p:tav>
                                            <p:tav tm="100000">
                                              <p:val>
                                                <p:strVal val="#ppt_y"/>
                                              </p:val>
                                            </p:tav>
                                          </p:tavLst>
                                        </p:anim>
                                        <p:animEffect transition="in" filter="wipe(up)">
                                          <p:cBhvr>
                                            <p:cTn id="57" dur="500"/>
                                            <p:tgtEl>
                                              <p:spTgt spid="32"/>
                                            </p:tgtEl>
                                          </p:cBhvr>
                                        </p:animEffect>
                                      </p:childTnLst>
                                    </p:cTn>
                                  </p:par>
                                  <p:par>
                                    <p:cTn id="58" presetID="12" presetClass="entr" presetSubtype="4" fill="hold" grpId="0" nodeType="withEffect">
                                      <p:stCondLst>
                                        <p:cond delay="1000"/>
                                      </p:stCondLst>
                                      <p:childTnLst>
                                        <p:set>
                                          <p:cBhvr>
                                            <p:cTn id="59" dur="1" fill="hold">
                                              <p:stCondLst>
                                                <p:cond delay="0"/>
                                              </p:stCondLst>
                                            </p:cTn>
                                            <p:tgtEl>
                                              <p:spTgt spid="210"/>
                                            </p:tgtEl>
                                            <p:attrNameLst>
                                              <p:attrName>style.visibility</p:attrName>
                                            </p:attrNameLst>
                                          </p:cBhvr>
                                          <p:to>
                                            <p:strVal val="visible"/>
                                          </p:to>
                                        </p:set>
                                        <p:anim calcmode="lin" valueType="num">
                                          <p:cBhvr additive="base">
                                            <p:cTn id="60" dur="500"/>
                                            <p:tgtEl>
                                              <p:spTgt spid="210"/>
                                            </p:tgtEl>
                                            <p:attrNameLst>
                                              <p:attrName>ppt_y</p:attrName>
                                            </p:attrNameLst>
                                          </p:cBhvr>
                                          <p:tavLst>
                                            <p:tav tm="0">
                                              <p:val>
                                                <p:strVal val="#ppt_y+#ppt_h*1.125000"/>
                                              </p:val>
                                            </p:tav>
                                            <p:tav tm="100000">
                                              <p:val>
                                                <p:strVal val="#ppt_y"/>
                                              </p:val>
                                            </p:tav>
                                          </p:tavLst>
                                        </p:anim>
                                        <p:animEffect transition="in" filter="wipe(up)">
                                          <p:cBhvr>
                                            <p:cTn id="61" dur="5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2" grpId="0"/>
          <p:bldP spid="50" grpId="0" animBg="1"/>
          <p:bldP spid="206" grpId="0"/>
          <p:bldP spid="210" grpId="0"/>
          <p:bldP spid="24" grpId="0"/>
          <p:bldP spid="25"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xmlns="" id="{66CCA904-C7AE-9D8E-DB18-B3B6D9D152E3}"/>
              </a:ext>
            </a:extLst>
          </p:cNvPr>
          <p:cNvSpPr txBox="1">
            <a:spLocks/>
          </p:cNvSpPr>
          <p:nvPr/>
        </p:nvSpPr>
        <p:spPr>
          <a:xfrm>
            <a:off x="826741" y="916914"/>
            <a:ext cx="10538517" cy="5095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rgbClr val="C00000"/>
                </a:solidFill>
                <a:latin typeface="Times New Roman" panose="02020603050405020304" pitchFamily="18" charset="0"/>
                <a:cs typeface="Times New Roman" panose="02020603050405020304" pitchFamily="18" charset="0"/>
              </a:rPr>
              <a:t>RÀO CẢN KỸ THUẬT TẠI MỘT SỐ QUỐC GIA THÀNH VIÊN RCEP </a:t>
            </a:r>
            <a:endParaRPr lang="x-none" sz="2000" b="1" dirty="0">
              <a:solidFill>
                <a:srgbClr val="C00000"/>
              </a:solidFill>
              <a:latin typeface="Times New Roman" panose="02020603050405020304" pitchFamily="18" charset="0"/>
              <a:cs typeface="Times New Roman" panose="02020603050405020304" pitchFamily="18" charset="0"/>
            </a:endParaRPr>
          </a:p>
        </p:txBody>
      </p:sp>
      <p:sp>
        <p:nvSpPr>
          <p:cNvPr id="34" name="Title 1">
            <a:extLst>
              <a:ext uri="{FF2B5EF4-FFF2-40B4-BE49-F238E27FC236}">
                <a16:creationId xmlns:a16="http://schemas.microsoft.com/office/drawing/2014/main" xmlns="" id="{BAB033BA-D6B1-E9FF-C3F7-5E097AD55A6D}"/>
              </a:ext>
            </a:extLst>
          </p:cNvPr>
          <p:cNvSpPr txBox="1">
            <a:spLocks/>
          </p:cNvSpPr>
          <p:nvPr/>
        </p:nvSpPr>
        <p:spPr>
          <a:xfrm>
            <a:off x="884556" y="127205"/>
            <a:ext cx="10422888" cy="5095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b="1" dirty="0">
                <a:solidFill>
                  <a:schemeClr val="accent6">
                    <a:lumMod val="50000"/>
                  </a:schemeClr>
                </a:solidFill>
                <a:latin typeface="Times New Roman" panose="02020603050405020304" pitchFamily="18" charset="0"/>
                <a:cs typeface="Times New Roman" panose="02020603050405020304" pitchFamily="18" charset="0"/>
              </a:rPr>
              <a:t>THÁCH THỨC</a:t>
            </a:r>
            <a:endParaRPr lang="x-none" sz="2600" b="1"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xmlns="" id="{0E4D790E-1B27-126C-F999-30DCD0F8373A}"/>
              </a:ext>
            </a:extLst>
          </p:cNvPr>
          <p:cNvPicPr>
            <a:picLocks noChangeAspect="1"/>
          </p:cNvPicPr>
          <p:nvPr/>
        </p:nvPicPr>
        <p:blipFill>
          <a:blip r:embed="rId2"/>
          <a:stretch>
            <a:fillRect/>
          </a:stretch>
        </p:blipFill>
        <p:spPr>
          <a:xfrm>
            <a:off x="1505413" y="1751034"/>
            <a:ext cx="1440000" cy="1440000"/>
          </a:xfrm>
          <a:prstGeom prst="rect">
            <a:avLst/>
          </a:prstGeom>
        </p:spPr>
      </p:pic>
      <p:pic>
        <p:nvPicPr>
          <p:cNvPr id="15" name="Picture 14">
            <a:extLst>
              <a:ext uri="{FF2B5EF4-FFF2-40B4-BE49-F238E27FC236}">
                <a16:creationId xmlns:a16="http://schemas.microsoft.com/office/drawing/2014/main" xmlns="" id="{CA4E6E2F-9C2F-0EE9-06C1-617AC6DD681D}"/>
              </a:ext>
            </a:extLst>
          </p:cNvPr>
          <p:cNvPicPr>
            <a:picLocks noChangeAspect="1"/>
          </p:cNvPicPr>
          <p:nvPr/>
        </p:nvPicPr>
        <p:blipFill>
          <a:blip r:embed="rId3"/>
          <a:stretch>
            <a:fillRect/>
          </a:stretch>
        </p:blipFill>
        <p:spPr>
          <a:xfrm>
            <a:off x="9246587" y="1751034"/>
            <a:ext cx="1440000" cy="1440000"/>
          </a:xfrm>
          <a:prstGeom prst="rect">
            <a:avLst/>
          </a:prstGeom>
        </p:spPr>
      </p:pic>
      <p:pic>
        <p:nvPicPr>
          <p:cNvPr id="17" name="Picture 16">
            <a:extLst>
              <a:ext uri="{FF2B5EF4-FFF2-40B4-BE49-F238E27FC236}">
                <a16:creationId xmlns:a16="http://schemas.microsoft.com/office/drawing/2014/main" xmlns="" id="{6FBF6EEC-8E07-6CF7-84A2-131266B109C1}"/>
              </a:ext>
            </a:extLst>
          </p:cNvPr>
          <p:cNvPicPr>
            <a:picLocks noChangeAspect="1"/>
          </p:cNvPicPr>
          <p:nvPr/>
        </p:nvPicPr>
        <p:blipFill>
          <a:blip r:embed="rId4"/>
          <a:stretch>
            <a:fillRect/>
          </a:stretch>
        </p:blipFill>
        <p:spPr>
          <a:xfrm>
            <a:off x="5376000" y="1751034"/>
            <a:ext cx="1440000" cy="1440000"/>
          </a:xfrm>
          <a:prstGeom prst="rect">
            <a:avLst/>
          </a:prstGeom>
        </p:spPr>
      </p:pic>
      <p:sp>
        <p:nvSpPr>
          <p:cNvPr id="18" name="TextBox 17">
            <a:extLst>
              <a:ext uri="{FF2B5EF4-FFF2-40B4-BE49-F238E27FC236}">
                <a16:creationId xmlns:a16="http://schemas.microsoft.com/office/drawing/2014/main" xmlns="" id="{9F030192-03FC-5161-8CDD-86CA028F7662}"/>
              </a:ext>
            </a:extLst>
          </p:cNvPr>
          <p:cNvSpPr txBox="1"/>
          <p:nvPr/>
        </p:nvSpPr>
        <p:spPr>
          <a:xfrm>
            <a:off x="8434958" y="3666966"/>
            <a:ext cx="3063257" cy="2308324"/>
          </a:xfrm>
          <a:prstGeom prst="rect">
            <a:avLst/>
          </a:prstGeom>
          <a:noFill/>
        </p:spPr>
        <p:txBody>
          <a:bodyPr wrap="square" rtlCol="0">
            <a:spAutoFit/>
          </a:bodyPr>
          <a:lstStyle/>
          <a:p>
            <a:pPr marL="285750" indent="-285750" algn="just">
              <a:buFont typeface="Arial" panose="020B0604020202020204" pitchFamily="34" charset="0"/>
              <a:buChar char="•"/>
            </a:pPr>
            <a:r>
              <a:rPr lang="vi-VN"/>
              <a:t>Lệnh 248, 249 liên quan đến quy định về an toàn thực phẩm; </a:t>
            </a:r>
          </a:p>
          <a:p>
            <a:pPr marL="285750" indent="-285750" algn="just">
              <a:buFont typeface="Arial" panose="020B0604020202020204" pitchFamily="34" charset="0"/>
              <a:buChar char="•"/>
            </a:pPr>
            <a:r>
              <a:rPr lang="vi-VN"/>
              <a:t>Chính sách ZERO- COVID;</a:t>
            </a:r>
          </a:p>
          <a:p>
            <a:pPr marL="285750" indent="-285750" algn="just">
              <a:buFont typeface="Arial" panose="020B0604020202020204" pitchFamily="34" charset="0"/>
              <a:buChar char="•"/>
            </a:pPr>
            <a:r>
              <a:rPr lang="vi-VN"/>
              <a:t>Quy định về truy xuất nguồn gốc;...</a:t>
            </a:r>
          </a:p>
          <a:p>
            <a:pPr marL="285750" indent="-285750" algn="just">
              <a:buFont typeface="Arial" panose="020B0604020202020204" pitchFamily="34" charset="0"/>
              <a:buChar char="•"/>
            </a:pPr>
            <a:endParaRPr lang="vi-VN"/>
          </a:p>
        </p:txBody>
      </p:sp>
      <p:sp>
        <p:nvSpPr>
          <p:cNvPr id="41" name="TextBox 40">
            <a:extLst>
              <a:ext uri="{FF2B5EF4-FFF2-40B4-BE49-F238E27FC236}">
                <a16:creationId xmlns:a16="http://schemas.microsoft.com/office/drawing/2014/main" xmlns="" id="{FE2A8B32-FFF6-F0E3-033D-97F83D475CE7}"/>
              </a:ext>
            </a:extLst>
          </p:cNvPr>
          <p:cNvSpPr txBox="1"/>
          <p:nvPr/>
        </p:nvSpPr>
        <p:spPr>
          <a:xfrm>
            <a:off x="4551977" y="3666966"/>
            <a:ext cx="3063257" cy="2862322"/>
          </a:xfrm>
          <a:prstGeom prst="rect">
            <a:avLst/>
          </a:prstGeom>
          <a:noFill/>
        </p:spPr>
        <p:txBody>
          <a:bodyPr wrap="square" rtlCol="0">
            <a:spAutoFit/>
          </a:bodyPr>
          <a:lstStyle/>
          <a:p>
            <a:pPr marL="285750" indent="-285750" algn="just">
              <a:buFont typeface="Arial" panose="020B0604020202020204" pitchFamily="34" charset="0"/>
              <a:buChar char="•"/>
            </a:pPr>
            <a:r>
              <a:rPr lang="vi-VN"/>
              <a:t>Quy định về dư lượng thuốc BVTV, thuốc kháng sinh, hàm lượng các chất trong sản phẩm;</a:t>
            </a:r>
          </a:p>
          <a:p>
            <a:pPr marL="285750" indent="-285750" algn="just">
              <a:buFont typeface="Arial" panose="020B0604020202020204" pitchFamily="34" charset="0"/>
              <a:buChar char="•"/>
            </a:pPr>
            <a:r>
              <a:rPr lang="vi-VN"/>
              <a:t>Quy định về truy xuất nguồn gốc;</a:t>
            </a:r>
          </a:p>
          <a:p>
            <a:pPr marL="285750" indent="-285750" algn="just">
              <a:buFont typeface="Arial" panose="020B0604020202020204" pitchFamily="34" charset="0"/>
              <a:buChar char="•"/>
            </a:pPr>
            <a:r>
              <a:rPr lang="vi-VN"/>
              <a:t>Quy định về dán nhãn;</a:t>
            </a:r>
          </a:p>
          <a:p>
            <a:pPr marL="285750" indent="-285750" algn="just">
              <a:buFont typeface="Arial" panose="020B0604020202020204" pitchFamily="34" charset="0"/>
              <a:buChar char="•"/>
            </a:pPr>
            <a:r>
              <a:rPr lang="vi-VN"/>
              <a:t>Quy định về chỉ tiêu vi sinh;...</a:t>
            </a:r>
          </a:p>
          <a:p>
            <a:pPr marL="285750" indent="-285750" algn="just">
              <a:buFont typeface="Arial" panose="020B0604020202020204" pitchFamily="34" charset="0"/>
              <a:buChar char="•"/>
            </a:pPr>
            <a:endParaRPr lang="vi-VN"/>
          </a:p>
        </p:txBody>
      </p:sp>
      <p:sp>
        <p:nvSpPr>
          <p:cNvPr id="43" name="TextBox 42">
            <a:extLst>
              <a:ext uri="{FF2B5EF4-FFF2-40B4-BE49-F238E27FC236}">
                <a16:creationId xmlns:a16="http://schemas.microsoft.com/office/drawing/2014/main" xmlns="" id="{32B6A4B0-D186-91AB-F24B-2B51A6CDFAE5}"/>
              </a:ext>
            </a:extLst>
          </p:cNvPr>
          <p:cNvSpPr txBox="1"/>
          <p:nvPr/>
        </p:nvSpPr>
        <p:spPr>
          <a:xfrm>
            <a:off x="668996" y="3666966"/>
            <a:ext cx="3063257" cy="2308324"/>
          </a:xfrm>
          <a:prstGeom prst="rect">
            <a:avLst/>
          </a:prstGeom>
          <a:noFill/>
        </p:spPr>
        <p:txBody>
          <a:bodyPr wrap="square" rtlCol="0">
            <a:spAutoFit/>
          </a:bodyPr>
          <a:lstStyle/>
          <a:p>
            <a:pPr marL="285750" indent="-285750" algn="just">
              <a:buFont typeface="Arial" panose="020B0604020202020204" pitchFamily="34" charset="0"/>
              <a:buChar char="•"/>
            </a:pPr>
            <a:r>
              <a:rPr lang="vi-VN"/>
              <a:t>Quy định về kiểm dịch động thực vật;</a:t>
            </a:r>
          </a:p>
          <a:p>
            <a:pPr marL="285750" indent="-285750" algn="just">
              <a:buFont typeface="Arial" panose="020B0604020202020204" pitchFamily="34" charset="0"/>
              <a:buChar char="•"/>
            </a:pPr>
            <a:r>
              <a:rPr lang="vi-VN"/>
              <a:t>Quy định về truy xuất nguồn gốc;</a:t>
            </a:r>
          </a:p>
          <a:p>
            <a:pPr marL="285750" indent="-285750" algn="just">
              <a:buFont typeface="Arial" panose="020B0604020202020204" pitchFamily="34" charset="0"/>
              <a:buChar char="•"/>
            </a:pPr>
            <a:r>
              <a:rPr lang="vi-VN"/>
              <a:t>Quy định về dán nhãn;</a:t>
            </a:r>
          </a:p>
          <a:p>
            <a:pPr marL="285750" indent="-285750" algn="just">
              <a:buFont typeface="Arial" panose="020B0604020202020204" pitchFamily="34" charset="0"/>
              <a:buChar char="•"/>
            </a:pPr>
            <a:r>
              <a:rPr lang="vi-VN"/>
              <a:t>Quy định về sinh vật ngoại lai;...</a:t>
            </a:r>
          </a:p>
          <a:p>
            <a:pPr marL="285750" indent="-285750" algn="just">
              <a:buFont typeface="Arial" panose="020B0604020202020204" pitchFamily="34" charset="0"/>
              <a:buChar char="•"/>
            </a:pPr>
            <a:endParaRPr lang="vi-VN"/>
          </a:p>
        </p:txBody>
      </p:sp>
      <p:sp>
        <p:nvSpPr>
          <p:cNvPr id="19" name="TextBox 18">
            <a:extLst>
              <a:ext uri="{FF2B5EF4-FFF2-40B4-BE49-F238E27FC236}">
                <a16:creationId xmlns:a16="http://schemas.microsoft.com/office/drawing/2014/main" xmlns="" id="{AA9844D3-E30A-76A3-1438-7F672AEA4664}"/>
              </a:ext>
            </a:extLst>
          </p:cNvPr>
          <p:cNvSpPr txBox="1"/>
          <p:nvPr/>
        </p:nvSpPr>
        <p:spPr>
          <a:xfrm>
            <a:off x="1661180" y="3229274"/>
            <a:ext cx="1128465" cy="369332"/>
          </a:xfrm>
          <a:prstGeom prst="rect">
            <a:avLst/>
          </a:prstGeom>
          <a:noFill/>
        </p:spPr>
        <p:txBody>
          <a:bodyPr wrap="square" rtlCol="0">
            <a:spAutoFit/>
          </a:bodyPr>
          <a:lstStyle/>
          <a:p>
            <a:pPr algn="ctr"/>
            <a:r>
              <a:rPr lang="vi-VN" b="1">
                <a:latin typeface="Times New Roman" panose="02020603050405020304" pitchFamily="18" charset="0"/>
                <a:cs typeface="Times New Roman" panose="02020603050405020304" pitchFamily="18" charset="0"/>
              </a:rPr>
              <a:t>Australia</a:t>
            </a:r>
          </a:p>
        </p:txBody>
      </p:sp>
      <p:sp>
        <p:nvSpPr>
          <p:cNvPr id="45" name="TextBox 44">
            <a:extLst>
              <a:ext uri="{FF2B5EF4-FFF2-40B4-BE49-F238E27FC236}">
                <a16:creationId xmlns:a16="http://schemas.microsoft.com/office/drawing/2014/main" xmlns="" id="{6532B245-0D8F-17CC-2959-BD4F9AEE09AE}"/>
              </a:ext>
            </a:extLst>
          </p:cNvPr>
          <p:cNvSpPr txBox="1"/>
          <p:nvPr/>
        </p:nvSpPr>
        <p:spPr>
          <a:xfrm>
            <a:off x="5453882" y="3229274"/>
            <a:ext cx="1284234" cy="369332"/>
          </a:xfrm>
          <a:prstGeom prst="rect">
            <a:avLst/>
          </a:prstGeom>
          <a:noFill/>
        </p:spPr>
        <p:txBody>
          <a:bodyPr wrap="square" rtlCol="0">
            <a:spAutoFit/>
          </a:bodyPr>
          <a:lstStyle/>
          <a:p>
            <a:pPr algn="ctr"/>
            <a:r>
              <a:rPr lang="vi-VN" b="1">
                <a:latin typeface="Times New Roman" panose="02020603050405020304" pitchFamily="18" charset="0"/>
                <a:cs typeface="Times New Roman" panose="02020603050405020304" pitchFamily="18" charset="0"/>
              </a:rPr>
              <a:t>Nhật Bản</a:t>
            </a:r>
          </a:p>
        </p:txBody>
      </p:sp>
      <p:sp>
        <p:nvSpPr>
          <p:cNvPr id="46" name="TextBox 45">
            <a:extLst>
              <a:ext uri="{FF2B5EF4-FFF2-40B4-BE49-F238E27FC236}">
                <a16:creationId xmlns:a16="http://schemas.microsoft.com/office/drawing/2014/main" xmlns="" id="{2D7F36E5-0211-2350-EBF0-79F30CC9FA7E}"/>
              </a:ext>
            </a:extLst>
          </p:cNvPr>
          <p:cNvSpPr txBox="1"/>
          <p:nvPr/>
        </p:nvSpPr>
        <p:spPr>
          <a:xfrm>
            <a:off x="9402353" y="3229274"/>
            <a:ext cx="1440000" cy="369332"/>
          </a:xfrm>
          <a:prstGeom prst="rect">
            <a:avLst/>
          </a:prstGeom>
          <a:noFill/>
        </p:spPr>
        <p:txBody>
          <a:bodyPr wrap="square" rtlCol="0">
            <a:spAutoFit/>
          </a:bodyPr>
          <a:lstStyle/>
          <a:p>
            <a:pPr algn="ctr"/>
            <a:r>
              <a:rPr lang="vi-VN" b="1">
                <a:latin typeface="Times New Roman" panose="02020603050405020304" pitchFamily="18" charset="0"/>
                <a:cs typeface="Times New Roman" panose="02020603050405020304" pitchFamily="18" charset="0"/>
              </a:rPr>
              <a:t>Trung Quốc</a:t>
            </a:r>
          </a:p>
        </p:txBody>
      </p:sp>
    </p:spTree>
    <p:extLst>
      <p:ext uri="{BB962C8B-B14F-4D97-AF65-F5344CB8AC3E}">
        <p14:creationId xmlns:p14="http://schemas.microsoft.com/office/powerpoint/2010/main" val="305854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TextBox 555">
            <a:extLst>
              <a:ext uri="{FF2B5EF4-FFF2-40B4-BE49-F238E27FC236}">
                <a16:creationId xmlns:a16="http://schemas.microsoft.com/office/drawing/2014/main" xmlns="" id="{E2845B94-26BD-0011-8716-1241E7F15786}"/>
              </a:ext>
            </a:extLst>
          </p:cNvPr>
          <p:cNvSpPr txBox="1"/>
          <p:nvPr/>
        </p:nvSpPr>
        <p:spPr>
          <a:xfrm>
            <a:off x="200755" y="777307"/>
            <a:ext cx="5092348" cy="400110"/>
          </a:xfrm>
          <a:prstGeom prst="rect">
            <a:avLst/>
          </a:prstGeom>
          <a:noFill/>
        </p:spPr>
        <p:txBody>
          <a:bodyPr wrap="square" rtlCol="0">
            <a:spAutoFit/>
          </a:bodyPr>
          <a:lstStyle/>
          <a:p>
            <a:pPr algn="ctr"/>
            <a:r>
              <a:rPr lang="en-US" sz="2000" b="1" dirty="0">
                <a:solidFill>
                  <a:schemeClr val="accent6">
                    <a:lumMod val="50000"/>
                  </a:schemeClr>
                </a:solidFill>
                <a:latin typeface="Times New Roman" panose="02020603050405020304" pitchFamily="18" charset="0"/>
                <a:cs typeface="Times New Roman" panose="02020603050405020304" pitchFamily="18" charset="0"/>
              </a:rPr>
              <a:t>THỊ TRƯỜNG NÔNG SẢN TRONG NƯỚC </a:t>
            </a:r>
          </a:p>
        </p:txBody>
      </p:sp>
      <p:grpSp>
        <p:nvGrpSpPr>
          <p:cNvPr id="3" name="Group 2">
            <a:extLst>
              <a:ext uri="{FF2B5EF4-FFF2-40B4-BE49-F238E27FC236}">
                <a16:creationId xmlns:a16="http://schemas.microsoft.com/office/drawing/2014/main" xmlns="" id="{B7F3C020-F0B6-6361-162F-96ADB7A1DF67}"/>
              </a:ext>
            </a:extLst>
          </p:cNvPr>
          <p:cNvGrpSpPr/>
          <p:nvPr/>
        </p:nvGrpSpPr>
        <p:grpSpPr>
          <a:xfrm>
            <a:off x="54729" y="1972764"/>
            <a:ext cx="6950031" cy="4034150"/>
            <a:chOff x="107872" y="1852444"/>
            <a:chExt cx="6950031" cy="4034150"/>
          </a:xfrm>
        </p:grpSpPr>
        <p:grpSp>
          <p:nvGrpSpPr>
            <p:cNvPr id="6" name="Group 5">
              <a:extLst>
                <a:ext uri="{FF2B5EF4-FFF2-40B4-BE49-F238E27FC236}">
                  <a16:creationId xmlns:a16="http://schemas.microsoft.com/office/drawing/2014/main" xmlns="" id="{AD15080A-DBAB-419D-1B54-6553277E9484}"/>
                </a:ext>
              </a:extLst>
            </p:cNvPr>
            <p:cNvGrpSpPr/>
            <p:nvPr/>
          </p:nvGrpSpPr>
          <p:grpSpPr>
            <a:xfrm>
              <a:off x="107872" y="2793978"/>
              <a:ext cx="3055497" cy="646331"/>
              <a:chOff x="107872" y="4016955"/>
              <a:chExt cx="3055497" cy="646331"/>
            </a:xfrm>
          </p:grpSpPr>
          <p:grpSp>
            <p:nvGrpSpPr>
              <p:cNvPr id="557" name="Group 556">
                <a:extLst>
                  <a:ext uri="{FF2B5EF4-FFF2-40B4-BE49-F238E27FC236}">
                    <a16:creationId xmlns:a16="http://schemas.microsoft.com/office/drawing/2014/main" xmlns="" id="{3540D016-7B9D-2D74-7A75-0836AF4794A0}"/>
                  </a:ext>
                </a:extLst>
              </p:cNvPr>
              <p:cNvGrpSpPr/>
              <p:nvPr/>
            </p:nvGrpSpPr>
            <p:grpSpPr>
              <a:xfrm>
                <a:off x="107872" y="4307263"/>
                <a:ext cx="448458" cy="61200"/>
                <a:chOff x="1497733" y="167947"/>
                <a:chExt cx="448458" cy="61200"/>
              </a:xfrm>
            </p:grpSpPr>
            <p:cxnSp>
              <p:nvCxnSpPr>
                <p:cNvPr id="558" name="Straight Connector 557">
                  <a:extLst>
                    <a:ext uri="{FF2B5EF4-FFF2-40B4-BE49-F238E27FC236}">
                      <a16:creationId xmlns:a16="http://schemas.microsoft.com/office/drawing/2014/main" xmlns="" id="{E86E536F-47B9-7C69-5A5A-757F832AD5BE}"/>
                    </a:ext>
                  </a:extLst>
                </p:cNvPr>
                <p:cNvCxnSpPr>
                  <a:cxnSpLocks/>
                </p:cNvCxnSpPr>
                <p:nvPr/>
              </p:nvCxnSpPr>
              <p:spPr>
                <a:xfrm>
                  <a:off x="1549944" y="204982"/>
                  <a:ext cx="33504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59" name="Oval 558">
                  <a:extLst>
                    <a:ext uri="{FF2B5EF4-FFF2-40B4-BE49-F238E27FC236}">
                      <a16:creationId xmlns:a16="http://schemas.microsoft.com/office/drawing/2014/main" xmlns="" id="{4BF458BF-B5A2-BB9D-3925-D245A5ED17D6}"/>
                    </a:ext>
                  </a:extLst>
                </p:cNvPr>
                <p:cNvSpPr/>
                <p:nvPr/>
              </p:nvSpPr>
              <p:spPr>
                <a:xfrm>
                  <a:off x="1497733" y="167947"/>
                  <a:ext cx="61200" cy="61200"/>
                </a:xfrm>
                <a:prstGeom prst="ellipse">
                  <a:avLst/>
                </a:prstGeom>
                <a:solidFill>
                  <a:schemeClr val="accent4">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a:p>
              </p:txBody>
            </p:sp>
            <p:sp>
              <p:nvSpPr>
                <p:cNvPr id="560" name="Oval 559">
                  <a:extLst>
                    <a:ext uri="{FF2B5EF4-FFF2-40B4-BE49-F238E27FC236}">
                      <a16:creationId xmlns:a16="http://schemas.microsoft.com/office/drawing/2014/main" xmlns="" id="{52FF9D52-51C9-2A24-5705-959F9FD7110E}"/>
                    </a:ext>
                  </a:extLst>
                </p:cNvPr>
                <p:cNvSpPr/>
                <p:nvPr/>
              </p:nvSpPr>
              <p:spPr>
                <a:xfrm>
                  <a:off x="1884991" y="167947"/>
                  <a:ext cx="61200" cy="61200"/>
                </a:xfrm>
                <a:prstGeom prst="ellipse">
                  <a:avLst/>
                </a:prstGeom>
                <a:solidFill>
                  <a:schemeClr val="accent4">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a:p>
              </p:txBody>
            </p:sp>
          </p:grpSp>
          <p:sp>
            <p:nvSpPr>
              <p:cNvPr id="562" name="TextBox 561">
                <a:extLst>
                  <a:ext uri="{FF2B5EF4-FFF2-40B4-BE49-F238E27FC236}">
                    <a16:creationId xmlns:a16="http://schemas.microsoft.com/office/drawing/2014/main" xmlns="" id="{C8A24955-AD3B-18AD-F8BE-9C171FCED662}"/>
                  </a:ext>
                </a:extLst>
              </p:cNvPr>
              <p:cNvSpPr txBox="1"/>
              <p:nvPr/>
            </p:nvSpPr>
            <p:spPr>
              <a:xfrm>
                <a:off x="593233" y="4016955"/>
                <a:ext cx="2570136"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3.143</a:t>
                </a:r>
                <a:r>
                  <a:rPr lang="en-US" dirty="0">
                    <a:latin typeface="Times New Roman" panose="02020603050405020304" pitchFamily="18" charset="0"/>
                    <a:cs typeface="Times New Roman" panose="02020603050405020304" pitchFamily="18" charset="0"/>
                  </a:rPr>
                  <a:t> km </a:t>
                </a:r>
                <a:r>
                  <a:rPr lang="vi-VN" dirty="0">
                    <a:latin typeface="Times New Roman" panose="02020603050405020304" pitchFamily="18" charset="0"/>
                    <a:cs typeface="Times New Roman" panose="02020603050405020304" pitchFamily="18" charset="0"/>
                  </a:rPr>
                  <a:t>đường sắt</a:t>
                </a:r>
              </a:p>
              <a:p>
                <a:r>
                  <a:rPr lang="vi-VN" b="1" dirty="0">
                    <a:solidFill>
                      <a:srgbClr val="C00000"/>
                    </a:solidFill>
                    <a:latin typeface="Times New Roman" panose="02020603050405020304" pitchFamily="18" charset="0"/>
                    <a:cs typeface="Times New Roman" panose="02020603050405020304" pitchFamily="18" charset="0"/>
                  </a:rPr>
                  <a:t>2</a:t>
                </a:r>
                <a:r>
                  <a:rPr lang="vi-VN" dirty="0">
                    <a:latin typeface="Times New Roman" panose="02020603050405020304" pitchFamily="18" charset="0"/>
                    <a:cs typeface="Times New Roman" panose="02020603050405020304" pitchFamily="18" charset="0"/>
                  </a:rPr>
                  <a:t> Cửa khẩu QT đường sắt</a:t>
                </a:r>
              </a:p>
            </p:txBody>
          </p:sp>
        </p:grpSp>
        <p:grpSp>
          <p:nvGrpSpPr>
            <p:cNvPr id="8" name="Group 7">
              <a:extLst>
                <a:ext uri="{FF2B5EF4-FFF2-40B4-BE49-F238E27FC236}">
                  <a16:creationId xmlns:a16="http://schemas.microsoft.com/office/drawing/2014/main" xmlns="" id="{9A94F8A0-0BD2-57AD-CCAF-E3796C83CDA0}"/>
                </a:ext>
              </a:extLst>
            </p:cNvPr>
            <p:cNvGrpSpPr/>
            <p:nvPr/>
          </p:nvGrpSpPr>
          <p:grpSpPr>
            <a:xfrm>
              <a:off x="3489446" y="1907925"/>
              <a:ext cx="2860414" cy="444227"/>
              <a:chOff x="3637282" y="1907925"/>
              <a:chExt cx="2860414" cy="444227"/>
            </a:xfrm>
          </p:grpSpPr>
          <p:pic>
            <p:nvPicPr>
              <p:cNvPr id="561" name="Picture 560" descr="Icon&#10;&#10;Description automatically generated">
                <a:extLst>
                  <a:ext uri="{FF2B5EF4-FFF2-40B4-BE49-F238E27FC236}">
                    <a16:creationId xmlns:a16="http://schemas.microsoft.com/office/drawing/2014/main" xmlns="" id="{27B08D6F-B827-14DC-1E0B-2C657B8C46C6}"/>
                  </a:ext>
                </a:extLst>
              </p:cNvPr>
              <p:cNvPicPr>
                <a:picLocks noChangeAspect="1"/>
              </p:cNvPicPr>
              <p:nvPr/>
            </p:nvPicPr>
            <p:blipFill>
              <a:blip r:embed="rId171"/>
              <a:stretch>
                <a:fillRect/>
              </a:stretch>
            </p:blipFill>
            <p:spPr>
              <a:xfrm>
                <a:off x="3637282" y="1920152"/>
                <a:ext cx="432000" cy="432000"/>
              </a:xfrm>
              <a:prstGeom prst="rect">
                <a:avLst/>
              </a:prstGeom>
            </p:spPr>
          </p:pic>
          <p:sp>
            <p:nvSpPr>
              <p:cNvPr id="563" name="TextBox 562">
                <a:extLst>
                  <a:ext uri="{FF2B5EF4-FFF2-40B4-BE49-F238E27FC236}">
                    <a16:creationId xmlns:a16="http://schemas.microsoft.com/office/drawing/2014/main" xmlns="" id="{7AA057F9-9669-66A9-9339-06DE9CBD6586}"/>
                  </a:ext>
                </a:extLst>
              </p:cNvPr>
              <p:cNvSpPr txBox="1"/>
              <p:nvPr/>
            </p:nvSpPr>
            <p:spPr>
              <a:xfrm>
                <a:off x="4113210" y="1907925"/>
                <a:ext cx="2384486" cy="369332"/>
              </a:xfrm>
              <a:prstGeom prst="rect">
                <a:avLst/>
              </a:prstGeom>
              <a:noFill/>
            </p:spPr>
            <p:txBody>
              <a:bodyPr wrap="square" rtlCol="0">
                <a:spAutoFit/>
              </a:bodyPr>
              <a:lstStyle/>
              <a:p>
                <a:r>
                  <a:rPr lang="en-US" b="1" dirty="0">
                    <a:solidFill>
                      <a:srgbClr val="C00000"/>
                    </a:solidFill>
                    <a:latin typeface="Times New Roman" panose="02020603050405020304" pitchFamily="18" charset="0"/>
                    <a:cs typeface="Times New Roman" panose="02020603050405020304" pitchFamily="18" charset="0"/>
                  </a:rPr>
                  <a:t>34</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Cửa khẩu quốc gia</a:t>
                </a:r>
              </a:p>
            </p:txBody>
          </p:sp>
        </p:grpSp>
        <p:grpSp>
          <p:nvGrpSpPr>
            <p:cNvPr id="5" name="Group 4">
              <a:extLst>
                <a:ext uri="{FF2B5EF4-FFF2-40B4-BE49-F238E27FC236}">
                  <a16:creationId xmlns:a16="http://schemas.microsoft.com/office/drawing/2014/main" xmlns="" id="{390D2ECD-4441-3BAC-0643-5441E36DE3D7}"/>
                </a:ext>
              </a:extLst>
            </p:cNvPr>
            <p:cNvGrpSpPr/>
            <p:nvPr/>
          </p:nvGrpSpPr>
          <p:grpSpPr>
            <a:xfrm>
              <a:off x="136133" y="3873617"/>
              <a:ext cx="3571547" cy="646331"/>
              <a:chOff x="136133" y="5272364"/>
              <a:chExt cx="3571547" cy="646331"/>
            </a:xfrm>
          </p:grpSpPr>
          <p:pic>
            <p:nvPicPr>
              <p:cNvPr id="564" name="Picture 563" descr="Logo, icon&#10;&#10;Description automatically generated">
                <a:extLst>
                  <a:ext uri="{FF2B5EF4-FFF2-40B4-BE49-F238E27FC236}">
                    <a16:creationId xmlns:a16="http://schemas.microsoft.com/office/drawing/2014/main" xmlns="" id="{2CA6D069-D55E-0462-ED9E-38E7BB804FB9}"/>
                  </a:ext>
                </a:extLst>
              </p:cNvPr>
              <p:cNvPicPr>
                <a:picLocks noChangeAspect="1"/>
              </p:cNvPicPr>
              <p:nvPr/>
            </p:nvPicPr>
            <p:blipFill>
              <a:blip r:embed="rId172"/>
              <a:stretch>
                <a:fillRect/>
              </a:stretch>
            </p:blipFill>
            <p:spPr>
              <a:xfrm>
                <a:off x="136133" y="5387538"/>
                <a:ext cx="360004" cy="360000"/>
              </a:xfrm>
              <a:prstGeom prst="rect">
                <a:avLst/>
              </a:prstGeom>
              <a:ln>
                <a:noFill/>
              </a:ln>
            </p:spPr>
          </p:pic>
          <p:sp>
            <p:nvSpPr>
              <p:cNvPr id="566" name="TextBox 565">
                <a:extLst>
                  <a:ext uri="{FF2B5EF4-FFF2-40B4-BE49-F238E27FC236}">
                    <a16:creationId xmlns:a16="http://schemas.microsoft.com/office/drawing/2014/main" xmlns="" id="{8BAFFFEB-D18F-8BFC-A33D-6B4EE6F61839}"/>
                  </a:ext>
                </a:extLst>
              </p:cNvPr>
              <p:cNvSpPr txBox="1"/>
              <p:nvPr/>
            </p:nvSpPr>
            <p:spPr>
              <a:xfrm>
                <a:off x="512617" y="5272364"/>
                <a:ext cx="3195063" cy="646331"/>
              </a:xfrm>
              <a:prstGeom prst="rect">
                <a:avLst/>
              </a:prstGeom>
              <a:noFill/>
              <a:ln>
                <a:noFill/>
              </a:ln>
            </p:spPr>
            <p:txBody>
              <a:bodyPr wrap="square" rtlCol="0">
                <a:spAutoFit/>
              </a:bodyPr>
              <a:lstStyle/>
              <a:p>
                <a:r>
                  <a:rPr lang="en-US" b="1" dirty="0">
                    <a:latin typeface="Times New Roman" panose="02020603050405020304" pitchFamily="18" charset="0"/>
                    <a:cs typeface="Times New Roman" panose="02020603050405020304" pitchFamily="18" charset="0"/>
                  </a:rPr>
                  <a:t>286</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Cảng bi</a:t>
                </a:r>
                <a:r>
                  <a:rPr lang="en-US" dirty="0">
                    <a:latin typeface="Times New Roman" panose="02020603050405020304" pitchFamily="18" charset="0"/>
                    <a:cs typeface="Times New Roman" panose="02020603050405020304" pitchFamily="18" charset="0"/>
                  </a:rPr>
                  <a:t>ể</a:t>
                </a:r>
                <a:r>
                  <a:rPr lang="vi-VN" dirty="0">
                    <a:latin typeface="Times New Roman" panose="02020603050405020304" pitchFamily="18" charset="0"/>
                    <a:cs typeface="Times New Roman" panose="02020603050405020304" pitchFamily="18" charset="0"/>
                  </a:rPr>
                  <a:t>n</a:t>
                </a:r>
              </a:p>
              <a:p>
                <a:r>
                  <a:rPr lang="vi-VN" b="1" dirty="0">
                    <a:solidFill>
                      <a:srgbClr val="C00000"/>
                    </a:solidFill>
                    <a:latin typeface="Times New Roman" panose="02020603050405020304" pitchFamily="18" charset="0"/>
                    <a:cs typeface="Times New Roman" panose="02020603050405020304" pitchFamily="18" charset="0"/>
                  </a:rPr>
                  <a:t>17</a:t>
                </a:r>
                <a:r>
                  <a:rPr lang="vi-VN" dirty="0">
                    <a:latin typeface="Times New Roman" panose="02020603050405020304" pitchFamily="18" charset="0"/>
                    <a:cs typeface="Times New Roman" panose="02020603050405020304" pitchFamily="18" charset="0"/>
                  </a:rPr>
                  <a:t> Cửa khẩu QT đường biển</a:t>
                </a:r>
              </a:p>
            </p:txBody>
          </p:sp>
        </p:grpSp>
        <p:grpSp>
          <p:nvGrpSpPr>
            <p:cNvPr id="4" name="Group 3">
              <a:extLst>
                <a:ext uri="{FF2B5EF4-FFF2-40B4-BE49-F238E27FC236}">
                  <a16:creationId xmlns:a16="http://schemas.microsoft.com/office/drawing/2014/main" xmlns="" id="{18FF5177-80A4-0C95-1979-892A7135EB19}"/>
                </a:ext>
              </a:extLst>
            </p:cNvPr>
            <p:cNvGrpSpPr/>
            <p:nvPr/>
          </p:nvGrpSpPr>
          <p:grpSpPr>
            <a:xfrm>
              <a:off x="113988" y="4771105"/>
              <a:ext cx="3167517" cy="923330"/>
              <a:chOff x="113988" y="5994082"/>
              <a:chExt cx="3167517" cy="923330"/>
            </a:xfrm>
          </p:grpSpPr>
          <p:pic>
            <p:nvPicPr>
              <p:cNvPr id="565" name="Picture 564" descr="Icon&#10;&#10;Description automatically generated">
                <a:extLst>
                  <a:ext uri="{FF2B5EF4-FFF2-40B4-BE49-F238E27FC236}">
                    <a16:creationId xmlns:a16="http://schemas.microsoft.com/office/drawing/2014/main" xmlns="" id="{891F3681-53E3-CEE4-8797-7FC37EE61E3E}"/>
                  </a:ext>
                </a:extLst>
              </p:cNvPr>
              <p:cNvPicPr>
                <a:picLocks noChangeAspect="1"/>
              </p:cNvPicPr>
              <p:nvPr/>
            </p:nvPicPr>
            <p:blipFill>
              <a:blip r:embed="rId173"/>
              <a:stretch>
                <a:fillRect/>
              </a:stretch>
            </p:blipFill>
            <p:spPr>
              <a:xfrm>
                <a:off x="113988" y="6110045"/>
                <a:ext cx="360882" cy="360000"/>
              </a:xfrm>
              <a:prstGeom prst="rect">
                <a:avLst/>
              </a:prstGeom>
              <a:ln>
                <a:noFill/>
              </a:ln>
            </p:spPr>
          </p:pic>
          <p:sp>
            <p:nvSpPr>
              <p:cNvPr id="567" name="TextBox 566">
                <a:extLst>
                  <a:ext uri="{FF2B5EF4-FFF2-40B4-BE49-F238E27FC236}">
                    <a16:creationId xmlns:a16="http://schemas.microsoft.com/office/drawing/2014/main" xmlns="" id="{EE3B78C9-592B-B1A8-1AD8-224E33B70EE2}"/>
                  </a:ext>
                </a:extLst>
              </p:cNvPr>
              <p:cNvSpPr txBox="1"/>
              <p:nvPr/>
            </p:nvSpPr>
            <p:spPr>
              <a:xfrm>
                <a:off x="516728" y="5994082"/>
                <a:ext cx="2764777" cy="923330"/>
              </a:xfrm>
              <a:prstGeom prst="rect">
                <a:avLst/>
              </a:prstGeom>
              <a:noFill/>
              <a:ln>
                <a:noFill/>
              </a:ln>
            </p:spPr>
            <p:txBody>
              <a:bodyPr wrap="square" rtlCol="0">
                <a:spAutoFit/>
              </a:bodyPr>
              <a:lstStyle/>
              <a:p>
                <a:r>
                  <a:rPr lang="en-US" b="1" dirty="0">
                    <a:latin typeface="Times New Roman" panose="02020603050405020304" pitchFamily="18" charset="0"/>
                    <a:cs typeface="Times New Roman" panose="02020603050405020304" pitchFamily="18" charset="0"/>
                  </a:rPr>
                  <a:t>22</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Sân bay</a:t>
                </a:r>
              </a:p>
              <a:p>
                <a:r>
                  <a:rPr lang="vi-VN" b="1" dirty="0">
                    <a:solidFill>
                      <a:srgbClr val="C00000"/>
                    </a:solidFill>
                    <a:latin typeface="Times New Roman" panose="02020603050405020304" pitchFamily="18" charset="0"/>
                    <a:cs typeface="Times New Roman" panose="02020603050405020304" pitchFamily="18" charset="0"/>
                  </a:rPr>
                  <a:t>9</a:t>
                </a:r>
                <a:r>
                  <a:rPr lang="vi-VN" dirty="0">
                    <a:solidFill>
                      <a:srgbClr val="FF0000"/>
                    </a:solidFill>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Cửa khẩu QT đường hàng không</a:t>
                </a:r>
              </a:p>
            </p:txBody>
          </p:sp>
        </p:grpSp>
        <p:grpSp>
          <p:nvGrpSpPr>
            <p:cNvPr id="9" name="Group 8">
              <a:extLst>
                <a:ext uri="{FF2B5EF4-FFF2-40B4-BE49-F238E27FC236}">
                  <a16:creationId xmlns:a16="http://schemas.microsoft.com/office/drawing/2014/main" xmlns="" id="{396F999B-3033-0318-2E78-5826DB0B98E6}"/>
                </a:ext>
              </a:extLst>
            </p:cNvPr>
            <p:cNvGrpSpPr/>
            <p:nvPr/>
          </p:nvGrpSpPr>
          <p:grpSpPr>
            <a:xfrm>
              <a:off x="3480199" y="2444398"/>
              <a:ext cx="3509998" cy="1754326"/>
              <a:chOff x="3634049" y="2917606"/>
              <a:chExt cx="3509998" cy="1754326"/>
            </a:xfrm>
          </p:grpSpPr>
          <p:pic>
            <p:nvPicPr>
              <p:cNvPr id="568" name="Picture 567" descr="A picture containing icon&#10;&#10;Description automatically generated">
                <a:extLst>
                  <a:ext uri="{FF2B5EF4-FFF2-40B4-BE49-F238E27FC236}">
                    <a16:creationId xmlns:a16="http://schemas.microsoft.com/office/drawing/2014/main" xmlns="" id="{AE54CB55-B4B9-5905-F480-2D3787324FB2}"/>
                  </a:ext>
                </a:extLst>
              </p:cNvPr>
              <p:cNvPicPr>
                <a:picLocks noChangeAspect="1"/>
              </p:cNvPicPr>
              <p:nvPr/>
            </p:nvPicPr>
            <p:blipFill>
              <a:blip r:embed="rId174"/>
              <a:stretch>
                <a:fillRect/>
              </a:stretch>
            </p:blipFill>
            <p:spPr>
              <a:xfrm>
                <a:off x="3634049" y="2957565"/>
                <a:ext cx="327976" cy="327978"/>
              </a:xfrm>
              <a:prstGeom prst="rect">
                <a:avLst/>
              </a:prstGeom>
            </p:spPr>
          </p:pic>
          <p:sp>
            <p:nvSpPr>
              <p:cNvPr id="569" name="TextBox 568">
                <a:extLst>
                  <a:ext uri="{FF2B5EF4-FFF2-40B4-BE49-F238E27FC236}">
                    <a16:creationId xmlns:a16="http://schemas.microsoft.com/office/drawing/2014/main" xmlns="" id="{6FA57351-E806-6805-57D7-0112E6211496}"/>
                  </a:ext>
                </a:extLst>
              </p:cNvPr>
              <p:cNvSpPr txBox="1"/>
              <p:nvPr/>
            </p:nvSpPr>
            <p:spPr>
              <a:xfrm>
                <a:off x="4067406" y="2917606"/>
                <a:ext cx="3076641" cy="1754326"/>
              </a:xfrm>
              <a:prstGeom prst="rect">
                <a:avLst/>
              </a:prstGeom>
              <a:noFill/>
              <a:ln>
                <a:noFill/>
              </a:ln>
            </p:spPr>
            <p:txBody>
              <a:bodyPr wrap="square" rtlCol="0">
                <a:spAutoFit/>
              </a:bodyPr>
              <a:lstStyle/>
              <a:p>
                <a:pPr marL="136525" indent="-136525">
                  <a:buClr>
                    <a:schemeClr val="tx1"/>
                  </a:buClr>
                  <a:buFont typeface="Arial" panose="020B0604020202020204" pitchFamily="34" charset="0"/>
                  <a:buChar char="•"/>
                </a:pPr>
                <a:r>
                  <a:rPr lang="en-US" b="1" dirty="0">
                    <a:solidFill>
                      <a:srgbClr val="C00000"/>
                    </a:solidFill>
                    <a:latin typeface="Times New Roman" panose="02020603050405020304" pitchFamily="18" charset="0"/>
                    <a:cs typeface="Times New Roman" panose="02020603050405020304" pitchFamily="18" charset="0"/>
                  </a:rPr>
                  <a:t>7.500</a:t>
                </a:r>
                <a:r>
                  <a:rPr lang="en-US" dirty="0">
                    <a:latin typeface="Times New Roman" panose="02020603050405020304" pitchFamily="18" charset="0"/>
                    <a:cs typeface="Times New Roman" panose="02020603050405020304" pitchFamily="18" charset="0"/>
                  </a:rPr>
                  <a:t> n</a:t>
                </a:r>
                <a:r>
                  <a:rPr lang="vi-VN" dirty="0">
                    <a:latin typeface="Times New Roman" panose="02020603050405020304" pitchFamily="18" charset="0"/>
                    <a:cs typeface="Times New Roman" panose="02020603050405020304" pitchFamily="18" charset="0"/>
                  </a:rPr>
                  <a:t>hà máy chế 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nghiệp</a:t>
                </a:r>
                <a:r>
                  <a:rPr lang="en-US" dirty="0">
                    <a:latin typeface="Times New Roman" panose="02020603050405020304" pitchFamily="18" charset="0"/>
                    <a:cs typeface="Times New Roman" panose="02020603050405020304" pitchFamily="18" charset="0"/>
                  </a:rPr>
                  <a:t>; </a:t>
                </a:r>
              </a:p>
              <a:p>
                <a:pPr marL="136525" indent="-136525" algn="just">
                  <a:buClr>
                    <a:schemeClr val="tx1"/>
                  </a:buClr>
                  <a:buFont typeface="Arial" panose="020B0604020202020204" pitchFamily="34" charset="0"/>
                  <a:buChar char="•"/>
                </a:pPr>
                <a:r>
                  <a:rPr lang="en-US" b="1" dirty="0">
                    <a:solidFill>
                      <a:srgbClr val="C00000"/>
                    </a:solidFill>
                    <a:latin typeface="Times New Roman" panose="02020603050405020304" pitchFamily="18" charset="0"/>
                    <a:cs typeface="Times New Roman" panose="02020603050405020304" pitchFamily="18" charset="0"/>
                  </a:rPr>
                  <a:t>48</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lạnh</a:t>
                </a:r>
                <a:r>
                  <a:rPr lang="en-US" dirty="0">
                    <a:latin typeface="Times New Roman" panose="02020603050405020304" pitchFamily="18" charset="0"/>
                    <a:cs typeface="Times New Roman" panose="02020603050405020304" pitchFamily="18" charset="0"/>
                  </a:rPr>
                  <a:t> DV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suất</a:t>
                </a:r>
                <a:r>
                  <a:rPr lang="en-US" dirty="0">
                    <a:latin typeface="Times New Roman" panose="02020603050405020304" pitchFamily="18" charset="0"/>
                    <a:cs typeface="Times New Roman" panose="02020603050405020304" pitchFamily="18" charset="0"/>
                  </a:rPr>
                  <a:t> 700.000 pallet; </a:t>
                </a:r>
              </a:p>
              <a:p>
                <a:pPr marL="136525" indent="-136525">
                  <a:buClr>
                    <a:schemeClr val="tx1"/>
                  </a:buClr>
                  <a:buFont typeface="Arial" panose="020B0604020202020204" pitchFamily="34" charset="0"/>
                  <a:buChar char="•"/>
                </a:pPr>
                <a:r>
                  <a:rPr lang="en-US" b="1" dirty="0">
                    <a:solidFill>
                      <a:srgbClr val="C00000"/>
                    </a:solidFill>
                    <a:latin typeface="Times New Roman" panose="02020603050405020304" pitchFamily="18" charset="0"/>
                    <a:cs typeface="Times New Roman" panose="02020603050405020304" pitchFamily="18" charset="0"/>
                  </a:rPr>
                  <a:t>1.200</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lạnh</a:t>
                </a:r>
                <a:r>
                  <a:rPr lang="en-US" dirty="0">
                    <a:latin typeface="Times New Roman" panose="02020603050405020304" pitchFamily="18" charset="0"/>
                    <a:cs typeface="Times New Roman" panose="02020603050405020304" pitchFamily="18" charset="0"/>
                  </a:rPr>
                  <a:t> CS </a:t>
                </a:r>
                <a:r>
                  <a:rPr lang="en-US" dirty="0" err="1">
                    <a:latin typeface="Times New Roman" panose="02020603050405020304" pitchFamily="18" charset="0"/>
                    <a:cs typeface="Times New Roman" panose="02020603050405020304" pitchFamily="18" charset="0"/>
                  </a:rPr>
                  <a:t>nhỏ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mùa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vụ</a:t>
                </a:r>
                <a:r>
                  <a:rPr lang="en-US" dirty="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xmlns="" id="{DDE4B76F-5D54-2DF0-9AE5-68ED5629BABA}"/>
                </a:ext>
              </a:extLst>
            </p:cNvPr>
            <p:cNvGrpSpPr/>
            <p:nvPr/>
          </p:nvGrpSpPr>
          <p:grpSpPr>
            <a:xfrm>
              <a:off x="3469432" y="4409266"/>
              <a:ext cx="3588471" cy="1477328"/>
              <a:chOff x="3630810" y="4048684"/>
              <a:chExt cx="3588471" cy="1477328"/>
            </a:xfrm>
          </p:grpSpPr>
          <p:pic>
            <p:nvPicPr>
              <p:cNvPr id="570" name="Picture 569" descr="Shape&#10;&#10;Description automatically generated with medium confidence">
                <a:extLst>
                  <a:ext uri="{FF2B5EF4-FFF2-40B4-BE49-F238E27FC236}">
                    <a16:creationId xmlns:a16="http://schemas.microsoft.com/office/drawing/2014/main" xmlns="" id="{79361740-A873-7548-CBC1-D161DB9A1149}"/>
                  </a:ext>
                </a:extLst>
              </p:cNvPr>
              <p:cNvPicPr>
                <a:picLocks noChangeAspect="1"/>
              </p:cNvPicPr>
              <p:nvPr/>
            </p:nvPicPr>
            <p:blipFill>
              <a:blip r:embed="rId175"/>
              <a:stretch>
                <a:fillRect/>
              </a:stretch>
            </p:blipFill>
            <p:spPr>
              <a:xfrm>
                <a:off x="3630810" y="4061938"/>
                <a:ext cx="369332" cy="369332"/>
              </a:xfrm>
              <a:prstGeom prst="rect">
                <a:avLst/>
              </a:prstGeom>
            </p:spPr>
          </p:pic>
          <p:sp>
            <p:nvSpPr>
              <p:cNvPr id="571" name="TextBox 570">
                <a:extLst>
                  <a:ext uri="{FF2B5EF4-FFF2-40B4-BE49-F238E27FC236}">
                    <a16:creationId xmlns:a16="http://schemas.microsoft.com/office/drawing/2014/main" xmlns="" id="{DC6669BB-9684-23BC-B74F-46663A066E8A}"/>
                  </a:ext>
                </a:extLst>
              </p:cNvPr>
              <p:cNvSpPr txBox="1"/>
              <p:nvPr/>
            </p:nvSpPr>
            <p:spPr>
              <a:xfrm>
                <a:off x="4070578" y="4048684"/>
                <a:ext cx="3148703" cy="1477328"/>
              </a:xfrm>
              <a:prstGeom prst="rect">
                <a:avLst/>
              </a:prstGeom>
              <a:noFill/>
              <a:ln>
                <a:noFill/>
              </a:ln>
            </p:spPr>
            <p:txBody>
              <a:bodyPr wrap="square" rtlCol="0">
                <a:spAutoFit/>
              </a:bodyPr>
              <a:lstStyle/>
              <a:p>
                <a:pPr marL="136525" indent="-136525">
                  <a:buClr>
                    <a:schemeClr val="tx1"/>
                  </a:buClr>
                  <a:buFont typeface="Arial" panose="020B0604020202020204" pitchFamily="34" charset="0"/>
                  <a:buChar char="•"/>
                </a:pPr>
                <a:r>
                  <a:rPr lang="vi-VN" b="1" dirty="0">
                    <a:solidFill>
                      <a:srgbClr val="C00000"/>
                    </a:solidFill>
                    <a:latin typeface="Times New Roman" panose="02020603050405020304" pitchFamily="18" charset="0"/>
                    <a:cs typeface="Times New Roman" panose="02020603050405020304" pitchFamily="18" charset="0"/>
                  </a:rPr>
                  <a:t>9</a:t>
                </a:r>
                <a:r>
                  <a:rPr lang="en-US" b="1" dirty="0">
                    <a:solidFill>
                      <a:srgbClr val="C00000"/>
                    </a:solidFill>
                    <a:latin typeface="Times New Roman" panose="02020603050405020304" pitchFamily="18" charset="0"/>
                    <a:cs typeface="Times New Roman" panose="02020603050405020304" pitchFamily="18" charset="0"/>
                  </a:rPr>
                  <a:t>.</a:t>
                </a:r>
                <a:r>
                  <a:rPr lang="vi-VN" b="1" dirty="0">
                    <a:solidFill>
                      <a:srgbClr val="C00000"/>
                    </a:solidFill>
                    <a:latin typeface="Times New Roman" panose="02020603050405020304" pitchFamily="18" charset="0"/>
                    <a:cs typeface="Times New Roman" panose="02020603050405020304" pitchFamily="18" charset="0"/>
                  </a:rPr>
                  <a:t>000</a:t>
                </a:r>
                <a:r>
                  <a:rPr lang="vi-VN" dirty="0">
                    <a:latin typeface="Times New Roman" panose="02020603050405020304" pitchFamily="18" charset="0"/>
                    <a:cs typeface="Times New Roman" panose="02020603050405020304" pitchFamily="18" charset="0"/>
                  </a:rPr>
                  <a:t> chợ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vi-VN" dirty="0">
                    <a:latin typeface="Times New Roman" panose="02020603050405020304" pitchFamily="18" charset="0"/>
                    <a:cs typeface="Times New Roman" panose="02020603050405020304" pitchFamily="18" charset="0"/>
                  </a:rPr>
                  <a:t>;</a:t>
                </a:r>
              </a:p>
              <a:p>
                <a:pPr marL="136525" indent="-136525">
                  <a:buClr>
                    <a:schemeClr val="tx1"/>
                  </a:buClr>
                  <a:buFont typeface="Arial" panose="020B0604020202020204" pitchFamily="34" charset="0"/>
                  <a:buChar char="•"/>
                </a:pPr>
                <a:r>
                  <a:rPr lang="vi-VN" b="1" dirty="0">
                    <a:solidFill>
                      <a:srgbClr val="C00000"/>
                    </a:solidFill>
                    <a:latin typeface="Times New Roman" panose="02020603050405020304" pitchFamily="18" charset="0"/>
                    <a:cs typeface="Times New Roman" panose="02020603050405020304" pitchFamily="18" charset="0"/>
                  </a:rPr>
                  <a:t>1</a:t>
                </a:r>
                <a:r>
                  <a:rPr lang="en-US" b="1" dirty="0">
                    <a:solidFill>
                      <a:srgbClr val="C00000"/>
                    </a:solidFill>
                    <a:latin typeface="Times New Roman" panose="02020603050405020304" pitchFamily="18" charset="0"/>
                    <a:cs typeface="Times New Roman" panose="02020603050405020304" pitchFamily="18" charset="0"/>
                  </a:rPr>
                  <a:t>.</a:t>
                </a:r>
                <a:r>
                  <a:rPr lang="vi-VN" b="1" dirty="0">
                    <a:solidFill>
                      <a:srgbClr val="C00000"/>
                    </a:solidFill>
                    <a:latin typeface="Times New Roman" panose="02020603050405020304" pitchFamily="18" charset="0"/>
                    <a:cs typeface="Times New Roman" panose="02020603050405020304" pitchFamily="18" charset="0"/>
                  </a:rPr>
                  <a:t>200</a:t>
                </a:r>
                <a:r>
                  <a:rPr lang="vi-VN" dirty="0">
                    <a:latin typeface="Times New Roman" panose="02020603050405020304" pitchFamily="18" charset="0"/>
                    <a:cs typeface="Times New Roman" panose="02020603050405020304" pitchFamily="18" charset="0"/>
                  </a:rPr>
                  <a:t> siêu thị;</a:t>
                </a:r>
              </a:p>
              <a:p>
                <a:pPr marL="136525" indent="-136525">
                  <a:buClr>
                    <a:schemeClr val="tx1"/>
                  </a:buClr>
                  <a:buFont typeface="Arial" panose="020B0604020202020204" pitchFamily="34" charset="0"/>
                  <a:buChar char="•"/>
                </a:pPr>
                <a:r>
                  <a:rPr lang="vi-VN" b="1" dirty="0">
                    <a:solidFill>
                      <a:srgbClr val="C00000"/>
                    </a:solidFill>
                    <a:latin typeface="Times New Roman" panose="02020603050405020304" pitchFamily="18" charset="0"/>
                    <a:cs typeface="Times New Roman" panose="02020603050405020304" pitchFamily="18" charset="0"/>
                  </a:rPr>
                  <a:t>250</a:t>
                </a:r>
                <a:r>
                  <a:rPr lang="vi-VN" dirty="0">
                    <a:latin typeface="Times New Roman" panose="02020603050405020304" pitchFamily="18" charset="0"/>
                    <a:cs typeface="Times New Roman" panose="02020603050405020304" pitchFamily="18" charset="0"/>
                  </a:rPr>
                  <a:t> trung tâm thương mại;</a:t>
                </a:r>
              </a:p>
              <a:p>
                <a:pPr marL="136525" indent="-136525">
                  <a:buClr>
                    <a:schemeClr val="tx1"/>
                  </a:buClr>
                  <a:buFont typeface="Arial" panose="020B0604020202020204" pitchFamily="34" charset="0"/>
                  <a:buChar char="•"/>
                </a:pPr>
                <a:r>
                  <a:rPr lang="vi-VN" dirty="0">
                    <a:latin typeface="Times New Roman" panose="02020603050405020304" pitchFamily="18" charset="0"/>
                    <a:cs typeface="Times New Roman" panose="02020603050405020304" pitchFamily="18" charset="0"/>
                  </a:rPr>
                  <a:t>Hơn </a:t>
                </a:r>
                <a:r>
                  <a:rPr lang="vi-VN" b="1" dirty="0">
                    <a:solidFill>
                      <a:srgbClr val="C00000"/>
                    </a:solidFill>
                    <a:latin typeface="Times New Roman" panose="02020603050405020304" pitchFamily="18" charset="0"/>
                    <a:cs typeface="Times New Roman" panose="02020603050405020304" pitchFamily="18" charset="0"/>
                  </a:rPr>
                  <a:t>1</a:t>
                </a:r>
                <a:r>
                  <a:rPr lang="en-US" b="1" dirty="0">
                    <a:solidFill>
                      <a:srgbClr val="C00000"/>
                    </a:solidFill>
                    <a:latin typeface="Times New Roman" panose="02020603050405020304" pitchFamily="18" charset="0"/>
                    <a:cs typeface="Times New Roman" panose="02020603050405020304" pitchFamily="18" charset="0"/>
                  </a:rPr>
                  <a:t>.</a:t>
                </a:r>
                <a:r>
                  <a:rPr lang="vi-VN" b="1" dirty="0">
                    <a:solidFill>
                      <a:srgbClr val="C00000"/>
                    </a:solidFill>
                    <a:latin typeface="Times New Roman" panose="02020603050405020304" pitchFamily="18" charset="0"/>
                    <a:cs typeface="Times New Roman" panose="02020603050405020304" pitchFamily="18" charset="0"/>
                  </a:rPr>
                  <a:t>800</a:t>
                </a:r>
                <a:r>
                  <a:rPr lang="vi-VN" dirty="0">
                    <a:solidFill>
                      <a:srgbClr val="C00000"/>
                    </a:solidFill>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ử</a:t>
                </a:r>
                <a:r>
                  <a:rPr lang="vi-VN" dirty="0">
                    <a:latin typeface="Times New Roman" panose="02020603050405020304" pitchFamily="18" charset="0"/>
                    <a:cs typeface="Times New Roman" panose="02020603050405020304" pitchFamily="18" charset="0"/>
                  </a:rPr>
                  <a:t>a hàng tiện lợi;</a:t>
                </a:r>
              </a:p>
              <a:p>
                <a:pPr marL="136525" indent="-136525">
                  <a:buClr>
                    <a:schemeClr val="tx1"/>
                  </a:buClr>
                  <a:buFont typeface="Arial" panose="020B0604020202020204" pitchFamily="34" charset="0"/>
                  <a:buChar char="•"/>
                </a:pPr>
                <a:r>
                  <a:rPr lang="en-US" b="1" dirty="0">
                    <a:solidFill>
                      <a:srgbClr val="C00000"/>
                    </a:solidFill>
                    <a:latin typeface="Times New Roman" panose="02020603050405020304" pitchFamily="18" charset="0"/>
                    <a:cs typeface="Times New Roman" panose="02020603050405020304" pitchFamily="18" charset="0"/>
                  </a:rPr>
                  <a:t>1.668</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chuỗi</a:t>
                </a:r>
                <a:r>
                  <a:rPr lang="en-US" dirty="0">
                    <a:latin typeface="Times New Roman" panose="02020603050405020304" pitchFamily="18" charset="0"/>
                    <a:cs typeface="Times New Roman" panose="02020603050405020304" pitchFamily="18" charset="0"/>
                  </a:rPr>
                  <a:t> NSAT</a:t>
                </a:r>
                <a:r>
                  <a:rPr lang="vi-VN" dirty="0">
                    <a:latin typeface="Times New Roman" panose="02020603050405020304" pitchFamily="18" charset="0"/>
                    <a:cs typeface="Times New Roman" panose="02020603050405020304" pitchFamily="18" charset="0"/>
                  </a:rPr>
                  <a:t>.</a:t>
                </a:r>
              </a:p>
            </p:txBody>
          </p:sp>
        </p:grpSp>
        <p:grpSp>
          <p:nvGrpSpPr>
            <p:cNvPr id="7" name="Group 6">
              <a:extLst>
                <a:ext uri="{FF2B5EF4-FFF2-40B4-BE49-F238E27FC236}">
                  <a16:creationId xmlns:a16="http://schemas.microsoft.com/office/drawing/2014/main" xmlns="" id="{3FB87C65-4964-F55B-13B3-0FF7224774AB}"/>
                </a:ext>
              </a:extLst>
            </p:cNvPr>
            <p:cNvGrpSpPr/>
            <p:nvPr/>
          </p:nvGrpSpPr>
          <p:grpSpPr>
            <a:xfrm>
              <a:off x="113988" y="1852444"/>
              <a:ext cx="3155210" cy="646331"/>
              <a:chOff x="113988" y="3075421"/>
              <a:chExt cx="3155210" cy="646331"/>
            </a:xfrm>
          </p:grpSpPr>
          <p:grpSp>
            <p:nvGrpSpPr>
              <p:cNvPr id="572" name="Group 571">
                <a:extLst>
                  <a:ext uri="{FF2B5EF4-FFF2-40B4-BE49-F238E27FC236}">
                    <a16:creationId xmlns:a16="http://schemas.microsoft.com/office/drawing/2014/main" xmlns="" id="{D17A1BF7-F9BC-EE8E-12E9-44AB876B5AB8}"/>
                  </a:ext>
                </a:extLst>
              </p:cNvPr>
              <p:cNvGrpSpPr/>
              <p:nvPr/>
            </p:nvGrpSpPr>
            <p:grpSpPr>
              <a:xfrm>
                <a:off x="113988" y="3358396"/>
                <a:ext cx="448458" cy="61200"/>
                <a:chOff x="1497733" y="167947"/>
                <a:chExt cx="448458" cy="61200"/>
              </a:xfrm>
            </p:grpSpPr>
            <p:cxnSp>
              <p:nvCxnSpPr>
                <p:cNvPr id="573" name="Straight Connector 572">
                  <a:extLst>
                    <a:ext uri="{FF2B5EF4-FFF2-40B4-BE49-F238E27FC236}">
                      <a16:creationId xmlns:a16="http://schemas.microsoft.com/office/drawing/2014/main" xmlns="" id="{69BC6ADE-B41E-5E22-E899-CC2E599F52E6}"/>
                    </a:ext>
                  </a:extLst>
                </p:cNvPr>
                <p:cNvCxnSpPr>
                  <a:cxnSpLocks/>
                </p:cNvCxnSpPr>
                <p:nvPr/>
              </p:nvCxnSpPr>
              <p:spPr>
                <a:xfrm>
                  <a:off x="1549944" y="204982"/>
                  <a:ext cx="335047"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574" name="Oval 573">
                  <a:extLst>
                    <a:ext uri="{FF2B5EF4-FFF2-40B4-BE49-F238E27FC236}">
                      <a16:creationId xmlns:a16="http://schemas.microsoft.com/office/drawing/2014/main" xmlns="" id="{25C12C68-F552-C56E-1794-C56E122C4602}"/>
                    </a:ext>
                  </a:extLst>
                </p:cNvPr>
                <p:cNvSpPr/>
                <p:nvPr/>
              </p:nvSpPr>
              <p:spPr>
                <a:xfrm>
                  <a:off x="1497733" y="167947"/>
                  <a:ext cx="61200" cy="61200"/>
                </a:xfrm>
                <a:prstGeom prst="ellipse">
                  <a:avLst/>
                </a:prstGeom>
                <a:solidFill>
                  <a:schemeClr val="accent4">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a:p>
              </p:txBody>
            </p:sp>
            <p:sp>
              <p:nvSpPr>
                <p:cNvPr id="575" name="Oval 574">
                  <a:extLst>
                    <a:ext uri="{FF2B5EF4-FFF2-40B4-BE49-F238E27FC236}">
                      <a16:creationId xmlns:a16="http://schemas.microsoft.com/office/drawing/2014/main" xmlns="" id="{8AC55A23-0479-AFC6-684D-F6A059A113B2}"/>
                    </a:ext>
                  </a:extLst>
                </p:cNvPr>
                <p:cNvSpPr/>
                <p:nvPr/>
              </p:nvSpPr>
              <p:spPr>
                <a:xfrm>
                  <a:off x="1884991" y="167947"/>
                  <a:ext cx="61200" cy="61200"/>
                </a:xfrm>
                <a:prstGeom prst="ellipse">
                  <a:avLst/>
                </a:prstGeom>
                <a:solidFill>
                  <a:schemeClr val="accent4">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a:p>
              </p:txBody>
            </p:sp>
          </p:grpSp>
          <p:sp>
            <p:nvSpPr>
              <p:cNvPr id="576" name="TextBox 575">
                <a:extLst>
                  <a:ext uri="{FF2B5EF4-FFF2-40B4-BE49-F238E27FC236}">
                    <a16:creationId xmlns:a16="http://schemas.microsoft.com/office/drawing/2014/main" xmlns="" id="{2ED42830-5452-0AC3-83D7-74C5AE8266AB}"/>
                  </a:ext>
                </a:extLst>
              </p:cNvPr>
              <p:cNvSpPr txBox="1"/>
              <p:nvPr/>
            </p:nvSpPr>
            <p:spPr>
              <a:xfrm>
                <a:off x="600037" y="3075421"/>
                <a:ext cx="2669161"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595.125</a:t>
                </a:r>
                <a:r>
                  <a:rPr lang="en-US" dirty="0">
                    <a:latin typeface="Times New Roman" panose="02020603050405020304" pitchFamily="18" charset="0"/>
                    <a:cs typeface="Times New Roman" panose="02020603050405020304" pitchFamily="18" charset="0"/>
                  </a:rPr>
                  <a:t> km </a:t>
                </a:r>
                <a:r>
                  <a:rPr lang="vi-VN" dirty="0">
                    <a:latin typeface="Times New Roman" panose="02020603050405020304" pitchFamily="18" charset="0"/>
                    <a:cs typeface="Times New Roman" panose="02020603050405020304" pitchFamily="18" charset="0"/>
                  </a:rPr>
                  <a:t>đường bộ</a:t>
                </a:r>
              </a:p>
              <a:p>
                <a:r>
                  <a:rPr lang="vi-VN" b="1" dirty="0">
                    <a:solidFill>
                      <a:srgbClr val="C00000"/>
                    </a:solidFill>
                    <a:latin typeface="Times New Roman" panose="02020603050405020304" pitchFamily="18" charset="0"/>
                    <a:cs typeface="Times New Roman" panose="02020603050405020304" pitchFamily="18" charset="0"/>
                  </a:rPr>
                  <a:t>26</a:t>
                </a:r>
                <a:r>
                  <a:rPr lang="vi-VN" dirty="0">
                    <a:latin typeface="Times New Roman" panose="02020603050405020304" pitchFamily="18" charset="0"/>
                    <a:cs typeface="Times New Roman" panose="02020603050405020304" pitchFamily="18" charset="0"/>
                  </a:rPr>
                  <a:t> C</a:t>
                </a:r>
                <a:r>
                  <a:rPr lang="en-US" dirty="0">
                    <a:latin typeface="Times New Roman" panose="02020603050405020304" pitchFamily="18" charset="0"/>
                    <a:cs typeface="Times New Roman" panose="02020603050405020304" pitchFamily="18" charset="0"/>
                  </a:rPr>
                  <a:t>ử</a:t>
                </a:r>
                <a:r>
                  <a:rPr lang="vi-VN" dirty="0">
                    <a:latin typeface="Times New Roman" panose="02020603050405020304" pitchFamily="18" charset="0"/>
                    <a:cs typeface="Times New Roman" panose="02020603050405020304" pitchFamily="18" charset="0"/>
                  </a:rPr>
                  <a:t>a khẩu </a:t>
                </a:r>
                <a:r>
                  <a:rPr lang="en-US" dirty="0">
                    <a:latin typeface="Times New Roman" panose="02020603050405020304" pitchFamily="18" charset="0"/>
                    <a:cs typeface="Times New Roman" panose="02020603050405020304" pitchFamily="18" charset="0"/>
                  </a:rPr>
                  <a:t>QT</a:t>
                </a:r>
                <a:r>
                  <a:rPr lang="vi-VN" dirty="0">
                    <a:latin typeface="Times New Roman" panose="02020603050405020304" pitchFamily="18" charset="0"/>
                    <a:cs typeface="Times New Roman" panose="02020603050405020304" pitchFamily="18" charset="0"/>
                  </a:rPr>
                  <a:t> đường bộ</a:t>
                </a:r>
              </a:p>
            </p:txBody>
          </p:sp>
        </p:grpSp>
      </p:grpSp>
      <p:grpSp>
        <p:nvGrpSpPr>
          <p:cNvPr id="2" name="Group 1">
            <a:extLst>
              <a:ext uri="{FF2B5EF4-FFF2-40B4-BE49-F238E27FC236}">
                <a16:creationId xmlns:a16="http://schemas.microsoft.com/office/drawing/2014/main" xmlns="" id="{2B5D9024-1E6F-A257-5942-444ED504833D}"/>
              </a:ext>
            </a:extLst>
          </p:cNvPr>
          <p:cNvGrpSpPr/>
          <p:nvPr/>
        </p:nvGrpSpPr>
        <p:grpSpPr>
          <a:xfrm>
            <a:off x="5498026" y="0"/>
            <a:ext cx="6450569" cy="6859488"/>
            <a:chOff x="5498026" y="0"/>
            <a:chExt cx="6450569" cy="6859488"/>
          </a:xfrm>
        </p:grpSpPr>
        <p:grpSp>
          <p:nvGrpSpPr>
            <p:cNvPr id="348" name="Group 347">
              <a:extLst>
                <a:ext uri="{FF2B5EF4-FFF2-40B4-BE49-F238E27FC236}">
                  <a16:creationId xmlns:a16="http://schemas.microsoft.com/office/drawing/2014/main" xmlns="" id="{AD15A11D-BB6D-E1DA-B4B9-61064C6DEE8F}"/>
                </a:ext>
              </a:extLst>
            </p:cNvPr>
            <p:cNvGrpSpPr/>
            <p:nvPr/>
          </p:nvGrpSpPr>
          <p:grpSpPr>
            <a:xfrm>
              <a:off x="5498026" y="0"/>
              <a:ext cx="6450569" cy="6859488"/>
              <a:chOff x="4763107" y="0"/>
              <a:chExt cx="6450569" cy="6859488"/>
            </a:xfrm>
          </p:grpSpPr>
          <p:grpSp>
            <p:nvGrpSpPr>
              <p:cNvPr id="349" name="Group 348">
                <a:extLst>
                  <a:ext uri="{FF2B5EF4-FFF2-40B4-BE49-F238E27FC236}">
                    <a16:creationId xmlns:a16="http://schemas.microsoft.com/office/drawing/2014/main" xmlns="" id="{1E46EED6-2FD1-994A-E2C1-FC5170662384}"/>
                  </a:ext>
                </a:extLst>
              </p:cNvPr>
              <p:cNvGrpSpPr/>
              <p:nvPr/>
            </p:nvGrpSpPr>
            <p:grpSpPr>
              <a:xfrm>
                <a:off x="4763107" y="0"/>
                <a:ext cx="4499968" cy="6859488"/>
                <a:chOff x="4763107" y="0"/>
                <a:chExt cx="4499968" cy="6859488"/>
              </a:xfrm>
            </p:grpSpPr>
            <p:grpSp>
              <p:nvGrpSpPr>
                <p:cNvPr id="352" name="9Slide.vn 1">
                  <a:extLst>
                    <a:ext uri="{FF2B5EF4-FFF2-40B4-BE49-F238E27FC236}">
                      <a16:creationId xmlns:a16="http://schemas.microsoft.com/office/drawing/2014/main" xmlns="" id="{7EB1492A-CE0A-4999-7D97-23FADD54B62A}"/>
                    </a:ext>
                  </a:extLst>
                </p:cNvPr>
                <p:cNvGrpSpPr/>
                <p:nvPr/>
              </p:nvGrpSpPr>
              <p:grpSpPr>
                <a:xfrm>
                  <a:off x="4763107" y="0"/>
                  <a:ext cx="3321102" cy="6859488"/>
                  <a:chOff x="4716464" y="497575"/>
                  <a:chExt cx="2759073" cy="5862850"/>
                </a:xfrm>
                <a:solidFill>
                  <a:schemeClr val="accent6">
                    <a:lumMod val="60000"/>
                    <a:lumOff val="40000"/>
                  </a:schemeClr>
                </a:solidFill>
              </p:grpSpPr>
              <p:sp>
                <p:nvSpPr>
                  <p:cNvPr id="395" name="9Slide.vn 2">
                    <a:extLst>
                      <a:ext uri="{FF2B5EF4-FFF2-40B4-BE49-F238E27FC236}">
                        <a16:creationId xmlns:a16="http://schemas.microsoft.com/office/drawing/2014/main" xmlns="" id="{D9749D6C-6251-8999-2878-2FE45DF8BD27}"/>
                      </a:ext>
                    </a:extLst>
                  </p:cNvPr>
                  <p:cNvSpPr>
                    <a:spLocks/>
                  </p:cNvSpPr>
                  <p:nvPr>
                    <p:custDataLst>
                      <p:tags r:id="rId41"/>
                    </p:custDataLst>
                  </p:nvPr>
                </p:nvSpPr>
                <p:spPr bwMode="auto">
                  <a:xfrm>
                    <a:off x="5363868" y="1882181"/>
                    <a:ext cx="731408" cy="577885"/>
                  </a:xfrm>
                  <a:custGeom>
                    <a:avLst/>
                    <a:gdLst>
                      <a:gd name="T0" fmla="*/ 102 w 681"/>
                      <a:gd name="T1" fmla="*/ 119 h 537"/>
                      <a:gd name="T2" fmla="*/ 170 w 681"/>
                      <a:gd name="T3" fmla="*/ 118 h 537"/>
                      <a:gd name="T4" fmla="*/ 268 w 681"/>
                      <a:gd name="T5" fmla="*/ 139 h 537"/>
                      <a:gd name="T6" fmla="*/ 308 w 681"/>
                      <a:gd name="T7" fmla="*/ 91 h 537"/>
                      <a:gd name="T8" fmla="*/ 334 w 681"/>
                      <a:gd name="T9" fmla="*/ 75 h 537"/>
                      <a:gd name="T10" fmla="*/ 334 w 681"/>
                      <a:gd name="T11" fmla="*/ 31 h 537"/>
                      <a:gd name="T12" fmla="*/ 383 w 681"/>
                      <a:gd name="T13" fmla="*/ 1 h 537"/>
                      <a:gd name="T14" fmla="*/ 446 w 681"/>
                      <a:gd name="T15" fmla="*/ 20 h 537"/>
                      <a:gd name="T16" fmla="*/ 457 w 681"/>
                      <a:gd name="T17" fmla="*/ 49 h 537"/>
                      <a:gd name="T18" fmla="*/ 483 w 681"/>
                      <a:gd name="T19" fmla="*/ 125 h 537"/>
                      <a:gd name="T20" fmla="*/ 502 w 681"/>
                      <a:gd name="T21" fmla="*/ 185 h 537"/>
                      <a:gd name="T22" fmla="*/ 532 w 681"/>
                      <a:gd name="T23" fmla="*/ 184 h 537"/>
                      <a:gd name="T24" fmla="*/ 604 w 681"/>
                      <a:gd name="T25" fmla="*/ 213 h 537"/>
                      <a:gd name="T26" fmla="*/ 661 w 681"/>
                      <a:gd name="T27" fmla="*/ 254 h 537"/>
                      <a:gd name="T28" fmla="*/ 668 w 681"/>
                      <a:gd name="T29" fmla="*/ 278 h 537"/>
                      <a:gd name="T30" fmla="*/ 662 w 681"/>
                      <a:gd name="T31" fmla="*/ 283 h 537"/>
                      <a:gd name="T32" fmla="*/ 644 w 681"/>
                      <a:gd name="T33" fmla="*/ 338 h 537"/>
                      <a:gd name="T34" fmla="*/ 640 w 681"/>
                      <a:gd name="T35" fmla="*/ 425 h 537"/>
                      <a:gd name="T36" fmla="*/ 615 w 681"/>
                      <a:gd name="T37" fmla="*/ 530 h 537"/>
                      <a:gd name="T38" fmla="*/ 583 w 681"/>
                      <a:gd name="T39" fmla="*/ 529 h 537"/>
                      <a:gd name="T40" fmla="*/ 528 w 681"/>
                      <a:gd name="T41" fmla="*/ 526 h 537"/>
                      <a:gd name="T42" fmla="*/ 463 w 681"/>
                      <a:gd name="T43" fmla="*/ 507 h 537"/>
                      <a:gd name="T44" fmla="*/ 369 w 681"/>
                      <a:gd name="T45" fmla="*/ 458 h 537"/>
                      <a:gd name="T46" fmla="*/ 294 w 681"/>
                      <a:gd name="T47" fmla="*/ 435 h 537"/>
                      <a:gd name="T48" fmla="*/ 242 w 681"/>
                      <a:gd name="T49" fmla="*/ 403 h 537"/>
                      <a:gd name="T50" fmla="*/ 226 w 681"/>
                      <a:gd name="T51" fmla="*/ 379 h 537"/>
                      <a:gd name="T52" fmla="*/ 182 w 681"/>
                      <a:gd name="T53" fmla="*/ 356 h 537"/>
                      <a:gd name="T54" fmla="*/ 110 w 681"/>
                      <a:gd name="T55" fmla="*/ 303 h 537"/>
                      <a:gd name="T56" fmla="*/ 102 w 681"/>
                      <a:gd name="T57" fmla="*/ 297 h 537"/>
                      <a:gd name="T58" fmla="*/ 30 w 681"/>
                      <a:gd name="T59" fmla="*/ 275 h 537"/>
                      <a:gd name="T60" fmla="*/ 16 w 681"/>
                      <a:gd name="T61" fmla="*/ 263 h 537"/>
                      <a:gd name="T62" fmla="*/ 14 w 681"/>
                      <a:gd name="T63" fmla="*/ 247 h 537"/>
                      <a:gd name="T64" fmla="*/ 66 w 681"/>
                      <a:gd name="T65" fmla="*/ 215 h 537"/>
                      <a:gd name="T66" fmla="*/ 80 w 681"/>
                      <a:gd name="T67" fmla="*/ 194 h 537"/>
                      <a:gd name="T68" fmla="*/ 60 w 681"/>
                      <a:gd name="T69" fmla="*/ 142 h 537"/>
                      <a:gd name="T70" fmla="*/ 79 w 681"/>
                      <a:gd name="T71" fmla="*/ 12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1" h="537">
                        <a:moveTo>
                          <a:pt x="98" y="123"/>
                        </a:moveTo>
                        <a:cubicBezTo>
                          <a:pt x="99" y="122"/>
                          <a:pt x="101" y="120"/>
                          <a:pt x="102" y="119"/>
                        </a:cubicBezTo>
                        <a:cubicBezTo>
                          <a:pt x="120" y="114"/>
                          <a:pt x="138" y="106"/>
                          <a:pt x="156" y="120"/>
                        </a:cubicBezTo>
                        <a:cubicBezTo>
                          <a:pt x="161" y="125"/>
                          <a:pt x="166" y="121"/>
                          <a:pt x="170" y="118"/>
                        </a:cubicBezTo>
                        <a:cubicBezTo>
                          <a:pt x="181" y="110"/>
                          <a:pt x="189" y="111"/>
                          <a:pt x="198" y="122"/>
                        </a:cubicBezTo>
                        <a:cubicBezTo>
                          <a:pt x="212" y="139"/>
                          <a:pt x="249" y="147"/>
                          <a:pt x="268" y="139"/>
                        </a:cubicBezTo>
                        <a:cubicBezTo>
                          <a:pt x="273" y="136"/>
                          <a:pt x="275" y="132"/>
                          <a:pt x="275" y="127"/>
                        </a:cubicBezTo>
                        <a:cubicBezTo>
                          <a:pt x="277" y="107"/>
                          <a:pt x="292" y="99"/>
                          <a:pt x="308" y="91"/>
                        </a:cubicBezTo>
                        <a:cubicBezTo>
                          <a:pt x="317" y="86"/>
                          <a:pt x="324" y="78"/>
                          <a:pt x="334" y="75"/>
                        </a:cubicBezTo>
                        <a:cubicBezTo>
                          <a:pt x="334" y="75"/>
                          <a:pt x="334" y="75"/>
                          <a:pt x="334" y="75"/>
                        </a:cubicBezTo>
                        <a:cubicBezTo>
                          <a:pt x="339" y="63"/>
                          <a:pt x="343" y="53"/>
                          <a:pt x="326" y="45"/>
                        </a:cubicBezTo>
                        <a:cubicBezTo>
                          <a:pt x="318" y="41"/>
                          <a:pt x="319" y="39"/>
                          <a:pt x="334" y="31"/>
                        </a:cubicBezTo>
                        <a:cubicBezTo>
                          <a:pt x="334" y="28"/>
                          <a:pt x="334" y="26"/>
                          <a:pt x="334" y="23"/>
                        </a:cubicBezTo>
                        <a:cubicBezTo>
                          <a:pt x="348" y="9"/>
                          <a:pt x="363" y="0"/>
                          <a:pt x="383" y="1"/>
                        </a:cubicBezTo>
                        <a:cubicBezTo>
                          <a:pt x="386" y="1"/>
                          <a:pt x="390" y="0"/>
                          <a:pt x="393" y="3"/>
                        </a:cubicBezTo>
                        <a:cubicBezTo>
                          <a:pt x="408" y="17"/>
                          <a:pt x="427" y="19"/>
                          <a:pt x="446" y="20"/>
                        </a:cubicBezTo>
                        <a:cubicBezTo>
                          <a:pt x="454" y="20"/>
                          <a:pt x="462" y="23"/>
                          <a:pt x="466" y="32"/>
                        </a:cubicBezTo>
                        <a:cubicBezTo>
                          <a:pt x="470" y="41"/>
                          <a:pt x="462" y="44"/>
                          <a:pt x="457" y="49"/>
                        </a:cubicBezTo>
                        <a:cubicBezTo>
                          <a:pt x="448" y="59"/>
                          <a:pt x="444" y="71"/>
                          <a:pt x="450" y="84"/>
                        </a:cubicBezTo>
                        <a:cubicBezTo>
                          <a:pt x="457" y="101"/>
                          <a:pt x="465" y="117"/>
                          <a:pt x="483" y="125"/>
                        </a:cubicBezTo>
                        <a:cubicBezTo>
                          <a:pt x="494" y="130"/>
                          <a:pt x="500" y="139"/>
                          <a:pt x="497" y="151"/>
                        </a:cubicBezTo>
                        <a:cubicBezTo>
                          <a:pt x="494" y="163"/>
                          <a:pt x="498" y="174"/>
                          <a:pt x="502" y="185"/>
                        </a:cubicBezTo>
                        <a:cubicBezTo>
                          <a:pt x="506" y="186"/>
                          <a:pt x="507" y="184"/>
                          <a:pt x="509" y="182"/>
                        </a:cubicBezTo>
                        <a:cubicBezTo>
                          <a:pt x="522" y="165"/>
                          <a:pt x="523" y="165"/>
                          <a:pt x="532" y="184"/>
                        </a:cubicBezTo>
                        <a:cubicBezTo>
                          <a:pt x="537" y="196"/>
                          <a:pt x="557" y="205"/>
                          <a:pt x="573" y="201"/>
                        </a:cubicBezTo>
                        <a:cubicBezTo>
                          <a:pt x="587" y="197"/>
                          <a:pt x="596" y="201"/>
                          <a:pt x="604" y="213"/>
                        </a:cubicBezTo>
                        <a:cubicBezTo>
                          <a:pt x="614" y="228"/>
                          <a:pt x="632" y="235"/>
                          <a:pt x="642" y="250"/>
                        </a:cubicBezTo>
                        <a:cubicBezTo>
                          <a:pt x="646" y="256"/>
                          <a:pt x="654" y="252"/>
                          <a:pt x="661" y="254"/>
                        </a:cubicBezTo>
                        <a:cubicBezTo>
                          <a:pt x="667" y="256"/>
                          <a:pt x="675" y="256"/>
                          <a:pt x="678" y="263"/>
                        </a:cubicBezTo>
                        <a:cubicBezTo>
                          <a:pt x="681" y="271"/>
                          <a:pt x="672" y="274"/>
                          <a:pt x="668" y="278"/>
                        </a:cubicBezTo>
                        <a:cubicBezTo>
                          <a:pt x="666" y="280"/>
                          <a:pt x="664" y="281"/>
                          <a:pt x="662" y="283"/>
                        </a:cubicBezTo>
                        <a:cubicBezTo>
                          <a:pt x="662" y="283"/>
                          <a:pt x="662" y="283"/>
                          <a:pt x="662" y="283"/>
                        </a:cubicBezTo>
                        <a:cubicBezTo>
                          <a:pt x="655" y="297"/>
                          <a:pt x="644" y="311"/>
                          <a:pt x="653" y="329"/>
                        </a:cubicBezTo>
                        <a:cubicBezTo>
                          <a:pt x="657" y="337"/>
                          <a:pt x="649" y="337"/>
                          <a:pt x="644" y="338"/>
                        </a:cubicBezTo>
                        <a:cubicBezTo>
                          <a:pt x="621" y="343"/>
                          <a:pt x="615" y="351"/>
                          <a:pt x="617" y="374"/>
                        </a:cubicBezTo>
                        <a:cubicBezTo>
                          <a:pt x="618" y="393"/>
                          <a:pt x="621" y="410"/>
                          <a:pt x="640" y="425"/>
                        </a:cubicBezTo>
                        <a:cubicBezTo>
                          <a:pt x="658" y="438"/>
                          <a:pt x="661" y="464"/>
                          <a:pt x="664" y="486"/>
                        </a:cubicBezTo>
                        <a:cubicBezTo>
                          <a:pt x="666" y="501"/>
                          <a:pt x="630" y="531"/>
                          <a:pt x="615" y="530"/>
                        </a:cubicBezTo>
                        <a:cubicBezTo>
                          <a:pt x="611" y="530"/>
                          <a:pt x="606" y="529"/>
                          <a:pt x="602" y="532"/>
                        </a:cubicBezTo>
                        <a:cubicBezTo>
                          <a:pt x="595" y="537"/>
                          <a:pt x="588" y="536"/>
                          <a:pt x="583" y="529"/>
                        </a:cubicBezTo>
                        <a:cubicBezTo>
                          <a:pt x="575" y="517"/>
                          <a:pt x="565" y="518"/>
                          <a:pt x="553" y="524"/>
                        </a:cubicBezTo>
                        <a:cubicBezTo>
                          <a:pt x="545" y="527"/>
                          <a:pt x="536" y="529"/>
                          <a:pt x="528" y="526"/>
                        </a:cubicBezTo>
                        <a:cubicBezTo>
                          <a:pt x="513" y="520"/>
                          <a:pt x="500" y="513"/>
                          <a:pt x="482" y="519"/>
                        </a:cubicBezTo>
                        <a:cubicBezTo>
                          <a:pt x="475" y="522"/>
                          <a:pt x="468" y="513"/>
                          <a:pt x="463" y="507"/>
                        </a:cubicBezTo>
                        <a:cubicBezTo>
                          <a:pt x="453" y="493"/>
                          <a:pt x="441" y="485"/>
                          <a:pt x="422" y="480"/>
                        </a:cubicBezTo>
                        <a:cubicBezTo>
                          <a:pt x="405" y="475"/>
                          <a:pt x="385" y="472"/>
                          <a:pt x="369" y="458"/>
                        </a:cubicBezTo>
                        <a:cubicBezTo>
                          <a:pt x="358" y="449"/>
                          <a:pt x="338" y="452"/>
                          <a:pt x="322" y="448"/>
                        </a:cubicBezTo>
                        <a:cubicBezTo>
                          <a:pt x="311" y="445"/>
                          <a:pt x="302" y="442"/>
                          <a:pt x="294" y="435"/>
                        </a:cubicBezTo>
                        <a:cubicBezTo>
                          <a:pt x="294" y="435"/>
                          <a:pt x="294" y="435"/>
                          <a:pt x="294" y="435"/>
                        </a:cubicBezTo>
                        <a:cubicBezTo>
                          <a:pt x="278" y="422"/>
                          <a:pt x="257" y="417"/>
                          <a:pt x="242" y="403"/>
                        </a:cubicBezTo>
                        <a:cubicBezTo>
                          <a:pt x="242" y="403"/>
                          <a:pt x="242" y="403"/>
                          <a:pt x="242" y="403"/>
                        </a:cubicBezTo>
                        <a:cubicBezTo>
                          <a:pt x="239" y="394"/>
                          <a:pt x="229" y="389"/>
                          <a:pt x="226" y="379"/>
                        </a:cubicBezTo>
                        <a:cubicBezTo>
                          <a:pt x="224" y="375"/>
                          <a:pt x="219" y="372"/>
                          <a:pt x="216" y="373"/>
                        </a:cubicBezTo>
                        <a:cubicBezTo>
                          <a:pt x="199" y="379"/>
                          <a:pt x="192" y="365"/>
                          <a:pt x="182" y="356"/>
                        </a:cubicBezTo>
                        <a:cubicBezTo>
                          <a:pt x="168" y="344"/>
                          <a:pt x="154" y="331"/>
                          <a:pt x="133" y="330"/>
                        </a:cubicBezTo>
                        <a:cubicBezTo>
                          <a:pt x="118" y="329"/>
                          <a:pt x="117" y="312"/>
                          <a:pt x="110" y="303"/>
                        </a:cubicBezTo>
                        <a:cubicBezTo>
                          <a:pt x="110" y="303"/>
                          <a:pt x="110" y="303"/>
                          <a:pt x="110" y="303"/>
                        </a:cubicBezTo>
                        <a:cubicBezTo>
                          <a:pt x="106" y="304"/>
                          <a:pt x="107" y="298"/>
                          <a:pt x="102" y="297"/>
                        </a:cubicBezTo>
                        <a:cubicBezTo>
                          <a:pt x="80" y="288"/>
                          <a:pt x="56" y="285"/>
                          <a:pt x="33" y="277"/>
                        </a:cubicBezTo>
                        <a:cubicBezTo>
                          <a:pt x="32" y="277"/>
                          <a:pt x="31" y="276"/>
                          <a:pt x="30" y="275"/>
                        </a:cubicBezTo>
                        <a:cubicBezTo>
                          <a:pt x="30" y="275"/>
                          <a:pt x="30" y="275"/>
                          <a:pt x="30" y="275"/>
                        </a:cubicBezTo>
                        <a:cubicBezTo>
                          <a:pt x="27" y="269"/>
                          <a:pt x="22" y="265"/>
                          <a:pt x="16" y="263"/>
                        </a:cubicBezTo>
                        <a:cubicBezTo>
                          <a:pt x="0" y="259"/>
                          <a:pt x="6" y="253"/>
                          <a:pt x="14" y="247"/>
                        </a:cubicBezTo>
                        <a:cubicBezTo>
                          <a:pt x="14" y="247"/>
                          <a:pt x="14" y="247"/>
                          <a:pt x="14" y="247"/>
                        </a:cubicBezTo>
                        <a:cubicBezTo>
                          <a:pt x="16" y="244"/>
                          <a:pt x="20" y="251"/>
                          <a:pt x="21" y="246"/>
                        </a:cubicBezTo>
                        <a:cubicBezTo>
                          <a:pt x="27" y="222"/>
                          <a:pt x="50" y="223"/>
                          <a:pt x="66" y="215"/>
                        </a:cubicBezTo>
                        <a:cubicBezTo>
                          <a:pt x="66" y="215"/>
                          <a:pt x="66" y="215"/>
                          <a:pt x="66" y="215"/>
                        </a:cubicBezTo>
                        <a:cubicBezTo>
                          <a:pt x="70" y="208"/>
                          <a:pt x="75" y="201"/>
                          <a:pt x="80" y="194"/>
                        </a:cubicBezTo>
                        <a:cubicBezTo>
                          <a:pt x="88" y="180"/>
                          <a:pt x="85" y="163"/>
                          <a:pt x="71" y="155"/>
                        </a:cubicBezTo>
                        <a:cubicBezTo>
                          <a:pt x="66" y="151"/>
                          <a:pt x="61" y="149"/>
                          <a:pt x="60" y="142"/>
                        </a:cubicBezTo>
                        <a:cubicBezTo>
                          <a:pt x="58" y="135"/>
                          <a:pt x="53" y="126"/>
                          <a:pt x="60" y="120"/>
                        </a:cubicBezTo>
                        <a:cubicBezTo>
                          <a:pt x="67" y="114"/>
                          <a:pt x="73" y="119"/>
                          <a:pt x="79" y="124"/>
                        </a:cubicBezTo>
                        <a:cubicBezTo>
                          <a:pt x="85" y="128"/>
                          <a:pt x="92" y="129"/>
                          <a:pt x="98" y="123"/>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96" name="9Slide.vn 3">
                    <a:extLst>
                      <a:ext uri="{FF2B5EF4-FFF2-40B4-BE49-F238E27FC236}">
                        <a16:creationId xmlns:a16="http://schemas.microsoft.com/office/drawing/2014/main" xmlns="" id="{D6EE8656-0CD3-E0B7-3EE8-A2F523B45E58}"/>
                      </a:ext>
                    </a:extLst>
                  </p:cNvPr>
                  <p:cNvSpPr>
                    <a:spLocks/>
                  </p:cNvSpPr>
                  <p:nvPr>
                    <p:custDataLst>
                      <p:tags r:id="rId42"/>
                    </p:custDataLst>
                  </p:nvPr>
                </p:nvSpPr>
                <p:spPr bwMode="auto">
                  <a:xfrm>
                    <a:off x="4777294" y="742343"/>
                    <a:ext cx="622783" cy="456225"/>
                  </a:xfrm>
                  <a:custGeom>
                    <a:avLst/>
                    <a:gdLst>
                      <a:gd name="T0" fmla="*/ 20 w 580"/>
                      <a:gd name="T1" fmla="*/ 73 h 425"/>
                      <a:gd name="T2" fmla="*/ 36 w 580"/>
                      <a:gd name="T3" fmla="*/ 41 h 425"/>
                      <a:gd name="T4" fmla="*/ 69 w 580"/>
                      <a:gd name="T5" fmla="*/ 15 h 425"/>
                      <a:gd name="T6" fmla="*/ 152 w 580"/>
                      <a:gd name="T7" fmla="*/ 57 h 425"/>
                      <a:gd name="T8" fmla="*/ 160 w 580"/>
                      <a:gd name="T9" fmla="*/ 65 h 425"/>
                      <a:gd name="T10" fmla="*/ 260 w 580"/>
                      <a:gd name="T11" fmla="*/ 137 h 425"/>
                      <a:gd name="T12" fmla="*/ 266 w 580"/>
                      <a:gd name="T13" fmla="*/ 128 h 425"/>
                      <a:gd name="T14" fmla="*/ 297 w 580"/>
                      <a:gd name="T15" fmla="*/ 78 h 425"/>
                      <a:gd name="T16" fmla="*/ 347 w 580"/>
                      <a:gd name="T17" fmla="*/ 19 h 425"/>
                      <a:gd name="T18" fmla="*/ 390 w 580"/>
                      <a:gd name="T19" fmla="*/ 25 h 425"/>
                      <a:gd name="T20" fmla="*/ 412 w 580"/>
                      <a:gd name="T21" fmla="*/ 69 h 425"/>
                      <a:gd name="T22" fmla="*/ 433 w 580"/>
                      <a:gd name="T23" fmla="*/ 117 h 425"/>
                      <a:gd name="T24" fmla="*/ 435 w 580"/>
                      <a:gd name="T25" fmla="*/ 130 h 425"/>
                      <a:gd name="T26" fmla="*/ 459 w 580"/>
                      <a:gd name="T27" fmla="*/ 156 h 425"/>
                      <a:gd name="T28" fmla="*/ 507 w 580"/>
                      <a:gd name="T29" fmla="*/ 171 h 425"/>
                      <a:gd name="T30" fmla="*/ 533 w 580"/>
                      <a:gd name="T31" fmla="*/ 223 h 425"/>
                      <a:gd name="T32" fmla="*/ 564 w 580"/>
                      <a:gd name="T33" fmla="*/ 281 h 425"/>
                      <a:gd name="T34" fmla="*/ 555 w 580"/>
                      <a:gd name="T35" fmla="*/ 366 h 425"/>
                      <a:gd name="T36" fmla="*/ 547 w 580"/>
                      <a:gd name="T37" fmla="*/ 421 h 425"/>
                      <a:gd name="T38" fmla="*/ 484 w 580"/>
                      <a:gd name="T39" fmla="*/ 378 h 425"/>
                      <a:gd name="T40" fmla="*/ 417 w 580"/>
                      <a:gd name="T41" fmla="*/ 292 h 425"/>
                      <a:gd name="T42" fmla="*/ 387 w 580"/>
                      <a:gd name="T43" fmla="*/ 282 h 425"/>
                      <a:gd name="T44" fmla="*/ 374 w 580"/>
                      <a:gd name="T45" fmla="*/ 266 h 425"/>
                      <a:gd name="T46" fmla="*/ 332 w 580"/>
                      <a:gd name="T47" fmla="*/ 268 h 425"/>
                      <a:gd name="T48" fmla="*/ 273 w 580"/>
                      <a:gd name="T49" fmla="*/ 272 h 425"/>
                      <a:gd name="T50" fmla="*/ 228 w 580"/>
                      <a:gd name="T51" fmla="*/ 288 h 425"/>
                      <a:gd name="T52" fmla="*/ 185 w 580"/>
                      <a:gd name="T53" fmla="*/ 273 h 425"/>
                      <a:gd name="T54" fmla="*/ 143 w 580"/>
                      <a:gd name="T55" fmla="*/ 241 h 425"/>
                      <a:gd name="T56" fmla="*/ 122 w 580"/>
                      <a:gd name="T57" fmla="*/ 221 h 425"/>
                      <a:gd name="T58" fmla="*/ 101 w 580"/>
                      <a:gd name="T59" fmla="*/ 227 h 425"/>
                      <a:gd name="T60" fmla="*/ 46 w 580"/>
                      <a:gd name="T61" fmla="*/ 175 h 425"/>
                      <a:gd name="T62" fmla="*/ 23 w 580"/>
                      <a:gd name="T63" fmla="*/ 146 h 425"/>
                      <a:gd name="T64" fmla="*/ 8 w 580"/>
                      <a:gd name="T65" fmla="*/ 8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0" h="425">
                        <a:moveTo>
                          <a:pt x="8" y="85"/>
                        </a:moveTo>
                        <a:cubicBezTo>
                          <a:pt x="13" y="83"/>
                          <a:pt x="18" y="78"/>
                          <a:pt x="20" y="73"/>
                        </a:cubicBezTo>
                        <a:cubicBezTo>
                          <a:pt x="29" y="63"/>
                          <a:pt x="22" y="47"/>
                          <a:pt x="36" y="41"/>
                        </a:cubicBezTo>
                        <a:cubicBezTo>
                          <a:pt x="36" y="41"/>
                          <a:pt x="36" y="41"/>
                          <a:pt x="36" y="41"/>
                        </a:cubicBezTo>
                        <a:cubicBezTo>
                          <a:pt x="45" y="36"/>
                          <a:pt x="45" y="24"/>
                          <a:pt x="52" y="17"/>
                        </a:cubicBezTo>
                        <a:cubicBezTo>
                          <a:pt x="57" y="10"/>
                          <a:pt x="65" y="5"/>
                          <a:pt x="69" y="15"/>
                        </a:cubicBezTo>
                        <a:cubicBezTo>
                          <a:pt x="77" y="38"/>
                          <a:pt x="100" y="36"/>
                          <a:pt x="116" y="39"/>
                        </a:cubicBezTo>
                        <a:cubicBezTo>
                          <a:pt x="131" y="42"/>
                          <a:pt x="140" y="50"/>
                          <a:pt x="152" y="57"/>
                        </a:cubicBezTo>
                        <a:cubicBezTo>
                          <a:pt x="153" y="58"/>
                          <a:pt x="155" y="60"/>
                          <a:pt x="156" y="61"/>
                        </a:cubicBezTo>
                        <a:cubicBezTo>
                          <a:pt x="158" y="63"/>
                          <a:pt x="159" y="65"/>
                          <a:pt x="160" y="65"/>
                        </a:cubicBezTo>
                        <a:cubicBezTo>
                          <a:pt x="189" y="67"/>
                          <a:pt x="198" y="89"/>
                          <a:pt x="208" y="111"/>
                        </a:cubicBezTo>
                        <a:cubicBezTo>
                          <a:pt x="213" y="122"/>
                          <a:pt x="247" y="138"/>
                          <a:pt x="260" y="137"/>
                        </a:cubicBezTo>
                        <a:cubicBezTo>
                          <a:pt x="260" y="137"/>
                          <a:pt x="260" y="137"/>
                          <a:pt x="260" y="137"/>
                        </a:cubicBezTo>
                        <a:cubicBezTo>
                          <a:pt x="260" y="134"/>
                          <a:pt x="269" y="138"/>
                          <a:pt x="266" y="128"/>
                        </a:cubicBezTo>
                        <a:cubicBezTo>
                          <a:pt x="261" y="115"/>
                          <a:pt x="275" y="108"/>
                          <a:pt x="284" y="103"/>
                        </a:cubicBezTo>
                        <a:cubicBezTo>
                          <a:pt x="294" y="97"/>
                          <a:pt x="301" y="92"/>
                          <a:pt x="297" y="78"/>
                        </a:cubicBezTo>
                        <a:cubicBezTo>
                          <a:pt x="295" y="68"/>
                          <a:pt x="302" y="61"/>
                          <a:pt x="312" y="57"/>
                        </a:cubicBezTo>
                        <a:cubicBezTo>
                          <a:pt x="331" y="51"/>
                          <a:pt x="345" y="41"/>
                          <a:pt x="347" y="19"/>
                        </a:cubicBezTo>
                        <a:cubicBezTo>
                          <a:pt x="348" y="11"/>
                          <a:pt x="350" y="0"/>
                          <a:pt x="363" y="4"/>
                        </a:cubicBezTo>
                        <a:cubicBezTo>
                          <a:pt x="374" y="7"/>
                          <a:pt x="389" y="9"/>
                          <a:pt x="390" y="25"/>
                        </a:cubicBezTo>
                        <a:cubicBezTo>
                          <a:pt x="391" y="43"/>
                          <a:pt x="400" y="57"/>
                          <a:pt x="412" y="69"/>
                        </a:cubicBezTo>
                        <a:cubicBezTo>
                          <a:pt x="412" y="69"/>
                          <a:pt x="412" y="69"/>
                          <a:pt x="412" y="69"/>
                        </a:cubicBezTo>
                        <a:cubicBezTo>
                          <a:pt x="415" y="73"/>
                          <a:pt x="419" y="74"/>
                          <a:pt x="423" y="77"/>
                        </a:cubicBezTo>
                        <a:cubicBezTo>
                          <a:pt x="438" y="90"/>
                          <a:pt x="440" y="98"/>
                          <a:pt x="433" y="117"/>
                        </a:cubicBezTo>
                        <a:cubicBezTo>
                          <a:pt x="432" y="120"/>
                          <a:pt x="430" y="123"/>
                          <a:pt x="432" y="126"/>
                        </a:cubicBezTo>
                        <a:cubicBezTo>
                          <a:pt x="433" y="127"/>
                          <a:pt x="434" y="129"/>
                          <a:pt x="435" y="130"/>
                        </a:cubicBezTo>
                        <a:cubicBezTo>
                          <a:pt x="444" y="138"/>
                          <a:pt x="445" y="150"/>
                          <a:pt x="450" y="159"/>
                        </a:cubicBezTo>
                        <a:cubicBezTo>
                          <a:pt x="455" y="163"/>
                          <a:pt x="457" y="158"/>
                          <a:pt x="459" y="156"/>
                        </a:cubicBezTo>
                        <a:cubicBezTo>
                          <a:pt x="468" y="146"/>
                          <a:pt x="480" y="147"/>
                          <a:pt x="491" y="149"/>
                        </a:cubicBezTo>
                        <a:cubicBezTo>
                          <a:pt x="502" y="152"/>
                          <a:pt x="511" y="160"/>
                          <a:pt x="507" y="171"/>
                        </a:cubicBezTo>
                        <a:cubicBezTo>
                          <a:pt x="501" y="186"/>
                          <a:pt x="507" y="191"/>
                          <a:pt x="519" y="198"/>
                        </a:cubicBezTo>
                        <a:cubicBezTo>
                          <a:pt x="527" y="203"/>
                          <a:pt x="529" y="214"/>
                          <a:pt x="533" y="223"/>
                        </a:cubicBezTo>
                        <a:cubicBezTo>
                          <a:pt x="537" y="232"/>
                          <a:pt x="541" y="238"/>
                          <a:pt x="550" y="244"/>
                        </a:cubicBezTo>
                        <a:cubicBezTo>
                          <a:pt x="561" y="252"/>
                          <a:pt x="562" y="268"/>
                          <a:pt x="564" y="281"/>
                        </a:cubicBezTo>
                        <a:cubicBezTo>
                          <a:pt x="567" y="297"/>
                          <a:pt x="580" y="312"/>
                          <a:pt x="568" y="330"/>
                        </a:cubicBezTo>
                        <a:cubicBezTo>
                          <a:pt x="541" y="337"/>
                          <a:pt x="539" y="342"/>
                          <a:pt x="555" y="366"/>
                        </a:cubicBezTo>
                        <a:cubicBezTo>
                          <a:pt x="558" y="371"/>
                          <a:pt x="561" y="376"/>
                          <a:pt x="563" y="381"/>
                        </a:cubicBezTo>
                        <a:cubicBezTo>
                          <a:pt x="568" y="392"/>
                          <a:pt x="559" y="416"/>
                          <a:pt x="547" y="421"/>
                        </a:cubicBezTo>
                        <a:cubicBezTo>
                          <a:pt x="537" y="425"/>
                          <a:pt x="529" y="418"/>
                          <a:pt x="521" y="412"/>
                        </a:cubicBezTo>
                        <a:cubicBezTo>
                          <a:pt x="507" y="402"/>
                          <a:pt x="502" y="383"/>
                          <a:pt x="484" y="378"/>
                        </a:cubicBezTo>
                        <a:cubicBezTo>
                          <a:pt x="481" y="378"/>
                          <a:pt x="479" y="374"/>
                          <a:pt x="479" y="370"/>
                        </a:cubicBezTo>
                        <a:cubicBezTo>
                          <a:pt x="484" y="324"/>
                          <a:pt x="454" y="305"/>
                          <a:pt x="417" y="292"/>
                        </a:cubicBezTo>
                        <a:cubicBezTo>
                          <a:pt x="412" y="287"/>
                          <a:pt x="406" y="284"/>
                          <a:pt x="399" y="286"/>
                        </a:cubicBezTo>
                        <a:cubicBezTo>
                          <a:pt x="394" y="287"/>
                          <a:pt x="394" y="274"/>
                          <a:pt x="387" y="282"/>
                        </a:cubicBezTo>
                        <a:cubicBezTo>
                          <a:pt x="382" y="281"/>
                          <a:pt x="379" y="278"/>
                          <a:pt x="377" y="274"/>
                        </a:cubicBezTo>
                        <a:cubicBezTo>
                          <a:pt x="376" y="271"/>
                          <a:pt x="375" y="268"/>
                          <a:pt x="374" y="266"/>
                        </a:cubicBezTo>
                        <a:cubicBezTo>
                          <a:pt x="370" y="257"/>
                          <a:pt x="370" y="243"/>
                          <a:pt x="355" y="244"/>
                        </a:cubicBezTo>
                        <a:cubicBezTo>
                          <a:pt x="341" y="245"/>
                          <a:pt x="333" y="257"/>
                          <a:pt x="332" y="268"/>
                        </a:cubicBezTo>
                        <a:cubicBezTo>
                          <a:pt x="331" y="289"/>
                          <a:pt x="321" y="287"/>
                          <a:pt x="308" y="282"/>
                        </a:cubicBezTo>
                        <a:cubicBezTo>
                          <a:pt x="297" y="277"/>
                          <a:pt x="284" y="279"/>
                          <a:pt x="273" y="272"/>
                        </a:cubicBezTo>
                        <a:cubicBezTo>
                          <a:pt x="269" y="269"/>
                          <a:pt x="266" y="273"/>
                          <a:pt x="263" y="275"/>
                        </a:cubicBezTo>
                        <a:cubicBezTo>
                          <a:pt x="253" y="285"/>
                          <a:pt x="240" y="284"/>
                          <a:pt x="228" y="288"/>
                        </a:cubicBezTo>
                        <a:cubicBezTo>
                          <a:pt x="222" y="289"/>
                          <a:pt x="216" y="288"/>
                          <a:pt x="214" y="283"/>
                        </a:cubicBezTo>
                        <a:cubicBezTo>
                          <a:pt x="207" y="270"/>
                          <a:pt x="197" y="270"/>
                          <a:pt x="185" y="273"/>
                        </a:cubicBezTo>
                        <a:cubicBezTo>
                          <a:pt x="173" y="276"/>
                          <a:pt x="161" y="273"/>
                          <a:pt x="151" y="266"/>
                        </a:cubicBezTo>
                        <a:cubicBezTo>
                          <a:pt x="146" y="258"/>
                          <a:pt x="140" y="251"/>
                          <a:pt x="143" y="241"/>
                        </a:cubicBezTo>
                        <a:cubicBezTo>
                          <a:pt x="148" y="223"/>
                          <a:pt x="138" y="215"/>
                          <a:pt x="124" y="210"/>
                        </a:cubicBezTo>
                        <a:cubicBezTo>
                          <a:pt x="118" y="214"/>
                          <a:pt x="121" y="218"/>
                          <a:pt x="122" y="221"/>
                        </a:cubicBezTo>
                        <a:cubicBezTo>
                          <a:pt x="123" y="228"/>
                          <a:pt x="123" y="234"/>
                          <a:pt x="115" y="235"/>
                        </a:cubicBezTo>
                        <a:cubicBezTo>
                          <a:pt x="108" y="237"/>
                          <a:pt x="103" y="233"/>
                          <a:pt x="101" y="227"/>
                        </a:cubicBezTo>
                        <a:cubicBezTo>
                          <a:pt x="98" y="211"/>
                          <a:pt x="89" y="206"/>
                          <a:pt x="73" y="206"/>
                        </a:cubicBezTo>
                        <a:cubicBezTo>
                          <a:pt x="55" y="206"/>
                          <a:pt x="52" y="187"/>
                          <a:pt x="46" y="175"/>
                        </a:cubicBezTo>
                        <a:cubicBezTo>
                          <a:pt x="43" y="168"/>
                          <a:pt x="40" y="162"/>
                          <a:pt x="33" y="157"/>
                        </a:cubicBezTo>
                        <a:cubicBezTo>
                          <a:pt x="28" y="155"/>
                          <a:pt x="23" y="151"/>
                          <a:pt x="23" y="146"/>
                        </a:cubicBezTo>
                        <a:cubicBezTo>
                          <a:pt x="23" y="131"/>
                          <a:pt x="16" y="119"/>
                          <a:pt x="6" y="109"/>
                        </a:cubicBezTo>
                        <a:cubicBezTo>
                          <a:pt x="0" y="101"/>
                          <a:pt x="2" y="93"/>
                          <a:pt x="8" y="85"/>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97" name="9Slide.vn 4">
                    <a:extLst>
                      <a:ext uri="{FF2B5EF4-FFF2-40B4-BE49-F238E27FC236}">
                        <a16:creationId xmlns:a16="http://schemas.microsoft.com/office/drawing/2014/main" xmlns="" id="{08EC2C7F-851F-A315-6383-3E7901CBFBBA}"/>
                      </a:ext>
                    </a:extLst>
                  </p:cNvPr>
                  <p:cNvSpPr>
                    <a:spLocks/>
                  </p:cNvSpPr>
                  <p:nvPr>
                    <p:custDataLst>
                      <p:tags r:id="rId43"/>
                    </p:custDataLst>
                  </p:nvPr>
                </p:nvSpPr>
                <p:spPr bwMode="auto">
                  <a:xfrm>
                    <a:off x="5550704" y="497575"/>
                    <a:ext cx="454777" cy="508365"/>
                  </a:xfrm>
                  <a:custGeom>
                    <a:avLst/>
                    <a:gdLst>
                      <a:gd name="T0" fmla="*/ 88 w 424"/>
                      <a:gd name="T1" fmla="*/ 222 h 474"/>
                      <a:gd name="T2" fmla="*/ 92 w 424"/>
                      <a:gd name="T3" fmla="*/ 218 h 474"/>
                      <a:gd name="T4" fmla="*/ 104 w 424"/>
                      <a:gd name="T5" fmla="*/ 220 h 474"/>
                      <a:gd name="T6" fmla="*/ 132 w 424"/>
                      <a:gd name="T7" fmla="*/ 212 h 474"/>
                      <a:gd name="T8" fmla="*/ 164 w 424"/>
                      <a:gd name="T9" fmla="*/ 182 h 474"/>
                      <a:gd name="T10" fmla="*/ 164 w 424"/>
                      <a:gd name="T11" fmla="*/ 182 h 474"/>
                      <a:gd name="T12" fmla="*/ 163 w 424"/>
                      <a:gd name="T13" fmla="*/ 133 h 474"/>
                      <a:gd name="T14" fmla="*/ 160 w 424"/>
                      <a:gd name="T15" fmla="*/ 112 h 474"/>
                      <a:gd name="T16" fmla="*/ 189 w 424"/>
                      <a:gd name="T17" fmla="*/ 87 h 474"/>
                      <a:gd name="T18" fmla="*/ 235 w 424"/>
                      <a:gd name="T19" fmla="*/ 64 h 474"/>
                      <a:gd name="T20" fmla="*/ 260 w 424"/>
                      <a:gd name="T21" fmla="*/ 54 h 474"/>
                      <a:gd name="T22" fmla="*/ 295 w 424"/>
                      <a:gd name="T23" fmla="*/ 48 h 474"/>
                      <a:gd name="T24" fmla="*/ 310 w 424"/>
                      <a:gd name="T25" fmla="*/ 34 h 474"/>
                      <a:gd name="T26" fmla="*/ 315 w 424"/>
                      <a:gd name="T27" fmla="*/ 26 h 474"/>
                      <a:gd name="T28" fmla="*/ 354 w 424"/>
                      <a:gd name="T29" fmla="*/ 29 h 474"/>
                      <a:gd name="T30" fmla="*/ 361 w 424"/>
                      <a:gd name="T31" fmla="*/ 39 h 474"/>
                      <a:gd name="T32" fmla="*/ 390 w 424"/>
                      <a:gd name="T33" fmla="*/ 65 h 474"/>
                      <a:gd name="T34" fmla="*/ 409 w 424"/>
                      <a:gd name="T35" fmla="*/ 82 h 474"/>
                      <a:gd name="T36" fmla="*/ 413 w 424"/>
                      <a:gd name="T37" fmla="*/ 116 h 474"/>
                      <a:gd name="T38" fmla="*/ 404 w 424"/>
                      <a:gd name="T39" fmla="*/ 132 h 474"/>
                      <a:gd name="T40" fmla="*/ 375 w 424"/>
                      <a:gd name="T41" fmla="*/ 155 h 474"/>
                      <a:gd name="T42" fmla="*/ 330 w 424"/>
                      <a:gd name="T43" fmla="*/ 195 h 474"/>
                      <a:gd name="T44" fmla="*/ 344 w 424"/>
                      <a:gd name="T45" fmla="*/ 218 h 474"/>
                      <a:gd name="T46" fmla="*/ 348 w 424"/>
                      <a:gd name="T47" fmla="*/ 222 h 474"/>
                      <a:gd name="T48" fmla="*/ 382 w 424"/>
                      <a:gd name="T49" fmla="*/ 250 h 474"/>
                      <a:gd name="T50" fmla="*/ 397 w 424"/>
                      <a:gd name="T51" fmla="*/ 279 h 474"/>
                      <a:gd name="T52" fmla="*/ 361 w 424"/>
                      <a:gd name="T53" fmla="*/ 301 h 474"/>
                      <a:gd name="T54" fmla="*/ 332 w 424"/>
                      <a:gd name="T55" fmla="*/ 296 h 474"/>
                      <a:gd name="T56" fmla="*/ 317 w 424"/>
                      <a:gd name="T57" fmla="*/ 292 h 474"/>
                      <a:gd name="T58" fmla="*/ 296 w 424"/>
                      <a:gd name="T59" fmla="*/ 282 h 474"/>
                      <a:gd name="T60" fmla="*/ 274 w 424"/>
                      <a:gd name="T61" fmla="*/ 299 h 474"/>
                      <a:gd name="T62" fmla="*/ 270 w 424"/>
                      <a:gd name="T63" fmla="*/ 310 h 474"/>
                      <a:gd name="T64" fmla="*/ 265 w 424"/>
                      <a:gd name="T65" fmla="*/ 328 h 474"/>
                      <a:gd name="T66" fmla="*/ 242 w 424"/>
                      <a:gd name="T67" fmla="*/ 402 h 474"/>
                      <a:gd name="T68" fmla="*/ 239 w 424"/>
                      <a:gd name="T69" fmla="*/ 413 h 474"/>
                      <a:gd name="T70" fmla="*/ 221 w 424"/>
                      <a:gd name="T71" fmla="*/ 423 h 474"/>
                      <a:gd name="T72" fmla="*/ 190 w 424"/>
                      <a:gd name="T73" fmla="*/ 447 h 474"/>
                      <a:gd name="T74" fmla="*/ 184 w 424"/>
                      <a:gd name="T75" fmla="*/ 461 h 474"/>
                      <a:gd name="T76" fmla="*/ 136 w 424"/>
                      <a:gd name="T77" fmla="*/ 468 h 474"/>
                      <a:gd name="T78" fmla="*/ 130 w 424"/>
                      <a:gd name="T79" fmla="*/ 462 h 474"/>
                      <a:gd name="T80" fmla="*/ 91 w 424"/>
                      <a:gd name="T81" fmla="*/ 429 h 474"/>
                      <a:gd name="T82" fmla="*/ 77 w 424"/>
                      <a:gd name="T83" fmla="*/ 433 h 474"/>
                      <a:gd name="T84" fmla="*/ 63 w 424"/>
                      <a:gd name="T85" fmla="*/ 436 h 474"/>
                      <a:gd name="T86" fmla="*/ 64 w 424"/>
                      <a:gd name="T87" fmla="*/ 423 h 474"/>
                      <a:gd name="T88" fmla="*/ 69 w 424"/>
                      <a:gd name="T89" fmla="*/ 409 h 474"/>
                      <a:gd name="T90" fmla="*/ 66 w 424"/>
                      <a:gd name="T91" fmla="*/ 405 h 474"/>
                      <a:gd name="T92" fmla="*/ 56 w 424"/>
                      <a:gd name="T93" fmla="*/ 393 h 474"/>
                      <a:gd name="T94" fmla="*/ 51 w 424"/>
                      <a:gd name="T95" fmla="*/ 389 h 474"/>
                      <a:gd name="T96" fmla="*/ 21 w 424"/>
                      <a:gd name="T97" fmla="*/ 342 h 474"/>
                      <a:gd name="T98" fmla="*/ 22 w 424"/>
                      <a:gd name="T99" fmla="*/ 324 h 474"/>
                      <a:gd name="T100" fmla="*/ 19 w 424"/>
                      <a:gd name="T101" fmla="*/ 295 h 474"/>
                      <a:gd name="T102" fmla="*/ 12 w 424"/>
                      <a:gd name="T103" fmla="*/ 266 h 474"/>
                      <a:gd name="T104" fmla="*/ 16 w 424"/>
                      <a:gd name="T105" fmla="*/ 262 h 474"/>
                      <a:gd name="T106" fmla="*/ 56 w 424"/>
                      <a:gd name="T107" fmla="*/ 226 h 474"/>
                      <a:gd name="T108" fmla="*/ 56 w 424"/>
                      <a:gd name="T109" fmla="*/ 226 h 474"/>
                      <a:gd name="T110" fmla="*/ 88 w 424"/>
                      <a:gd name="T111" fmla="*/ 222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4" h="474">
                        <a:moveTo>
                          <a:pt x="88" y="222"/>
                        </a:moveTo>
                        <a:cubicBezTo>
                          <a:pt x="89" y="221"/>
                          <a:pt x="91" y="219"/>
                          <a:pt x="92" y="218"/>
                        </a:cubicBezTo>
                        <a:cubicBezTo>
                          <a:pt x="97" y="214"/>
                          <a:pt x="100" y="218"/>
                          <a:pt x="104" y="220"/>
                        </a:cubicBezTo>
                        <a:cubicBezTo>
                          <a:pt x="115" y="224"/>
                          <a:pt x="126" y="223"/>
                          <a:pt x="132" y="212"/>
                        </a:cubicBezTo>
                        <a:cubicBezTo>
                          <a:pt x="139" y="198"/>
                          <a:pt x="152" y="190"/>
                          <a:pt x="164" y="182"/>
                        </a:cubicBezTo>
                        <a:cubicBezTo>
                          <a:pt x="164" y="182"/>
                          <a:pt x="164" y="182"/>
                          <a:pt x="164" y="182"/>
                        </a:cubicBezTo>
                        <a:cubicBezTo>
                          <a:pt x="178" y="166"/>
                          <a:pt x="165" y="150"/>
                          <a:pt x="163" y="133"/>
                        </a:cubicBezTo>
                        <a:cubicBezTo>
                          <a:pt x="163" y="126"/>
                          <a:pt x="155" y="113"/>
                          <a:pt x="160" y="112"/>
                        </a:cubicBezTo>
                        <a:cubicBezTo>
                          <a:pt x="175" y="108"/>
                          <a:pt x="175" y="87"/>
                          <a:pt x="189" y="87"/>
                        </a:cubicBezTo>
                        <a:cubicBezTo>
                          <a:pt x="209" y="87"/>
                          <a:pt x="222" y="74"/>
                          <a:pt x="235" y="64"/>
                        </a:cubicBezTo>
                        <a:cubicBezTo>
                          <a:pt x="243" y="57"/>
                          <a:pt x="249" y="53"/>
                          <a:pt x="260" y="54"/>
                        </a:cubicBezTo>
                        <a:cubicBezTo>
                          <a:pt x="271" y="56"/>
                          <a:pt x="283" y="51"/>
                          <a:pt x="295" y="48"/>
                        </a:cubicBezTo>
                        <a:cubicBezTo>
                          <a:pt x="302" y="46"/>
                          <a:pt x="308" y="43"/>
                          <a:pt x="310" y="34"/>
                        </a:cubicBezTo>
                        <a:cubicBezTo>
                          <a:pt x="311" y="31"/>
                          <a:pt x="313" y="28"/>
                          <a:pt x="315" y="26"/>
                        </a:cubicBezTo>
                        <a:cubicBezTo>
                          <a:pt x="336" y="0"/>
                          <a:pt x="337" y="0"/>
                          <a:pt x="354" y="29"/>
                        </a:cubicBezTo>
                        <a:cubicBezTo>
                          <a:pt x="356" y="32"/>
                          <a:pt x="355" y="39"/>
                          <a:pt x="361" y="39"/>
                        </a:cubicBezTo>
                        <a:cubicBezTo>
                          <a:pt x="380" y="38"/>
                          <a:pt x="384" y="52"/>
                          <a:pt x="390" y="65"/>
                        </a:cubicBezTo>
                        <a:cubicBezTo>
                          <a:pt x="394" y="73"/>
                          <a:pt x="401" y="77"/>
                          <a:pt x="409" y="82"/>
                        </a:cubicBezTo>
                        <a:cubicBezTo>
                          <a:pt x="423" y="92"/>
                          <a:pt x="424" y="103"/>
                          <a:pt x="413" y="116"/>
                        </a:cubicBezTo>
                        <a:cubicBezTo>
                          <a:pt x="409" y="121"/>
                          <a:pt x="407" y="126"/>
                          <a:pt x="404" y="132"/>
                        </a:cubicBezTo>
                        <a:cubicBezTo>
                          <a:pt x="399" y="145"/>
                          <a:pt x="390" y="153"/>
                          <a:pt x="375" y="155"/>
                        </a:cubicBezTo>
                        <a:cubicBezTo>
                          <a:pt x="353" y="159"/>
                          <a:pt x="342" y="179"/>
                          <a:pt x="330" y="195"/>
                        </a:cubicBezTo>
                        <a:cubicBezTo>
                          <a:pt x="319" y="208"/>
                          <a:pt x="339" y="210"/>
                          <a:pt x="344" y="218"/>
                        </a:cubicBezTo>
                        <a:cubicBezTo>
                          <a:pt x="345" y="219"/>
                          <a:pt x="347" y="220"/>
                          <a:pt x="348" y="222"/>
                        </a:cubicBezTo>
                        <a:cubicBezTo>
                          <a:pt x="359" y="231"/>
                          <a:pt x="366" y="245"/>
                          <a:pt x="382" y="250"/>
                        </a:cubicBezTo>
                        <a:cubicBezTo>
                          <a:pt x="392" y="254"/>
                          <a:pt x="397" y="267"/>
                          <a:pt x="397" y="279"/>
                        </a:cubicBezTo>
                        <a:cubicBezTo>
                          <a:pt x="397" y="302"/>
                          <a:pt x="380" y="312"/>
                          <a:pt x="361" y="301"/>
                        </a:cubicBezTo>
                        <a:cubicBezTo>
                          <a:pt x="351" y="295"/>
                          <a:pt x="344" y="289"/>
                          <a:pt x="332" y="296"/>
                        </a:cubicBezTo>
                        <a:cubicBezTo>
                          <a:pt x="327" y="298"/>
                          <a:pt x="321" y="296"/>
                          <a:pt x="317" y="292"/>
                        </a:cubicBezTo>
                        <a:cubicBezTo>
                          <a:pt x="311" y="286"/>
                          <a:pt x="304" y="284"/>
                          <a:pt x="296" y="282"/>
                        </a:cubicBezTo>
                        <a:cubicBezTo>
                          <a:pt x="274" y="276"/>
                          <a:pt x="274" y="276"/>
                          <a:pt x="274" y="299"/>
                        </a:cubicBezTo>
                        <a:cubicBezTo>
                          <a:pt x="274" y="303"/>
                          <a:pt x="272" y="306"/>
                          <a:pt x="270" y="310"/>
                        </a:cubicBezTo>
                        <a:cubicBezTo>
                          <a:pt x="265" y="315"/>
                          <a:pt x="264" y="321"/>
                          <a:pt x="265" y="328"/>
                        </a:cubicBezTo>
                        <a:cubicBezTo>
                          <a:pt x="267" y="355"/>
                          <a:pt x="253" y="378"/>
                          <a:pt x="242" y="402"/>
                        </a:cubicBezTo>
                        <a:cubicBezTo>
                          <a:pt x="240" y="405"/>
                          <a:pt x="239" y="409"/>
                          <a:pt x="239" y="413"/>
                        </a:cubicBezTo>
                        <a:cubicBezTo>
                          <a:pt x="238" y="425"/>
                          <a:pt x="231" y="427"/>
                          <a:pt x="221" y="423"/>
                        </a:cubicBezTo>
                        <a:cubicBezTo>
                          <a:pt x="187" y="410"/>
                          <a:pt x="186" y="410"/>
                          <a:pt x="190" y="447"/>
                        </a:cubicBezTo>
                        <a:cubicBezTo>
                          <a:pt x="190" y="453"/>
                          <a:pt x="190" y="460"/>
                          <a:pt x="184" y="461"/>
                        </a:cubicBezTo>
                        <a:cubicBezTo>
                          <a:pt x="168" y="463"/>
                          <a:pt x="153" y="474"/>
                          <a:pt x="136" y="468"/>
                        </a:cubicBezTo>
                        <a:cubicBezTo>
                          <a:pt x="133" y="466"/>
                          <a:pt x="130" y="465"/>
                          <a:pt x="130" y="462"/>
                        </a:cubicBezTo>
                        <a:cubicBezTo>
                          <a:pt x="130" y="436"/>
                          <a:pt x="107" y="436"/>
                          <a:pt x="91" y="429"/>
                        </a:cubicBezTo>
                        <a:cubicBezTo>
                          <a:pt x="84" y="426"/>
                          <a:pt x="81" y="429"/>
                          <a:pt x="77" y="433"/>
                        </a:cubicBezTo>
                        <a:cubicBezTo>
                          <a:pt x="73" y="436"/>
                          <a:pt x="69" y="441"/>
                          <a:pt x="63" y="436"/>
                        </a:cubicBezTo>
                        <a:cubicBezTo>
                          <a:pt x="60" y="433"/>
                          <a:pt x="62" y="428"/>
                          <a:pt x="64" y="423"/>
                        </a:cubicBezTo>
                        <a:cubicBezTo>
                          <a:pt x="66" y="419"/>
                          <a:pt x="70" y="415"/>
                          <a:pt x="69" y="409"/>
                        </a:cubicBezTo>
                        <a:cubicBezTo>
                          <a:pt x="68" y="407"/>
                          <a:pt x="67" y="406"/>
                          <a:pt x="66" y="405"/>
                        </a:cubicBezTo>
                        <a:cubicBezTo>
                          <a:pt x="64" y="400"/>
                          <a:pt x="60" y="396"/>
                          <a:pt x="56" y="393"/>
                        </a:cubicBezTo>
                        <a:cubicBezTo>
                          <a:pt x="54" y="392"/>
                          <a:pt x="53" y="390"/>
                          <a:pt x="51" y="389"/>
                        </a:cubicBezTo>
                        <a:cubicBezTo>
                          <a:pt x="38" y="375"/>
                          <a:pt x="28" y="360"/>
                          <a:pt x="21" y="342"/>
                        </a:cubicBezTo>
                        <a:cubicBezTo>
                          <a:pt x="19" y="335"/>
                          <a:pt x="17" y="328"/>
                          <a:pt x="22" y="324"/>
                        </a:cubicBezTo>
                        <a:cubicBezTo>
                          <a:pt x="34" y="312"/>
                          <a:pt x="26" y="304"/>
                          <a:pt x="19" y="295"/>
                        </a:cubicBezTo>
                        <a:cubicBezTo>
                          <a:pt x="13" y="287"/>
                          <a:pt x="0" y="279"/>
                          <a:pt x="12" y="266"/>
                        </a:cubicBezTo>
                        <a:cubicBezTo>
                          <a:pt x="13" y="265"/>
                          <a:pt x="15" y="263"/>
                          <a:pt x="16" y="262"/>
                        </a:cubicBezTo>
                        <a:cubicBezTo>
                          <a:pt x="31" y="251"/>
                          <a:pt x="42" y="237"/>
                          <a:pt x="56" y="226"/>
                        </a:cubicBezTo>
                        <a:cubicBezTo>
                          <a:pt x="56" y="226"/>
                          <a:pt x="56" y="226"/>
                          <a:pt x="56" y="226"/>
                        </a:cubicBezTo>
                        <a:cubicBezTo>
                          <a:pt x="65" y="218"/>
                          <a:pt x="77" y="222"/>
                          <a:pt x="88" y="222"/>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98" name="9Slide.vn 5">
                    <a:extLst>
                      <a:ext uri="{FF2B5EF4-FFF2-40B4-BE49-F238E27FC236}">
                        <a16:creationId xmlns:a16="http://schemas.microsoft.com/office/drawing/2014/main" xmlns="" id="{9AE398CF-A8C4-86EF-6BB5-EED04E43B3AF}"/>
                      </a:ext>
                    </a:extLst>
                  </p:cNvPr>
                  <p:cNvSpPr>
                    <a:spLocks/>
                  </p:cNvSpPr>
                  <p:nvPr>
                    <p:custDataLst>
                      <p:tags r:id="rId44"/>
                    </p:custDataLst>
                  </p:nvPr>
                </p:nvSpPr>
                <p:spPr bwMode="auto">
                  <a:xfrm>
                    <a:off x="6019963" y="2641107"/>
                    <a:ext cx="524296" cy="469260"/>
                  </a:xfrm>
                  <a:custGeom>
                    <a:avLst/>
                    <a:gdLst>
                      <a:gd name="T0" fmla="*/ 375 w 489"/>
                      <a:gd name="T1" fmla="*/ 249 h 437"/>
                      <a:gd name="T2" fmla="*/ 383 w 489"/>
                      <a:gd name="T3" fmla="*/ 257 h 437"/>
                      <a:gd name="T4" fmla="*/ 403 w 489"/>
                      <a:gd name="T5" fmla="*/ 277 h 437"/>
                      <a:gd name="T6" fmla="*/ 403 w 489"/>
                      <a:gd name="T7" fmla="*/ 277 h 437"/>
                      <a:gd name="T8" fmla="*/ 455 w 489"/>
                      <a:gd name="T9" fmla="*/ 321 h 437"/>
                      <a:gd name="T10" fmla="*/ 455 w 489"/>
                      <a:gd name="T11" fmla="*/ 321 h 437"/>
                      <a:gd name="T12" fmla="*/ 456 w 489"/>
                      <a:gd name="T13" fmla="*/ 322 h 437"/>
                      <a:gd name="T14" fmla="*/ 455 w 489"/>
                      <a:gd name="T15" fmla="*/ 376 h 437"/>
                      <a:gd name="T16" fmla="*/ 413 w 489"/>
                      <a:gd name="T17" fmla="*/ 425 h 437"/>
                      <a:gd name="T18" fmla="*/ 392 w 489"/>
                      <a:gd name="T19" fmla="*/ 430 h 437"/>
                      <a:gd name="T20" fmla="*/ 372 w 489"/>
                      <a:gd name="T21" fmla="*/ 427 h 437"/>
                      <a:gd name="T22" fmla="*/ 351 w 489"/>
                      <a:gd name="T23" fmla="*/ 418 h 437"/>
                      <a:gd name="T24" fmla="*/ 321 w 489"/>
                      <a:gd name="T25" fmla="*/ 413 h 437"/>
                      <a:gd name="T26" fmla="*/ 288 w 489"/>
                      <a:gd name="T27" fmla="*/ 395 h 437"/>
                      <a:gd name="T28" fmla="*/ 268 w 489"/>
                      <a:gd name="T29" fmla="*/ 347 h 437"/>
                      <a:gd name="T30" fmla="*/ 265 w 489"/>
                      <a:gd name="T31" fmla="*/ 349 h 437"/>
                      <a:gd name="T32" fmla="*/ 259 w 489"/>
                      <a:gd name="T33" fmla="*/ 345 h 437"/>
                      <a:gd name="T34" fmla="*/ 255 w 489"/>
                      <a:gd name="T35" fmla="*/ 341 h 437"/>
                      <a:gd name="T36" fmla="*/ 251 w 489"/>
                      <a:gd name="T37" fmla="*/ 329 h 437"/>
                      <a:gd name="T38" fmla="*/ 255 w 489"/>
                      <a:gd name="T39" fmla="*/ 321 h 437"/>
                      <a:gd name="T40" fmla="*/ 229 w 489"/>
                      <a:gd name="T41" fmla="*/ 314 h 437"/>
                      <a:gd name="T42" fmla="*/ 218 w 489"/>
                      <a:gd name="T43" fmla="*/ 312 h 437"/>
                      <a:gd name="T44" fmla="*/ 143 w 489"/>
                      <a:gd name="T45" fmla="*/ 249 h 437"/>
                      <a:gd name="T46" fmla="*/ 143 w 489"/>
                      <a:gd name="T47" fmla="*/ 249 h 437"/>
                      <a:gd name="T48" fmla="*/ 115 w 489"/>
                      <a:gd name="T49" fmla="*/ 213 h 437"/>
                      <a:gd name="T50" fmla="*/ 111 w 489"/>
                      <a:gd name="T51" fmla="*/ 209 h 437"/>
                      <a:gd name="T52" fmla="*/ 99 w 489"/>
                      <a:gd name="T53" fmla="*/ 197 h 437"/>
                      <a:gd name="T54" fmla="*/ 99 w 489"/>
                      <a:gd name="T55" fmla="*/ 197 h 437"/>
                      <a:gd name="T56" fmla="*/ 61 w 489"/>
                      <a:gd name="T57" fmla="*/ 162 h 437"/>
                      <a:gd name="T58" fmla="*/ 53 w 489"/>
                      <a:gd name="T59" fmla="*/ 154 h 437"/>
                      <a:gd name="T60" fmla="*/ 9 w 489"/>
                      <a:gd name="T61" fmla="*/ 84 h 437"/>
                      <a:gd name="T62" fmla="*/ 26 w 489"/>
                      <a:gd name="T63" fmla="*/ 41 h 437"/>
                      <a:gd name="T64" fmla="*/ 27 w 489"/>
                      <a:gd name="T65" fmla="*/ 40 h 437"/>
                      <a:gd name="T66" fmla="*/ 80 w 489"/>
                      <a:gd name="T67" fmla="*/ 25 h 437"/>
                      <a:gd name="T68" fmla="*/ 97 w 489"/>
                      <a:gd name="T69" fmla="*/ 13 h 437"/>
                      <a:gd name="T70" fmla="*/ 126 w 489"/>
                      <a:gd name="T71" fmla="*/ 6 h 437"/>
                      <a:gd name="T72" fmla="*/ 164 w 489"/>
                      <a:gd name="T73" fmla="*/ 47 h 437"/>
                      <a:gd name="T74" fmla="*/ 175 w 489"/>
                      <a:gd name="T75" fmla="*/ 56 h 437"/>
                      <a:gd name="T76" fmla="*/ 220 w 489"/>
                      <a:gd name="T77" fmla="*/ 64 h 437"/>
                      <a:gd name="T78" fmla="*/ 253 w 489"/>
                      <a:gd name="T79" fmla="*/ 47 h 437"/>
                      <a:gd name="T80" fmla="*/ 316 w 489"/>
                      <a:gd name="T81" fmla="*/ 62 h 437"/>
                      <a:gd name="T82" fmla="*/ 315 w 489"/>
                      <a:gd name="T83" fmla="*/ 65 h 437"/>
                      <a:gd name="T84" fmla="*/ 315 w 489"/>
                      <a:gd name="T85" fmla="*/ 65 h 437"/>
                      <a:gd name="T86" fmla="*/ 300 w 489"/>
                      <a:gd name="T87" fmla="*/ 117 h 437"/>
                      <a:gd name="T88" fmla="*/ 337 w 489"/>
                      <a:gd name="T89" fmla="*/ 187 h 437"/>
                      <a:gd name="T90" fmla="*/ 357 w 489"/>
                      <a:gd name="T91" fmla="*/ 228 h 437"/>
                      <a:gd name="T92" fmla="*/ 375 w 489"/>
                      <a:gd name="T93" fmla="*/ 249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9" h="437">
                        <a:moveTo>
                          <a:pt x="375" y="249"/>
                        </a:moveTo>
                        <a:cubicBezTo>
                          <a:pt x="378" y="252"/>
                          <a:pt x="380" y="254"/>
                          <a:pt x="383" y="257"/>
                        </a:cubicBezTo>
                        <a:cubicBezTo>
                          <a:pt x="392" y="262"/>
                          <a:pt x="399" y="268"/>
                          <a:pt x="403" y="277"/>
                        </a:cubicBezTo>
                        <a:cubicBezTo>
                          <a:pt x="403" y="277"/>
                          <a:pt x="403" y="277"/>
                          <a:pt x="403" y="277"/>
                        </a:cubicBezTo>
                        <a:cubicBezTo>
                          <a:pt x="412" y="301"/>
                          <a:pt x="435" y="309"/>
                          <a:pt x="455" y="321"/>
                        </a:cubicBezTo>
                        <a:cubicBezTo>
                          <a:pt x="455" y="321"/>
                          <a:pt x="455" y="321"/>
                          <a:pt x="455" y="321"/>
                        </a:cubicBezTo>
                        <a:cubicBezTo>
                          <a:pt x="457" y="322"/>
                          <a:pt x="454" y="320"/>
                          <a:pt x="456" y="322"/>
                        </a:cubicBezTo>
                        <a:cubicBezTo>
                          <a:pt x="489" y="350"/>
                          <a:pt x="489" y="350"/>
                          <a:pt x="455" y="376"/>
                        </a:cubicBezTo>
                        <a:cubicBezTo>
                          <a:pt x="437" y="389"/>
                          <a:pt x="426" y="407"/>
                          <a:pt x="413" y="425"/>
                        </a:cubicBezTo>
                        <a:cubicBezTo>
                          <a:pt x="407" y="433"/>
                          <a:pt x="401" y="437"/>
                          <a:pt x="392" y="430"/>
                        </a:cubicBezTo>
                        <a:cubicBezTo>
                          <a:pt x="386" y="425"/>
                          <a:pt x="379" y="427"/>
                          <a:pt x="372" y="427"/>
                        </a:cubicBezTo>
                        <a:cubicBezTo>
                          <a:pt x="364" y="428"/>
                          <a:pt x="357" y="428"/>
                          <a:pt x="351" y="418"/>
                        </a:cubicBezTo>
                        <a:cubicBezTo>
                          <a:pt x="344" y="407"/>
                          <a:pt x="332" y="410"/>
                          <a:pt x="321" y="413"/>
                        </a:cubicBezTo>
                        <a:cubicBezTo>
                          <a:pt x="301" y="419"/>
                          <a:pt x="291" y="416"/>
                          <a:pt x="288" y="395"/>
                        </a:cubicBezTo>
                        <a:cubicBezTo>
                          <a:pt x="284" y="378"/>
                          <a:pt x="264" y="367"/>
                          <a:pt x="268" y="347"/>
                        </a:cubicBezTo>
                        <a:cubicBezTo>
                          <a:pt x="267" y="347"/>
                          <a:pt x="267" y="349"/>
                          <a:pt x="265" y="349"/>
                        </a:cubicBezTo>
                        <a:cubicBezTo>
                          <a:pt x="262" y="350"/>
                          <a:pt x="261" y="348"/>
                          <a:pt x="259" y="345"/>
                        </a:cubicBezTo>
                        <a:cubicBezTo>
                          <a:pt x="258" y="344"/>
                          <a:pt x="256" y="342"/>
                          <a:pt x="255" y="341"/>
                        </a:cubicBezTo>
                        <a:cubicBezTo>
                          <a:pt x="257" y="335"/>
                          <a:pt x="248" y="334"/>
                          <a:pt x="251" y="329"/>
                        </a:cubicBezTo>
                        <a:cubicBezTo>
                          <a:pt x="254" y="327"/>
                          <a:pt x="255" y="324"/>
                          <a:pt x="255" y="321"/>
                        </a:cubicBezTo>
                        <a:cubicBezTo>
                          <a:pt x="248" y="314"/>
                          <a:pt x="244" y="293"/>
                          <a:pt x="229" y="314"/>
                        </a:cubicBezTo>
                        <a:cubicBezTo>
                          <a:pt x="227" y="317"/>
                          <a:pt x="222" y="315"/>
                          <a:pt x="218" y="312"/>
                        </a:cubicBezTo>
                        <a:cubicBezTo>
                          <a:pt x="192" y="292"/>
                          <a:pt x="163" y="276"/>
                          <a:pt x="143" y="249"/>
                        </a:cubicBezTo>
                        <a:cubicBezTo>
                          <a:pt x="143" y="249"/>
                          <a:pt x="143" y="249"/>
                          <a:pt x="143" y="249"/>
                        </a:cubicBezTo>
                        <a:cubicBezTo>
                          <a:pt x="133" y="238"/>
                          <a:pt x="125" y="225"/>
                          <a:pt x="115" y="213"/>
                        </a:cubicBezTo>
                        <a:cubicBezTo>
                          <a:pt x="114" y="212"/>
                          <a:pt x="112" y="210"/>
                          <a:pt x="111" y="209"/>
                        </a:cubicBezTo>
                        <a:cubicBezTo>
                          <a:pt x="108" y="203"/>
                          <a:pt x="104" y="200"/>
                          <a:pt x="99" y="197"/>
                        </a:cubicBezTo>
                        <a:cubicBezTo>
                          <a:pt x="99" y="197"/>
                          <a:pt x="99" y="197"/>
                          <a:pt x="99" y="197"/>
                        </a:cubicBezTo>
                        <a:cubicBezTo>
                          <a:pt x="88" y="184"/>
                          <a:pt x="80" y="167"/>
                          <a:pt x="61" y="162"/>
                        </a:cubicBezTo>
                        <a:cubicBezTo>
                          <a:pt x="57" y="161"/>
                          <a:pt x="55" y="158"/>
                          <a:pt x="53" y="154"/>
                        </a:cubicBezTo>
                        <a:cubicBezTo>
                          <a:pt x="40" y="129"/>
                          <a:pt x="27" y="105"/>
                          <a:pt x="9" y="84"/>
                        </a:cubicBezTo>
                        <a:cubicBezTo>
                          <a:pt x="0" y="73"/>
                          <a:pt x="11" y="46"/>
                          <a:pt x="26" y="41"/>
                        </a:cubicBezTo>
                        <a:cubicBezTo>
                          <a:pt x="28" y="40"/>
                          <a:pt x="26" y="42"/>
                          <a:pt x="27" y="40"/>
                        </a:cubicBezTo>
                        <a:cubicBezTo>
                          <a:pt x="42" y="26"/>
                          <a:pt x="61" y="26"/>
                          <a:pt x="80" y="25"/>
                        </a:cubicBezTo>
                        <a:cubicBezTo>
                          <a:pt x="88" y="25"/>
                          <a:pt x="92" y="18"/>
                          <a:pt x="97" y="13"/>
                        </a:cubicBezTo>
                        <a:cubicBezTo>
                          <a:pt x="105" y="3"/>
                          <a:pt x="115" y="0"/>
                          <a:pt x="126" y="6"/>
                        </a:cubicBezTo>
                        <a:cubicBezTo>
                          <a:pt x="143" y="15"/>
                          <a:pt x="167" y="18"/>
                          <a:pt x="164" y="47"/>
                        </a:cubicBezTo>
                        <a:cubicBezTo>
                          <a:pt x="164" y="54"/>
                          <a:pt x="170" y="55"/>
                          <a:pt x="175" y="56"/>
                        </a:cubicBezTo>
                        <a:cubicBezTo>
                          <a:pt x="190" y="59"/>
                          <a:pt x="205" y="61"/>
                          <a:pt x="220" y="64"/>
                        </a:cubicBezTo>
                        <a:cubicBezTo>
                          <a:pt x="235" y="66"/>
                          <a:pt x="243" y="56"/>
                          <a:pt x="253" y="47"/>
                        </a:cubicBezTo>
                        <a:cubicBezTo>
                          <a:pt x="267" y="33"/>
                          <a:pt x="309" y="43"/>
                          <a:pt x="316" y="62"/>
                        </a:cubicBezTo>
                        <a:cubicBezTo>
                          <a:pt x="317" y="63"/>
                          <a:pt x="316" y="64"/>
                          <a:pt x="315" y="65"/>
                        </a:cubicBezTo>
                        <a:cubicBezTo>
                          <a:pt x="315" y="65"/>
                          <a:pt x="315" y="65"/>
                          <a:pt x="315" y="65"/>
                        </a:cubicBezTo>
                        <a:cubicBezTo>
                          <a:pt x="295" y="81"/>
                          <a:pt x="290" y="92"/>
                          <a:pt x="300" y="117"/>
                        </a:cubicBezTo>
                        <a:cubicBezTo>
                          <a:pt x="309" y="142"/>
                          <a:pt x="314" y="169"/>
                          <a:pt x="337" y="187"/>
                        </a:cubicBezTo>
                        <a:cubicBezTo>
                          <a:pt x="349" y="196"/>
                          <a:pt x="351" y="214"/>
                          <a:pt x="357" y="228"/>
                        </a:cubicBezTo>
                        <a:cubicBezTo>
                          <a:pt x="361" y="237"/>
                          <a:pt x="366" y="244"/>
                          <a:pt x="375" y="249"/>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99" name="9Slide.vn 6">
                    <a:extLst>
                      <a:ext uri="{FF2B5EF4-FFF2-40B4-BE49-F238E27FC236}">
                        <a16:creationId xmlns:a16="http://schemas.microsoft.com/office/drawing/2014/main" xmlns="" id="{0DA72905-96BC-1DC9-5A80-DD3CCE45040F}"/>
                      </a:ext>
                    </a:extLst>
                  </p:cNvPr>
                  <p:cNvSpPr>
                    <a:spLocks/>
                  </p:cNvSpPr>
                  <p:nvPr>
                    <p:custDataLst>
                      <p:tags r:id="rId45"/>
                    </p:custDataLst>
                  </p:nvPr>
                </p:nvSpPr>
                <p:spPr bwMode="auto">
                  <a:xfrm>
                    <a:off x="5896854" y="617786"/>
                    <a:ext cx="585126" cy="307047"/>
                  </a:xfrm>
                  <a:custGeom>
                    <a:avLst/>
                    <a:gdLst>
                      <a:gd name="T0" fmla="*/ 501 w 544"/>
                      <a:gd name="T1" fmla="*/ 85 h 286"/>
                      <a:gd name="T2" fmla="*/ 505 w 544"/>
                      <a:gd name="T3" fmla="*/ 93 h 286"/>
                      <a:gd name="T4" fmla="*/ 527 w 544"/>
                      <a:gd name="T5" fmla="*/ 106 h 286"/>
                      <a:gd name="T6" fmla="*/ 533 w 544"/>
                      <a:gd name="T7" fmla="*/ 129 h 286"/>
                      <a:gd name="T8" fmla="*/ 533 w 544"/>
                      <a:gd name="T9" fmla="*/ 129 h 286"/>
                      <a:gd name="T10" fmla="*/ 529 w 544"/>
                      <a:gd name="T11" fmla="*/ 132 h 286"/>
                      <a:gd name="T12" fmla="*/ 504 w 544"/>
                      <a:gd name="T13" fmla="*/ 189 h 286"/>
                      <a:gd name="T14" fmla="*/ 485 w 544"/>
                      <a:gd name="T15" fmla="*/ 196 h 286"/>
                      <a:gd name="T16" fmla="*/ 465 w 544"/>
                      <a:gd name="T17" fmla="*/ 207 h 286"/>
                      <a:gd name="T18" fmla="*/ 449 w 544"/>
                      <a:gd name="T19" fmla="*/ 254 h 286"/>
                      <a:gd name="T20" fmla="*/ 427 w 544"/>
                      <a:gd name="T21" fmla="*/ 275 h 286"/>
                      <a:gd name="T22" fmla="*/ 375 w 544"/>
                      <a:gd name="T23" fmla="*/ 272 h 286"/>
                      <a:gd name="T24" fmla="*/ 347 w 544"/>
                      <a:gd name="T25" fmla="*/ 254 h 286"/>
                      <a:gd name="T26" fmla="*/ 330 w 544"/>
                      <a:gd name="T27" fmla="*/ 255 h 286"/>
                      <a:gd name="T28" fmla="*/ 310 w 544"/>
                      <a:gd name="T29" fmla="*/ 268 h 286"/>
                      <a:gd name="T30" fmla="*/ 289 w 544"/>
                      <a:gd name="T31" fmla="*/ 248 h 286"/>
                      <a:gd name="T32" fmla="*/ 289 w 544"/>
                      <a:gd name="T33" fmla="*/ 233 h 286"/>
                      <a:gd name="T34" fmla="*/ 258 w 544"/>
                      <a:gd name="T35" fmla="*/ 215 h 286"/>
                      <a:gd name="T36" fmla="*/ 220 w 544"/>
                      <a:gd name="T37" fmla="*/ 230 h 286"/>
                      <a:gd name="T38" fmla="*/ 182 w 544"/>
                      <a:gd name="T39" fmla="*/ 217 h 286"/>
                      <a:gd name="T40" fmla="*/ 166 w 544"/>
                      <a:gd name="T41" fmla="*/ 191 h 286"/>
                      <a:gd name="T42" fmla="*/ 166 w 544"/>
                      <a:gd name="T43" fmla="*/ 166 h 286"/>
                      <a:gd name="T44" fmla="*/ 151 w 544"/>
                      <a:gd name="T45" fmla="*/ 149 h 286"/>
                      <a:gd name="T46" fmla="*/ 108 w 544"/>
                      <a:gd name="T47" fmla="*/ 168 h 286"/>
                      <a:gd name="T48" fmla="*/ 92 w 544"/>
                      <a:gd name="T49" fmla="*/ 178 h 286"/>
                      <a:gd name="T50" fmla="*/ 73 w 544"/>
                      <a:gd name="T51" fmla="*/ 168 h 286"/>
                      <a:gd name="T52" fmla="*/ 49 w 544"/>
                      <a:gd name="T53" fmla="*/ 131 h 286"/>
                      <a:gd name="T54" fmla="*/ 21 w 544"/>
                      <a:gd name="T55" fmla="*/ 109 h 286"/>
                      <a:gd name="T56" fmla="*/ 21 w 544"/>
                      <a:gd name="T57" fmla="*/ 109 h 286"/>
                      <a:gd name="T58" fmla="*/ 20 w 544"/>
                      <a:gd name="T59" fmla="*/ 108 h 286"/>
                      <a:gd name="T60" fmla="*/ 21 w 544"/>
                      <a:gd name="T61" fmla="*/ 64 h 286"/>
                      <a:gd name="T62" fmla="*/ 60 w 544"/>
                      <a:gd name="T63" fmla="*/ 41 h 286"/>
                      <a:gd name="T64" fmla="*/ 80 w 544"/>
                      <a:gd name="T65" fmla="*/ 18 h 286"/>
                      <a:gd name="T66" fmla="*/ 103 w 544"/>
                      <a:gd name="T67" fmla="*/ 9 h 286"/>
                      <a:gd name="T68" fmla="*/ 139 w 544"/>
                      <a:gd name="T69" fmla="*/ 16 h 286"/>
                      <a:gd name="T70" fmla="*/ 200 w 544"/>
                      <a:gd name="T71" fmla="*/ 61 h 286"/>
                      <a:gd name="T72" fmla="*/ 215 w 544"/>
                      <a:gd name="T73" fmla="*/ 65 h 286"/>
                      <a:gd name="T74" fmla="*/ 226 w 544"/>
                      <a:gd name="T75" fmla="*/ 63 h 286"/>
                      <a:gd name="T76" fmla="*/ 257 w 544"/>
                      <a:gd name="T77" fmla="*/ 51 h 286"/>
                      <a:gd name="T78" fmla="*/ 282 w 544"/>
                      <a:gd name="T79" fmla="*/ 43 h 286"/>
                      <a:gd name="T80" fmla="*/ 307 w 544"/>
                      <a:gd name="T81" fmla="*/ 47 h 286"/>
                      <a:gd name="T82" fmla="*/ 341 w 544"/>
                      <a:gd name="T83" fmla="*/ 79 h 286"/>
                      <a:gd name="T84" fmla="*/ 345 w 544"/>
                      <a:gd name="T85" fmla="*/ 89 h 286"/>
                      <a:gd name="T86" fmla="*/ 345 w 544"/>
                      <a:gd name="T87" fmla="*/ 89 h 286"/>
                      <a:gd name="T88" fmla="*/ 431 w 544"/>
                      <a:gd name="T89" fmla="*/ 66 h 286"/>
                      <a:gd name="T90" fmla="*/ 465 w 544"/>
                      <a:gd name="T91" fmla="*/ 74 h 286"/>
                      <a:gd name="T92" fmla="*/ 473 w 544"/>
                      <a:gd name="T93" fmla="*/ 85 h 286"/>
                      <a:gd name="T94" fmla="*/ 473 w 544"/>
                      <a:gd name="T95" fmla="*/ 85 h 286"/>
                      <a:gd name="T96" fmla="*/ 485 w 544"/>
                      <a:gd name="T97" fmla="*/ 86 h 286"/>
                      <a:gd name="T98" fmla="*/ 501 w 544"/>
                      <a:gd name="T99" fmla="*/ 8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44" h="286">
                        <a:moveTo>
                          <a:pt x="501" y="85"/>
                        </a:moveTo>
                        <a:cubicBezTo>
                          <a:pt x="502" y="88"/>
                          <a:pt x="504" y="90"/>
                          <a:pt x="505" y="93"/>
                        </a:cubicBezTo>
                        <a:cubicBezTo>
                          <a:pt x="513" y="97"/>
                          <a:pt x="519" y="104"/>
                          <a:pt x="527" y="106"/>
                        </a:cubicBezTo>
                        <a:cubicBezTo>
                          <a:pt x="544" y="111"/>
                          <a:pt x="543" y="118"/>
                          <a:pt x="533" y="129"/>
                        </a:cubicBezTo>
                        <a:cubicBezTo>
                          <a:pt x="533" y="129"/>
                          <a:pt x="533" y="129"/>
                          <a:pt x="533" y="129"/>
                        </a:cubicBezTo>
                        <a:cubicBezTo>
                          <a:pt x="532" y="130"/>
                          <a:pt x="528" y="131"/>
                          <a:pt x="529" y="132"/>
                        </a:cubicBezTo>
                        <a:cubicBezTo>
                          <a:pt x="531" y="155"/>
                          <a:pt x="507" y="168"/>
                          <a:pt x="504" y="189"/>
                        </a:cubicBezTo>
                        <a:cubicBezTo>
                          <a:pt x="503" y="203"/>
                          <a:pt x="494" y="200"/>
                          <a:pt x="485" y="196"/>
                        </a:cubicBezTo>
                        <a:cubicBezTo>
                          <a:pt x="474" y="191"/>
                          <a:pt x="468" y="194"/>
                          <a:pt x="465" y="207"/>
                        </a:cubicBezTo>
                        <a:cubicBezTo>
                          <a:pt x="463" y="223"/>
                          <a:pt x="455" y="238"/>
                          <a:pt x="449" y="254"/>
                        </a:cubicBezTo>
                        <a:cubicBezTo>
                          <a:pt x="446" y="264"/>
                          <a:pt x="434" y="267"/>
                          <a:pt x="427" y="275"/>
                        </a:cubicBezTo>
                        <a:cubicBezTo>
                          <a:pt x="411" y="286"/>
                          <a:pt x="390" y="285"/>
                          <a:pt x="375" y="272"/>
                        </a:cubicBezTo>
                        <a:cubicBezTo>
                          <a:pt x="366" y="265"/>
                          <a:pt x="356" y="260"/>
                          <a:pt x="347" y="254"/>
                        </a:cubicBezTo>
                        <a:cubicBezTo>
                          <a:pt x="341" y="249"/>
                          <a:pt x="335" y="249"/>
                          <a:pt x="330" y="255"/>
                        </a:cubicBezTo>
                        <a:cubicBezTo>
                          <a:pt x="324" y="261"/>
                          <a:pt x="319" y="266"/>
                          <a:pt x="310" y="268"/>
                        </a:cubicBezTo>
                        <a:cubicBezTo>
                          <a:pt x="292" y="272"/>
                          <a:pt x="286" y="267"/>
                          <a:pt x="289" y="248"/>
                        </a:cubicBezTo>
                        <a:cubicBezTo>
                          <a:pt x="289" y="243"/>
                          <a:pt x="290" y="238"/>
                          <a:pt x="289" y="233"/>
                        </a:cubicBezTo>
                        <a:cubicBezTo>
                          <a:pt x="284" y="199"/>
                          <a:pt x="278" y="202"/>
                          <a:pt x="258" y="215"/>
                        </a:cubicBezTo>
                        <a:cubicBezTo>
                          <a:pt x="246" y="223"/>
                          <a:pt x="232" y="224"/>
                          <a:pt x="220" y="230"/>
                        </a:cubicBezTo>
                        <a:cubicBezTo>
                          <a:pt x="205" y="237"/>
                          <a:pt x="194" y="223"/>
                          <a:pt x="182" y="217"/>
                        </a:cubicBezTo>
                        <a:cubicBezTo>
                          <a:pt x="172" y="213"/>
                          <a:pt x="176" y="197"/>
                          <a:pt x="166" y="191"/>
                        </a:cubicBezTo>
                        <a:cubicBezTo>
                          <a:pt x="153" y="182"/>
                          <a:pt x="163" y="174"/>
                          <a:pt x="166" y="166"/>
                        </a:cubicBezTo>
                        <a:cubicBezTo>
                          <a:pt x="172" y="153"/>
                          <a:pt x="165" y="146"/>
                          <a:pt x="151" y="149"/>
                        </a:cubicBezTo>
                        <a:cubicBezTo>
                          <a:pt x="135" y="151"/>
                          <a:pt x="120" y="155"/>
                          <a:pt x="108" y="168"/>
                        </a:cubicBezTo>
                        <a:cubicBezTo>
                          <a:pt x="104" y="173"/>
                          <a:pt x="98" y="176"/>
                          <a:pt x="92" y="178"/>
                        </a:cubicBezTo>
                        <a:cubicBezTo>
                          <a:pt x="82" y="182"/>
                          <a:pt x="74" y="180"/>
                          <a:pt x="73" y="168"/>
                        </a:cubicBezTo>
                        <a:cubicBezTo>
                          <a:pt x="73" y="150"/>
                          <a:pt x="65" y="138"/>
                          <a:pt x="49" y="131"/>
                        </a:cubicBezTo>
                        <a:cubicBezTo>
                          <a:pt x="38" y="126"/>
                          <a:pt x="31" y="115"/>
                          <a:pt x="21" y="109"/>
                        </a:cubicBezTo>
                        <a:cubicBezTo>
                          <a:pt x="21" y="109"/>
                          <a:pt x="21" y="109"/>
                          <a:pt x="21" y="109"/>
                        </a:cubicBezTo>
                        <a:cubicBezTo>
                          <a:pt x="20" y="107"/>
                          <a:pt x="22" y="110"/>
                          <a:pt x="20" y="108"/>
                        </a:cubicBezTo>
                        <a:cubicBezTo>
                          <a:pt x="0" y="86"/>
                          <a:pt x="1" y="86"/>
                          <a:pt x="21" y="64"/>
                        </a:cubicBezTo>
                        <a:cubicBezTo>
                          <a:pt x="31" y="51"/>
                          <a:pt x="43" y="42"/>
                          <a:pt x="60" y="41"/>
                        </a:cubicBezTo>
                        <a:cubicBezTo>
                          <a:pt x="72" y="39"/>
                          <a:pt x="76" y="28"/>
                          <a:pt x="80" y="18"/>
                        </a:cubicBezTo>
                        <a:cubicBezTo>
                          <a:pt x="85" y="8"/>
                          <a:pt x="88" y="0"/>
                          <a:pt x="103" y="9"/>
                        </a:cubicBezTo>
                        <a:cubicBezTo>
                          <a:pt x="113" y="14"/>
                          <a:pt x="127" y="14"/>
                          <a:pt x="139" y="16"/>
                        </a:cubicBezTo>
                        <a:cubicBezTo>
                          <a:pt x="167" y="21"/>
                          <a:pt x="184" y="40"/>
                          <a:pt x="200" y="61"/>
                        </a:cubicBezTo>
                        <a:cubicBezTo>
                          <a:pt x="205" y="67"/>
                          <a:pt x="208" y="71"/>
                          <a:pt x="215" y="65"/>
                        </a:cubicBezTo>
                        <a:cubicBezTo>
                          <a:pt x="218" y="63"/>
                          <a:pt x="222" y="64"/>
                          <a:pt x="226" y="63"/>
                        </a:cubicBezTo>
                        <a:cubicBezTo>
                          <a:pt x="237" y="62"/>
                          <a:pt x="249" y="64"/>
                          <a:pt x="257" y="51"/>
                        </a:cubicBezTo>
                        <a:cubicBezTo>
                          <a:pt x="261" y="43"/>
                          <a:pt x="274" y="41"/>
                          <a:pt x="282" y="43"/>
                        </a:cubicBezTo>
                        <a:cubicBezTo>
                          <a:pt x="290" y="46"/>
                          <a:pt x="298" y="45"/>
                          <a:pt x="307" y="47"/>
                        </a:cubicBezTo>
                        <a:cubicBezTo>
                          <a:pt x="329" y="50"/>
                          <a:pt x="336" y="56"/>
                          <a:pt x="341" y="79"/>
                        </a:cubicBezTo>
                        <a:cubicBezTo>
                          <a:pt x="341" y="83"/>
                          <a:pt x="342" y="87"/>
                          <a:pt x="345" y="89"/>
                        </a:cubicBezTo>
                        <a:cubicBezTo>
                          <a:pt x="345" y="89"/>
                          <a:pt x="345" y="89"/>
                          <a:pt x="345" y="89"/>
                        </a:cubicBezTo>
                        <a:cubicBezTo>
                          <a:pt x="376" y="94"/>
                          <a:pt x="404" y="82"/>
                          <a:pt x="431" y="66"/>
                        </a:cubicBezTo>
                        <a:cubicBezTo>
                          <a:pt x="438" y="62"/>
                          <a:pt x="459" y="66"/>
                          <a:pt x="465" y="74"/>
                        </a:cubicBezTo>
                        <a:cubicBezTo>
                          <a:pt x="468" y="78"/>
                          <a:pt x="470" y="82"/>
                          <a:pt x="473" y="85"/>
                        </a:cubicBezTo>
                        <a:cubicBezTo>
                          <a:pt x="473" y="85"/>
                          <a:pt x="473" y="85"/>
                          <a:pt x="473" y="85"/>
                        </a:cubicBezTo>
                        <a:cubicBezTo>
                          <a:pt x="476" y="89"/>
                          <a:pt x="480" y="89"/>
                          <a:pt x="485" y="86"/>
                        </a:cubicBezTo>
                        <a:cubicBezTo>
                          <a:pt x="490" y="82"/>
                          <a:pt x="495" y="81"/>
                          <a:pt x="501" y="85"/>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00" name="9Slide.vn 7">
                    <a:extLst>
                      <a:ext uri="{FF2B5EF4-FFF2-40B4-BE49-F238E27FC236}">
                        <a16:creationId xmlns:a16="http://schemas.microsoft.com/office/drawing/2014/main" xmlns="" id="{BA83094D-A646-0C76-BD5A-C6D14EB80E7F}"/>
                      </a:ext>
                    </a:extLst>
                  </p:cNvPr>
                  <p:cNvSpPr>
                    <a:spLocks/>
                  </p:cNvSpPr>
                  <p:nvPr>
                    <p:custDataLst>
                      <p:tags r:id="rId46"/>
                    </p:custDataLst>
                  </p:nvPr>
                </p:nvSpPr>
                <p:spPr bwMode="auto">
                  <a:xfrm>
                    <a:off x="5236415" y="729308"/>
                    <a:ext cx="406982" cy="389602"/>
                  </a:xfrm>
                  <a:custGeom>
                    <a:avLst/>
                    <a:gdLst>
                      <a:gd name="T0" fmla="*/ 133 w 379"/>
                      <a:gd name="T1" fmla="*/ 113 h 362"/>
                      <a:gd name="T2" fmla="*/ 137 w 379"/>
                      <a:gd name="T3" fmla="*/ 116 h 362"/>
                      <a:gd name="T4" fmla="*/ 152 w 379"/>
                      <a:gd name="T5" fmla="*/ 125 h 362"/>
                      <a:gd name="T6" fmla="*/ 167 w 379"/>
                      <a:gd name="T7" fmla="*/ 111 h 362"/>
                      <a:gd name="T8" fmla="*/ 169 w 379"/>
                      <a:gd name="T9" fmla="*/ 83 h 362"/>
                      <a:gd name="T10" fmla="*/ 189 w 379"/>
                      <a:gd name="T11" fmla="*/ 29 h 362"/>
                      <a:gd name="T12" fmla="*/ 189 w 379"/>
                      <a:gd name="T13" fmla="*/ 29 h 362"/>
                      <a:gd name="T14" fmla="*/ 245 w 379"/>
                      <a:gd name="T15" fmla="*/ 2 h 362"/>
                      <a:gd name="T16" fmla="*/ 257 w 379"/>
                      <a:gd name="T17" fmla="*/ 9 h 362"/>
                      <a:gd name="T18" fmla="*/ 276 w 379"/>
                      <a:gd name="T19" fmla="*/ 39 h 362"/>
                      <a:gd name="T20" fmla="*/ 281 w 379"/>
                      <a:gd name="T21" fmla="*/ 45 h 362"/>
                      <a:gd name="T22" fmla="*/ 281 w 379"/>
                      <a:gd name="T23" fmla="*/ 45 h 362"/>
                      <a:gd name="T24" fmla="*/ 297 w 379"/>
                      <a:gd name="T25" fmla="*/ 64 h 362"/>
                      <a:gd name="T26" fmla="*/ 320 w 379"/>
                      <a:gd name="T27" fmla="*/ 89 h 362"/>
                      <a:gd name="T28" fmla="*/ 320 w 379"/>
                      <a:gd name="T29" fmla="*/ 98 h 362"/>
                      <a:gd name="T30" fmla="*/ 322 w 379"/>
                      <a:gd name="T31" fmla="*/ 146 h 362"/>
                      <a:gd name="T32" fmla="*/ 349 w 379"/>
                      <a:gd name="T33" fmla="*/ 173 h 362"/>
                      <a:gd name="T34" fmla="*/ 349 w 379"/>
                      <a:gd name="T35" fmla="*/ 173 h 362"/>
                      <a:gd name="T36" fmla="*/ 361 w 379"/>
                      <a:gd name="T37" fmla="*/ 189 h 362"/>
                      <a:gd name="T38" fmla="*/ 361 w 379"/>
                      <a:gd name="T39" fmla="*/ 189 h 362"/>
                      <a:gd name="T40" fmla="*/ 375 w 379"/>
                      <a:gd name="T41" fmla="*/ 238 h 362"/>
                      <a:gd name="T42" fmla="*/ 375 w 379"/>
                      <a:gd name="T43" fmla="*/ 248 h 362"/>
                      <a:gd name="T44" fmla="*/ 352 w 379"/>
                      <a:gd name="T45" fmla="*/ 279 h 362"/>
                      <a:gd name="T46" fmla="*/ 339 w 379"/>
                      <a:gd name="T47" fmla="*/ 271 h 362"/>
                      <a:gd name="T48" fmla="*/ 325 w 379"/>
                      <a:gd name="T49" fmla="*/ 257 h 362"/>
                      <a:gd name="T50" fmla="*/ 304 w 379"/>
                      <a:gd name="T51" fmla="*/ 248 h 362"/>
                      <a:gd name="T52" fmla="*/ 297 w 379"/>
                      <a:gd name="T53" fmla="*/ 267 h 362"/>
                      <a:gd name="T54" fmla="*/ 305 w 379"/>
                      <a:gd name="T55" fmla="*/ 313 h 362"/>
                      <a:gd name="T56" fmla="*/ 288 w 379"/>
                      <a:gd name="T57" fmla="*/ 360 h 362"/>
                      <a:gd name="T58" fmla="*/ 276 w 379"/>
                      <a:gd name="T59" fmla="*/ 357 h 362"/>
                      <a:gd name="T60" fmla="*/ 250 w 379"/>
                      <a:gd name="T61" fmla="*/ 345 h 362"/>
                      <a:gd name="T62" fmla="*/ 232 w 379"/>
                      <a:gd name="T63" fmla="*/ 353 h 362"/>
                      <a:gd name="T64" fmla="*/ 215 w 379"/>
                      <a:gd name="T65" fmla="*/ 359 h 362"/>
                      <a:gd name="T66" fmla="*/ 194 w 379"/>
                      <a:gd name="T67" fmla="*/ 353 h 362"/>
                      <a:gd name="T68" fmla="*/ 147 w 379"/>
                      <a:gd name="T69" fmla="*/ 324 h 362"/>
                      <a:gd name="T70" fmla="*/ 133 w 379"/>
                      <a:gd name="T71" fmla="*/ 273 h 362"/>
                      <a:gd name="T72" fmla="*/ 127 w 379"/>
                      <a:gd name="T73" fmla="*/ 257 h 362"/>
                      <a:gd name="T74" fmla="*/ 100 w 379"/>
                      <a:gd name="T75" fmla="*/ 223 h 362"/>
                      <a:gd name="T76" fmla="*/ 97 w 379"/>
                      <a:gd name="T77" fmla="*/ 217 h 362"/>
                      <a:gd name="T78" fmla="*/ 79 w 379"/>
                      <a:gd name="T79" fmla="*/ 176 h 362"/>
                      <a:gd name="T80" fmla="*/ 60 w 379"/>
                      <a:gd name="T81" fmla="*/ 161 h 362"/>
                      <a:gd name="T82" fmla="*/ 44 w 379"/>
                      <a:gd name="T83" fmla="*/ 161 h 362"/>
                      <a:gd name="T84" fmla="*/ 12 w 379"/>
                      <a:gd name="T85" fmla="*/ 147 h 362"/>
                      <a:gd name="T86" fmla="*/ 5 w 379"/>
                      <a:gd name="T87" fmla="*/ 141 h 362"/>
                      <a:gd name="T88" fmla="*/ 5 w 379"/>
                      <a:gd name="T89" fmla="*/ 141 h 362"/>
                      <a:gd name="T90" fmla="*/ 3 w 379"/>
                      <a:gd name="T91" fmla="*/ 134 h 362"/>
                      <a:gd name="T92" fmla="*/ 2 w 379"/>
                      <a:gd name="T93" fmla="*/ 94 h 362"/>
                      <a:gd name="T94" fmla="*/ 2 w 379"/>
                      <a:gd name="T95" fmla="*/ 84 h 362"/>
                      <a:gd name="T96" fmla="*/ 17 w 379"/>
                      <a:gd name="T97" fmla="*/ 41 h 362"/>
                      <a:gd name="T98" fmla="*/ 17 w 379"/>
                      <a:gd name="T99" fmla="*/ 41 h 362"/>
                      <a:gd name="T100" fmla="*/ 56 w 379"/>
                      <a:gd name="T101" fmla="*/ 39 h 362"/>
                      <a:gd name="T102" fmla="*/ 105 w 379"/>
                      <a:gd name="T103" fmla="*/ 81 h 362"/>
                      <a:gd name="T104" fmla="*/ 105 w 379"/>
                      <a:gd name="T105" fmla="*/ 81 h 362"/>
                      <a:gd name="T106" fmla="*/ 113 w 379"/>
                      <a:gd name="T107" fmla="*/ 89 h 362"/>
                      <a:gd name="T108" fmla="*/ 113 w 379"/>
                      <a:gd name="T109" fmla="*/ 89 h 362"/>
                      <a:gd name="T110" fmla="*/ 133 w 379"/>
                      <a:gd name="T111" fmla="*/ 113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9" h="362">
                        <a:moveTo>
                          <a:pt x="133" y="113"/>
                        </a:moveTo>
                        <a:cubicBezTo>
                          <a:pt x="134" y="114"/>
                          <a:pt x="136" y="115"/>
                          <a:pt x="137" y="116"/>
                        </a:cubicBezTo>
                        <a:cubicBezTo>
                          <a:pt x="139" y="123"/>
                          <a:pt x="143" y="128"/>
                          <a:pt x="152" y="125"/>
                        </a:cubicBezTo>
                        <a:cubicBezTo>
                          <a:pt x="158" y="122"/>
                          <a:pt x="165" y="120"/>
                          <a:pt x="167" y="111"/>
                        </a:cubicBezTo>
                        <a:cubicBezTo>
                          <a:pt x="169" y="102"/>
                          <a:pt x="169" y="93"/>
                          <a:pt x="169" y="83"/>
                        </a:cubicBezTo>
                        <a:cubicBezTo>
                          <a:pt x="169" y="63"/>
                          <a:pt x="171" y="43"/>
                          <a:pt x="189" y="29"/>
                        </a:cubicBezTo>
                        <a:cubicBezTo>
                          <a:pt x="189" y="29"/>
                          <a:pt x="189" y="29"/>
                          <a:pt x="189" y="29"/>
                        </a:cubicBezTo>
                        <a:cubicBezTo>
                          <a:pt x="201" y="7"/>
                          <a:pt x="225" y="8"/>
                          <a:pt x="245" y="2"/>
                        </a:cubicBezTo>
                        <a:cubicBezTo>
                          <a:pt x="250" y="0"/>
                          <a:pt x="259" y="1"/>
                          <a:pt x="257" y="9"/>
                        </a:cubicBezTo>
                        <a:cubicBezTo>
                          <a:pt x="254" y="26"/>
                          <a:pt x="264" y="33"/>
                          <a:pt x="276" y="39"/>
                        </a:cubicBezTo>
                        <a:cubicBezTo>
                          <a:pt x="279" y="40"/>
                          <a:pt x="280" y="43"/>
                          <a:pt x="281" y="45"/>
                        </a:cubicBezTo>
                        <a:cubicBezTo>
                          <a:pt x="281" y="45"/>
                          <a:pt x="281" y="45"/>
                          <a:pt x="281" y="45"/>
                        </a:cubicBezTo>
                        <a:cubicBezTo>
                          <a:pt x="284" y="53"/>
                          <a:pt x="284" y="61"/>
                          <a:pt x="297" y="64"/>
                        </a:cubicBezTo>
                        <a:cubicBezTo>
                          <a:pt x="309" y="66"/>
                          <a:pt x="313" y="80"/>
                          <a:pt x="320" y="89"/>
                        </a:cubicBezTo>
                        <a:cubicBezTo>
                          <a:pt x="322" y="91"/>
                          <a:pt x="323" y="96"/>
                          <a:pt x="320" y="98"/>
                        </a:cubicBezTo>
                        <a:cubicBezTo>
                          <a:pt x="297" y="115"/>
                          <a:pt x="317" y="131"/>
                          <a:pt x="322" y="146"/>
                        </a:cubicBezTo>
                        <a:cubicBezTo>
                          <a:pt x="326" y="156"/>
                          <a:pt x="336" y="168"/>
                          <a:pt x="349" y="173"/>
                        </a:cubicBezTo>
                        <a:cubicBezTo>
                          <a:pt x="349" y="173"/>
                          <a:pt x="349" y="173"/>
                          <a:pt x="349" y="173"/>
                        </a:cubicBezTo>
                        <a:cubicBezTo>
                          <a:pt x="353" y="178"/>
                          <a:pt x="356" y="185"/>
                          <a:pt x="361" y="189"/>
                        </a:cubicBezTo>
                        <a:cubicBezTo>
                          <a:pt x="361" y="189"/>
                          <a:pt x="361" y="189"/>
                          <a:pt x="361" y="189"/>
                        </a:cubicBezTo>
                        <a:cubicBezTo>
                          <a:pt x="355" y="208"/>
                          <a:pt x="352" y="227"/>
                          <a:pt x="375" y="238"/>
                        </a:cubicBezTo>
                        <a:cubicBezTo>
                          <a:pt x="379" y="240"/>
                          <a:pt x="379" y="248"/>
                          <a:pt x="375" y="248"/>
                        </a:cubicBezTo>
                        <a:cubicBezTo>
                          <a:pt x="357" y="252"/>
                          <a:pt x="370" y="277"/>
                          <a:pt x="352" y="279"/>
                        </a:cubicBezTo>
                        <a:cubicBezTo>
                          <a:pt x="347" y="279"/>
                          <a:pt x="343" y="275"/>
                          <a:pt x="339" y="271"/>
                        </a:cubicBezTo>
                        <a:cubicBezTo>
                          <a:pt x="334" y="267"/>
                          <a:pt x="330" y="261"/>
                          <a:pt x="325" y="257"/>
                        </a:cubicBezTo>
                        <a:cubicBezTo>
                          <a:pt x="319" y="251"/>
                          <a:pt x="314" y="244"/>
                          <a:pt x="304" y="248"/>
                        </a:cubicBezTo>
                        <a:cubicBezTo>
                          <a:pt x="296" y="252"/>
                          <a:pt x="298" y="260"/>
                          <a:pt x="297" y="267"/>
                        </a:cubicBezTo>
                        <a:cubicBezTo>
                          <a:pt x="296" y="283"/>
                          <a:pt x="297" y="298"/>
                          <a:pt x="305" y="313"/>
                        </a:cubicBezTo>
                        <a:cubicBezTo>
                          <a:pt x="314" y="328"/>
                          <a:pt x="303" y="352"/>
                          <a:pt x="288" y="360"/>
                        </a:cubicBezTo>
                        <a:cubicBezTo>
                          <a:pt x="283" y="362"/>
                          <a:pt x="279" y="362"/>
                          <a:pt x="276" y="357"/>
                        </a:cubicBezTo>
                        <a:cubicBezTo>
                          <a:pt x="269" y="348"/>
                          <a:pt x="259" y="347"/>
                          <a:pt x="250" y="345"/>
                        </a:cubicBezTo>
                        <a:cubicBezTo>
                          <a:pt x="241" y="343"/>
                          <a:pt x="235" y="342"/>
                          <a:pt x="232" y="353"/>
                        </a:cubicBezTo>
                        <a:cubicBezTo>
                          <a:pt x="229" y="361"/>
                          <a:pt x="222" y="361"/>
                          <a:pt x="215" y="359"/>
                        </a:cubicBezTo>
                        <a:cubicBezTo>
                          <a:pt x="208" y="356"/>
                          <a:pt x="202" y="352"/>
                          <a:pt x="194" y="353"/>
                        </a:cubicBezTo>
                        <a:cubicBezTo>
                          <a:pt x="170" y="357"/>
                          <a:pt x="154" y="348"/>
                          <a:pt x="147" y="324"/>
                        </a:cubicBezTo>
                        <a:cubicBezTo>
                          <a:pt x="143" y="307"/>
                          <a:pt x="134" y="291"/>
                          <a:pt x="133" y="273"/>
                        </a:cubicBezTo>
                        <a:cubicBezTo>
                          <a:pt x="133" y="267"/>
                          <a:pt x="133" y="258"/>
                          <a:pt x="127" y="257"/>
                        </a:cubicBezTo>
                        <a:cubicBezTo>
                          <a:pt x="108" y="252"/>
                          <a:pt x="107" y="236"/>
                          <a:pt x="100" y="223"/>
                        </a:cubicBezTo>
                        <a:cubicBezTo>
                          <a:pt x="99" y="221"/>
                          <a:pt x="99" y="219"/>
                          <a:pt x="97" y="217"/>
                        </a:cubicBezTo>
                        <a:cubicBezTo>
                          <a:pt x="86" y="206"/>
                          <a:pt x="74" y="196"/>
                          <a:pt x="79" y="176"/>
                        </a:cubicBezTo>
                        <a:cubicBezTo>
                          <a:pt x="81" y="170"/>
                          <a:pt x="72" y="160"/>
                          <a:pt x="60" y="161"/>
                        </a:cubicBezTo>
                        <a:cubicBezTo>
                          <a:pt x="55" y="161"/>
                          <a:pt x="49" y="160"/>
                          <a:pt x="44" y="161"/>
                        </a:cubicBezTo>
                        <a:cubicBezTo>
                          <a:pt x="29" y="166"/>
                          <a:pt x="18" y="163"/>
                          <a:pt x="12" y="147"/>
                        </a:cubicBezTo>
                        <a:cubicBezTo>
                          <a:pt x="11" y="145"/>
                          <a:pt x="7" y="143"/>
                          <a:pt x="5" y="141"/>
                        </a:cubicBezTo>
                        <a:cubicBezTo>
                          <a:pt x="5" y="141"/>
                          <a:pt x="5" y="141"/>
                          <a:pt x="5" y="141"/>
                        </a:cubicBezTo>
                        <a:cubicBezTo>
                          <a:pt x="3" y="139"/>
                          <a:pt x="2" y="137"/>
                          <a:pt x="3" y="134"/>
                        </a:cubicBezTo>
                        <a:cubicBezTo>
                          <a:pt x="12" y="120"/>
                          <a:pt x="15" y="107"/>
                          <a:pt x="2" y="94"/>
                        </a:cubicBezTo>
                        <a:cubicBezTo>
                          <a:pt x="0" y="92"/>
                          <a:pt x="0" y="86"/>
                          <a:pt x="2" y="84"/>
                        </a:cubicBezTo>
                        <a:cubicBezTo>
                          <a:pt x="15" y="72"/>
                          <a:pt x="11" y="55"/>
                          <a:pt x="17" y="41"/>
                        </a:cubicBezTo>
                        <a:cubicBezTo>
                          <a:pt x="17" y="41"/>
                          <a:pt x="17" y="41"/>
                          <a:pt x="17" y="41"/>
                        </a:cubicBezTo>
                        <a:cubicBezTo>
                          <a:pt x="34" y="18"/>
                          <a:pt x="35" y="17"/>
                          <a:pt x="56" y="39"/>
                        </a:cubicBezTo>
                        <a:cubicBezTo>
                          <a:pt x="72" y="54"/>
                          <a:pt x="90" y="66"/>
                          <a:pt x="105" y="81"/>
                        </a:cubicBezTo>
                        <a:cubicBezTo>
                          <a:pt x="105" y="81"/>
                          <a:pt x="105" y="81"/>
                          <a:pt x="105" y="81"/>
                        </a:cubicBezTo>
                        <a:cubicBezTo>
                          <a:pt x="107" y="84"/>
                          <a:pt x="110" y="87"/>
                          <a:pt x="113" y="89"/>
                        </a:cubicBezTo>
                        <a:cubicBezTo>
                          <a:pt x="113" y="89"/>
                          <a:pt x="113" y="89"/>
                          <a:pt x="113" y="89"/>
                        </a:cubicBezTo>
                        <a:cubicBezTo>
                          <a:pt x="121" y="95"/>
                          <a:pt x="127" y="104"/>
                          <a:pt x="133" y="113"/>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01" name="9Slide.vn 8">
                    <a:extLst>
                      <a:ext uri="{FF2B5EF4-FFF2-40B4-BE49-F238E27FC236}">
                        <a16:creationId xmlns:a16="http://schemas.microsoft.com/office/drawing/2014/main" xmlns="" id="{A463D128-A356-30EF-3527-C580039C1EE1}"/>
                      </a:ext>
                    </a:extLst>
                  </p:cNvPr>
                  <p:cNvSpPr>
                    <a:spLocks/>
                  </p:cNvSpPr>
                  <p:nvPr>
                    <p:custDataLst>
                      <p:tags r:id="rId47"/>
                    </p:custDataLst>
                  </p:nvPr>
                </p:nvSpPr>
                <p:spPr bwMode="auto">
                  <a:xfrm>
                    <a:off x="5825887" y="2400684"/>
                    <a:ext cx="519952" cy="315737"/>
                  </a:xfrm>
                  <a:custGeom>
                    <a:avLst/>
                    <a:gdLst>
                      <a:gd name="T0" fmla="*/ 324 w 484"/>
                      <a:gd name="T1" fmla="*/ 136 h 293"/>
                      <a:gd name="T2" fmla="*/ 336 w 484"/>
                      <a:gd name="T3" fmla="*/ 148 h 293"/>
                      <a:gd name="T4" fmla="*/ 396 w 484"/>
                      <a:gd name="T5" fmla="*/ 176 h 293"/>
                      <a:gd name="T6" fmla="*/ 433 w 484"/>
                      <a:gd name="T7" fmla="*/ 210 h 293"/>
                      <a:gd name="T8" fmla="*/ 446 w 484"/>
                      <a:gd name="T9" fmla="*/ 221 h 293"/>
                      <a:gd name="T10" fmla="*/ 484 w 484"/>
                      <a:gd name="T11" fmla="*/ 260 h 293"/>
                      <a:gd name="T12" fmla="*/ 484 w 484"/>
                      <a:gd name="T13" fmla="*/ 260 h 293"/>
                      <a:gd name="T14" fmla="*/ 469 w 484"/>
                      <a:gd name="T15" fmla="*/ 267 h 293"/>
                      <a:gd name="T16" fmla="*/ 433 w 484"/>
                      <a:gd name="T17" fmla="*/ 273 h 293"/>
                      <a:gd name="T18" fmla="*/ 388 w 484"/>
                      <a:gd name="T19" fmla="*/ 284 h 293"/>
                      <a:gd name="T20" fmla="*/ 370 w 484"/>
                      <a:gd name="T21" fmla="*/ 283 h 293"/>
                      <a:gd name="T22" fmla="*/ 344 w 484"/>
                      <a:gd name="T23" fmla="*/ 258 h 293"/>
                      <a:gd name="T24" fmla="*/ 331 w 484"/>
                      <a:gd name="T25" fmla="*/ 240 h 293"/>
                      <a:gd name="T26" fmla="*/ 308 w 484"/>
                      <a:gd name="T27" fmla="*/ 229 h 293"/>
                      <a:gd name="T28" fmla="*/ 283 w 484"/>
                      <a:gd name="T29" fmla="*/ 231 h 293"/>
                      <a:gd name="T30" fmla="*/ 262 w 484"/>
                      <a:gd name="T31" fmla="*/ 247 h 293"/>
                      <a:gd name="T32" fmla="*/ 253 w 484"/>
                      <a:gd name="T33" fmla="*/ 251 h 293"/>
                      <a:gd name="T34" fmla="*/ 207 w 484"/>
                      <a:gd name="T35" fmla="*/ 263 h 293"/>
                      <a:gd name="T36" fmla="*/ 175 w 484"/>
                      <a:gd name="T37" fmla="*/ 249 h 293"/>
                      <a:gd name="T38" fmla="*/ 157 w 484"/>
                      <a:gd name="T39" fmla="*/ 224 h 293"/>
                      <a:gd name="T40" fmla="*/ 144 w 484"/>
                      <a:gd name="T41" fmla="*/ 200 h 293"/>
                      <a:gd name="T42" fmla="*/ 129 w 484"/>
                      <a:gd name="T43" fmla="*/ 186 h 293"/>
                      <a:gd name="T44" fmla="*/ 114 w 484"/>
                      <a:gd name="T45" fmla="*/ 193 h 293"/>
                      <a:gd name="T46" fmla="*/ 85 w 484"/>
                      <a:gd name="T47" fmla="*/ 189 h 293"/>
                      <a:gd name="T48" fmla="*/ 60 w 484"/>
                      <a:gd name="T49" fmla="*/ 165 h 293"/>
                      <a:gd name="T50" fmla="*/ 52 w 484"/>
                      <a:gd name="T51" fmla="*/ 160 h 293"/>
                      <a:gd name="T52" fmla="*/ 52 w 484"/>
                      <a:gd name="T53" fmla="*/ 160 h 293"/>
                      <a:gd name="T54" fmla="*/ 44 w 484"/>
                      <a:gd name="T55" fmla="*/ 152 h 293"/>
                      <a:gd name="T56" fmla="*/ 44 w 484"/>
                      <a:gd name="T57" fmla="*/ 152 h 293"/>
                      <a:gd name="T58" fmla="*/ 28 w 484"/>
                      <a:gd name="T59" fmla="*/ 116 h 293"/>
                      <a:gd name="T60" fmla="*/ 16 w 484"/>
                      <a:gd name="T61" fmla="*/ 108 h 293"/>
                      <a:gd name="T62" fmla="*/ 16 w 484"/>
                      <a:gd name="T63" fmla="*/ 40 h 293"/>
                      <a:gd name="T64" fmla="*/ 16 w 484"/>
                      <a:gd name="T65" fmla="*/ 40 h 293"/>
                      <a:gd name="T66" fmla="*/ 94 w 484"/>
                      <a:gd name="T67" fmla="*/ 41 h 293"/>
                      <a:gd name="T68" fmla="*/ 130 w 484"/>
                      <a:gd name="T69" fmla="*/ 38 h 293"/>
                      <a:gd name="T70" fmla="*/ 153 w 484"/>
                      <a:gd name="T71" fmla="*/ 45 h 293"/>
                      <a:gd name="T72" fmla="*/ 171 w 484"/>
                      <a:gd name="T73" fmla="*/ 50 h 293"/>
                      <a:gd name="T74" fmla="*/ 178 w 484"/>
                      <a:gd name="T75" fmla="*/ 47 h 293"/>
                      <a:gd name="T76" fmla="*/ 233 w 484"/>
                      <a:gd name="T77" fmla="*/ 8 h 293"/>
                      <a:gd name="T78" fmla="*/ 241 w 484"/>
                      <a:gd name="T79" fmla="*/ 0 h 293"/>
                      <a:gd name="T80" fmla="*/ 249 w 484"/>
                      <a:gd name="T81" fmla="*/ 10 h 293"/>
                      <a:gd name="T82" fmla="*/ 288 w 484"/>
                      <a:gd name="T83" fmla="*/ 92 h 293"/>
                      <a:gd name="T84" fmla="*/ 288 w 484"/>
                      <a:gd name="T85" fmla="*/ 92 h 293"/>
                      <a:gd name="T86" fmla="*/ 310 w 484"/>
                      <a:gd name="T87" fmla="*/ 121 h 293"/>
                      <a:gd name="T88" fmla="*/ 324 w 484"/>
                      <a:gd name="T89" fmla="*/ 13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4" h="293">
                        <a:moveTo>
                          <a:pt x="324" y="136"/>
                        </a:moveTo>
                        <a:cubicBezTo>
                          <a:pt x="328" y="140"/>
                          <a:pt x="332" y="144"/>
                          <a:pt x="336" y="148"/>
                        </a:cubicBezTo>
                        <a:cubicBezTo>
                          <a:pt x="353" y="164"/>
                          <a:pt x="375" y="169"/>
                          <a:pt x="396" y="176"/>
                        </a:cubicBezTo>
                        <a:cubicBezTo>
                          <a:pt x="413" y="182"/>
                          <a:pt x="422" y="198"/>
                          <a:pt x="433" y="210"/>
                        </a:cubicBezTo>
                        <a:cubicBezTo>
                          <a:pt x="437" y="214"/>
                          <a:pt x="442" y="221"/>
                          <a:pt x="446" y="221"/>
                        </a:cubicBezTo>
                        <a:cubicBezTo>
                          <a:pt x="471" y="222"/>
                          <a:pt x="476" y="243"/>
                          <a:pt x="484" y="260"/>
                        </a:cubicBezTo>
                        <a:cubicBezTo>
                          <a:pt x="484" y="260"/>
                          <a:pt x="484" y="260"/>
                          <a:pt x="484" y="260"/>
                        </a:cubicBezTo>
                        <a:cubicBezTo>
                          <a:pt x="479" y="271"/>
                          <a:pt x="478" y="273"/>
                          <a:pt x="469" y="267"/>
                        </a:cubicBezTo>
                        <a:cubicBezTo>
                          <a:pt x="454" y="256"/>
                          <a:pt x="443" y="261"/>
                          <a:pt x="433" y="273"/>
                        </a:cubicBezTo>
                        <a:cubicBezTo>
                          <a:pt x="420" y="286"/>
                          <a:pt x="406" y="293"/>
                          <a:pt x="388" y="284"/>
                        </a:cubicBezTo>
                        <a:cubicBezTo>
                          <a:pt x="382" y="281"/>
                          <a:pt x="376" y="285"/>
                          <a:pt x="370" y="283"/>
                        </a:cubicBezTo>
                        <a:cubicBezTo>
                          <a:pt x="356" y="280"/>
                          <a:pt x="342" y="278"/>
                          <a:pt x="344" y="258"/>
                        </a:cubicBezTo>
                        <a:cubicBezTo>
                          <a:pt x="345" y="250"/>
                          <a:pt x="339" y="244"/>
                          <a:pt x="331" y="240"/>
                        </a:cubicBezTo>
                        <a:cubicBezTo>
                          <a:pt x="323" y="237"/>
                          <a:pt x="315" y="234"/>
                          <a:pt x="308" y="229"/>
                        </a:cubicBezTo>
                        <a:cubicBezTo>
                          <a:pt x="298" y="222"/>
                          <a:pt x="290" y="225"/>
                          <a:pt x="283" y="231"/>
                        </a:cubicBezTo>
                        <a:cubicBezTo>
                          <a:pt x="277" y="238"/>
                          <a:pt x="269" y="241"/>
                          <a:pt x="262" y="247"/>
                        </a:cubicBezTo>
                        <a:cubicBezTo>
                          <a:pt x="259" y="249"/>
                          <a:pt x="256" y="252"/>
                          <a:pt x="253" y="251"/>
                        </a:cubicBezTo>
                        <a:cubicBezTo>
                          <a:pt x="235" y="243"/>
                          <a:pt x="222" y="253"/>
                          <a:pt x="207" y="263"/>
                        </a:cubicBezTo>
                        <a:cubicBezTo>
                          <a:pt x="196" y="270"/>
                          <a:pt x="178" y="262"/>
                          <a:pt x="175" y="249"/>
                        </a:cubicBezTo>
                        <a:cubicBezTo>
                          <a:pt x="171" y="238"/>
                          <a:pt x="165" y="231"/>
                          <a:pt x="157" y="224"/>
                        </a:cubicBezTo>
                        <a:cubicBezTo>
                          <a:pt x="150" y="217"/>
                          <a:pt x="144" y="210"/>
                          <a:pt x="144" y="200"/>
                        </a:cubicBezTo>
                        <a:cubicBezTo>
                          <a:pt x="144" y="190"/>
                          <a:pt x="136" y="188"/>
                          <a:pt x="129" y="186"/>
                        </a:cubicBezTo>
                        <a:cubicBezTo>
                          <a:pt x="123" y="183"/>
                          <a:pt x="119" y="188"/>
                          <a:pt x="114" y="193"/>
                        </a:cubicBezTo>
                        <a:cubicBezTo>
                          <a:pt x="104" y="204"/>
                          <a:pt x="88" y="204"/>
                          <a:pt x="85" y="189"/>
                        </a:cubicBezTo>
                        <a:cubicBezTo>
                          <a:pt x="81" y="173"/>
                          <a:pt x="74" y="167"/>
                          <a:pt x="60" y="165"/>
                        </a:cubicBezTo>
                        <a:cubicBezTo>
                          <a:pt x="57" y="165"/>
                          <a:pt x="54" y="162"/>
                          <a:pt x="52" y="160"/>
                        </a:cubicBezTo>
                        <a:cubicBezTo>
                          <a:pt x="52" y="160"/>
                          <a:pt x="52" y="160"/>
                          <a:pt x="52" y="160"/>
                        </a:cubicBezTo>
                        <a:cubicBezTo>
                          <a:pt x="50" y="157"/>
                          <a:pt x="46" y="155"/>
                          <a:pt x="44" y="152"/>
                        </a:cubicBezTo>
                        <a:cubicBezTo>
                          <a:pt x="44" y="152"/>
                          <a:pt x="44" y="152"/>
                          <a:pt x="44" y="152"/>
                        </a:cubicBezTo>
                        <a:cubicBezTo>
                          <a:pt x="33" y="143"/>
                          <a:pt x="40" y="125"/>
                          <a:pt x="28" y="116"/>
                        </a:cubicBezTo>
                        <a:cubicBezTo>
                          <a:pt x="24" y="113"/>
                          <a:pt x="20" y="111"/>
                          <a:pt x="16" y="108"/>
                        </a:cubicBezTo>
                        <a:cubicBezTo>
                          <a:pt x="0" y="85"/>
                          <a:pt x="9" y="62"/>
                          <a:pt x="16" y="40"/>
                        </a:cubicBezTo>
                        <a:cubicBezTo>
                          <a:pt x="16" y="40"/>
                          <a:pt x="16" y="40"/>
                          <a:pt x="16" y="40"/>
                        </a:cubicBezTo>
                        <a:cubicBezTo>
                          <a:pt x="42" y="36"/>
                          <a:pt x="68" y="28"/>
                          <a:pt x="94" y="41"/>
                        </a:cubicBezTo>
                        <a:cubicBezTo>
                          <a:pt x="106" y="48"/>
                          <a:pt x="119" y="43"/>
                          <a:pt x="130" y="38"/>
                        </a:cubicBezTo>
                        <a:cubicBezTo>
                          <a:pt x="141" y="33"/>
                          <a:pt x="149" y="35"/>
                          <a:pt x="153" y="45"/>
                        </a:cubicBezTo>
                        <a:cubicBezTo>
                          <a:pt x="158" y="54"/>
                          <a:pt x="163" y="55"/>
                          <a:pt x="171" y="50"/>
                        </a:cubicBezTo>
                        <a:cubicBezTo>
                          <a:pt x="173" y="49"/>
                          <a:pt x="176" y="47"/>
                          <a:pt x="178" y="47"/>
                        </a:cubicBezTo>
                        <a:cubicBezTo>
                          <a:pt x="212" y="56"/>
                          <a:pt x="218" y="25"/>
                          <a:pt x="233" y="8"/>
                        </a:cubicBezTo>
                        <a:cubicBezTo>
                          <a:pt x="236" y="5"/>
                          <a:pt x="237" y="0"/>
                          <a:pt x="241" y="0"/>
                        </a:cubicBezTo>
                        <a:cubicBezTo>
                          <a:pt x="247" y="0"/>
                          <a:pt x="247" y="6"/>
                          <a:pt x="249" y="10"/>
                        </a:cubicBezTo>
                        <a:cubicBezTo>
                          <a:pt x="259" y="39"/>
                          <a:pt x="266" y="69"/>
                          <a:pt x="288" y="92"/>
                        </a:cubicBezTo>
                        <a:cubicBezTo>
                          <a:pt x="288" y="92"/>
                          <a:pt x="288" y="92"/>
                          <a:pt x="288" y="92"/>
                        </a:cubicBezTo>
                        <a:cubicBezTo>
                          <a:pt x="303" y="96"/>
                          <a:pt x="305" y="110"/>
                          <a:pt x="310" y="121"/>
                        </a:cubicBezTo>
                        <a:cubicBezTo>
                          <a:pt x="313" y="128"/>
                          <a:pt x="320" y="130"/>
                          <a:pt x="324" y="136"/>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02" name="9Slide.vn 9">
                    <a:extLst>
                      <a:ext uri="{FF2B5EF4-FFF2-40B4-BE49-F238E27FC236}">
                        <a16:creationId xmlns:a16="http://schemas.microsoft.com/office/drawing/2014/main" xmlns="" id="{13CE047C-755A-C19E-A20F-46714E2FDEBC}"/>
                      </a:ext>
                    </a:extLst>
                  </p:cNvPr>
                  <p:cNvSpPr>
                    <a:spLocks/>
                  </p:cNvSpPr>
                  <p:nvPr>
                    <p:custDataLst>
                      <p:tags r:id="rId48"/>
                    </p:custDataLst>
                  </p:nvPr>
                </p:nvSpPr>
                <p:spPr bwMode="auto">
                  <a:xfrm>
                    <a:off x="6370460" y="3019121"/>
                    <a:ext cx="317185" cy="338910"/>
                  </a:xfrm>
                  <a:custGeom>
                    <a:avLst/>
                    <a:gdLst>
                      <a:gd name="T0" fmla="*/ 228 w 295"/>
                      <a:gd name="T1" fmla="*/ 85 h 316"/>
                      <a:gd name="T2" fmla="*/ 232 w 295"/>
                      <a:gd name="T3" fmla="*/ 89 h 316"/>
                      <a:gd name="T4" fmla="*/ 256 w 295"/>
                      <a:gd name="T5" fmla="*/ 114 h 316"/>
                      <a:gd name="T6" fmla="*/ 269 w 295"/>
                      <a:gd name="T7" fmla="*/ 127 h 316"/>
                      <a:gd name="T8" fmla="*/ 288 w 295"/>
                      <a:gd name="T9" fmla="*/ 145 h 316"/>
                      <a:gd name="T10" fmla="*/ 288 w 295"/>
                      <a:gd name="T11" fmla="*/ 145 h 316"/>
                      <a:gd name="T12" fmla="*/ 289 w 295"/>
                      <a:gd name="T13" fmla="*/ 164 h 316"/>
                      <a:gd name="T14" fmla="*/ 278 w 295"/>
                      <a:gd name="T15" fmla="*/ 198 h 316"/>
                      <a:gd name="T16" fmla="*/ 259 w 295"/>
                      <a:gd name="T17" fmla="*/ 215 h 316"/>
                      <a:gd name="T18" fmla="*/ 198 w 295"/>
                      <a:gd name="T19" fmla="*/ 223 h 316"/>
                      <a:gd name="T20" fmla="*/ 197 w 295"/>
                      <a:gd name="T21" fmla="*/ 240 h 316"/>
                      <a:gd name="T22" fmla="*/ 191 w 295"/>
                      <a:gd name="T23" fmla="*/ 270 h 316"/>
                      <a:gd name="T24" fmla="*/ 181 w 295"/>
                      <a:gd name="T25" fmla="*/ 291 h 316"/>
                      <a:gd name="T26" fmla="*/ 164 w 295"/>
                      <a:gd name="T27" fmla="*/ 314 h 316"/>
                      <a:gd name="T28" fmla="*/ 148 w 295"/>
                      <a:gd name="T29" fmla="*/ 297 h 316"/>
                      <a:gd name="T30" fmla="*/ 148 w 295"/>
                      <a:gd name="T31" fmla="*/ 297 h 316"/>
                      <a:gd name="T32" fmla="*/ 122 w 295"/>
                      <a:gd name="T33" fmla="*/ 244 h 316"/>
                      <a:gd name="T34" fmla="*/ 111 w 295"/>
                      <a:gd name="T35" fmla="*/ 227 h 316"/>
                      <a:gd name="T36" fmla="*/ 98 w 295"/>
                      <a:gd name="T37" fmla="*/ 240 h 316"/>
                      <a:gd name="T38" fmla="*/ 87 w 295"/>
                      <a:gd name="T39" fmla="*/ 260 h 316"/>
                      <a:gd name="T40" fmla="*/ 56 w 295"/>
                      <a:gd name="T41" fmla="*/ 261 h 316"/>
                      <a:gd name="T42" fmla="*/ 56 w 295"/>
                      <a:gd name="T43" fmla="*/ 261 h 316"/>
                      <a:gd name="T44" fmla="*/ 44 w 295"/>
                      <a:gd name="T45" fmla="*/ 217 h 316"/>
                      <a:gd name="T46" fmla="*/ 24 w 295"/>
                      <a:gd name="T47" fmla="*/ 197 h 316"/>
                      <a:gd name="T48" fmla="*/ 24 w 295"/>
                      <a:gd name="T49" fmla="*/ 197 h 316"/>
                      <a:gd name="T50" fmla="*/ 4 w 295"/>
                      <a:gd name="T51" fmla="*/ 120 h 316"/>
                      <a:gd name="T52" fmla="*/ 6 w 295"/>
                      <a:gd name="T53" fmla="*/ 76 h 316"/>
                      <a:gd name="T54" fmla="*/ 10 w 295"/>
                      <a:gd name="T55" fmla="*/ 64 h 316"/>
                      <a:gd name="T56" fmla="*/ 24 w 295"/>
                      <a:gd name="T57" fmla="*/ 69 h 316"/>
                      <a:gd name="T58" fmla="*/ 40 w 295"/>
                      <a:gd name="T59" fmla="*/ 77 h 316"/>
                      <a:gd name="T60" fmla="*/ 71 w 295"/>
                      <a:gd name="T61" fmla="*/ 81 h 316"/>
                      <a:gd name="T62" fmla="*/ 84 w 295"/>
                      <a:gd name="T63" fmla="*/ 77 h 316"/>
                      <a:gd name="T64" fmla="*/ 99 w 295"/>
                      <a:gd name="T65" fmla="*/ 57 h 316"/>
                      <a:gd name="T66" fmla="*/ 157 w 295"/>
                      <a:gd name="T67" fmla="*/ 3 h 316"/>
                      <a:gd name="T68" fmla="*/ 162 w 295"/>
                      <a:gd name="T69" fmla="*/ 1 h 316"/>
                      <a:gd name="T70" fmla="*/ 192 w 295"/>
                      <a:gd name="T71" fmla="*/ 20 h 316"/>
                      <a:gd name="T72" fmla="*/ 205 w 295"/>
                      <a:gd name="T73" fmla="*/ 47 h 316"/>
                      <a:gd name="T74" fmla="*/ 228 w 295"/>
                      <a:gd name="T75" fmla="*/ 8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5" h="316">
                        <a:moveTo>
                          <a:pt x="228" y="85"/>
                        </a:moveTo>
                        <a:cubicBezTo>
                          <a:pt x="229" y="86"/>
                          <a:pt x="231" y="88"/>
                          <a:pt x="232" y="89"/>
                        </a:cubicBezTo>
                        <a:cubicBezTo>
                          <a:pt x="236" y="101"/>
                          <a:pt x="252" y="102"/>
                          <a:pt x="256" y="114"/>
                        </a:cubicBezTo>
                        <a:cubicBezTo>
                          <a:pt x="259" y="120"/>
                          <a:pt x="259" y="128"/>
                          <a:pt x="269" y="127"/>
                        </a:cubicBezTo>
                        <a:cubicBezTo>
                          <a:pt x="278" y="131"/>
                          <a:pt x="283" y="138"/>
                          <a:pt x="288" y="145"/>
                        </a:cubicBezTo>
                        <a:cubicBezTo>
                          <a:pt x="288" y="145"/>
                          <a:pt x="288" y="145"/>
                          <a:pt x="288" y="145"/>
                        </a:cubicBezTo>
                        <a:cubicBezTo>
                          <a:pt x="294" y="151"/>
                          <a:pt x="295" y="157"/>
                          <a:pt x="289" y="164"/>
                        </a:cubicBezTo>
                        <a:cubicBezTo>
                          <a:pt x="280" y="174"/>
                          <a:pt x="275" y="184"/>
                          <a:pt x="278" y="198"/>
                        </a:cubicBezTo>
                        <a:cubicBezTo>
                          <a:pt x="280" y="210"/>
                          <a:pt x="270" y="219"/>
                          <a:pt x="259" y="215"/>
                        </a:cubicBezTo>
                        <a:cubicBezTo>
                          <a:pt x="236" y="206"/>
                          <a:pt x="219" y="224"/>
                          <a:pt x="198" y="223"/>
                        </a:cubicBezTo>
                        <a:cubicBezTo>
                          <a:pt x="194" y="223"/>
                          <a:pt x="192" y="234"/>
                          <a:pt x="197" y="240"/>
                        </a:cubicBezTo>
                        <a:cubicBezTo>
                          <a:pt x="208" y="253"/>
                          <a:pt x="209" y="261"/>
                          <a:pt x="191" y="270"/>
                        </a:cubicBezTo>
                        <a:cubicBezTo>
                          <a:pt x="185" y="273"/>
                          <a:pt x="184" y="284"/>
                          <a:pt x="181" y="291"/>
                        </a:cubicBezTo>
                        <a:cubicBezTo>
                          <a:pt x="177" y="299"/>
                          <a:pt x="177" y="312"/>
                          <a:pt x="164" y="314"/>
                        </a:cubicBezTo>
                        <a:cubicBezTo>
                          <a:pt x="152" y="316"/>
                          <a:pt x="156" y="300"/>
                          <a:pt x="148" y="297"/>
                        </a:cubicBezTo>
                        <a:cubicBezTo>
                          <a:pt x="148" y="297"/>
                          <a:pt x="148" y="297"/>
                          <a:pt x="148" y="297"/>
                        </a:cubicBezTo>
                        <a:cubicBezTo>
                          <a:pt x="130" y="284"/>
                          <a:pt x="117" y="269"/>
                          <a:pt x="122" y="244"/>
                        </a:cubicBezTo>
                        <a:cubicBezTo>
                          <a:pt x="123" y="237"/>
                          <a:pt x="117" y="229"/>
                          <a:pt x="111" y="227"/>
                        </a:cubicBezTo>
                        <a:cubicBezTo>
                          <a:pt x="103" y="225"/>
                          <a:pt x="101" y="234"/>
                          <a:pt x="98" y="240"/>
                        </a:cubicBezTo>
                        <a:cubicBezTo>
                          <a:pt x="95" y="247"/>
                          <a:pt x="93" y="254"/>
                          <a:pt x="87" y="260"/>
                        </a:cubicBezTo>
                        <a:cubicBezTo>
                          <a:pt x="76" y="271"/>
                          <a:pt x="66" y="274"/>
                          <a:pt x="56" y="261"/>
                        </a:cubicBezTo>
                        <a:cubicBezTo>
                          <a:pt x="56" y="261"/>
                          <a:pt x="56" y="261"/>
                          <a:pt x="56" y="261"/>
                        </a:cubicBezTo>
                        <a:cubicBezTo>
                          <a:pt x="45" y="249"/>
                          <a:pt x="36" y="237"/>
                          <a:pt x="44" y="217"/>
                        </a:cubicBezTo>
                        <a:cubicBezTo>
                          <a:pt x="48" y="205"/>
                          <a:pt x="30" y="204"/>
                          <a:pt x="24" y="197"/>
                        </a:cubicBezTo>
                        <a:cubicBezTo>
                          <a:pt x="24" y="197"/>
                          <a:pt x="24" y="197"/>
                          <a:pt x="24" y="197"/>
                        </a:cubicBezTo>
                        <a:cubicBezTo>
                          <a:pt x="0" y="176"/>
                          <a:pt x="4" y="147"/>
                          <a:pt x="4" y="120"/>
                        </a:cubicBezTo>
                        <a:cubicBezTo>
                          <a:pt x="5" y="105"/>
                          <a:pt x="7" y="91"/>
                          <a:pt x="6" y="76"/>
                        </a:cubicBezTo>
                        <a:cubicBezTo>
                          <a:pt x="6" y="72"/>
                          <a:pt x="4" y="66"/>
                          <a:pt x="10" y="64"/>
                        </a:cubicBezTo>
                        <a:cubicBezTo>
                          <a:pt x="16" y="62"/>
                          <a:pt x="21" y="63"/>
                          <a:pt x="24" y="69"/>
                        </a:cubicBezTo>
                        <a:cubicBezTo>
                          <a:pt x="27" y="77"/>
                          <a:pt x="33" y="80"/>
                          <a:pt x="40" y="77"/>
                        </a:cubicBezTo>
                        <a:cubicBezTo>
                          <a:pt x="51" y="72"/>
                          <a:pt x="61" y="73"/>
                          <a:pt x="71" y="81"/>
                        </a:cubicBezTo>
                        <a:cubicBezTo>
                          <a:pt x="77" y="87"/>
                          <a:pt x="81" y="81"/>
                          <a:pt x="84" y="77"/>
                        </a:cubicBezTo>
                        <a:cubicBezTo>
                          <a:pt x="89" y="70"/>
                          <a:pt x="95" y="64"/>
                          <a:pt x="99" y="57"/>
                        </a:cubicBezTo>
                        <a:cubicBezTo>
                          <a:pt x="113" y="32"/>
                          <a:pt x="137" y="20"/>
                          <a:pt x="157" y="3"/>
                        </a:cubicBezTo>
                        <a:cubicBezTo>
                          <a:pt x="159" y="2"/>
                          <a:pt x="160" y="0"/>
                          <a:pt x="162" y="1"/>
                        </a:cubicBezTo>
                        <a:cubicBezTo>
                          <a:pt x="173" y="5"/>
                          <a:pt x="180" y="15"/>
                          <a:pt x="192" y="20"/>
                        </a:cubicBezTo>
                        <a:cubicBezTo>
                          <a:pt x="205" y="24"/>
                          <a:pt x="206" y="34"/>
                          <a:pt x="205" y="47"/>
                        </a:cubicBezTo>
                        <a:cubicBezTo>
                          <a:pt x="204" y="63"/>
                          <a:pt x="211" y="77"/>
                          <a:pt x="228" y="85"/>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03" name="9Slide.vn 10">
                    <a:extLst>
                      <a:ext uri="{FF2B5EF4-FFF2-40B4-BE49-F238E27FC236}">
                        <a16:creationId xmlns:a16="http://schemas.microsoft.com/office/drawing/2014/main" xmlns="" id="{DEFC4A70-0BD1-FFA7-C826-CDE9AEE14B67}"/>
                      </a:ext>
                    </a:extLst>
                  </p:cNvPr>
                  <p:cNvSpPr>
                    <a:spLocks/>
                  </p:cNvSpPr>
                  <p:nvPr>
                    <p:custDataLst>
                      <p:tags r:id="rId49"/>
                    </p:custDataLst>
                  </p:nvPr>
                </p:nvSpPr>
                <p:spPr bwMode="auto">
                  <a:xfrm>
                    <a:off x="5880923" y="5953443"/>
                    <a:ext cx="224492" cy="220147"/>
                  </a:xfrm>
                  <a:custGeom>
                    <a:avLst/>
                    <a:gdLst>
                      <a:gd name="T0" fmla="*/ 204 w 210"/>
                      <a:gd name="T1" fmla="*/ 94 h 205"/>
                      <a:gd name="T2" fmla="*/ 208 w 210"/>
                      <a:gd name="T3" fmla="*/ 128 h 205"/>
                      <a:gd name="T4" fmla="*/ 197 w 210"/>
                      <a:gd name="T5" fmla="*/ 135 h 205"/>
                      <a:gd name="T6" fmla="*/ 144 w 210"/>
                      <a:gd name="T7" fmla="*/ 160 h 205"/>
                      <a:gd name="T8" fmla="*/ 96 w 210"/>
                      <a:gd name="T9" fmla="*/ 183 h 205"/>
                      <a:gd name="T10" fmla="*/ 81 w 210"/>
                      <a:gd name="T11" fmla="*/ 199 h 205"/>
                      <a:gd name="T12" fmla="*/ 77 w 210"/>
                      <a:gd name="T13" fmla="*/ 203 h 205"/>
                      <a:gd name="T14" fmla="*/ 70 w 210"/>
                      <a:gd name="T15" fmla="*/ 205 h 205"/>
                      <a:gd name="T16" fmla="*/ 46 w 210"/>
                      <a:gd name="T17" fmla="*/ 195 h 205"/>
                      <a:gd name="T18" fmla="*/ 22 w 210"/>
                      <a:gd name="T19" fmla="*/ 184 h 205"/>
                      <a:gd name="T20" fmla="*/ 15 w 210"/>
                      <a:gd name="T21" fmla="*/ 163 h 205"/>
                      <a:gd name="T22" fmla="*/ 11 w 210"/>
                      <a:gd name="T23" fmla="*/ 140 h 205"/>
                      <a:gd name="T24" fmla="*/ 15 w 210"/>
                      <a:gd name="T25" fmla="*/ 135 h 205"/>
                      <a:gd name="T26" fmla="*/ 21 w 210"/>
                      <a:gd name="T27" fmla="*/ 136 h 205"/>
                      <a:gd name="T28" fmla="*/ 22 w 210"/>
                      <a:gd name="T29" fmla="*/ 111 h 205"/>
                      <a:gd name="T30" fmla="*/ 25 w 210"/>
                      <a:gd name="T31" fmla="*/ 87 h 205"/>
                      <a:gd name="T32" fmla="*/ 31 w 210"/>
                      <a:gd name="T33" fmla="*/ 66 h 205"/>
                      <a:gd name="T34" fmla="*/ 32 w 210"/>
                      <a:gd name="T35" fmla="*/ 40 h 205"/>
                      <a:gd name="T36" fmla="*/ 30 w 210"/>
                      <a:gd name="T37" fmla="*/ 13 h 205"/>
                      <a:gd name="T38" fmla="*/ 26 w 210"/>
                      <a:gd name="T39" fmla="*/ 0 h 205"/>
                      <a:gd name="T40" fmla="*/ 62 w 210"/>
                      <a:gd name="T41" fmla="*/ 11 h 205"/>
                      <a:gd name="T42" fmla="*/ 108 w 210"/>
                      <a:gd name="T43" fmla="*/ 12 h 205"/>
                      <a:gd name="T44" fmla="*/ 112 w 210"/>
                      <a:gd name="T45" fmla="*/ 21 h 205"/>
                      <a:gd name="T46" fmla="*/ 110 w 210"/>
                      <a:gd name="T47" fmla="*/ 55 h 205"/>
                      <a:gd name="T48" fmla="*/ 138 w 210"/>
                      <a:gd name="T49" fmla="*/ 75 h 205"/>
                      <a:gd name="T50" fmla="*/ 151 w 210"/>
                      <a:gd name="T51" fmla="*/ 79 h 205"/>
                      <a:gd name="T52" fmla="*/ 189 w 210"/>
                      <a:gd name="T53" fmla="*/ 81 h 205"/>
                      <a:gd name="T54" fmla="*/ 204 w 210"/>
                      <a:gd name="T55" fmla="*/ 9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0" h="205">
                        <a:moveTo>
                          <a:pt x="204" y="94"/>
                        </a:moveTo>
                        <a:cubicBezTo>
                          <a:pt x="210" y="105"/>
                          <a:pt x="198" y="118"/>
                          <a:pt x="208" y="128"/>
                        </a:cubicBezTo>
                        <a:cubicBezTo>
                          <a:pt x="204" y="131"/>
                          <a:pt x="201" y="134"/>
                          <a:pt x="197" y="135"/>
                        </a:cubicBezTo>
                        <a:cubicBezTo>
                          <a:pt x="176" y="136"/>
                          <a:pt x="162" y="153"/>
                          <a:pt x="144" y="160"/>
                        </a:cubicBezTo>
                        <a:cubicBezTo>
                          <a:pt x="127" y="166"/>
                          <a:pt x="112" y="175"/>
                          <a:pt x="96" y="183"/>
                        </a:cubicBezTo>
                        <a:cubicBezTo>
                          <a:pt x="90" y="187"/>
                          <a:pt x="85" y="192"/>
                          <a:pt x="81" y="199"/>
                        </a:cubicBezTo>
                        <a:cubicBezTo>
                          <a:pt x="80" y="200"/>
                          <a:pt x="78" y="202"/>
                          <a:pt x="77" y="203"/>
                        </a:cubicBezTo>
                        <a:cubicBezTo>
                          <a:pt x="74" y="204"/>
                          <a:pt x="72" y="205"/>
                          <a:pt x="70" y="205"/>
                        </a:cubicBezTo>
                        <a:cubicBezTo>
                          <a:pt x="67" y="190"/>
                          <a:pt x="56" y="193"/>
                          <a:pt x="46" y="195"/>
                        </a:cubicBezTo>
                        <a:cubicBezTo>
                          <a:pt x="35" y="197"/>
                          <a:pt x="30" y="186"/>
                          <a:pt x="22" y="184"/>
                        </a:cubicBezTo>
                        <a:cubicBezTo>
                          <a:pt x="6" y="181"/>
                          <a:pt x="12" y="170"/>
                          <a:pt x="15" y="163"/>
                        </a:cubicBezTo>
                        <a:cubicBezTo>
                          <a:pt x="19" y="154"/>
                          <a:pt x="0" y="150"/>
                          <a:pt x="11" y="140"/>
                        </a:cubicBezTo>
                        <a:cubicBezTo>
                          <a:pt x="12" y="139"/>
                          <a:pt x="12" y="135"/>
                          <a:pt x="15" y="135"/>
                        </a:cubicBezTo>
                        <a:cubicBezTo>
                          <a:pt x="17" y="136"/>
                          <a:pt x="18" y="140"/>
                          <a:pt x="21" y="136"/>
                        </a:cubicBezTo>
                        <a:cubicBezTo>
                          <a:pt x="25" y="127"/>
                          <a:pt x="30" y="116"/>
                          <a:pt x="22" y="111"/>
                        </a:cubicBezTo>
                        <a:cubicBezTo>
                          <a:pt x="5" y="99"/>
                          <a:pt x="16" y="93"/>
                          <a:pt x="25" y="87"/>
                        </a:cubicBezTo>
                        <a:cubicBezTo>
                          <a:pt x="35" y="82"/>
                          <a:pt x="47" y="80"/>
                          <a:pt x="31" y="66"/>
                        </a:cubicBezTo>
                        <a:cubicBezTo>
                          <a:pt x="24" y="60"/>
                          <a:pt x="27" y="44"/>
                          <a:pt x="32" y="40"/>
                        </a:cubicBezTo>
                        <a:cubicBezTo>
                          <a:pt x="44" y="29"/>
                          <a:pt x="40" y="22"/>
                          <a:pt x="30" y="13"/>
                        </a:cubicBezTo>
                        <a:cubicBezTo>
                          <a:pt x="27" y="11"/>
                          <a:pt x="26" y="6"/>
                          <a:pt x="26" y="0"/>
                        </a:cubicBezTo>
                        <a:cubicBezTo>
                          <a:pt x="35" y="13"/>
                          <a:pt x="48" y="15"/>
                          <a:pt x="62" y="11"/>
                        </a:cubicBezTo>
                        <a:cubicBezTo>
                          <a:pt x="77" y="7"/>
                          <a:pt x="92" y="21"/>
                          <a:pt x="108" y="12"/>
                        </a:cubicBezTo>
                        <a:cubicBezTo>
                          <a:pt x="114" y="9"/>
                          <a:pt x="114" y="18"/>
                          <a:pt x="112" y="21"/>
                        </a:cubicBezTo>
                        <a:cubicBezTo>
                          <a:pt x="103" y="32"/>
                          <a:pt x="106" y="45"/>
                          <a:pt x="110" y="55"/>
                        </a:cubicBezTo>
                        <a:cubicBezTo>
                          <a:pt x="113" y="67"/>
                          <a:pt x="120" y="80"/>
                          <a:pt x="138" y="75"/>
                        </a:cubicBezTo>
                        <a:cubicBezTo>
                          <a:pt x="142" y="74"/>
                          <a:pt x="148" y="77"/>
                          <a:pt x="151" y="79"/>
                        </a:cubicBezTo>
                        <a:cubicBezTo>
                          <a:pt x="163" y="90"/>
                          <a:pt x="175" y="89"/>
                          <a:pt x="189" y="81"/>
                        </a:cubicBezTo>
                        <a:cubicBezTo>
                          <a:pt x="201" y="75"/>
                          <a:pt x="197" y="93"/>
                          <a:pt x="204" y="94"/>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04" name="9Slide.vn 11">
                    <a:extLst>
                      <a:ext uri="{FF2B5EF4-FFF2-40B4-BE49-F238E27FC236}">
                        <a16:creationId xmlns:a16="http://schemas.microsoft.com/office/drawing/2014/main" xmlns="" id="{5AC95E95-2E07-9450-37EA-92B69F7CE753}"/>
                      </a:ext>
                    </a:extLst>
                  </p:cNvPr>
                  <p:cNvSpPr>
                    <a:spLocks/>
                  </p:cNvSpPr>
                  <p:nvPr>
                    <p:custDataLst>
                      <p:tags r:id="rId50"/>
                    </p:custDataLst>
                  </p:nvPr>
                </p:nvSpPr>
                <p:spPr bwMode="auto">
                  <a:xfrm>
                    <a:off x="6324113" y="5368317"/>
                    <a:ext cx="233182" cy="298357"/>
                  </a:xfrm>
                  <a:custGeom>
                    <a:avLst/>
                    <a:gdLst>
                      <a:gd name="T0" fmla="*/ 0 w 218"/>
                      <a:gd name="T1" fmla="*/ 45 h 279"/>
                      <a:gd name="T2" fmla="*/ 9 w 218"/>
                      <a:gd name="T3" fmla="*/ 34 h 279"/>
                      <a:gd name="T4" fmla="*/ 18 w 218"/>
                      <a:gd name="T5" fmla="*/ 3 h 279"/>
                      <a:gd name="T6" fmla="*/ 35 w 218"/>
                      <a:gd name="T7" fmla="*/ 7 h 279"/>
                      <a:gd name="T8" fmla="*/ 39 w 218"/>
                      <a:gd name="T9" fmla="*/ 18 h 279"/>
                      <a:gd name="T10" fmla="*/ 56 w 218"/>
                      <a:gd name="T11" fmla="*/ 38 h 279"/>
                      <a:gd name="T12" fmla="*/ 84 w 218"/>
                      <a:gd name="T13" fmla="*/ 70 h 279"/>
                      <a:gd name="T14" fmla="*/ 92 w 218"/>
                      <a:gd name="T15" fmla="*/ 73 h 279"/>
                      <a:gd name="T16" fmla="*/ 94 w 218"/>
                      <a:gd name="T17" fmla="*/ 75 h 279"/>
                      <a:gd name="T18" fmla="*/ 139 w 218"/>
                      <a:gd name="T19" fmla="*/ 93 h 279"/>
                      <a:gd name="T20" fmla="*/ 165 w 218"/>
                      <a:gd name="T21" fmla="*/ 118 h 279"/>
                      <a:gd name="T22" fmla="*/ 151 w 218"/>
                      <a:gd name="T23" fmla="*/ 133 h 279"/>
                      <a:gd name="T24" fmla="*/ 128 w 218"/>
                      <a:gd name="T25" fmla="*/ 148 h 279"/>
                      <a:gd name="T26" fmla="*/ 130 w 218"/>
                      <a:gd name="T27" fmla="*/ 166 h 279"/>
                      <a:gd name="T28" fmla="*/ 135 w 218"/>
                      <a:gd name="T29" fmla="*/ 169 h 279"/>
                      <a:gd name="T30" fmla="*/ 176 w 218"/>
                      <a:gd name="T31" fmla="*/ 181 h 279"/>
                      <a:gd name="T32" fmla="*/ 180 w 218"/>
                      <a:gd name="T33" fmla="*/ 185 h 279"/>
                      <a:gd name="T34" fmla="*/ 206 w 218"/>
                      <a:gd name="T35" fmla="*/ 196 h 279"/>
                      <a:gd name="T36" fmla="*/ 217 w 218"/>
                      <a:gd name="T37" fmla="*/ 206 h 279"/>
                      <a:gd name="T38" fmla="*/ 205 w 218"/>
                      <a:gd name="T39" fmla="*/ 235 h 279"/>
                      <a:gd name="T40" fmla="*/ 195 w 218"/>
                      <a:gd name="T41" fmla="*/ 260 h 279"/>
                      <a:gd name="T42" fmla="*/ 165 w 218"/>
                      <a:gd name="T43" fmla="*/ 274 h 279"/>
                      <a:gd name="T44" fmla="*/ 148 w 218"/>
                      <a:gd name="T45" fmla="*/ 269 h 279"/>
                      <a:gd name="T46" fmla="*/ 144 w 218"/>
                      <a:gd name="T47" fmla="*/ 265 h 279"/>
                      <a:gd name="T48" fmla="*/ 128 w 218"/>
                      <a:gd name="T49" fmla="*/ 246 h 279"/>
                      <a:gd name="T50" fmla="*/ 126 w 218"/>
                      <a:gd name="T51" fmla="*/ 225 h 279"/>
                      <a:gd name="T52" fmla="*/ 127 w 218"/>
                      <a:gd name="T53" fmla="*/ 223 h 279"/>
                      <a:gd name="T54" fmla="*/ 105 w 218"/>
                      <a:gd name="T55" fmla="*/ 172 h 279"/>
                      <a:gd name="T56" fmla="*/ 95 w 218"/>
                      <a:gd name="T57" fmla="*/ 171 h 279"/>
                      <a:gd name="T58" fmla="*/ 59 w 218"/>
                      <a:gd name="T59" fmla="*/ 165 h 279"/>
                      <a:gd name="T60" fmla="*/ 30 w 218"/>
                      <a:gd name="T61" fmla="*/ 140 h 279"/>
                      <a:gd name="T62" fmla="*/ 33 w 218"/>
                      <a:gd name="T63" fmla="*/ 133 h 279"/>
                      <a:gd name="T64" fmla="*/ 46 w 218"/>
                      <a:gd name="T65" fmla="*/ 86 h 279"/>
                      <a:gd name="T66" fmla="*/ 25 w 218"/>
                      <a:gd name="T67" fmla="*/ 70 h 279"/>
                      <a:gd name="T68" fmla="*/ 0 w 218"/>
                      <a:gd name="T69" fmla="*/ 45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8" h="279">
                        <a:moveTo>
                          <a:pt x="0" y="45"/>
                        </a:moveTo>
                        <a:cubicBezTo>
                          <a:pt x="7" y="45"/>
                          <a:pt x="15" y="48"/>
                          <a:pt x="9" y="34"/>
                        </a:cubicBezTo>
                        <a:cubicBezTo>
                          <a:pt x="4" y="24"/>
                          <a:pt x="20" y="16"/>
                          <a:pt x="18" y="3"/>
                        </a:cubicBezTo>
                        <a:cubicBezTo>
                          <a:pt x="17" y="0"/>
                          <a:pt x="31" y="0"/>
                          <a:pt x="35" y="7"/>
                        </a:cubicBezTo>
                        <a:cubicBezTo>
                          <a:pt x="37" y="10"/>
                          <a:pt x="37" y="14"/>
                          <a:pt x="39" y="18"/>
                        </a:cubicBezTo>
                        <a:cubicBezTo>
                          <a:pt x="43" y="27"/>
                          <a:pt x="44" y="34"/>
                          <a:pt x="56" y="38"/>
                        </a:cubicBezTo>
                        <a:cubicBezTo>
                          <a:pt x="70" y="42"/>
                          <a:pt x="77" y="57"/>
                          <a:pt x="84" y="70"/>
                        </a:cubicBezTo>
                        <a:cubicBezTo>
                          <a:pt x="86" y="74"/>
                          <a:pt x="89" y="73"/>
                          <a:pt x="92" y="73"/>
                        </a:cubicBezTo>
                        <a:cubicBezTo>
                          <a:pt x="93" y="74"/>
                          <a:pt x="93" y="75"/>
                          <a:pt x="94" y="75"/>
                        </a:cubicBezTo>
                        <a:cubicBezTo>
                          <a:pt x="107" y="95"/>
                          <a:pt x="115" y="98"/>
                          <a:pt x="139" y="93"/>
                        </a:cubicBezTo>
                        <a:cubicBezTo>
                          <a:pt x="151" y="90"/>
                          <a:pt x="159" y="99"/>
                          <a:pt x="165" y="118"/>
                        </a:cubicBezTo>
                        <a:cubicBezTo>
                          <a:pt x="169" y="132"/>
                          <a:pt x="159" y="131"/>
                          <a:pt x="151" y="133"/>
                        </a:cubicBezTo>
                        <a:cubicBezTo>
                          <a:pt x="141" y="135"/>
                          <a:pt x="134" y="141"/>
                          <a:pt x="128" y="148"/>
                        </a:cubicBezTo>
                        <a:cubicBezTo>
                          <a:pt x="123" y="155"/>
                          <a:pt x="121" y="162"/>
                          <a:pt x="130" y="166"/>
                        </a:cubicBezTo>
                        <a:cubicBezTo>
                          <a:pt x="132" y="167"/>
                          <a:pt x="134" y="168"/>
                          <a:pt x="135" y="169"/>
                        </a:cubicBezTo>
                        <a:cubicBezTo>
                          <a:pt x="145" y="185"/>
                          <a:pt x="162" y="177"/>
                          <a:pt x="176" y="181"/>
                        </a:cubicBezTo>
                        <a:cubicBezTo>
                          <a:pt x="177" y="183"/>
                          <a:pt x="179" y="184"/>
                          <a:pt x="180" y="185"/>
                        </a:cubicBezTo>
                        <a:cubicBezTo>
                          <a:pt x="187" y="193"/>
                          <a:pt x="195" y="198"/>
                          <a:pt x="206" y="196"/>
                        </a:cubicBezTo>
                        <a:cubicBezTo>
                          <a:pt x="215" y="194"/>
                          <a:pt x="218" y="198"/>
                          <a:pt x="217" y="206"/>
                        </a:cubicBezTo>
                        <a:cubicBezTo>
                          <a:pt x="215" y="217"/>
                          <a:pt x="214" y="227"/>
                          <a:pt x="205" y="235"/>
                        </a:cubicBezTo>
                        <a:cubicBezTo>
                          <a:pt x="197" y="241"/>
                          <a:pt x="190" y="248"/>
                          <a:pt x="195" y="260"/>
                        </a:cubicBezTo>
                        <a:cubicBezTo>
                          <a:pt x="198" y="266"/>
                          <a:pt x="173" y="279"/>
                          <a:pt x="165" y="274"/>
                        </a:cubicBezTo>
                        <a:cubicBezTo>
                          <a:pt x="159" y="270"/>
                          <a:pt x="154" y="270"/>
                          <a:pt x="148" y="269"/>
                        </a:cubicBezTo>
                        <a:cubicBezTo>
                          <a:pt x="147" y="268"/>
                          <a:pt x="145" y="266"/>
                          <a:pt x="144" y="265"/>
                        </a:cubicBezTo>
                        <a:cubicBezTo>
                          <a:pt x="139" y="258"/>
                          <a:pt x="135" y="251"/>
                          <a:pt x="128" y="246"/>
                        </a:cubicBezTo>
                        <a:cubicBezTo>
                          <a:pt x="121" y="241"/>
                          <a:pt x="119" y="233"/>
                          <a:pt x="126" y="225"/>
                        </a:cubicBezTo>
                        <a:cubicBezTo>
                          <a:pt x="126" y="224"/>
                          <a:pt x="127" y="224"/>
                          <a:pt x="127" y="223"/>
                        </a:cubicBezTo>
                        <a:cubicBezTo>
                          <a:pt x="130" y="215"/>
                          <a:pt x="113" y="177"/>
                          <a:pt x="105" y="172"/>
                        </a:cubicBezTo>
                        <a:cubicBezTo>
                          <a:pt x="101" y="169"/>
                          <a:pt x="99" y="169"/>
                          <a:pt x="95" y="171"/>
                        </a:cubicBezTo>
                        <a:cubicBezTo>
                          <a:pt x="82" y="179"/>
                          <a:pt x="70" y="171"/>
                          <a:pt x="59" y="165"/>
                        </a:cubicBezTo>
                        <a:cubicBezTo>
                          <a:pt x="48" y="159"/>
                          <a:pt x="44" y="145"/>
                          <a:pt x="30" y="140"/>
                        </a:cubicBezTo>
                        <a:cubicBezTo>
                          <a:pt x="26" y="139"/>
                          <a:pt x="30" y="136"/>
                          <a:pt x="33" y="133"/>
                        </a:cubicBezTo>
                        <a:cubicBezTo>
                          <a:pt x="44" y="119"/>
                          <a:pt x="46" y="102"/>
                          <a:pt x="46" y="86"/>
                        </a:cubicBezTo>
                        <a:cubicBezTo>
                          <a:pt x="46" y="76"/>
                          <a:pt x="33" y="73"/>
                          <a:pt x="25" y="70"/>
                        </a:cubicBezTo>
                        <a:cubicBezTo>
                          <a:pt x="13" y="64"/>
                          <a:pt x="2" y="59"/>
                          <a:pt x="0" y="45"/>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05" name="9Slide.vn 12">
                    <a:extLst>
                      <a:ext uri="{FF2B5EF4-FFF2-40B4-BE49-F238E27FC236}">
                        <a16:creationId xmlns:a16="http://schemas.microsoft.com/office/drawing/2014/main" xmlns="" id="{3A661024-59DD-7ED4-06A6-8CCBD68D2B7B}"/>
                      </a:ext>
                    </a:extLst>
                  </p:cNvPr>
                  <p:cNvSpPr>
                    <a:spLocks/>
                  </p:cNvSpPr>
                  <p:nvPr>
                    <p:custDataLst>
                      <p:tags r:id="rId51"/>
                    </p:custDataLst>
                  </p:nvPr>
                </p:nvSpPr>
                <p:spPr bwMode="auto">
                  <a:xfrm>
                    <a:off x="6151761" y="1680862"/>
                    <a:ext cx="237527" cy="224492"/>
                  </a:xfrm>
                  <a:custGeom>
                    <a:avLst/>
                    <a:gdLst>
                      <a:gd name="T0" fmla="*/ 64 w 221"/>
                      <a:gd name="T1" fmla="*/ 203 h 209"/>
                      <a:gd name="T2" fmla="*/ 58 w 221"/>
                      <a:gd name="T3" fmla="*/ 186 h 209"/>
                      <a:gd name="T4" fmla="*/ 69 w 221"/>
                      <a:gd name="T5" fmla="*/ 160 h 209"/>
                      <a:gd name="T6" fmla="*/ 79 w 221"/>
                      <a:gd name="T7" fmla="*/ 106 h 209"/>
                      <a:gd name="T8" fmla="*/ 68 w 221"/>
                      <a:gd name="T9" fmla="*/ 96 h 209"/>
                      <a:gd name="T10" fmla="*/ 51 w 221"/>
                      <a:gd name="T11" fmla="*/ 82 h 209"/>
                      <a:gd name="T12" fmla="*/ 31 w 221"/>
                      <a:gd name="T13" fmla="*/ 84 h 209"/>
                      <a:gd name="T14" fmla="*/ 2 w 221"/>
                      <a:gd name="T15" fmla="*/ 51 h 209"/>
                      <a:gd name="T16" fmla="*/ 1 w 221"/>
                      <a:gd name="T17" fmla="*/ 34 h 209"/>
                      <a:gd name="T18" fmla="*/ 9 w 221"/>
                      <a:gd name="T19" fmla="*/ 30 h 209"/>
                      <a:gd name="T20" fmla="*/ 31 w 221"/>
                      <a:gd name="T21" fmla="*/ 25 h 209"/>
                      <a:gd name="T22" fmla="*/ 62 w 221"/>
                      <a:gd name="T23" fmla="*/ 3 h 209"/>
                      <a:gd name="T24" fmla="*/ 88 w 221"/>
                      <a:gd name="T25" fmla="*/ 22 h 209"/>
                      <a:gd name="T26" fmla="*/ 113 w 221"/>
                      <a:gd name="T27" fmla="*/ 32 h 209"/>
                      <a:gd name="T28" fmla="*/ 107 w 221"/>
                      <a:gd name="T29" fmla="*/ 55 h 209"/>
                      <a:gd name="T30" fmla="*/ 129 w 221"/>
                      <a:gd name="T31" fmla="*/ 52 h 209"/>
                      <a:gd name="T32" fmla="*/ 162 w 221"/>
                      <a:gd name="T33" fmla="*/ 68 h 209"/>
                      <a:gd name="T34" fmla="*/ 187 w 221"/>
                      <a:gd name="T35" fmla="*/ 74 h 209"/>
                      <a:gd name="T36" fmla="*/ 209 w 221"/>
                      <a:gd name="T37" fmla="*/ 74 h 209"/>
                      <a:gd name="T38" fmla="*/ 219 w 221"/>
                      <a:gd name="T39" fmla="*/ 102 h 209"/>
                      <a:gd name="T40" fmla="*/ 208 w 221"/>
                      <a:gd name="T41" fmla="*/ 104 h 209"/>
                      <a:gd name="T42" fmla="*/ 186 w 221"/>
                      <a:gd name="T43" fmla="*/ 99 h 209"/>
                      <a:gd name="T44" fmla="*/ 124 w 221"/>
                      <a:gd name="T45" fmla="*/ 139 h 209"/>
                      <a:gd name="T46" fmla="*/ 124 w 221"/>
                      <a:gd name="T47" fmla="*/ 139 h 209"/>
                      <a:gd name="T48" fmla="*/ 112 w 221"/>
                      <a:gd name="T49" fmla="*/ 151 h 209"/>
                      <a:gd name="T50" fmla="*/ 104 w 221"/>
                      <a:gd name="T51" fmla="*/ 155 h 209"/>
                      <a:gd name="T52" fmla="*/ 67 w 221"/>
                      <a:gd name="T53" fmla="*/ 209 h 209"/>
                      <a:gd name="T54" fmla="*/ 64 w 221"/>
                      <a:gd name="T55" fmla="*/ 20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1" h="209">
                        <a:moveTo>
                          <a:pt x="64" y="203"/>
                        </a:moveTo>
                        <a:cubicBezTo>
                          <a:pt x="60" y="198"/>
                          <a:pt x="52" y="195"/>
                          <a:pt x="58" y="186"/>
                        </a:cubicBezTo>
                        <a:cubicBezTo>
                          <a:pt x="64" y="178"/>
                          <a:pt x="64" y="167"/>
                          <a:pt x="69" y="160"/>
                        </a:cubicBezTo>
                        <a:cubicBezTo>
                          <a:pt x="81" y="143"/>
                          <a:pt x="80" y="124"/>
                          <a:pt x="79" y="106"/>
                        </a:cubicBezTo>
                        <a:cubicBezTo>
                          <a:pt x="79" y="101"/>
                          <a:pt x="73" y="95"/>
                          <a:pt x="68" y="96"/>
                        </a:cubicBezTo>
                        <a:cubicBezTo>
                          <a:pt x="57" y="97"/>
                          <a:pt x="55" y="89"/>
                          <a:pt x="51" y="82"/>
                        </a:cubicBezTo>
                        <a:cubicBezTo>
                          <a:pt x="44" y="91"/>
                          <a:pt x="41" y="100"/>
                          <a:pt x="31" y="84"/>
                        </a:cubicBezTo>
                        <a:cubicBezTo>
                          <a:pt x="24" y="72"/>
                          <a:pt x="6" y="68"/>
                          <a:pt x="2" y="51"/>
                        </a:cubicBezTo>
                        <a:cubicBezTo>
                          <a:pt x="0" y="45"/>
                          <a:pt x="0" y="40"/>
                          <a:pt x="1" y="34"/>
                        </a:cubicBezTo>
                        <a:cubicBezTo>
                          <a:pt x="1" y="31"/>
                          <a:pt x="5" y="25"/>
                          <a:pt x="9" y="30"/>
                        </a:cubicBezTo>
                        <a:cubicBezTo>
                          <a:pt x="20" y="46"/>
                          <a:pt x="29" y="32"/>
                          <a:pt x="31" y="25"/>
                        </a:cubicBezTo>
                        <a:cubicBezTo>
                          <a:pt x="36" y="8"/>
                          <a:pt x="58" y="19"/>
                          <a:pt x="62" y="3"/>
                        </a:cubicBezTo>
                        <a:cubicBezTo>
                          <a:pt x="67" y="15"/>
                          <a:pt x="90" y="0"/>
                          <a:pt x="88" y="22"/>
                        </a:cubicBezTo>
                        <a:cubicBezTo>
                          <a:pt x="88" y="28"/>
                          <a:pt x="95" y="30"/>
                          <a:pt x="113" y="32"/>
                        </a:cubicBezTo>
                        <a:cubicBezTo>
                          <a:pt x="110" y="39"/>
                          <a:pt x="101" y="47"/>
                          <a:pt x="107" y="55"/>
                        </a:cubicBezTo>
                        <a:cubicBezTo>
                          <a:pt x="114" y="65"/>
                          <a:pt x="121" y="54"/>
                          <a:pt x="129" y="52"/>
                        </a:cubicBezTo>
                        <a:cubicBezTo>
                          <a:pt x="144" y="48"/>
                          <a:pt x="154" y="57"/>
                          <a:pt x="162" y="68"/>
                        </a:cubicBezTo>
                        <a:cubicBezTo>
                          <a:pt x="169" y="78"/>
                          <a:pt x="174" y="88"/>
                          <a:pt x="187" y="74"/>
                        </a:cubicBezTo>
                        <a:cubicBezTo>
                          <a:pt x="193" y="68"/>
                          <a:pt x="203" y="68"/>
                          <a:pt x="209" y="74"/>
                        </a:cubicBezTo>
                        <a:cubicBezTo>
                          <a:pt x="215" y="82"/>
                          <a:pt x="221" y="91"/>
                          <a:pt x="219" y="102"/>
                        </a:cubicBezTo>
                        <a:cubicBezTo>
                          <a:pt x="218" y="105"/>
                          <a:pt x="213" y="111"/>
                          <a:pt x="208" y="104"/>
                        </a:cubicBezTo>
                        <a:cubicBezTo>
                          <a:pt x="202" y="95"/>
                          <a:pt x="194" y="96"/>
                          <a:pt x="186" y="99"/>
                        </a:cubicBezTo>
                        <a:cubicBezTo>
                          <a:pt x="163" y="109"/>
                          <a:pt x="138" y="116"/>
                          <a:pt x="124" y="139"/>
                        </a:cubicBezTo>
                        <a:cubicBezTo>
                          <a:pt x="124" y="139"/>
                          <a:pt x="124" y="139"/>
                          <a:pt x="124" y="139"/>
                        </a:cubicBezTo>
                        <a:cubicBezTo>
                          <a:pt x="120" y="142"/>
                          <a:pt x="118" y="148"/>
                          <a:pt x="112" y="151"/>
                        </a:cubicBezTo>
                        <a:cubicBezTo>
                          <a:pt x="110" y="154"/>
                          <a:pt x="107" y="155"/>
                          <a:pt x="104" y="155"/>
                        </a:cubicBezTo>
                        <a:cubicBezTo>
                          <a:pt x="95" y="175"/>
                          <a:pt x="86" y="195"/>
                          <a:pt x="67" y="209"/>
                        </a:cubicBezTo>
                        <a:cubicBezTo>
                          <a:pt x="64" y="208"/>
                          <a:pt x="62" y="206"/>
                          <a:pt x="64" y="203"/>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06" name="9Slide.vn 13">
                    <a:extLst>
                      <a:ext uri="{FF2B5EF4-FFF2-40B4-BE49-F238E27FC236}">
                        <a16:creationId xmlns:a16="http://schemas.microsoft.com/office/drawing/2014/main" xmlns="" id="{C894A357-85A3-5147-0AFB-1FB86CF48C7F}"/>
                      </a:ext>
                    </a:extLst>
                  </p:cNvPr>
                  <p:cNvSpPr>
                    <a:spLocks/>
                  </p:cNvSpPr>
                  <p:nvPr>
                    <p:custDataLst>
                      <p:tags r:id="rId52"/>
                    </p:custDataLst>
                  </p:nvPr>
                </p:nvSpPr>
                <p:spPr bwMode="auto">
                  <a:xfrm>
                    <a:off x="6707921" y="1418714"/>
                    <a:ext cx="81107" cy="140489"/>
                  </a:xfrm>
                  <a:custGeom>
                    <a:avLst/>
                    <a:gdLst>
                      <a:gd name="T0" fmla="*/ 36 w 75"/>
                      <a:gd name="T1" fmla="*/ 49 h 130"/>
                      <a:gd name="T2" fmla="*/ 39 w 75"/>
                      <a:gd name="T3" fmla="*/ 37 h 130"/>
                      <a:gd name="T4" fmla="*/ 49 w 75"/>
                      <a:gd name="T5" fmla="*/ 51 h 130"/>
                      <a:gd name="T6" fmla="*/ 36 w 75"/>
                      <a:gd name="T7" fmla="*/ 9 h 130"/>
                      <a:gd name="T8" fmla="*/ 35 w 75"/>
                      <a:gd name="T9" fmla="*/ 10 h 130"/>
                      <a:gd name="T10" fmla="*/ 44 w 75"/>
                      <a:gd name="T11" fmla="*/ 11 h 130"/>
                      <a:gd name="T12" fmla="*/ 53 w 75"/>
                      <a:gd name="T13" fmla="*/ 8 h 130"/>
                      <a:gd name="T14" fmla="*/ 69 w 75"/>
                      <a:gd name="T15" fmla="*/ 1 h 130"/>
                      <a:gd name="T16" fmla="*/ 53 w 75"/>
                      <a:gd name="T17" fmla="*/ 70 h 130"/>
                      <a:gd name="T18" fmla="*/ 43 w 75"/>
                      <a:gd name="T19" fmla="*/ 54 h 130"/>
                      <a:gd name="T20" fmla="*/ 20 w 75"/>
                      <a:gd name="T21" fmla="*/ 130 h 130"/>
                      <a:gd name="T22" fmla="*/ 30 w 75"/>
                      <a:gd name="T23" fmla="*/ 90 h 130"/>
                      <a:gd name="T24" fmla="*/ 0 w 75"/>
                      <a:gd name="T25" fmla="*/ 87 h 130"/>
                      <a:gd name="T26" fmla="*/ 36 w 75"/>
                      <a:gd name="T27" fmla="*/ 49 h 130"/>
                      <a:gd name="T28" fmla="*/ 29 w 75"/>
                      <a:gd name="T29" fmla="*/ 68 h 130"/>
                      <a:gd name="T30" fmla="*/ 36 w 75"/>
                      <a:gd name="T31" fmla="*/ 4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 h="130">
                        <a:moveTo>
                          <a:pt x="36" y="49"/>
                        </a:moveTo>
                        <a:cubicBezTo>
                          <a:pt x="39" y="46"/>
                          <a:pt x="32" y="39"/>
                          <a:pt x="39" y="37"/>
                        </a:cubicBezTo>
                        <a:cubicBezTo>
                          <a:pt x="45" y="35"/>
                          <a:pt x="46" y="42"/>
                          <a:pt x="49" y="51"/>
                        </a:cubicBezTo>
                        <a:cubicBezTo>
                          <a:pt x="53" y="31"/>
                          <a:pt x="26" y="26"/>
                          <a:pt x="36" y="9"/>
                        </a:cubicBezTo>
                        <a:cubicBezTo>
                          <a:pt x="36" y="9"/>
                          <a:pt x="35" y="10"/>
                          <a:pt x="35" y="10"/>
                        </a:cubicBezTo>
                        <a:cubicBezTo>
                          <a:pt x="38" y="13"/>
                          <a:pt x="40" y="16"/>
                          <a:pt x="44" y="11"/>
                        </a:cubicBezTo>
                        <a:cubicBezTo>
                          <a:pt x="46" y="7"/>
                          <a:pt x="47" y="0"/>
                          <a:pt x="53" y="8"/>
                        </a:cubicBezTo>
                        <a:cubicBezTo>
                          <a:pt x="61" y="19"/>
                          <a:pt x="65" y="12"/>
                          <a:pt x="69" y="1"/>
                        </a:cubicBezTo>
                        <a:cubicBezTo>
                          <a:pt x="75" y="29"/>
                          <a:pt x="62" y="49"/>
                          <a:pt x="53" y="70"/>
                        </a:cubicBezTo>
                        <a:cubicBezTo>
                          <a:pt x="49" y="65"/>
                          <a:pt x="47" y="61"/>
                          <a:pt x="43" y="54"/>
                        </a:cubicBezTo>
                        <a:cubicBezTo>
                          <a:pt x="55" y="87"/>
                          <a:pt x="26" y="105"/>
                          <a:pt x="20" y="130"/>
                        </a:cubicBezTo>
                        <a:cubicBezTo>
                          <a:pt x="16" y="115"/>
                          <a:pt x="9" y="100"/>
                          <a:pt x="30" y="90"/>
                        </a:cubicBezTo>
                        <a:cubicBezTo>
                          <a:pt x="20" y="81"/>
                          <a:pt x="11" y="96"/>
                          <a:pt x="0" y="87"/>
                        </a:cubicBezTo>
                        <a:cubicBezTo>
                          <a:pt x="16" y="78"/>
                          <a:pt x="17" y="56"/>
                          <a:pt x="36" y="49"/>
                        </a:cubicBezTo>
                        <a:cubicBezTo>
                          <a:pt x="35" y="56"/>
                          <a:pt x="33" y="61"/>
                          <a:pt x="29" y="68"/>
                        </a:cubicBezTo>
                        <a:cubicBezTo>
                          <a:pt x="33" y="62"/>
                          <a:pt x="35" y="56"/>
                          <a:pt x="36" y="49"/>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07" name="9Slide.vn 14">
                    <a:extLst>
                      <a:ext uri="{FF2B5EF4-FFF2-40B4-BE49-F238E27FC236}">
                        <a16:creationId xmlns:a16="http://schemas.microsoft.com/office/drawing/2014/main" xmlns="" id="{83463193-0322-B48D-CFBE-7E47EA0CD198}"/>
                      </a:ext>
                    </a:extLst>
                  </p:cNvPr>
                  <p:cNvSpPr>
                    <a:spLocks/>
                  </p:cNvSpPr>
                  <p:nvPr>
                    <p:custDataLst>
                      <p:tags r:id="rId53"/>
                    </p:custDataLst>
                  </p:nvPr>
                </p:nvSpPr>
                <p:spPr bwMode="auto">
                  <a:xfrm>
                    <a:off x="7375602" y="4733947"/>
                    <a:ext cx="72417" cy="82555"/>
                  </a:xfrm>
                  <a:custGeom>
                    <a:avLst/>
                    <a:gdLst>
                      <a:gd name="T0" fmla="*/ 52 w 67"/>
                      <a:gd name="T1" fmla="*/ 0 h 78"/>
                      <a:gd name="T2" fmla="*/ 51 w 67"/>
                      <a:gd name="T3" fmla="*/ 35 h 78"/>
                      <a:gd name="T4" fmla="*/ 46 w 67"/>
                      <a:gd name="T5" fmla="*/ 44 h 78"/>
                      <a:gd name="T6" fmla="*/ 57 w 67"/>
                      <a:gd name="T7" fmla="*/ 45 h 78"/>
                      <a:gd name="T8" fmla="*/ 67 w 67"/>
                      <a:gd name="T9" fmla="*/ 48 h 78"/>
                      <a:gd name="T10" fmla="*/ 57 w 67"/>
                      <a:gd name="T11" fmla="*/ 52 h 78"/>
                      <a:gd name="T12" fmla="*/ 36 w 67"/>
                      <a:gd name="T13" fmla="*/ 60 h 78"/>
                      <a:gd name="T14" fmla="*/ 16 w 67"/>
                      <a:gd name="T15" fmla="*/ 68 h 78"/>
                      <a:gd name="T16" fmla="*/ 2 w 67"/>
                      <a:gd name="T17" fmla="*/ 65 h 78"/>
                      <a:gd name="T18" fmla="*/ 8 w 67"/>
                      <a:gd name="T19" fmla="*/ 39 h 78"/>
                      <a:gd name="T20" fmla="*/ 11 w 67"/>
                      <a:gd name="T21" fmla="*/ 34 h 78"/>
                      <a:gd name="T22" fmla="*/ 25 w 67"/>
                      <a:gd name="T23" fmla="*/ 20 h 78"/>
                      <a:gd name="T24" fmla="*/ 29 w 67"/>
                      <a:gd name="T25" fmla="*/ 17 h 78"/>
                      <a:gd name="T26" fmla="*/ 49 w 67"/>
                      <a:gd name="T27" fmla="*/ 1 h 78"/>
                      <a:gd name="T28" fmla="*/ 52 w 67"/>
                      <a:gd name="T2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78">
                        <a:moveTo>
                          <a:pt x="52" y="0"/>
                        </a:moveTo>
                        <a:cubicBezTo>
                          <a:pt x="55" y="12"/>
                          <a:pt x="60" y="24"/>
                          <a:pt x="51" y="35"/>
                        </a:cubicBezTo>
                        <a:cubicBezTo>
                          <a:pt x="49" y="38"/>
                          <a:pt x="43" y="39"/>
                          <a:pt x="46" y="44"/>
                        </a:cubicBezTo>
                        <a:cubicBezTo>
                          <a:pt x="49" y="48"/>
                          <a:pt x="52" y="49"/>
                          <a:pt x="57" y="45"/>
                        </a:cubicBezTo>
                        <a:cubicBezTo>
                          <a:pt x="61" y="43"/>
                          <a:pt x="67" y="41"/>
                          <a:pt x="67" y="48"/>
                        </a:cubicBezTo>
                        <a:cubicBezTo>
                          <a:pt x="67" y="54"/>
                          <a:pt x="63" y="56"/>
                          <a:pt x="57" y="52"/>
                        </a:cubicBezTo>
                        <a:cubicBezTo>
                          <a:pt x="48" y="48"/>
                          <a:pt x="45" y="62"/>
                          <a:pt x="36" y="60"/>
                        </a:cubicBezTo>
                        <a:cubicBezTo>
                          <a:pt x="28" y="58"/>
                          <a:pt x="22" y="65"/>
                          <a:pt x="16" y="68"/>
                        </a:cubicBezTo>
                        <a:cubicBezTo>
                          <a:pt x="9" y="78"/>
                          <a:pt x="4" y="76"/>
                          <a:pt x="2" y="65"/>
                        </a:cubicBezTo>
                        <a:cubicBezTo>
                          <a:pt x="0" y="56"/>
                          <a:pt x="4" y="47"/>
                          <a:pt x="8" y="39"/>
                        </a:cubicBezTo>
                        <a:cubicBezTo>
                          <a:pt x="9" y="37"/>
                          <a:pt x="10" y="36"/>
                          <a:pt x="11" y="34"/>
                        </a:cubicBezTo>
                        <a:cubicBezTo>
                          <a:pt x="15" y="29"/>
                          <a:pt x="22" y="26"/>
                          <a:pt x="25" y="20"/>
                        </a:cubicBezTo>
                        <a:cubicBezTo>
                          <a:pt x="27" y="19"/>
                          <a:pt x="28" y="18"/>
                          <a:pt x="29" y="17"/>
                        </a:cubicBezTo>
                        <a:cubicBezTo>
                          <a:pt x="38" y="13"/>
                          <a:pt x="41" y="5"/>
                          <a:pt x="49" y="1"/>
                        </a:cubicBezTo>
                        <a:cubicBezTo>
                          <a:pt x="50" y="1"/>
                          <a:pt x="51" y="0"/>
                          <a:pt x="52" y="0"/>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08" name="9Slide.vn 15">
                    <a:extLst>
                      <a:ext uri="{FF2B5EF4-FFF2-40B4-BE49-F238E27FC236}">
                        <a16:creationId xmlns:a16="http://schemas.microsoft.com/office/drawing/2014/main" xmlns="" id="{0259BA10-89D2-2960-95E0-EC901881B09C}"/>
                      </a:ext>
                    </a:extLst>
                  </p:cNvPr>
                  <p:cNvSpPr>
                    <a:spLocks/>
                  </p:cNvSpPr>
                  <p:nvPr>
                    <p:custDataLst>
                      <p:tags r:id="rId54"/>
                    </p:custDataLst>
                  </p:nvPr>
                </p:nvSpPr>
                <p:spPr bwMode="auto">
                  <a:xfrm>
                    <a:off x="6858547" y="1302848"/>
                    <a:ext cx="68072" cy="39105"/>
                  </a:xfrm>
                  <a:custGeom>
                    <a:avLst/>
                    <a:gdLst>
                      <a:gd name="T0" fmla="*/ 9 w 63"/>
                      <a:gd name="T1" fmla="*/ 35 h 36"/>
                      <a:gd name="T2" fmla="*/ 5 w 63"/>
                      <a:gd name="T3" fmla="*/ 29 h 36"/>
                      <a:gd name="T4" fmla="*/ 9 w 63"/>
                      <a:gd name="T5" fmla="*/ 22 h 36"/>
                      <a:gd name="T6" fmla="*/ 53 w 63"/>
                      <a:gd name="T7" fmla="*/ 7 h 36"/>
                      <a:gd name="T8" fmla="*/ 62 w 63"/>
                      <a:gd name="T9" fmla="*/ 7 h 36"/>
                      <a:gd name="T10" fmla="*/ 57 w 63"/>
                      <a:gd name="T11" fmla="*/ 21 h 36"/>
                      <a:gd name="T12" fmla="*/ 9 w 63"/>
                      <a:gd name="T13" fmla="*/ 35 h 36"/>
                    </a:gdLst>
                    <a:ahLst/>
                    <a:cxnLst>
                      <a:cxn ang="0">
                        <a:pos x="T0" y="T1"/>
                      </a:cxn>
                      <a:cxn ang="0">
                        <a:pos x="T2" y="T3"/>
                      </a:cxn>
                      <a:cxn ang="0">
                        <a:pos x="T4" y="T5"/>
                      </a:cxn>
                      <a:cxn ang="0">
                        <a:pos x="T6" y="T7"/>
                      </a:cxn>
                      <a:cxn ang="0">
                        <a:pos x="T8" y="T9"/>
                      </a:cxn>
                      <a:cxn ang="0">
                        <a:pos x="T10" y="T11"/>
                      </a:cxn>
                      <a:cxn ang="0">
                        <a:pos x="T12" y="T13"/>
                      </a:cxn>
                    </a:cxnLst>
                    <a:rect l="0" t="0" r="r" b="b"/>
                    <a:pathLst>
                      <a:path w="63" h="36">
                        <a:moveTo>
                          <a:pt x="9" y="35"/>
                        </a:moveTo>
                        <a:cubicBezTo>
                          <a:pt x="8" y="36"/>
                          <a:pt x="8" y="32"/>
                          <a:pt x="5" y="29"/>
                        </a:cubicBezTo>
                        <a:cubicBezTo>
                          <a:pt x="0" y="22"/>
                          <a:pt x="7" y="24"/>
                          <a:pt x="9" y="22"/>
                        </a:cubicBezTo>
                        <a:cubicBezTo>
                          <a:pt x="22" y="10"/>
                          <a:pt x="38" y="10"/>
                          <a:pt x="53" y="7"/>
                        </a:cubicBezTo>
                        <a:cubicBezTo>
                          <a:pt x="56" y="7"/>
                          <a:pt x="60" y="0"/>
                          <a:pt x="62" y="7"/>
                        </a:cubicBezTo>
                        <a:cubicBezTo>
                          <a:pt x="63" y="13"/>
                          <a:pt x="63" y="19"/>
                          <a:pt x="57" y="21"/>
                        </a:cubicBezTo>
                        <a:cubicBezTo>
                          <a:pt x="43" y="26"/>
                          <a:pt x="28" y="30"/>
                          <a:pt x="9" y="35"/>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09" name="9Slide.vn 16">
                    <a:extLst>
                      <a:ext uri="{FF2B5EF4-FFF2-40B4-BE49-F238E27FC236}">
                        <a16:creationId xmlns:a16="http://schemas.microsoft.com/office/drawing/2014/main" xmlns="" id="{0FF78F85-6347-5600-E3DC-10BB888A6BE4}"/>
                      </a:ext>
                    </a:extLst>
                  </p:cNvPr>
                  <p:cNvSpPr>
                    <a:spLocks/>
                  </p:cNvSpPr>
                  <p:nvPr>
                    <p:custDataLst>
                      <p:tags r:id="rId55"/>
                    </p:custDataLst>
                  </p:nvPr>
                </p:nvSpPr>
                <p:spPr bwMode="auto">
                  <a:xfrm>
                    <a:off x="6819443" y="1456371"/>
                    <a:ext cx="53589" cy="50692"/>
                  </a:xfrm>
                  <a:custGeom>
                    <a:avLst/>
                    <a:gdLst>
                      <a:gd name="T0" fmla="*/ 51 w 51"/>
                      <a:gd name="T1" fmla="*/ 3 h 47"/>
                      <a:gd name="T2" fmla="*/ 26 w 51"/>
                      <a:gd name="T3" fmla="*/ 29 h 47"/>
                      <a:gd name="T4" fmla="*/ 23 w 51"/>
                      <a:gd name="T5" fmla="*/ 33 h 47"/>
                      <a:gd name="T6" fmla="*/ 19 w 51"/>
                      <a:gd name="T7" fmla="*/ 40 h 47"/>
                      <a:gd name="T8" fmla="*/ 9 w 51"/>
                      <a:gd name="T9" fmla="*/ 43 h 47"/>
                      <a:gd name="T10" fmla="*/ 2 w 51"/>
                      <a:gd name="T11" fmla="*/ 12 h 47"/>
                      <a:gd name="T12" fmla="*/ 11 w 51"/>
                      <a:gd name="T13" fmla="*/ 12 h 47"/>
                      <a:gd name="T14" fmla="*/ 35 w 51"/>
                      <a:gd name="T15" fmla="*/ 8 h 47"/>
                      <a:gd name="T16" fmla="*/ 51 w 51"/>
                      <a:gd name="T17" fmla="*/ 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47">
                        <a:moveTo>
                          <a:pt x="51" y="3"/>
                        </a:moveTo>
                        <a:cubicBezTo>
                          <a:pt x="43" y="12"/>
                          <a:pt x="47" y="32"/>
                          <a:pt x="26" y="29"/>
                        </a:cubicBezTo>
                        <a:cubicBezTo>
                          <a:pt x="25" y="29"/>
                          <a:pt x="24" y="32"/>
                          <a:pt x="23" y="33"/>
                        </a:cubicBezTo>
                        <a:cubicBezTo>
                          <a:pt x="22" y="35"/>
                          <a:pt x="20" y="37"/>
                          <a:pt x="19" y="40"/>
                        </a:cubicBezTo>
                        <a:cubicBezTo>
                          <a:pt x="18" y="47"/>
                          <a:pt x="11" y="37"/>
                          <a:pt x="9" y="43"/>
                        </a:cubicBezTo>
                        <a:cubicBezTo>
                          <a:pt x="12" y="31"/>
                          <a:pt x="0" y="23"/>
                          <a:pt x="2" y="12"/>
                        </a:cubicBezTo>
                        <a:cubicBezTo>
                          <a:pt x="3" y="6"/>
                          <a:pt x="9" y="11"/>
                          <a:pt x="11" y="12"/>
                        </a:cubicBezTo>
                        <a:cubicBezTo>
                          <a:pt x="22" y="24"/>
                          <a:pt x="30" y="22"/>
                          <a:pt x="35" y="8"/>
                        </a:cubicBezTo>
                        <a:cubicBezTo>
                          <a:pt x="38" y="0"/>
                          <a:pt x="47" y="8"/>
                          <a:pt x="51" y="3"/>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10" name="9Slide.vn 17">
                    <a:extLst>
                      <a:ext uri="{FF2B5EF4-FFF2-40B4-BE49-F238E27FC236}">
                        <a16:creationId xmlns:a16="http://schemas.microsoft.com/office/drawing/2014/main" xmlns="" id="{64D57AF1-3F65-4C3E-8123-5728CB4C4C8F}"/>
                      </a:ext>
                    </a:extLst>
                  </p:cNvPr>
                  <p:cNvSpPr>
                    <a:spLocks/>
                  </p:cNvSpPr>
                  <p:nvPr>
                    <p:custDataLst>
                      <p:tags r:id="rId56"/>
                    </p:custDataLst>
                  </p:nvPr>
                </p:nvSpPr>
                <p:spPr bwMode="auto">
                  <a:xfrm>
                    <a:off x="6371908" y="6282052"/>
                    <a:ext cx="53030" cy="60862"/>
                  </a:xfrm>
                  <a:custGeom>
                    <a:avLst/>
                    <a:gdLst>
                      <a:gd name="connsiteX0" fmla="*/ 0 w 58126"/>
                      <a:gd name="connsiteY0" fmla="*/ 60504 h 66710"/>
                      <a:gd name="connsiteX1" fmla="*/ 17463 w 58126"/>
                      <a:gd name="connsiteY1" fmla="*/ 65040 h 66710"/>
                      <a:gd name="connsiteX2" fmla="*/ 0 w 58126"/>
                      <a:gd name="connsiteY2" fmla="*/ 60504 h 66710"/>
                      <a:gd name="connsiteX3" fmla="*/ 49858 w 58126"/>
                      <a:gd name="connsiteY3" fmla="*/ 79 h 66710"/>
                      <a:gd name="connsiteX4" fmla="*/ 57151 w 58126"/>
                      <a:gd name="connsiteY4" fmla="*/ 4544 h 66710"/>
                      <a:gd name="connsiteX5" fmla="*/ 48816 w 58126"/>
                      <a:gd name="connsiteY5" fmla="*/ 11688 h 66710"/>
                      <a:gd name="connsiteX6" fmla="*/ 38101 w 58126"/>
                      <a:gd name="connsiteY6" fmla="*/ 35501 h 66710"/>
                      <a:gd name="connsiteX7" fmla="*/ 4763 w 58126"/>
                      <a:gd name="connsiteY7" fmla="*/ 41454 h 66710"/>
                      <a:gd name="connsiteX8" fmla="*/ 27385 w 58126"/>
                      <a:gd name="connsiteY8" fmla="*/ 15260 h 66710"/>
                      <a:gd name="connsiteX9" fmla="*/ 41673 w 58126"/>
                      <a:gd name="connsiteY9" fmla="*/ 972 h 66710"/>
                      <a:gd name="connsiteX10" fmla="*/ 49858 w 58126"/>
                      <a:gd name="connsiteY10" fmla="*/ 79 h 6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126" h="66710">
                        <a:moveTo>
                          <a:pt x="0" y="60504"/>
                        </a:moveTo>
                        <a:cubicBezTo>
                          <a:pt x="4657" y="61638"/>
                          <a:pt x="10478" y="62772"/>
                          <a:pt x="17463" y="65040"/>
                        </a:cubicBezTo>
                        <a:cubicBezTo>
                          <a:pt x="10478" y="67308"/>
                          <a:pt x="4657" y="68442"/>
                          <a:pt x="0" y="60504"/>
                        </a:cubicBezTo>
                        <a:close/>
                        <a:moveTo>
                          <a:pt x="49858" y="79"/>
                        </a:moveTo>
                        <a:cubicBezTo>
                          <a:pt x="52686" y="377"/>
                          <a:pt x="55365" y="1568"/>
                          <a:pt x="57151" y="4544"/>
                        </a:cubicBezTo>
                        <a:cubicBezTo>
                          <a:pt x="61913" y="15260"/>
                          <a:pt x="47626" y="8116"/>
                          <a:pt x="48816" y="11688"/>
                        </a:cubicBezTo>
                        <a:cubicBezTo>
                          <a:pt x="54769" y="24785"/>
                          <a:pt x="41673" y="28357"/>
                          <a:pt x="38101" y="35501"/>
                        </a:cubicBezTo>
                        <a:cubicBezTo>
                          <a:pt x="28576" y="55741"/>
                          <a:pt x="17860" y="54551"/>
                          <a:pt x="4763" y="41454"/>
                        </a:cubicBezTo>
                        <a:cubicBezTo>
                          <a:pt x="9526" y="29547"/>
                          <a:pt x="14288" y="18832"/>
                          <a:pt x="27385" y="15260"/>
                        </a:cubicBezTo>
                        <a:cubicBezTo>
                          <a:pt x="26194" y="4544"/>
                          <a:pt x="35719" y="3354"/>
                          <a:pt x="41673" y="972"/>
                        </a:cubicBezTo>
                        <a:cubicBezTo>
                          <a:pt x="44054" y="377"/>
                          <a:pt x="47031" y="-218"/>
                          <a:pt x="49858" y="79"/>
                        </a:cubicBezTo>
                        <a:close/>
                      </a:path>
                    </a:pathLst>
                  </a:custGeom>
                  <a:grpFill/>
                  <a:ln>
                    <a:solidFill>
                      <a:schemeClr val="accent6">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11" name="9Slide.vn 18">
                    <a:extLst>
                      <a:ext uri="{FF2B5EF4-FFF2-40B4-BE49-F238E27FC236}">
                        <a16:creationId xmlns:a16="http://schemas.microsoft.com/office/drawing/2014/main" xmlns="" id="{AF4C840C-A9CF-0391-CFE8-C3DD6DBA4DD9}"/>
                      </a:ext>
                    </a:extLst>
                  </p:cNvPr>
                  <p:cNvSpPr>
                    <a:spLocks/>
                  </p:cNvSpPr>
                  <p:nvPr>
                    <p:custDataLst>
                      <p:tags r:id="rId57"/>
                    </p:custDataLst>
                  </p:nvPr>
                </p:nvSpPr>
                <p:spPr bwMode="auto">
                  <a:xfrm>
                    <a:off x="7395879" y="4945404"/>
                    <a:ext cx="40553" cy="23173"/>
                  </a:xfrm>
                  <a:custGeom>
                    <a:avLst/>
                    <a:gdLst>
                      <a:gd name="T0" fmla="*/ 15 w 38"/>
                      <a:gd name="T1" fmla="*/ 2 h 21"/>
                      <a:gd name="T2" fmla="*/ 38 w 38"/>
                      <a:gd name="T3" fmla="*/ 10 h 21"/>
                      <a:gd name="T4" fmla="*/ 19 w 38"/>
                      <a:gd name="T5" fmla="*/ 21 h 21"/>
                      <a:gd name="T6" fmla="*/ 0 w 38"/>
                      <a:gd name="T7" fmla="*/ 7 h 21"/>
                      <a:gd name="T8" fmla="*/ 15 w 38"/>
                      <a:gd name="T9" fmla="*/ 2 h 21"/>
                    </a:gdLst>
                    <a:ahLst/>
                    <a:cxnLst>
                      <a:cxn ang="0">
                        <a:pos x="T0" y="T1"/>
                      </a:cxn>
                      <a:cxn ang="0">
                        <a:pos x="T2" y="T3"/>
                      </a:cxn>
                      <a:cxn ang="0">
                        <a:pos x="T4" y="T5"/>
                      </a:cxn>
                      <a:cxn ang="0">
                        <a:pos x="T6" y="T7"/>
                      </a:cxn>
                      <a:cxn ang="0">
                        <a:pos x="T8" y="T9"/>
                      </a:cxn>
                    </a:cxnLst>
                    <a:rect l="0" t="0" r="r" b="b"/>
                    <a:pathLst>
                      <a:path w="38" h="21">
                        <a:moveTo>
                          <a:pt x="15" y="2"/>
                        </a:moveTo>
                        <a:cubicBezTo>
                          <a:pt x="25" y="2"/>
                          <a:pt x="33" y="2"/>
                          <a:pt x="38" y="10"/>
                        </a:cubicBezTo>
                        <a:cubicBezTo>
                          <a:pt x="31" y="14"/>
                          <a:pt x="25" y="21"/>
                          <a:pt x="19" y="21"/>
                        </a:cubicBezTo>
                        <a:cubicBezTo>
                          <a:pt x="11" y="21"/>
                          <a:pt x="0" y="16"/>
                          <a:pt x="0" y="7"/>
                        </a:cubicBezTo>
                        <a:cubicBezTo>
                          <a:pt x="0" y="0"/>
                          <a:pt x="10" y="3"/>
                          <a:pt x="15" y="2"/>
                        </a:cubicBezTo>
                        <a:close/>
                      </a:path>
                    </a:pathLst>
                  </a:custGeom>
                  <a:grpFill/>
                  <a:ln>
                    <a:solidFill>
                      <a:schemeClr val="accent6">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12" name="9Slide.vn 19">
                    <a:extLst>
                      <a:ext uri="{FF2B5EF4-FFF2-40B4-BE49-F238E27FC236}">
                        <a16:creationId xmlns:a16="http://schemas.microsoft.com/office/drawing/2014/main" xmlns="" id="{B021DDDE-DBA9-D5E9-2B73-A24EC9BB744D}"/>
                      </a:ext>
                    </a:extLst>
                  </p:cNvPr>
                  <p:cNvSpPr>
                    <a:spLocks/>
                  </p:cNvSpPr>
                  <p:nvPr>
                    <p:custDataLst>
                      <p:tags r:id="rId58"/>
                    </p:custDataLst>
                  </p:nvPr>
                </p:nvSpPr>
                <p:spPr bwMode="auto">
                  <a:xfrm>
                    <a:off x="7335049" y="3704183"/>
                    <a:ext cx="36209" cy="27519"/>
                  </a:xfrm>
                  <a:custGeom>
                    <a:avLst/>
                    <a:gdLst>
                      <a:gd name="T0" fmla="*/ 0 w 34"/>
                      <a:gd name="T1" fmla="*/ 9 h 26"/>
                      <a:gd name="T2" fmla="*/ 34 w 34"/>
                      <a:gd name="T3" fmla="*/ 15 h 26"/>
                      <a:gd name="T4" fmla="*/ 1 w 34"/>
                      <a:gd name="T5" fmla="*/ 8 h 26"/>
                      <a:gd name="T6" fmla="*/ 0 w 34"/>
                      <a:gd name="T7" fmla="*/ 9 h 26"/>
                    </a:gdLst>
                    <a:ahLst/>
                    <a:cxnLst>
                      <a:cxn ang="0">
                        <a:pos x="T0" y="T1"/>
                      </a:cxn>
                      <a:cxn ang="0">
                        <a:pos x="T2" y="T3"/>
                      </a:cxn>
                      <a:cxn ang="0">
                        <a:pos x="T4" y="T5"/>
                      </a:cxn>
                      <a:cxn ang="0">
                        <a:pos x="T6" y="T7"/>
                      </a:cxn>
                    </a:cxnLst>
                    <a:rect l="0" t="0" r="r" b="b"/>
                    <a:pathLst>
                      <a:path w="34" h="26">
                        <a:moveTo>
                          <a:pt x="0" y="9"/>
                        </a:moveTo>
                        <a:cubicBezTo>
                          <a:pt x="20" y="0"/>
                          <a:pt x="20" y="0"/>
                          <a:pt x="34" y="15"/>
                        </a:cubicBezTo>
                        <a:cubicBezTo>
                          <a:pt x="5" y="26"/>
                          <a:pt x="3" y="26"/>
                          <a:pt x="1" y="8"/>
                        </a:cubicBezTo>
                        <a:lnTo>
                          <a:pt x="0" y="9"/>
                        </a:lnTo>
                        <a:close/>
                      </a:path>
                    </a:pathLst>
                  </a:custGeom>
                  <a:grpFill/>
                  <a:ln>
                    <a:solidFill>
                      <a:schemeClr val="accent6">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13" name="9Slide.vn 20">
                    <a:extLst>
                      <a:ext uri="{FF2B5EF4-FFF2-40B4-BE49-F238E27FC236}">
                        <a16:creationId xmlns:a16="http://schemas.microsoft.com/office/drawing/2014/main" xmlns="" id="{718F5CA4-87D1-610A-F885-ABDF201F711A}"/>
                      </a:ext>
                    </a:extLst>
                  </p:cNvPr>
                  <p:cNvSpPr>
                    <a:spLocks/>
                  </p:cNvSpPr>
                  <p:nvPr>
                    <p:custDataLst>
                      <p:tags r:id="rId59"/>
                    </p:custDataLst>
                  </p:nvPr>
                </p:nvSpPr>
                <p:spPr bwMode="auto">
                  <a:xfrm>
                    <a:off x="6670264" y="1541822"/>
                    <a:ext cx="39105" cy="30415"/>
                  </a:xfrm>
                  <a:custGeom>
                    <a:avLst/>
                    <a:gdLst>
                      <a:gd name="T0" fmla="*/ 36 w 36"/>
                      <a:gd name="T1" fmla="*/ 24 h 29"/>
                      <a:gd name="T2" fmla="*/ 30 w 36"/>
                      <a:gd name="T3" fmla="*/ 28 h 29"/>
                      <a:gd name="T4" fmla="*/ 2 w 36"/>
                      <a:gd name="T5" fmla="*/ 6 h 29"/>
                      <a:gd name="T6" fmla="*/ 8 w 36"/>
                      <a:gd name="T7" fmla="*/ 1 h 29"/>
                      <a:gd name="T8" fmla="*/ 36 w 36"/>
                      <a:gd name="T9" fmla="*/ 24 h 29"/>
                    </a:gdLst>
                    <a:ahLst/>
                    <a:cxnLst>
                      <a:cxn ang="0">
                        <a:pos x="T0" y="T1"/>
                      </a:cxn>
                      <a:cxn ang="0">
                        <a:pos x="T2" y="T3"/>
                      </a:cxn>
                      <a:cxn ang="0">
                        <a:pos x="T4" y="T5"/>
                      </a:cxn>
                      <a:cxn ang="0">
                        <a:pos x="T6" y="T7"/>
                      </a:cxn>
                      <a:cxn ang="0">
                        <a:pos x="T8" y="T9"/>
                      </a:cxn>
                    </a:cxnLst>
                    <a:rect l="0" t="0" r="r" b="b"/>
                    <a:pathLst>
                      <a:path w="36" h="29">
                        <a:moveTo>
                          <a:pt x="36" y="24"/>
                        </a:moveTo>
                        <a:cubicBezTo>
                          <a:pt x="35" y="25"/>
                          <a:pt x="32" y="29"/>
                          <a:pt x="30" y="28"/>
                        </a:cubicBezTo>
                        <a:cubicBezTo>
                          <a:pt x="21" y="20"/>
                          <a:pt x="7" y="18"/>
                          <a:pt x="2" y="6"/>
                        </a:cubicBezTo>
                        <a:cubicBezTo>
                          <a:pt x="0" y="2"/>
                          <a:pt x="5" y="0"/>
                          <a:pt x="8" y="1"/>
                        </a:cubicBezTo>
                        <a:cubicBezTo>
                          <a:pt x="18" y="6"/>
                          <a:pt x="32" y="8"/>
                          <a:pt x="36" y="24"/>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14" name="9Slide.vn 21">
                    <a:extLst>
                      <a:ext uri="{FF2B5EF4-FFF2-40B4-BE49-F238E27FC236}">
                        <a16:creationId xmlns:a16="http://schemas.microsoft.com/office/drawing/2014/main" xmlns="" id="{D377B20C-BE11-5378-E150-A585D6441E45}"/>
                      </a:ext>
                    </a:extLst>
                  </p:cNvPr>
                  <p:cNvSpPr>
                    <a:spLocks/>
                  </p:cNvSpPr>
                  <p:nvPr>
                    <p:custDataLst>
                      <p:tags r:id="rId60"/>
                    </p:custDataLst>
                  </p:nvPr>
                </p:nvSpPr>
                <p:spPr bwMode="auto">
                  <a:xfrm>
                    <a:off x="6819443" y="1323124"/>
                    <a:ext cx="36209" cy="36209"/>
                  </a:xfrm>
                  <a:custGeom>
                    <a:avLst/>
                    <a:gdLst>
                      <a:gd name="T0" fmla="*/ 7 w 34"/>
                      <a:gd name="T1" fmla="*/ 35 h 35"/>
                      <a:gd name="T2" fmla="*/ 0 w 34"/>
                      <a:gd name="T3" fmla="*/ 32 h 35"/>
                      <a:gd name="T4" fmla="*/ 5 w 34"/>
                      <a:gd name="T5" fmla="*/ 21 h 35"/>
                      <a:gd name="T6" fmla="*/ 27 w 34"/>
                      <a:gd name="T7" fmla="*/ 4 h 35"/>
                      <a:gd name="T8" fmla="*/ 31 w 34"/>
                      <a:gd name="T9" fmla="*/ 4 h 35"/>
                      <a:gd name="T10" fmla="*/ 34 w 34"/>
                      <a:gd name="T11" fmla="*/ 9 h 35"/>
                      <a:gd name="T12" fmla="*/ 7 w 34"/>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34" h="35">
                        <a:moveTo>
                          <a:pt x="7" y="35"/>
                        </a:moveTo>
                        <a:cubicBezTo>
                          <a:pt x="4" y="34"/>
                          <a:pt x="0" y="32"/>
                          <a:pt x="0" y="32"/>
                        </a:cubicBezTo>
                        <a:cubicBezTo>
                          <a:pt x="1" y="28"/>
                          <a:pt x="2" y="23"/>
                          <a:pt x="5" y="21"/>
                        </a:cubicBezTo>
                        <a:cubicBezTo>
                          <a:pt x="12" y="15"/>
                          <a:pt x="24" y="15"/>
                          <a:pt x="27" y="4"/>
                        </a:cubicBezTo>
                        <a:cubicBezTo>
                          <a:pt x="27" y="0"/>
                          <a:pt x="30" y="3"/>
                          <a:pt x="31" y="4"/>
                        </a:cubicBezTo>
                        <a:cubicBezTo>
                          <a:pt x="32" y="5"/>
                          <a:pt x="34" y="7"/>
                          <a:pt x="34" y="9"/>
                        </a:cubicBezTo>
                        <a:cubicBezTo>
                          <a:pt x="34" y="12"/>
                          <a:pt x="10" y="35"/>
                          <a:pt x="7" y="35"/>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15" name="9Slide.vn 22">
                    <a:extLst>
                      <a:ext uri="{FF2B5EF4-FFF2-40B4-BE49-F238E27FC236}">
                        <a16:creationId xmlns:a16="http://schemas.microsoft.com/office/drawing/2014/main" xmlns="" id="{49D1B6CA-1EFF-0F93-3E6A-DA97A2CA1680}"/>
                      </a:ext>
                    </a:extLst>
                  </p:cNvPr>
                  <p:cNvSpPr>
                    <a:spLocks/>
                  </p:cNvSpPr>
                  <p:nvPr>
                    <p:custDataLst>
                      <p:tags r:id="rId61"/>
                    </p:custDataLst>
                  </p:nvPr>
                </p:nvSpPr>
                <p:spPr bwMode="auto">
                  <a:xfrm>
                    <a:off x="7268426" y="5584119"/>
                    <a:ext cx="26070" cy="36209"/>
                  </a:xfrm>
                  <a:custGeom>
                    <a:avLst/>
                    <a:gdLst>
                      <a:gd name="T0" fmla="*/ 6 w 24"/>
                      <a:gd name="T1" fmla="*/ 0 h 33"/>
                      <a:gd name="T2" fmla="*/ 21 w 24"/>
                      <a:gd name="T3" fmla="*/ 22 h 33"/>
                      <a:gd name="T4" fmla="*/ 15 w 24"/>
                      <a:gd name="T5" fmla="*/ 33 h 33"/>
                      <a:gd name="T6" fmla="*/ 3 w 24"/>
                      <a:gd name="T7" fmla="*/ 14 h 33"/>
                      <a:gd name="T8" fmla="*/ 6 w 24"/>
                      <a:gd name="T9" fmla="*/ 0 h 33"/>
                    </a:gdLst>
                    <a:ahLst/>
                    <a:cxnLst>
                      <a:cxn ang="0">
                        <a:pos x="T0" y="T1"/>
                      </a:cxn>
                      <a:cxn ang="0">
                        <a:pos x="T2" y="T3"/>
                      </a:cxn>
                      <a:cxn ang="0">
                        <a:pos x="T4" y="T5"/>
                      </a:cxn>
                      <a:cxn ang="0">
                        <a:pos x="T6" y="T7"/>
                      </a:cxn>
                      <a:cxn ang="0">
                        <a:pos x="T8" y="T9"/>
                      </a:cxn>
                    </a:cxnLst>
                    <a:rect l="0" t="0" r="r" b="b"/>
                    <a:pathLst>
                      <a:path w="24" h="33">
                        <a:moveTo>
                          <a:pt x="6" y="0"/>
                        </a:moveTo>
                        <a:cubicBezTo>
                          <a:pt x="12" y="7"/>
                          <a:pt x="18" y="13"/>
                          <a:pt x="21" y="22"/>
                        </a:cubicBezTo>
                        <a:cubicBezTo>
                          <a:pt x="24" y="30"/>
                          <a:pt x="16" y="33"/>
                          <a:pt x="15" y="33"/>
                        </a:cubicBezTo>
                        <a:cubicBezTo>
                          <a:pt x="6" y="30"/>
                          <a:pt x="6" y="21"/>
                          <a:pt x="3" y="14"/>
                        </a:cubicBezTo>
                        <a:cubicBezTo>
                          <a:pt x="0" y="7"/>
                          <a:pt x="4" y="5"/>
                          <a:pt x="6" y="0"/>
                        </a:cubicBezTo>
                        <a:close/>
                      </a:path>
                    </a:pathLst>
                  </a:custGeom>
                  <a:grpFill/>
                  <a:ln>
                    <a:solidFill>
                      <a:schemeClr val="accent6">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16" name="9Slide.vn 23">
                    <a:extLst>
                      <a:ext uri="{FF2B5EF4-FFF2-40B4-BE49-F238E27FC236}">
                        <a16:creationId xmlns:a16="http://schemas.microsoft.com/office/drawing/2014/main" xmlns="" id="{945CFCB9-3769-A873-D95D-9633BC09B985}"/>
                      </a:ext>
                    </a:extLst>
                  </p:cNvPr>
                  <p:cNvSpPr>
                    <a:spLocks/>
                  </p:cNvSpPr>
                  <p:nvPr>
                    <p:custDataLst>
                      <p:tags r:id="rId62"/>
                    </p:custDataLst>
                  </p:nvPr>
                </p:nvSpPr>
                <p:spPr bwMode="auto">
                  <a:xfrm>
                    <a:off x="6664471" y="1488234"/>
                    <a:ext cx="33312" cy="24622"/>
                  </a:xfrm>
                  <a:custGeom>
                    <a:avLst/>
                    <a:gdLst>
                      <a:gd name="T0" fmla="*/ 11 w 32"/>
                      <a:gd name="T1" fmla="*/ 22 h 22"/>
                      <a:gd name="T2" fmla="*/ 1 w 32"/>
                      <a:gd name="T3" fmla="*/ 14 h 22"/>
                      <a:gd name="T4" fmla="*/ 24 w 32"/>
                      <a:gd name="T5" fmla="*/ 2 h 22"/>
                      <a:gd name="T6" fmla="*/ 31 w 32"/>
                      <a:gd name="T7" fmla="*/ 8 h 22"/>
                      <a:gd name="T8" fmla="*/ 11 w 32"/>
                      <a:gd name="T9" fmla="*/ 22 h 22"/>
                    </a:gdLst>
                    <a:ahLst/>
                    <a:cxnLst>
                      <a:cxn ang="0">
                        <a:pos x="T0" y="T1"/>
                      </a:cxn>
                      <a:cxn ang="0">
                        <a:pos x="T2" y="T3"/>
                      </a:cxn>
                      <a:cxn ang="0">
                        <a:pos x="T4" y="T5"/>
                      </a:cxn>
                      <a:cxn ang="0">
                        <a:pos x="T6" y="T7"/>
                      </a:cxn>
                      <a:cxn ang="0">
                        <a:pos x="T8" y="T9"/>
                      </a:cxn>
                    </a:cxnLst>
                    <a:rect l="0" t="0" r="r" b="b"/>
                    <a:pathLst>
                      <a:path w="32" h="22">
                        <a:moveTo>
                          <a:pt x="11" y="22"/>
                        </a:moveTo>
                        <a:cubicBezTo>
                          <a:pt x="7" y="19"/>
                          <a:pt x="0" y="19"/>
                          <a:pt x="1" y="14"/>
                        </a:cubicBezTo>
                        <a:cubicBezTo>
                          <a:pt x="3" y="1"/>
                          <a:pt x="17" y="8"/>
                          <a:pt x="24" y="2"/>
                        </a:cubicBezTo>
                        <a:cubicBezTo>
                          <a:pt x="27" y="0"/>
                          <a:pt x="32" y="3"/>
                          <a:pt x="31" y="8"/>
                        </a:cubicBezTo>
                        <a:cubicBezTo>
                          <a:pt x="28" y="19"/>
                          <a:pt x="14" y="12"/>
                          <a:pt x="11" y="22"/>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17" name="9Slide.vn 24">
                    <a:extLst>
                      <a:ext uri="{FF2B5EF4-FFF2-40B4-BE49-F238E27FC236}">
                        <a16:creationId xmlns:a16="http://schemas.microsoft.com/office/drawing/2014/main" xmlns="" id="{FEB97845-6629-29A9-7D65-C594A95896C6}"/>
                      </a:ext>
                    </a:extLst>
                  </p:cNvPr>
                  <p:cNvSpPr>
                    <a:spLocks/>
                  </p:cNvSpPr>
                  <p:nvPr>
                    <p:custDataLst>
                      <p:tags r:id="rId63"/>
                    </p:custDataLst>
                  </p:nvPr>
                </p:nvSpPr>
                <p:spPr bwMode="auto">
                  <a:xfrm>
                    <a:off x="7107660" y="3478243"/>
                    <a:ext cx="26070" cy="31863"/>
                  </a:xfrm>
                  <a:custGeom>
                    <a:avLst/>
                    <a:gdLst>
                      <a:gd name="T0" fmla="*/ 24 w 24"/>
                      <a:gd name="T1" fmla="*/ 20 h 30"/>
                      <a:gd name="T2" fmla="*/ 15 w 24"/>
                      <a:gd name="T3" fmla="*/ 27 h 30"/>
                      <a:gd name="T4" fmla="*/ 0 w 24"/>
                      <a:gd name="T5" fmla="*/ 6 h 30"/>
                      <a:gd name="T6" fmla="*/ 5 w 24"/>
                      <a:gd name="T7" fmla="*/ 2 h 30"/>
                      <a:gd name="T8" fmla="*/ 24 w 24"/>
                      <a:gd name="T9" fmla="*/ 20 h 30"/>
                    </a:gdLst>
                    <a:ahLst/>
                    <a:cxnLst>
                      <a:cxn ang="0">
                        <a:pos x="T0" y="T1"/>
                      </a:cxn>
                      <a:cxn ang="0">
                        <a:pos x="T2" y="T3"/>
                      </a:cxn>
                      <a:cxn ang="0">
                        <a:pos x="T4" y="T5"/>
                      </a:cxn>
                      <a:cxn ang="0">
                        <a:pos x="T6" y="T7"/>
                      </a:cxn>
                      <a:cxn ang="0">
                        <a:pos x="T8" y="T9"/>
                      </a:cxn>
                    </a:cxnLst>
                    <a:rect l="0" t="0" r="r" b="b"/>
                    <a:pathLst>
                      <a:path w="24" h="30">
                        <a:moveTo>
                          <a:pt x="24" y="20"/>
                        </a:moveTo>
                        <a:cubicBezTo>
                          <a:pt x="21" y="23"/>
                          <a:pt x="19" y="30"/>
                          <a:pt x="15" y="27"/>
                        </a:cubicBezTo>
                        <a:cubicBezTo>
                          <a:pt x="7" y="22"/>
                          <a:pt x="1" y="16"/>
                          <a:pt x="0" y="6"/>
                        </a:cubicBezTo>
                        <a:cubicBezTo>
                          <a:pt x="0" y="5"/>
                          <a:pt x="2" y="0"/>
                          <a:pt x="5" y="2"/>
                        </a:cubicBezTo>
                        <a:cubicBezTo>
                          <a:pt x="12" y="8"/>
                          <a:pt x="21" y="10"/>
                          <a:pt x="24" y="20"/>
                        </a:cubicBezTo>
                        <a:close/>
                      </a:path>
                    </a:pathLst>
                  </a:custGeom>
                  <a:grpFill/>
                  <a:ln>
                    <a:solidFill>
                      <a:schemeClr val="accent6">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18" name="9Slide.vn 25">
                    <a:extLst>
                      <a:ext uri="{FF2B5EF4-FFF2-40B4-BE49-F238E27FC236}">
                        <a16:creationId xmlns:a16="http://schemas.microsoft.com/office/drawing/2014/main" xmlns="" id="{95C90A12-A2F2-5098-981C-5A223BC0BEDC}"/>
                      </a:ext>
                    </a:extLst>
                  </p:cNvPr>
                  <p:cNvSpPr>
                    <a:spLocks/>
                  </p:cNvSpPr>
                  <p:nvPr>
                    <p:custDataLst>
                      <p:tags r:id="rId64"/>
                    </p:custDataLst>
                  </p:nvPr>
                </p:nvSpPr>
                <p:spPr bwMode="auto">
                  <a:xfrm>
                    <a:off x="6665920" y="1515752"/>
                    <a:ext cx="31863" cy="21725"/>
                  </a:xfrm>
                  <a:custGeom>
                    <a:avLst/>
                    <a:gdLst>
                      <a:gd name="T0" fmla="*/ 11 w 29"/>
                      <a:gd name="T1" fmla="*/ 20 h 20"/>
                      <a:gd name="T2" fmla="*/ 2 w 29"/>
                      <a:gd name="T3" fmla="*/ 5 h 20"/>
                      <a:gd name="T4" fmla="*/ 8 w 29"/>
                      <a:gd name="T5" fmla="*/ 1 h 20"/>
                      <a:gd name="T6" fmla="*/ 28 w 29"/>
                      <a:gd name="T7" fmla="*/ 11 h 20"/>
                      <a:gd name="T8" fmla="*/ 11 w 29"/>
                      <a:gd name="T9" fmla="*/ 20 h 20"/>
                    </a:gdLst>
                    <a:ahLst/>
                    <a:cxnLst>
                      <a:cxn ang="0">
                        <a:pos x="T0" y="T1"/>
                      </a:cxn>
                      <a:cxn ang="0">
                        <a:pos x="T2" y="T3"/>
                      </a:cxn>
                      <a:cxn ang="0">
                        <a:pos x="T4" y="T5"/>
                      </a:cxn>
                      <a:cxn ang="0">
                        <a:pos x="T6" y="T7"/>
                      </a:cxn>
                      <a:cxn ang="0">
                        <a:pos x="T8" y="T9"/>
                      </a:cxn>
                    </a:cxnLst>
                    <a:rect l="0" t="0" r="r" b="b"/>
                    <a:pathLst>
                      <a:path w="29" h="20">
                        <a:moveTo>
                          <a:pt x="11" y="20"/>
                        </a:moveTo>
                        <a:cubicBezTo>
                          <a:pt x="4" y="18"/>
                          <a:pt x="4" y="11"/>
                          <a:pt x="2" y="5"/>
                        </a:cubicBezTo>
                        <a:cubicBezTo>
                          <a:pt x="0" y="1"/>
                          <a:pt x="5" y="0"/>
                          <a:pt x="8" y="1"/>
                        </a:cubicBezTo>
                        <a:cubicBezTo>
                          <a:pt x="15" y="5"/>
                          <a:pt x="26" y="3"/>
                          <a:pt x="28" y="11"/>
                        </a:cubicBezTo>
                        <a:cubicBezTo>
                          <a:pt x="29" y="18"/>
                          <a:pt x="17" y="15"/>
                          <a:pt x="11" y="20"/>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19" name="9Slide.vn 26">
                    <a:extLst>
                      <a:ext uri="{FF2B5EF4-FFF2-40B4-BE49-F238E27FC236}">
                        <a16:creationId xmlns:a16="http://schemas.microsoft.com/office/drawing/2014/main" xmlns="" id="{9DEF82A3-FCCD-3323-E423-BA9FD7D3D513}"/>
                      </a:ext>
                    </a:extLst>
                  </p:cNvPr>
                  <p:cNvSpPr>
                    <a:spLocks/>
                  </p:cNvSpPr>
                  <p:nvPr>
                    <p:custDataLst>
                      <p:tags r:id="rId65"/>
                    </p:custDataLst>
                  </p:nvPr>
                </p:nvSpPr>
                <p:spPr bwMode="auto">
                  <a:xfrm>
                    <a:off x="7320566" y="3688251"/>
                    <a:ext cx="33312" cy="24622"/>
                  </a:xfrm>
                  <a:custGeom>
                    <a:avLst/>
                    <a:gdLst>
                      <a:gd name="T0" fmla="*/ 15 w 31"/>
                      <a:gd name="T1" fmla="*/ 23 h 24"/>
                      <a:gd name="T2" fmla="*/ 7 w 31"/>
                      <a:gd name="T3" fmla="*/ 15 h 24"/>
                      <a:gd name="T4" fmla="*/ 9 w 31"/>
                      <a:gd name="T5" fmla="*/ 0 h 24"/>
                      <a:gd name="T6" fmla="*/ 24 w 31"/>
                      <a:gd name="T7" fmla="*/ 4 h 24"/>
                      <a:gd name="T8" fmla="*/ 21 w 31"/>
                      <a:gd name="T9" fmla="*/ 14 h 24"/>
                      <a:gd name="T10" fmla="*/ 14 w 31"/>
                      <a:gd name="T11" fmla="*/ 24 h 24"/>
                      <a:gd name="T12" fmla="*/ 15 w 31"/>
                      <a:gd name="T13" fmla="*/ 23 h 24"/>
                    </a:gdLst>
                    <a:ahLst/>
                    <a:cxnLst>
                      <a:cxn ang="0">
                        <a:pos x="T0" y="T1"/>
                      </a:cxn>
                      <a:cxn ang="0">
                        <a:pos x="T2" y="T3"/>
                      </a:cxn>
                      <a:cxn ang="0">
                        <a:pos x="T4" y="T5"/>
                      </a:cxn>
                      <a:cxn ang="0">
                        <a:pos x="T6" y="T7"/>
                      </a:cxn>
                      <a:cxn ang="0">
                        <a:pos x="T8" y="T9"/>
                      </a:cxn>
                      <a:cxn ang="0">
                        <a:pos x="T10" y="T11"/>
                      </a:cxn>
                      <a:cxn ang="0">
                        <a:pos x="T12" y="T13"/>
                      </a:cxn>
                    </a:cxnLst>
                    <a:rect l="0" t="0" r="r" b="b"/>
                    <a:pathLst>
                      <a:path w="31" h="24">
                        <a:moveTo>
                          <a:pt x="15" y="23"/>
                        </a:moveTo>
                        <a:cubicBezTo>
                          <a:pt x="12" y="20"/>
                          <a:pt x="10" y="17"/>
                          <a:pt x="7" y="15"/>
                        </a:cubicBezTo>
                        <a:cubicBezTo>
                          <a:pt x="0" y="8"/>
                          <a:pt x="9" y="5"/>
                          <a:pt x="9" y="0"/>
                        </a:cubicBezTo>
                        <a:cubicBezTo>
                          <a:pt x="14" y="1"/>
                          <a:pt x="20" y="2"/>
                          <a:pt x="24" y="4"/>
                        </a:cubicBezTo>
                        <a:cubicBezTo>
                          <a:pt x="31" y="9"/>
                          <a:pt x="24" y="11"/>
                          <a:pt x="21" y="14"/>
                        </a:cubicBezTo>
                        <a:cubicBezTo>
                          <a:pt x="19" y="18"/>
                          <a:pt x="17" y="21"/>
                          <a:pt x="14" y="24"/>
                        </a:cubicBezTo>
                        <a:cubicBezTo>
                          <a:pt x="14" y="24"/>
                          <a:pt x="15" y="23"/>
                          <a:pt x="15" y="23"/>
                        </a:cubicBezTo>
                        <a:close/>
                      </a:path>
                    </a:pathLst>
                  </a:custGeom>
                  <a:grpFill/>
                  <a:ln>
                    <a:solidFill>
                      <a:schemeClr val="accent6">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20" name="9Slide.vn 27">
                    <a:extLst>
                      <a:ext uri="{FF2B5EF4-FFF2-40B4-BE49-F238E27FC236}">
                        <a16:creationId xmlns:a16="http://schemas.microsoft.com/office/drawing/2014/main" xmlns="" id="{115DEA39-F36C-EE59-D36B-2544893A2E17}"/>
                      </a:ext>
                    </a:extLst>
                  </p:cNvPr>
                  <p:cNvSpPr>
                    <a:spLocks/>
                  </p:cNvSpPr>
                  <p:nvPr>
                    <p:custDataLst>
                      <p:tags r:id="rId66"/>
                    </p:custDataLst>
                  </p:nvPr>
                </p:nvSpPr>
                <p:spPr bwMode="auto">
                  <a:xfrm>
                    <a:off x="6130036" y="2126949"/>
                    <a:ext cx="20277" cy="21725"/>
                  </a:xfrm>
                  <a:custGeom>
                    <a:avLst/>
                    <a:gdLst>
                      <a:gd name="T0" fmla="*/ 11 w 19"/>
                      <a:gd name="T1" fmla="*/ 20 h 20"/>
                      <a:gd name="T2" fmla="*/ 1 w 19"/>
                      <a:gd name="T3" fmla="*/ 13 h 20"/>
                      <a:gd name="T4" fmla="*/ 9 w 19"/>
                      <a:gd name="T5" fmla="*/ 0 h 20"/>
                      <a:gd name="T6" fmla="*/ 16 w 19"/>
                      <a:gd name="T7" fmla="*/ 9 h 20"/>
                      <a:gd name="T8" fmla="*/ 11 w 19"/>
                      <a:gd name="T9" fmla="*/ 20 h 20"/>
                    </a:gdLst>
                    <a:ahLst/>
                    <a:cxnLst>
                      <a:cxn ang="0">
                        <a:pos x="T0" y="T1"/>
                      </a:cxn>
                      <a:cxn ang="0">
                        <a:pos x="T2" y="T3"/>
                      </a:cxn>
                      <a:cxn ang="0">
                        <a:pos x="T4" y="T5"/>
                      </a:cxn>
                      <a:cxn ang="0">
                        <a:pos x="T6" y="T7"/>
                      </a:cxn>
                      <a:cxn ang="0">
                        <a:pos x="T8" y="T9"/>
                      </a:cxn>
                    </a:cxnLst>
                    <a:rect l="0" t="0" r="r" b="b"/>
                    <a:pathLst>
                      <a:path w="19" h="20">
                        <a:moveTo>
                          <a:pt x="11" y="20"/>
                        </a:moveTo>
                        <a:cubicBezTo>
                          <a:pt x="8" y="18"/>
                          <a:pt x="5" y="15"/>
                          <a:pt x="1" y="13"/>
                        </a:cubicBezTo>
                        <a:cubicBezTo>
                          <a:pt x="7" y="11"/>
                          <a:pt x="0" y="0"/>
                          <a:pt x="9" y="0"/>
                        </a:cubicBezTo>
                        <a:cubicBezTo>
                          <a:pt x="17" y="0"/>
                          <a:pt x="16" y="4"/>
                          <a:pt x="16" y="9"/>
                        </a:cubicBezTo>
                        <a:cubicBezTo>
                          <a:pt x="15" y="13"/>
                          <a:pt x="19" y="19"/>
                          <a:pt x="11" y="20"/>
                        </a:cubicBezTo>
                        <a:close/>
                      </a:path>
                    </a:pathLst>
                  </a:custGeom>
                  <a:grpFill/>
                  <a:ln>
                    <a:solidFill>
                      <a:schemeClr val="accent6">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21" name="9Slide.vn 28">
                    <a:extLst>
                      <a:ext uri="{FF2B5EF4-FFF2-40B4-BE49-F238E27FC236}">
                        <a16:creationId xmlns:a16="http://schemas.microsoft.com/office/drawing/2014/main" xmlns="" id="{A024CAD4-D3F0-0EC7-0E1F-CED1B33458F5}"/>
                      </a:ext>
                    </a:extLst>
                  </p:cNvPr>
                  <p:cNvSpPr>
                    <a:spLocks/>
                  </p:cNvSpPr>
                  <p:nvPr>
                    <p:custDataLst>
                      <p:tags r:id="rId67"/>
                    </p:custDataLst>
                  </p:nvPr>
                </p:nvSpPr>
                <p:spPr bwMode="auto">
                  <a:xfrm>
                    <a:off x="5640500" y="5875233"/>
                    <a:ext cx="23173" cy="17380"/>
                  </a:xfrm>
                  <a:custGeom>
                    <a:avLst/>
                    <a:gdLst>
                      <a:gd name="T0" fmla="*/ 5 w 21"/>
                      <a:gd name="T1" fmla="*/ 16 h 16"/>
                      <a:gd name="T2" fmla="*/ 0 w 21"/>
                      <a:gd name="T3" fmla="*/ 9 h 16"/>
                      <a:gd name="T4" fmla="*/ 13 w 21"/>
                      <a:gd name="T5" fmla="*/ 0 h 16"/>
                      <a:gd name="T6" fmla="*/ 20 w 21"/>
                      <a:gd name="T7" fmla="*/ 4 h 16"/>
                      <a:gd name="T8" fmla="*/ 5 w 21"/>
                      <a:gd name="T9" fmla="*/ 16 h 16"/>
                    </a:gdLst>
                    <a:ahLst/>
                    <a:cxnLst>
                      <a:cxn ang="0">
                        <a:pos x="T0" y="T1"/>
                      </a:cxn>
                      <a:cxn ang="0">
                        <a:pos x="T2" y="T3"/>
                      </a:cxn>
                      <a:cxn ang="0">
                        <a:pos x="T4" y="T5"/>
                      </a:cxn>
                      <a:cxn ang="0">
                        <a:pos x="T6" y="T7"/>
                      </a:cxn>
                      <a:cxn ang="0">
                        <a:pos x="T8" y="T9"/>
                      </a:cxn>
                    </a:cxnLst>
                    <a:rect l="0" t="0" r="r" b="b"/>
                    <a:pathLst>
                      <a:path w="21" h="16">
                        <a:moveTo>
                          <a:pt x="5" y="16"/>
                        </a:moveTo>
                        <a:cubicBezTo>
                          <a:pt x="0" y="16"/>
                          <a:pt x="0" y="12"/>
                          <a:pt x="0" y="9"/>
                        </a:cubicBezTo>
                        <a:cubicBezTo>
                          <a:pt x="1" y="2"/>
                          <a:pt x="6" y="0"/>
                          <a:pt x="13" y="0"/>
                        </a:cubicBezTo>
                        <a:cubicBezTo>
                          <a:pt x="16" y="0"/>
                          <a:pt x="21" y="0"/>
                          <a:pt x="20" y="4"/>
                        </a:cubicBezTo>
                        <a:cubicBezTo>
                          <a:pt x="18" y="12"/>
                          <a:pt x="10" y="12"/>
                          <a:pt x="5" y="16"/>
                        </a:cubicBezTo>
                        <a:close/>
                      </a:path>
                    </a:pathLst>
                  </a:custGeom>
                  <a:grpFill/>
                  <a:ln>
                    <a:solidFill>
                      <a:schemeClr val="accent6">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22" name="9Slide.vn 29">
                    <a:extLst>
                      <a:ext uri="{FF2B5EF4-FFF2-40B4-BE49-F238E27FC236}">
                        <a16:creationId xmlns:a16="http://schemas.microsoft.com/office/drawing/2014/main" xmlns="" id="{07331A27-6200-9A5C-7E8E-803185AC01EA}"/>
                      </a:ext>
                    </a:extLst>
                  </p:cNvPr>
                  <p:cNvSpPr>
                    <a:spLocks/>
                  </p:cNvSpPr>
                  <p:nvPr>
                    <p:custDataLst>
                      <p:tags r:id="rId68"/>
                    </p:custDataLst>
                  </p:nvPr>
                </p:nvSpPr>
                <p:spPr bwMode="auto">
                  <a:xfrm>
                    <a:off x="6783234" y="3762117"/>
                    <a:ext cx="20277" cy="26070"/>
                  </a:xfrm>
                  <a:custGeom>
                    <a:avLst/>
                    <a:gdLst>
                      <a:gd name="T0" fmla="*/ 8 w 19"/>
                      <a:gd name="T1" fmla="*/ 0 h 24"/>
                      <a:gd name="T2" fmla="*/ 12 w 19"/>
                      <a:gd name="T3" fmla="*/ 24 h 24"/>
                      <a:gd name="T4" fmla="*/ 8 w 19"/>
                      <a:gd name="T5" fmla="*/ 0 h 24"/>
                    </a:gdLst>
                    <a:ahLst/>
                    <a:cxnLst>
                      <a:cxn ang="0">
                        <a:pos x="T0" y="T1"/>
                      </a:cxn>
                      <a:cxn ang="0">
                        <a:pos x="T2" y="T3"/>
                      </a:cxn>
                      <a:cxn ang="0">
                        <a:pos x="T4" y="T5"/>
                      </a:cxn>
                    </a:cxnLst>
                    <a:rect l="0" t="0" r="r" b="b"/>
                    <a:pathLst>
                      <a:path w="19" h="24">
                        <a:moveTo>
                          <a:pt x="8" y="0"/>
                        </a:moveTo>
                        <a:cubicBezTo>
                          <a:pt x="16" y="7"/>
                          <a:pt x="19" y="15"/>
                          <a:pt x="12" y="24"/>
                        </a:cubicBezTo>
                        <a:cubicBezTo>
                          <a:pt x="0" y="18"/>
                          <a:pt x="4" y="9"/>
                          <a:pt x="8" y="0"/>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23" name="9Slide.vn 30">
                    <a:extLst>
                      <a:ext uri="{FF2B5EF4-FFF2-40B4-BE49-F238E27FC236}">
                        <a16:creationId xmlns:a16="http://schemas.microsoft.com/office/drawing/2014/main" xmlns="" id="{9959B1DD-2146-FC4D-2B5A-592137521521}"/>
                      </a:ext>
                    </a:extLst>
                  </p:cNvPr>
                  <p:cNvSpPr>
                    <a:spLocks/>
                  </p:cNvSpPr>
                  <p:nvPr>
                    <p:custDataLst>
                      <p:tags r:id="rId69"/>
                    </p:custDataLst>
                  </p:nvPr>
                </p:nvSpPr>
                <p:spPr bwMode="auto">
                  <a:xfrm>
                    <a:off x="7366912" y="5061270"/>
                    <a:ext cx="15932" cy="24622"/>
                  </a:xfrm>
                  <a:custGeom>
                    <a:avLst/>
                    <a:gdLst>
                      <a:gd name="T0" fmla="*/ 0 w 15"/>
                      <a:gd name="T1" fmla="*/ 15 h 24"/>
                      <a:gd name="T2" fmla="*/ 10 w 15"/>
                      <a:gd name="T3" fmla="*/ 0 h 24"/>
                      <a:gd name="T4" fmla="*/ 8 w 15"/>
                      <a:gd name="T5" fmla="*/ 19 h 24"/>
                      <a:gd name="T6" fmla="*/ 0 w 15"/>
                      <a:gd name="T7" fmla="*/ 15 h 24"/>
                    </a:gdLst>
                    <a:ahLst/>
                    <a:cxnLst>
                      <a:cxn ang="0">
                        <a:pos x="T0" y="T1"/>
                      </a:cxn>
                      <a:cxn ang="0">
                        <a:pos x="T2" y="T3"/>
                      </a:cxn>
                      <a:cxn ang="0">
                        <a:pos x="T4" y="T5"/>
                      </a:cxn>
                      <a:cxn ang="0">
                        <a:pos x="T6" y="T7"/>
                      </a:cxn>
                    </a:cxnLst>
                    <a:rect l="0" t="0" r="r" b="b"/>
                    <a:pathLst>
                      <a:path w="15" h="24">
                        <a:moveTo>
                          <a:pt x="0" y="15"/>
                        </a:moveTo>
                        <a:cubicBezTo>
                          <a:pt x="4" y="10"/>
                          <a:pt x="3" y="3"/>
                          <a:pt x="10" y="0"/>
                        </a:cubicBezTo>
                        <a:cubicBezTo>
                          <a:pt x="15" y="7"/>
                          <a:pt x="11" y="13"/>
                          <a:pt x="8" y="19"/>
                        </a:cubicBezTo>
                        <a:cubicBezTo>
                          <a:pt x="2" y="24"/>
                          <a:pt x="2" y="18"/>
                          <a:pt x="0" y="15"/>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24" name="9Slide.vn 31">
                    <a:extLst>
                      <a:ext uri="{FF2B5EF4-FFF2-40B4-BE49-F238E27FC236}">
                        <a16:creationId xmlns:a16="http://schemas.microsoft.com/office/drawing/2014/main" xmlns="" id="{43DC8320-4CB8-843B-B4C1-93B09A0C5EB4}"/>
                      </a:ext>
                    </a:extLst>
                  </p:cNvPr>
                  <p:cNvSpPr>
                    <a:spLocks/>
                  </p:cNvSpPr>
                  <p:nvPr>
                    <p:custDataLst>
                      <p:tags r:id="rId70"/>
                    </p:custDataLst>
                  </p:nvPr>
                </p:nvSpPr>
                <p:spPr bwMode="auto">
                  <a:xfrm>
                    <a:off x="6222730" y="6025860"/>
                    <a:ext cx="30415" cy="21725"/>
                  </a:xfrm>
                  <a:custGeom>
                    <a:avLst/>
                    <a:gdLst>
                      <a:gd name="T0" fmla="*/ 10 w 28"/>
                      <a:gd name="T1" fmla="*/ 0 h 20"/>
                      <a:gd name="T2" fmla="*/ 18 w 28"/>
                      <a:gd name="T3" fmla="*/ 20 h 20"/>
                      <a:gd name="T4" fmla="*/ 18 w 28"/>
                      <a:gd name="T5" fmla="*/ 20 h 20"/>
                      <a:gd name="T6" fmla="*/ 10 w 28"/>
                      <a:gd name="T7" fmla="*/ 0 h 20"/>
                    </a:gdLst>
                    <a:ahLst/>
                    <a:cxnLst>
                      <a:cxn ang="0">
                        <a:pos x="T0" y="T1"/>
                      </a:cxn>
                      <a:cxn ang="0">
                        <a:pos x="T2" y="T3"/>
                      </a:cxn>
                      <a:cxn ang="0">
                        <a:pos x="T4" y="T5"/>
                      </a:cxn>
                      <a:cxn ang="0">
                        <a:pos x="T6" y="T7"/>
                      </a:cxn>
                    </a:cxnLst>
                    <a:rect l="0" t="0" r="r" b="b"/>
                    <a:pathLst>
                      <a:path w="28" h="20">
                        <a:moveTo>
                          <a:pt x="10" y="0"/>
                        </a:moveTo>
                        <a:cubicBezTo>
                          <a:pt x="9" y="8"/>
                          <a:pt x="28" y="8"/>
                          <a:pt x="18" y="20"/>
                        </a:cubicBezTo>
                        <a:cubicBezTo>
                          <a:pt x="18" y="20"/>
                          <a:pt x="18" y="20"/>
                          <a:pt x="18" y="20"/>
                        </a:cubicBezTo>
                        <a:cubicBezTo>
                          <a:pt x="1" y="12"/>
                          <a:pt x="0" y="9"/>
                          <a:pt x="10" y="0"/>
                        </a:cubicBezTo>
                        <a:close/>
                      </a:path>
                    </a:pathLst>
                  </a:custGeom>
                  <a:grpFill/>
                  <a:ln>
                    <a:solidFill>
                      <a:schemeClr val="accent6">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25" name="9Slide.vn 32">
                    <a:extLst>
                      <a:ext uri="{FF2B5EF4-FFF2-40B4-BE49-F238E27FC236}">
                        <a16:creationId xmlns:a16="http://schemas.microsoft.com/office/drawing/2014/main" xmlns="" id="{FD8018DD-7413-8811-D323-8DC7868CCCCF}"/>
                      </a:ext>
                    </a:extLst>
                  </p:cNvPr>
                  <p:cNvSpPr>
                    <a:spLocks/>
                  </p:cNvSpPr>
                  <p:nvPr>
                    <p:custDataLst>
                      <p:tags r:id="rId71"/>
                    </p:custDataLst>
                  </p:nvPr>
                </p:nvSpPr>
                <p:spPr bwMode="auto">
                  <a:xfrm>
                    <a:off x="5867888" y="6296698"/>
                    <a:ext cx="10139" cy="13035"/>
                  </a:xfrm>
                  <a:custGeom>
                    <a:avLst/>
                    <a:gdLst>
                      <a:gd name="T0" fmla="*/ 8 w 10"/>
                      <a:gd name="T1" fmla="*/ 0 h 13"/>
                      <a:gd name="T2" fmla="*/ 3 w 10"/>
                      <a:gd name="T3" fmla="*/ 12 h 13"/>
                      <a:gd name="T4" fmla="*/ 3 w 10"/>
                      <a:gd name="T5" fmla="*/ 7 h 13"/>
                      <a:gd name="T6" fmla="*/ 8 w 10"/>
                      <a:gd name="T7" fmla="*/ 0 h 13"/>
                    </a:gdLst>
                    <a:ahLst/>
                    <a:cxnLst>
                      <a:cxn ang="0">
                        <a:pos x="T0" y="T1"/>
                      </a:cxn>
                      <a:cxn ang="0">
                        <a:pos x="T2" y="T3"/>
                      </a:cxn>
                      <a:cxn ang="0">
                        <a:pos x="T4" y="T5"/>
                      </a:cxn>
                      <a:cxn ang="0">
                        <a:pos x="T6" y="T7"/>
                      </a:cxn>
                    </a:cxnLst>
                    <a:rect l="0" t="0" r="r" b="b"/>
                    <a:pathLst>
                      <a:path w="10" h="13">
                        <a:moveTo>
                          <a:pt x="8" y="0"/>
                        </a:moveTo>
                        <a:cubicBezTo>
                          <a:pt x="9" y="7"/>
                          <a:pt x="10" y="13"/>
                          <a:pt x="3" y="12"/>
                        </a:cubicBezTo>
                        <a:cubicBezTo>
                          <a:pt x="0" y="12"/>
                          <a:pt x="0" y="12"/>
                          <a:pt x="3" y="7"/>
                        </a:cubicBezTo>
                        <a:cubicBezTo>
                          <a:pt x="5" y="5"/>
                          <a:pt x="6" y="3"/>
                          <a:pt x="8" y="0"/>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26" name="9Slide.vn 33">
                    <a:extLst>
                      <a:ext uri="{FF2B5EF4-FFF2-40B4-BE49-F238E27FC236}">
                        <a16:creationId xmlns:a16="http://schemas.microsoft.com/office/drawing/2014/main" xmlns="" id="{150503B3-9EEA-45D8-9195-EF74511BC9E7}"/>
                      </a:ext>
                    </a:extLst>
                  </p:cNvPr>
                  <p:cNvSpPr>
                    <a:spLocks/>
                  </p:cNvSpPr>
                  <p:nvPr>
                    <p:custDataLst>
                      <p:tags r:id="rId72"/>
                    </p:custDataLst>
                  </p:nvPr>
                </p:nvSpPr>
                <p:spPr bwMode="auto">
                  <a:xfrm>
                    <a:off x="4716464" y="853865"/>
                    <a:ext cx="530090" cy="670579"/>
                  </a:xfrm>
                  <a:custGeom>
                    <a:avLst/>
                    <a:gdLst>
                      <a:gd name="T0" fmla="*/ 273 w 493"/>
                      <a:gd name="T1" fmla="*/ 382 h 625"/>
                      <a:gd name="T2" fmla="*/ 289 w 493"/>
                      <a:gd name="T3" fmla="*/ 370 h 625"/>
                      <a:gd name="T4" fmla="*/ 249 w 493"/>
                      <a:gd name="T5" fmla="*/ 310 h 625"/>
                      <a:gd name="T6" fmla="*/ 247 w 493"/>
                      <a:gd name="T7" fmla="*/ 259 h 625"/>
                      <a:gd name="T8" fmla="*/ 226 w 493"/>
                      <a:gd name="T9" fmla="*/ 292 h 625"/>
                      <a:gd name="T10" fmla="*/ 189 w 493"/>
                      <a:gd name="T11" fmla="*/ 326 h 625"/>
                      <a:gd name="T12" fmla="*/ 166 w 493"/>
                      <a:gd name="T13" fmla="*/ 244 h 625"/>
                      <a:gd name="T14" fmla="*/ 124 w 493"/>
                      <a:gd name="T15" fmla="*/ 203 h 625"/>
                      <a:gd name="T16" fmla="*/ 81 w 493"/>
                      <a:gd name="T17" fmla="*/ 154 h 625"/>
                      <a:gd name="T18" fmla="*/ 22 w 493"/>
                      <a:gd name="T19" fmla="*/ 91 h 625"/>
                      <a:gd name="T20" fmla="*/ 3 w 493"/>
                      <a:gd name="T21" fmla="*/ 59 h 625"/>
                      <a:gd name="T22" fmla="*/ 19 w 493"/>
                      <a:gd name="T23" fmla="*/ 43 h 625"/>
                      <a:gd name="T24" fmla="*/ 33 w 493"/>
                      <a:gd name="T25" fmla="*/ 26 h 625"/>
                      <a:gd name="T26" fmla="*/ 76 w 493"/>
                      <a:gd name="T27" fmla="*/ 23 h 625"/>
                      <a:gd name="T28" fmla="*/ 118 w 493"/>
                      <a:gd name="T29" fmla="*/ 103 h 625"/>
                      <a:gd name="T30" fmla="*/ 153 w 493"/>
                      <a:gd name="T31" fmla="*/ 119 h 625"/>
                      <a:gd name="T32" fmla="*/ 183 w 493"/>
                      <a:gd name="T33" fmla="*/ 110 h 625"/>
                      <a:gd name="T34" fmla="*/ 205 w 493"/>
                      <a:gd name="T35" fmla="*/ 166 h 625"/>
                      <a:gd name="T36" fmla="*/ 265 w 493"/>
                      <a:gd name="T37" fmla="*/ 171 h 625"/>
                      <a:gd name="T38" fmla="*/ 370 w 493"/>
                      <a:gd name="T39" fmla="*/ 179 h 625"/>
                      <a:gd name="T40" fmla="*/ 408 w 493"/>
                      <a:gd name="T41" fmla="*/ 143 h 625"/>
                      <a:gd name="T42" fmla="*/ 437 w 493"/>
                      <a:gd name="T43" fmla="*/ 170 h 625"/>
                      <a:gd name="T44" fmla="*/ 457 w 493"/>
                      <a:gd name="T45" fmla="*/ 229 h 625"/>
                      <a:gd name="T46" fmla="*/ 491 w 493"/>
                      <a:gd name="T47" fmla="*/ 312 h 625"/>
                      <a:gd name="T48" fmla="*/ 489 w 493"/>
                      <a:gd name="T49" fmla="*/ 328 h 625"/>
                      <a:gd name="T50" fmla="*/ 462 w 493"/>
                      <a:gd name="T51" fmla="*/ 376 h 625"/>
                      <a:gd name="T52" fmla="*/ 430 w 493"/>
                      <a:gd name="T53" fmla="*/ 417 h 625"/>
                      <a:gd name="T54" fmla="*/ 416 w 493"/>
                      <a:gd name="T55" fmla="*/ 431 h 625"/>
                      <a:gd name="T56" fmla="*/ 430 w 493"/>
                      <a:gd name="T57" fmla="*/ 460 h 625"/>
                      <a:gd name="T58" fmla="*/ 426 w 493"/>
                      <a:gd name="T59" fmla="*/ 520 h 625"/>
                      <a:gd name="T60" fmla="*/ 423 w 493"/>
                      <a:gd name="T61" fmla="*/ 553 h 625"/>
                      <a:gd name="T62" fmla="*/ 407 w 493"/>
                      <a:gd name="T63" fmla="*/ 546 h 625"/>
                      <a:gd name="T64" fmla="*/ 380 w 493"/>
                      <a:gd name="T65" fmla="*/ 562 h 625"/>
                      <a:gd name="T66" fmla="*/ 372 w 493"/>
                      <a:gd name="T67" fmla="*/ 612 h 625"/>
                      <a:gd name="T68" fmla="*/ 320 w 493"/>
                      <a:gd name="T69" fmla="*/ 580 h 625"/>
                      <a:gd name="T70" fmla="*/ 270 w 493"/>
                      <a:gd name="T71" fmla="*/ 501 h 625"/>
                      <a:gd name="T72" fmla="*/ 242 w 493"/>
                      <a:gd name="T73" fmla="*/ 476 h 625"/>
                      <a:gd name="T74" fmla="*/ 277 w 493"/>
                      <a:gd name="T75" fmla="*/ 419 h 625"/>
                      <a:gd name="T76" fmla="*/ 261 w 493"/>
                      <a:gd name="T77" fmla="*/ 394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3" h="625">
                        <a:moveTo>
                          <a:pt x="261" y="394"/>
                        </a:moveTo>
                        <a:cubicBezTo>
                          <a:pt x="269" y="395"/>
                          <a:pt x="274" y="391"/>
                          <a:pt x="273" y="382"/>
                        </a:cubicBezTo>
                        <a:cubicBezTo>
                          <a:pt x="278" y="380"/>
                          <a:pt x="283" y="378"/>
                          <a:pt x="288" y="378"/>
                        </a:cubicBezTo>
                        <a:cubicBezTo>
                          <a:pt x="295" y="377"/>
                          <a:pt x="294" y="373"/>
                          <a:pt x="289" y="370"/>
                        </a:cubicBezTo>
                        <a:cubicBezTo>
                          <a:pt x="299" y="358"/>
                          <a:pt x="292" y="325"/>
                          <a:pt x="284" y="313"/>
                        </a:cubicBezTo>
                        <a:cubicBezTo>
                          <a:pt x="271" y="296"/>
                          <a:pt x="261" y="303"/>
                          <a:pt x="249" y="310"/>
                        </a:cubicBezTo>
                        <a:cubicBezTo>
                          <a:pt x="256" y="295"/>
                          <a:pt x="244" y="279"/>
                          <a:pt x="251" y="264"/>
                        </a:cubicBezTo>
                        <a:cubicBezTo>
                          <a:pt x="252" y="263"/>
                          <a:pt x="247" y="259"/>
                          <a:pt x="247" y="259"/>
                        </a:cubicBezTo>
                        <a:cubicBezTo>
                          <a:pt x="241" y="262"/>
                          <a:pt x="233" y="258"/>
                          <a:pt x="229" y="266"/>
                        </a:cubicBezTo>
                        <a:cubicBezTo>
                          <a:pt x="224" y="274"/>
                          <a:pt x="224" y="283"/>
                          <a:pt x="226" y="292"/>
                        </a:cubicBezTo>
                        <a:cubicBezTo>
                          <a:pt x="229" y="307"/>
                          <a:pt x="214" y="328"/>
                          <a:pt x="201" y="323"/>
                        </a:cubicBezTo>
                        <a:cubicBezTo>
                          <a:pt x="193" y="319"/>
                          <a:pt x="193" y="324"/>
                          <a:pt x="189" y="326"/>
                        </a:cubicBezTo>
                        <a:cubicBezTo>
                          <a:pt x="184" y="328"/>
                          <a:pt x="183" y="324"/>
                          <a:pt x="182" y="319"/>
                        </a:cubicBezTo>
                        <a:cubicBezTo>
                          <a:pt x="174" y="294"/>
                          <a:pt x="177" y="268"/>
                          <a:pt x="166" y="244"/>
                        </a:cubicBezTo>
                        <a:cubicBezTo>
                          <a:pt x="159" y="229"/>
                          <a:pt x="151" y="219"/>
                          <a:pt x="133" y="217"/>
                        </a:cubicBezTo>
                        <a:cubicBezTo>
                          <a:pt x="129" y="217"/>
                          <a:pt x="118" y="217"/>
                          <a:pt x="124" y="203"/>
                        </a:cubicBezTo>
                        <a:cubicBezTo>
                          <a:pt x="131" y="185"/>
                          <a:pt x="115" y="178"/>
                          <a:pt x="101" y="174"/>
                        </a:cubicBezTo>
                        <a:cubicBezTo>
                          <a:pt x="103" y="153"/>
                          <a:pt x="98" y="147"/>
                          <a:pt x="81" y="154"/>
                        </a:cubicBezTo>
                        <a:cubicBezTo>
                          <a:pt x="80" y="145"/>
                          <a:pt x="75" y="139"/>
                          <a:pt x="68" y="133"/>
                        </a:cubicBezTo>
                        <a:cubicBezTo>
                          <a:pt x="52" y="120"/>
                          <a:pt x="30" y="113"/>
                          <a:pt x="22" y="91"/>
                        </a:cubicBezTo>
                        <a:cubicBezTo>
                          <a:pt x="22" y="90"/>
                          <a:pt x="16" y="90"/>
                          <a:pt x="13" y="90"/>
                        </a:cubicBezTo>
                        <a:cubicBezTo>
                          <a:pt x="20" y="77"/>
                          <a:pt x="5" y="70"/>
                          <a:pt x="3" y="59"/>
                        </a:cubicBezTo>
                        <a:cubicBezTo>
                          <a:pt x="2" y="53"/>
                          <a:pt x="0" y="49"/>
                          <a:pt x="5" y="45"/>
                        </a:cubicBezTo>
                        <a:cubicBezTo>
                          <a:pt x="9" y="40"/>
                          <a:pt x="16" y="40"/>
                          <a:pt x="19" y="43"/>
                        </a:cubicBezTo>
                        <a:cubicBezTo>
                          <a:pt x="26" y="49"/>
                          <a:pt x="31" y="52"/>
                          <a:pt x="38" y="43"/>
                        </a:cubicBezTo>
                        <a:cubicBezTo>
                          <a:pt x="46" y="34"/>
                          <a:pt x="33" y="32"/>
                          <a:pt x="33" y="26"/>
                        </a:cubicBezTo>
                        <a:cubicBezTo>
                          <a:pt x="44" y="21"/>
                          <a:pt x="51" y="12"/>
                          <a:pt x="54" y="0"/>
                        </a:cubicBezTo>
                        <a:cubicBezTo>
                          <a:pt x="65" y="4"/>
                          <a:pt x="61" y="22"/>
                          <a:pt x="76" y="23"/>
                        </a:cubicBezTo>
                        <a:cubicBezTo>
                          <a:pt x="76" y="23"/>
                          <a:pt x="77" y="26"/>
                          <a:pt x="77" y="27"/>
                        </a:cubicBezTo>
                        <a:cubicBezTo>
                          <a:pt x="70" y="63"/>
                          <a:pt x="113" y="73"/>
                          <a:pt x="118" y="103"/>
                        </a:cubicBezTo>
                        <a:cubicBezTo>
                          <a:pt x="118" y="105"/>
                          <a:pt x="126" y="113"/>
                          <a:pt x="134" y="108"/>
                        </a:cubicBezTo>
                        <a:cubicBezTo>
                          <a:pt x="145" y="101"/>
                          <a:pt x="151" y="109"/>
                          <a:pt x="153" y="119"/>
                        </a:cubicBezTo>
                        <a:cubicBezTo>
                          <a:pt x="156" y="132"/>
                          <a:pt x="165" y="138"/>
                          <a:pt x="177" y="136"/>
                        </a:cubicBezTo>
                        <a:cubicBezTo>
                          <a:pt x="192" y="132"/>
                          <a:pt x="183" y="119"/>
                          <a:pt x="183" y="110"/>
                        </a:cubicBezTo>
                        <a:cubicBezTo>
                          <a:pt x="199" y="112"/>
                          <a:pt x="198" y="126"/>
                          <a:pt x="196" y="134"/>
                        </a:cubicBezTo>
                        <a:cubicBezTo>
                          <a:pt x="193" y="148"/>
                          <a:pt x="198" y="157"/>
                          <a:pt x="205" y="166"/>
                        </a:cubicBezTo>
                        <a:cubicBezTo>
                          <a:pt x="222" y="170"/>
                          <a:pt x="239" y="176"/>
                          <a:pt x="256" y="167"/>
                        </a:cubicBezTo>
                        <a:cubicBezTo>
                          <a:pt x="259" y="166"/>
                          <a:pt x="263" y="168"/>
                          <a:pt x="265" y="171"/>
                        </a:cubicBezTo>
                        <a:cubicBezTo>
                          <a:pt x="278" y="201"/>
                          <a:pt x="301" y="182"/>
                          <a:pt x="315" y="176"/>
                        </a:cubicBezTo>
                        <a:cubicBezTo>
                          <a:pt x="335" y="168"/>
                          <a:pt x="352" y="175"/>
                          <a:pt x="370" y="179"/>
                        </a:cubicBezTo>
                        <a:cubicBezTo>
                          <a:pt x="382" y="183"/>
                          <a:pt x="388" y="189"/>
                          <a:pt x="388" y="169"/>
                        </a:cubicBezTo>
                        <a:cubicBezTo>
                          <a:pt x="387" y="158"/>
                          <a:pt x="396" y="146"/>
                          <a:pt x="408" y="143"/>
                        </a:cubicBezTo>
                        <a:cubicBezTo>
                          <a:pt x="421" y="140"/>
                          <a:pt x="426" y="152"/>
                          <a:pt x="432" y="161"/>
                        </a:cubicBezTo>
                        <a:cubicBezTo>
                          <a:pt x="433" y="164"/>
                          <a:pt x="434" y="167"/>
                          <a:pt x="437" y="170"/>
                        </a:cubicBezTo>
                        <a:cubicBezTo>
                          <a:pt x="440" y="173"/>
                          <a:pt x="442" y="175"/>
                          <a:pt x="445" y="178"/>
                        </a:cubicBezTo>
                        <a:cubicBezTo>
                          <a:pt x="449" y="195"/>
                          <a:pt x="460" y="210"/>
                          <a:pt x="457" y="229"/>
                        </a:cubicBezTo>
                        <a:cubicBezTo>
                          <a:pt x="456" y="233"/>
                          <a:pt x="457" y="237"/>
                          <a:pt x="460" y="240"/>
                        </a:cubicBezTo>
                        <a:cubicBezTo>
                          <a:pt x="480" y="260"/>
                          <a:pt x="483" y="287"/>
                          <a:pt x="491" y="312"/>
                        </a:cubicBezTo>
                        <a:cubicBezTo>
                          <a:pt x="492" y="316"/>
                          <a:pt x="493" y="320"/>
                          <a:pt x="492" y="323"/>
                        </a:cubicBezTo>
                        <a:cubicBezTo>
                          <a:pt x="491" y="325"/>
                          <a:pt x="490" y="327"/>
                          <a:pt x="489" y="328"/>
                        </a:cubicBezTo>
                        <a:cubicBezTo>
                          <a:pt x="483" y="333"/>
                          <a:pt x="483" y="339"/>
                          <a:pt x="482" y="346"/>
                        </a:cubicBezTo>
                        <a:cubicBezTo>
                          <a:pt x="480" y="359"/>
                          <a:pt x="474" y="369"/>
                          <a:pt x="462" y="376"/>
                        </a:cubicBezTo>
                        <a:cubicBezTo>
                          <a:pt x="453" y="382"/>
                          <a:pt x="445" y="388"/>
                          <a:pt x="447" y="402"/>
                        </a:cubicBezTo>
                        <a:cubicBezTo>
                          <a:pt x="449" y="414"/>
                          <a:pt x="437" y="413"/>
                          <a:pt x="430" y="417"/>
                        </a:cubicBezTo>
                        <a:cubicBezTo>
                          <a:pt x="425" y="420"/>
                          <a:pt x="412" y="413"/>
                          <a:pt x="413" y="427"/>
                        </a:cubicBezTo>
                        <a:cubicBezTo>
                          <a:pt x="415" y="428"/>
                          <a:pt x="415" y="430"/>
                          <a:pt x="416" y="431"/>
                        </a:cubicBezTo>
                        <a:cubicBezTo>
                          <a:pt x="420" y="437"/>
                          <a:pt x="419" y="444"/>
                          <a:pt x="418" y="450"/>
                        </a:cubicBezTo>
                        <a:cubicBezTo>
                          <a:pt x="417" y="459"/>
                          <a:pt x="421" y="463"/>
                          <a:pt x="430" y="460"/>
                        </a:cubicBezTo>
                        <a:cubicBezTo>
                          <a:pt x="431" y="461"/>
                          <a:pt x="432" y="461"/>
                          <a:pt x="433" y="462"/>
                        </a:cubicBezTo>
                        <a:cubicBezTo>
                          <a:pt x="438" y="482"/>
                          <a:pt x="438" y="502"/>
                          <a:pt x="426" y="520"/>
                        </a:cubicBezTo>
                        <a:cubicBezTo>
                          <a:pt x="421" y="527"/>
                          <a:pt x="419" y="534"/>
                          <a:pt x="425" y="542"/>
                        </a:cubicBezTo>
                        <a:cubicBezTo>
                          <a:pt x="426" y="544"/>
                          <a:pt x="425" y="551"/>
                          <a:pt x="423" y="553"/>
                        </a:cubicBezTo>
                        <a:cubicBezTo>
                          <a:pt x="419" y="556"/>
                          <a:pt x="414" y="554"/>
                          <a:pt x="411" y="550"/>
                        </a:cubicBezTo>
                        <a:cubicBezTo>
                          <a:pt x="410" y="548"/>
                          <a:pt x="408" y="547"/>
                          <a:pt x="407" y="546"/>
                        </a:cubicBezTo>
                        <a:cubicBezTo>
                          <a:pt x="401" y="542"/>
                          <a:pt x="389" y="536"/>
                          <a:pt x="389" y="539"/>
                        </a:cubicBezTo>
                        <a:cubicBezTo>
                          <a:pt x="388" y="548"/>
                          <a:pt x="377" y="553"/>
                          <a:pt x="380" y="562"/>
                        </a:cubicBezTo>
                        <a:cubicBezTo>
                          <a:pt x="381" y="568"/>
                          <a:pt x="378" y="575"/>
                          <a:pt x="380" y="577"/>
                        </a:cubicBezTo>
                        <a:cubicBezTo>
                          <a:pt x="391" y="592"/>
                          <a:pt x="374" y="600"/>
                          <a:pt x="372" y="612"/>
                        </a:cubicBezTo>
                        <a:cubicBezTo>
                          <a:pt x="369" y="625"/>
                          <a:pt x="338" y="617"/>
                          <a:pt x="329" y="602"/>
                        </a:cubicBezTo>
                        <a:cubicBezTo>
                          <a:pt x="324" y="595"/>
                          <a:pt x="326" y="588"/>
                          <a:pt x="320" y="580"/>
                        </a:cubicBezTo>
                        <a:cubicBezTo>
                          <a:pt x="310" y="570"/>
                          <a:pt x="301" y="560"/>
                          <a:pt x="291" y="551"/>
                        </a:cubicBezTo>
                        <a:cubicBezTo>
                          <a:pt x="280" y="540"/>
                          <a:pt x="266" y="522"/>
                          <a:pt x="270" y="501"/>
                        </a:cubicBezTo>
                        <a:cubicBezTo>
                          <a:pt x="271" y="495"/>
                          <a:pt x="271" y="492"/>
                          <a:pt x="265" y="490"/>
                        </a:cubicBezTo>
                        <a:cubicBezTo>
                          <a:pt x="259" y="483"/>
                          <a:pt x="248" y="485"/>
                          <a:pt x="242" y="476"/>
                        </a:cubicBezTo>
                        <a:cubicBezTo>
                          <a:pt x="246" y="466"/>
                          <a:pt x="258" y="463"/>
                          <a:pt x="263" y="454"/>
                        </a:cubicBezTo>
                        <a:cubicBezTo>
                          <a:pt x="270" y="443"/>
                          <a:pt x="262" y="427"/>
                          <a:pt x="277" y="419"/>
                        </a:cubicBezTo>
                        <a:cubicBezTo>
                          <a:pt x="279" y="418"/>
                          <a:pt x="275" y="412"/>
                          <a:pt x="272" y="412"/>
                        </a:cubicBezTo>
                        <a:cubicBezTo>
                          <a:pt x="258" y="412"/>
                          <a:pt x="262" y="401"/>
                          <a:pt x="261" y="394"/>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27" name="9Slide.vn 34">
                    <a:extLst>
                      <a:ext uri="{FF2B5EF4-FFF2-40B4-BE49-F238E27FC236}">
                        <a16:creationId xmlns:a16="http://schemas.microsoft.com/office/drawing/2014/main" xmlns="" id="{FAB0E191-49CB-E8D4-6B73-89C6C3278A74}"/>
                      </a:ext>
                    </a:extLst>
                  </p:cNvPr>
                  <p:cNvSpPr>
                    <a:spLocks/>
                  </p:cNvSpPr>
                  <p:nvPr>
                    <p:custDataLst>
                      <p:tags r:id="rId73"/>
                    </p:custDataLst>
                  </p:nvPr>
                </p:nvSpPr>
                <p:spPr bwMode="auto">
                  <a:xfrm>
                    <a:off x="5256692" y="907453"/>
                    <a:ext cx="14483" cy="20277"/>
                  </a:xfrm>
                  <a:custGeom>
                    <a:avLst/>
                    <a:gdLst>
                      <a:gd name="T0" fmla="*/ 2 w 14"/>
                      <a:gd name="T1" fmla="*/ 11 h 18"/>
                      <a:gd name="T2" fmla="*/ 12 w 14"/>
                      <a:gd name="T3" fmla="*/ 0 h 18"/>
                      <a:gd name="T4" fmla="*/ 14 w 14"/>
                      <a:gd name="T5" fmla="*/ 7 h 18"/>
                      <a:gd name="T6" fmla="*/ 2 w 14"/>
                      <a:gd name="T7" fmla="*/ 11 h 18"/>
                    </a:gdLst>
                    <a:ahLst/>
                    <a:cxnLst>
                      <a:cxn ang="0">
                        <a:pos x="T0" y="T1"/>
                      </a:cxn>
                      <a:cxn ang="0">
                        <a:pos x="T2" y="T3"/>
                      </a:cxn>
                      <a:cxn ang="0">
                        <a:pos x="T4" y="T5"/>
                      </a:cxn>
                      <a:cxn ang="0">
                        <a:pos x="T6" y="T7"/>
                      </a:cxn>
                    </a:cxnLst>
                    <a:rect l="0" t="0" r="r" b="b"/>
                    <a:pathLst>
                      <a:path w="14" h="18">
                        <a:moveTo>
                          <a:pt x="2" y="11"/>
                        </a:moveTo>
                        <a:cubicBezTo>
                          <a:pt x="0" y="2"/>
                          <a:pt x="8" y="3"/>
                          <a:pt x="12" y="0"/>
                        </a:cubicBezTo>
                        <a:cubicBezTo>
                          <a:pt x="13" y="2"/>
                          <a:pt x="13" y="4"/>
                          <a:pt x="14" y="7"/>
                        </a:cubicBezTo>
                        <a:cubicBezTo>
                          <a:pt x="11" y="11"/>
                          <a:pt x="9" y="18"/>
                          <a:pt x="2" y="11"/>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28" name="9Slide.vn 35">
                    <a:extLst>
                      <a:ext uri="{FF2B5EF4-FFF2-40B4-BE49-F238E27FC236}">
                        <a16:creationId xmlns:a16="http://schemas.microsoft.com/office/drawing/2014/main" xmlns="" id="{914EE0D0-07D5-CB7A-C192-6B662AA71C25}"/>
                      </a:ext>
                    </a:extLst>
                  </p:cNvPr>
                  <p:cNvSpPr>
                    <a:spLocks/>
                  </p:cNvSpPr>
                  <p:nvPr>
                    <p:custDataLst>
                      <p:tags r:id="rId74"/>
                    </p:custDataLst>
                  </p:nvPr>
                </p:nvSpPr>
                <p:spPr bwMode="auto">
                  <a:xfrm>
                    <a:off x="6684747" y="4025713"/>
                    <a:ext cx="566299" cy="618439"/>
                  </a:xfrm>
                  <a:custGeom>
                    <a:avLst/>
                    <a:gdLst>
                      <a:gd name="T0" fmla="*/ 42 w 527"/>
                      <a:gd name="T1" fmla="*/ 252 h 576"/>
                      <a:gd name="T2" fmla="*/ 36 w 527"/>
                      <a:gd name="T3" fmla="*/ 234 h 576"/>
                      <a:gd name="T4" fmla="*/ 1 w 527"/>
                      <a:gd name="T5" fmla="*/ 204 h 576"/>
                      <a:gd name="T6" fmla="*/ 4 w 527"/>
                      <a:gd name="T7" fmla="*/ 154 h 576"/>
                      <a:gd name="T8" fmla="*/ 30 w 527"/>
                      <a:gd name="T9" fmla="*/ 76 h 576"/>
                      <a:gd name="T10" fmla="*/ 46 w 527"/>
                      <a:gd name="T11" fmla="*/ 67 h 576"/>
                      <a:gd name="T12" fmla="*/ 90 w 527"/>
                      <a:gd name="T13" fmla="*/ 55 h 576"/>
                      <a:gd name="T14" fmla="*/ 122 w 527"/>
                      <a:gd name="T15" fmla="*/ 91 h 576"/>
                      <a:gd name="T16" fmla="*/ 126 w 527"/>
                      <a:gd name="T17" fmla="*/ 146 h 576"/>
                      <a:gd name="T18" fmla="*/ 200 w 527"/>
                      <a:gd name="T19" fmla="*/ 123 h 576"/>
                      <a:gd name="T20" fmla="*/ 252 w 527"/>
                      <a:gd name="T21" fmla="*/ 106 h 576"/>
                      <a:gd name="T22" fmla="*/ 326 w 527"/>
                      <a:gd name="T23" fmla="*/ 75 h 576"/>
                      <a:gd name="T24" fmla="*/ 356 w 527"/>
                      <a:gd name="T25" fmla="*/ 37 h 576"/>
                      <a:gd name="T26" fmla="*/ 355 w 527"/>
                      <a:gd name="T27" fmla="*/ 0 h 576"/>
                      <a:gd name="T28" fmla="*/ 411 w 527"/>
                      <a:gd name="T29" fmla="*/ 9 h 576"/>
                      <a:gd name="T30" fmla="*/ 440 w 527"/>
                      <a:gd name="T31" fmla="*/ 27 h 576"/>
                      <a:gd name="T32" fmla="*/ 439 w 527"/>
                      <a:gd name="T33" fmla="*/ 74 h 576"/>
                      <a:gd name="T34" fmla="*/ 475 w 527"/>
                      <a:gd name="T35" fmla="*/ 184 h 576"/>
                      <a:gd name="T36" fmla="*/ 490 w 527"/>
                      <a:gd name="T37" fmla="*/ 255 h 576"/>
                      <a:gd name="T38" fmla="*/ 517 w 527"/>
                      <a:gd name="T39" fmla="*/ 356 h 576"/>
                      <a:gd name="T40" fmla="*/ 472 w 527"/>
                      <a:gd name="T41" fmla="*/ 397 h 576"/>
                      <a:gd name="T42" fmla="*/ 493 w 527"/>
                      <a:gd name="T43" fmla="*/ 412 h 576"/>
                      <a:gd name="T44" fmla="*/ 503 w 527"/>
                      <a:gd name="T45" fmla="*/ 422 h 576"/>
                      <a:gd name="T46" fmla="*/ 527 w 527"/>
                      <a:gd name="T47" fmla="*/ 472 h 576"/>
                      <a:gd name="T48" fmla="*/ 508 w 527"/>
                      <a:gd name="T49" fmla="*/ 512 h 576"/>
                      <a:gd name="T50" fmla="*/ 455 w 527"/>
                      <a:gd name="T51" fmla="*/ 570 h 576"/>
                      <a:gd name="T52" fmla="*/ 408 w 527"/>
                      <a:gd name="T53" fmla="*/ 555 h 576"/>
                      <a:gd name="T54" fmla="*/ 363 w 527"/>
                      <a:gd name="T55" fmla="*/ 476 h 576"/>
                      <a:gd name="T56" fmla="*/ 240 w 527"/>
                      <a:gd name="T57" fmla="*/ 427 h 576"/>
                      <a:gd name="T58" fmla="*/ 176 w 527"/>
                      <a:gd name="T59" fmla="*/ 426 h 576"/>
                      <a:gd name="T60" fmla="*/ 123 w 527"/>
                      <a:gd name="T61" fmla="*/ 431 h 576"/>
                      <a:gd name="T62" fmla="*/ 93 w 527"/>
                      <a:gd name="T63" fmla="*/ 419 h 576"/>
                      <a:gd name="T64" fmla="*/ 43 w 527"/>
                      <a:gd name="T65" fmla="*/ 287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576">
                        <a:moveTo>
                          <a:pt x="43" y="287"/>
                        </a:moveTo>
                        <a:cubicBezTo>
                          <a:pt x="32" y="276"/>
                          <a:pt x="36" y="263"/>
                          <a:pt x="42" y="252"/>
                        </a:cubicBezTo>
                        <a:cubicBezTo>
                          <a:pt x="45" y="246"/>
                          <a:pt x="50" y="243"/>
                          <a:pt x="39" y="242"/>
                        </a:cubicBezTo>
                        <a:cubicBezTo>
                          <a:pt x="35" y="242"/>
                          <a:pt x="36" y="237"/>
                          <a:pt x="36" y="234"/>
                        </a:cubicBezTo>
                        <a:cubicBezTo>
                          <a:pt x="35" y="218"/>
                          <a:pt x="27" y="212"/>
                          <a:pt x="11" y="215"/>
                        </a:cubicBezTo>
                        <a:cubicBezTo>
                          <a:pt x="3" y="217"/>
                          <a:pt x="0" y="205"/>
                          <a:pt x="1" y="204"/>
                        </a:cubicBezTo>
                        <a:cubicBezTo>
                          <a:pt x="9" y="190"/>
                          <a:pt x="6" y="176"/>
                          <a:pt x="0" y="162"/>
                        </a:cubicBezTo>
                        <a:cubicBezTo>
                          <a:pt x="0" y="160"/>
                          <a:pt x="2" y="155"/>
                          <a:pt x="4" y="154"/>
                        </a:cubicBezTo>
                        <a:cubicBezTo>
                          <a:pt x="20" y="140"/>
                          <a:pt x="18" y="122"/>
                          <a:pt x="15" y="105"/>
                        </a:cubicBezTo>
                        <a:cubicBezTo>
                          <a:pt x="13" y="91"/>
                          <a:pt x="23" y="84"/>
                          <a:pt x="30" y="76"/>
                        </a:cubicBezTo>
                        <a:cubicBezTo>
                          <a:pt x="35" y="70"/>
                          <a:pt x="40" y="89"/>
                          <a:pt x="48" y="81"/>
                        </a:cubicBezTo>
                        <a:cubicBezTo>
                          <a:pt x="51" y="77"/>
                          <a:pt x="37" y="75"/>
                          <a:pt x="46" y="67"/>
                        </a:cubicBezTo>
                        <a:cubicBezTo>
                          <a:pt x="59" y="55"/>
                          <a:pt x="58" y="53"/>
                          <a:pt x="82" y="55"/>
                        </a:cubicBezTo>
                        <a:cubicBezTo>
                          <a:pt x="85" y="55"/>
                          <a:pt x="87" y="55"/>
                          <a:pt x="90" y="55"/>
                        </a:cubicBezTo>
                        <a:cubicBezTo>
                          <a:pt x="101" y="54"/>
                          <a:pt x="118" y="63"/>
                          <a:pt x="124" y="71"/>
                        </a:cubicBezTo>
                        <a:cubicBezTo>
                          <a:pt x="129" y="79"/>
                          <a:pt x="130" y="85"/>
                          <a:pt x="122" y="91"/>
                        </a:cubicBezTo>
                        <a:cubicBezTo>
                          <a:pt x="107" y="103"/>
                          <a:pt x="108" y="129"/>
                          <a:pt x="123" y="141"/>
                        </a:cubicBezTo>
                        <a:cubicBezTo>
                          <a:pt x="125" y="142"/>
                          <a:pt x="125" y="144"/>
                          <a:pt x="126" y="146"/>
                        </a:cubicBezTo>
                        <a:cubicBezTo>
                          <a:pt x="138" y="136"/>
                          <a:pt x="158" y="152"/>
                          <a:pt x="168" y="130"/>
                        </a:cubicBezTo>
                        <a:cubicBezTo>
                          <a:pt x="173" y="119"/>
                          <a:pt x="185" y="107"/>
                          <a:pt x="200" y="123"/>
                        </a:cubicBezTo>
                        <a:cubicBezTo>
                          <a:pt x="203" y="136"/>
                          <a:pt x="213" y="135"/>
                          <a:pt x="221" y="132"/>
                        </a:cubicBezTo>
                        <a:cubicBezTo>
                          <a:pt x="234" y="126"/>
                          <a:pt x="246" y="120"/>
                          <a:pt x="252" y="106"/>
                        </a:cubicBezTo>
                        <a:cubicBezTo>
                          <a:pt x="257" y="94"/>
                          <a:pt x="265" y="89"/>
                          <a:pt x="280" y="86"/>
                        </a:cubicBezTo>
                        <a:cubicBezTo>
                          <a:pt x="295" y="82"/>
                          <a:pt x="309" y="73"/>
                          <a:pt x="326" y="75"/>
                        </a:cubicBezTo>
                        <a:cubicBezTo>
                          <a:pt x="334" y="76"/>
                          <a:pt x="327" y="69"/>
                          <a:pt x="331" y="67"/>
                        </a:cubicBezTo>
                        <a:cubicBezTo>
                          <a:pt x="342" y="60"/>
                          <a:pt x="342" y="44"/>
                          <a:pt x="356" y="37"/>
                        </a:cubicBezTo>
                        <a:cubicBezTo>
                          <a:pt x="365" y="32"/>
                          <a:pt x="366" y="20"/>
                          <a:pt x="358" y="10"/>
                        </a:cubicBezTo>
                        <a:cubicBezTo>
                          <a:pt x="356" y="8"/>
                          <a:pt x="356" y="4"/>
                          <a:pt x="355" y="0"/>
                        </a:cubicBezTo>
                        <a:cubicBezTo>
                          <a:pt x="364" y="4"/>
                          <a:pt x="372" y="5"/>
                          <a:pt x="377" y="10"/>
                        </a:cubicBezTo>
                        <a:cubicBezTo>
                          <a:pt x="390" y="26"/>
                          <a:pt x="401" y="18"/>
                          <a:pt x="411" y="9"/>
                        </a:cubicBezTo>
                        <a:cubicBezTo>
                          <a:pt x="413" y="7"/>
                          <a:pt x="414" y="2"/>
                          <a:pt x="416" y="4"/>
                        </a:cubicBezTo>
                        <a:cubicBezTo>
                          <a:pt x="424" y="12"/>
                          <a:pt x="435" y="16"/>
                          <a:pt x="440" y="27"/>
                        </a:cubicBezTo>
                        <a:cubicBezTo>
                          <a:pt x="442" y="32"/>
                          <a:pt x="449" y="37"/>
                          <a:pt x="439" y="45"/>
                        </a:cubicBezTo>
                        <a:cubicBezTo>
                          <a:pt x="432" y="49"/>
                          <a:pt x="436" y="63"/>
                          <a:pt x="439" y="74"/>
                        </a:cubicBezTo>
                        <a:cubicBezTo>
                          <a:pt x="446" y="100"/>
                          <a:pt x="460" y="124"/>
                          <a:pt x="458" y="153"/>
                        </a:cubicBezTo>
                        <a:cubicBezTo>
                          <a:pt x="457" y="163"/>
                          <a:pt x="466" y="175"/>
                          <a:pt x="475" y="184"/>
                        </a:cubicBezTo>
                        <a:cubicBezTo>
                          <a:pt x="488" y="196"/>
                          <a:pt x="492" y="211"/>
                          <a:pt x="486" y="227"/>
                        </a:cubicBezTo>
                        <a:cubicBezTo>
                          <a:pt x="482" y="238"/>
                          <a:pt x="484" y="247"/>
                          <a:pt x="490" y="255"/>
                        </a:cubicBezTo>
                        <a:cubicBezTo>
                          <a:pt x="505" y="278"/>
                          <a:pt x="518" y="301"/>
                          <a:pt x="512" y="331"/>
                        </a:cubicBezTo>
                        <a:cubicBezTo>
                          <a:pt x="511" y="339"/>
                          <a:pt x="514" y="347"/>
                          <a:pt x="517" y="356"/>
                        </a:cubicBezTo>
                        <a:cubicBezTo>
                          <a:pt x="524" y="372"/>
                          <a:pt x="506" y="363"/>
                          <a:pt x="503" y="363"/>
                        </a:cubicBezTo>
                        <a:cubicBezTo>
                          <a:pt x="480" y="363"/>
                          <a:pt x="481" y="385"/>
                          <a:pt x="472" y="397"/>
                        </a:cubicBezTo>
                        <a:cubicBezTo>
                          <a:pt x="466" y="405"/>
                          <a:pt x="475" y="408"/>
                          <a:pt x="479" y="413"/>
                        </a:cubicBezTo>
                        <a:cubicBezTo>
                          <a:pt x="486" y="423"/>
                          <a:pt x="489" y="413"/>
                          <a:pt x="493" y="412"/>
                        </a:cubicBezTo>
                        <a:cubicBezTo>
                          <a:pt x="497" y="411"/>
                          <a:pt x="501" y="410"/>
                          <a:pt x="503" y="413"/>
                        </a:cubicBezTo>
                        <a:cubicBezTo>
                          <a:pt x="504" y="415"/>
                          <a:pt x="505" y="420"/>
                          <a:pt x="503" y="422"/>
                        </a:cubicBezTo>
                        <a:cubicBezTo>
                          <a:pt x="490" y="436"/>
                          <a:pt x="502" y="446"/>
                          <a:pt x="510" y="454"/>
                        </a:cubicBezTo>
                        <a:cubicBezTo>
                          <a:pt x="517" y="459"/>
                          <a:pt x="519" y="468"/>
                          <a:pt x="527" y="472"/>
                        </a:cubicBezTo>
                        <a:cubicBezTo>
                          <a:pt x="517" y="484"/>
                          <a:pt x="524" y="499"/>
                          <a:pt x="520" y="511"/>
                        </a:cubicBezTo>
                        <a:cubicBezTo>
                          <a:pt x="518" y="518"/>
                          <a:pt x="513" y="509"/>
                          <a:pt x="508" y="512"/>
                        </a:cubicBezTo>
                        <a:cubicBezTo>
                          <a:pt x="494" y="523"/>
                          <a:pt x="486" y="537"/>
                          <a:pt x="481" y="553"/>
                        </a:cubicBezTo>
                        <a:cubicBezTo>
                          <a:pt x="478" y="565"/>
                          <a:pt x="464" y="576"/>
                          <a:pt x="455" y="570"/>
                        </a:cubicBezTo>
                        <a:cubicBezTo>
                          <a:pt x="442" y="563"/>
                          <a:pt x="428" y="560"/>
                          <a:pt x="415" y="556"/>
                        </a:cubicBezTo>
                        <a:cubicBezTo>
                          <a:pt x="413" y="555"/>
                          <a:pt x="408" y="561"/>
                          <a:pt x="408" y="555"/>
                        </a:cubicBezTo>
                        <a:cubicBezTo>
                          <a:pt x="410" y="542"/>
                          <a:pt x="395" y="538"/>
                          <a:pt x="394" y="530"/>
                        </a:cubicBezTo>
                        <a:cubicBezTo>
                          <a:pt x="391" y="507"/>
                          <a:pt x="370" y="494"/>
                          <a:pt x="363" y="476"/>
                        </a:cubicBezTo>
                        <a:cubicBezTo>
                          <a:pt x="355" y="456"/>
                          <a:pt x="344" y="445"/>
                          <a:pt x="327" y="441"/>
                        </a:cubicBezTo>
                        <a:cubicBezTo>
                          <a:pt x="299" y="434"/>
                          <a:pt x="272" y="418"/>
                          <a:pt x="240" y="427"/>
                        </a:cubicBezTo>
                        <a:cubicBezTo>
                          <a:pt x="232" y="430"/>
                          <a:pt x="224" y="437"/>
                          <a:pt x="211" y="434"/>
                        </a:cubicBezTo>
                        <a:cubicBezTo>
                          <a:pt x="200" y="431"/>
                          <a:pt x="186" y="431"/>
                          <a:pt x="176" y="426"/>
                        </a:cubicBezTo>
                        <a:cubicBezTo>
                          <a:pt x="163" y="420"/>
                          <a:pt x="158" y="430"/>
                          <a:pt x="152" y="434"/>
                        </a:cubicBezTo>
                        <a:cubicBezTo>
                          <a:pt x="140" y="442"/>
                          <a:pt x="131" y="445"/>
                          <a:pt x="123" y="431"/>
                        </a:cubicBezTo>
                        <a:cubicBezTo>
                          <a:pt x="114" y="438"/>
                          <a:pt x="106" y="452"/>
                          <a:pt x="97" y="448"/>
                        </a:cubicBezTo>
                        <a:cubicBezTo>
                          <a:pt x="86" y="444"/>
                          <a:pt x="90" y="428"/>
                          <a:pt x="93" y="419"/>
                        </a:cubicBezTo>
                        <a:cubicBezTo>
                          <a:pt x="100" y="391"/>
                          <a:pt x="81" y="370"/>
                          <a:pt x="76" y="345"/>
                        </a:cubicBezTo>
                        <a:cubicBezTo>
                          <a:pt x="72" y="322"/>
                          <a:pt x="58" y="304"/>
                          <a:pt x="43" y="287"/>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29" name="9Slide.vn 36">
                    <a:extLst>
                      <a:ext uri="{FF2B5EF4-FFF2-40B4-BE49-F238E27FC236}">
                        <a16:creationId xmlns:a16="http://schemas.microsoft.com/office/drawing/2014/main" xmlns="" id="{7C01FC02-91AF-D8EC-7D5D-44EAF7A47A62}"/>
                      </a:ext>
                    </a:extLst>
                  </p:cNvPr>
                  <p:cNvSpPr>
                    <a:spLocks/>
                  </p:cNvSpPr>
                  <p:nvPr>
                    <p:custDataLst>
                      <p:tags r:id="rId75"/>
                    </p:custDataLst>
                  </p:nvPr>
                </p:nvSpPr>
                <p:spPr bwMode="auto">
                  <a:xfrm>
                    <a:off x="6735440" y="4480489"/>
                    <a:ext cx="561953" cy="488089"/>
                  </a:xfrm>
                  <a:custGeom>
                    <a:avLst/>
                    <a:gdLst>
                      <a:gd name="T0" fmla="*/ 165 w 524"/>
                      <a:gd name="T1" fmla="*/ 332 h 455"/>
                      <a:gd name="T2" fmla="*/ 152 w 524"/>
                      <a:gd name="T3" fmla="*/ 298 h 455"/>
                      <a:gd name="T4" fmla="*/ 137 w 524"/>
                      <a:gd name="T5" fmla="*/ 248 h 455"/>
                      <a:gd name="T6" fmla="*/ 136 w 524"/>
                      <a:gd name="T7" fmla="*/ 239 h 455"/>
                      <a:gd name="T8" fmla="*/ 122 w 524"/>
                      <a:gd name="T9" fmla="*/ 226 h 455"/>
                      <a:gd name="T10" fmla="*/ 56 w 524"/>
                      <a:gd name="T11" fmla="*/ 226 h 455"/>
                      <a:gd name="T12" fmla="*/ 48 w 524"/>
                      <a:gd name="T13" fmla="*/ 228 h 455"/>
                      <a:gd name="T14" fmla="*/ 14 w 524"/>
                      <a:gd name="T15" fmla="*/ 211 h 455"/>
                      <a:gd name="T16" fmla="*/ 5 w 524"/>
                      <a:gd name="T17" fmla="*/ 204 h 455"/>
                      <a:gd name="T18" fmla="*/ 4 w 524"/>
                      <a:gd name="T19" fmla="*/ 155 h 455"/>
                      <a:gd name="T20" fmla="*/ 13 w 524"/>
                      <a:gd name="T21" fmla="*/ 120 h 455"/>
                      <a:gd name="T22" fmla="*/ 48 w 524"/>
                      <a:gd name="T23" fmla="*/ 42 h 455"/>
                      <a:gd name="T24" fmla="*/ 81 w 524"/>
                      <a:gd name="T25" fmla="*/ 25 h 455"/>
                      <a:gd name="T26" fmla="*/ 105 w 524"/>
                      <a:gd name="T27" fmla="*/ 18 h 455"/>
                      <a:gd name="T28" fmla="*/ 144 w 524"/>
                      <a:gd name="T29" fmla="*/ 16 h 455"/>
                      <a:gd name="T30" fmla="*/ 191 w 524"/>
                      <a:gd name="T31" fmla="*/ 15 h 455"/>
                      <a:gd name="T32" fmla="*/ 264 w 524"/>
                      <a:gd name="T33" fmla="*/ 23 h 455"/>
                      <a:gd name="T34" fmla="*/ 284 w 524"/>
                      <a:gd name="T35" fmla="*/ 31 h 455"/>
                      <a:gd name="T36" fmla="*/ 305 w 524"/>
                      <a:gd name="T37" fmla="*/ 55 h 455"/>
                      <a:gd name="T38" fmla="*/ 307 w 524"/>
                      <a:gd name="T39" fmla="*/ 63 h 455"/>
                      <a:gd name="T40" fmla="*/ 338 w 524"/>
                      <a:gd name="T41" fmla="*/ 109 h 455"/>
                      <a:gd name="T42" fmla="*/ 356 w 524"/>
                      <a:gd name="T43" fmla="*/ 132 h 455"/>
                      <a:gd name="T44" fmla="*/ 380 w 524"/>
                      <a:gd name="T45" fmla="*/ 145 h 455"/>
                      <a:gd name="T46" fmla="*/ 418 w 524"/>
                      <a:gd name="T47" fmla="*/ 169 h 455"/>
                      <a:gd name="T48" fmla="*/ 443 w 524"/>
                      <a:gd name="T49" fmla="*/ 185 h 455"/>
                      <a:gd name="T50" fmla="*/ 479 w 524"/>
                      <a:gd name="T51" fmla="*/ 222 h 455"/>
                      <a:gd name="T52" fmla="*/ 501 w 524"/>
                      <a:gd name="T53" fmla="*/ 224 h 455"/>
                      <a:gd name="T54" fmla="*/ 519 w 524"/>
                      <a:gd name="T55" fmla="*/ 240 h 455"/>
                      <a:gd name="T56" fmla="*/ 514 w 524"/>
                      <a:gd name="T57" fmla="*/ 291 h 455"/>
                      <a:gd name="T58" fmla="*/ 510 w 524"/>
                      <a:gd name="T59" fmla="*/ 296 h 455"/>
                      <a:gd name="T60" fmla="*/ 477 w 524"/>
                      <a:gd name="T61" fmla="*/ 337 h 455"/>
                      <a:gd name="T62" fmla="*/ 477 w 524"/>
                      <a:gd name="T63" fmla="*/ 346 h 455"/>
                      <a:gd name="T64" fmla="*/ 431 w 524"/>
                      <a:gd name="T65" fmla="*/ 342 h 455"/>
                      <a:gd name="T66" fmla="*/ 413 w 524"/>
                      <a:gd name="T67" fmla="*/ 363 h 455"/>
                      <a:gd name="T68" fmla="*/ 413 w 524"/>
                      <a:gd name="T69" fmla="*/ 379 h 455"/>
                      <a:gd name="T70" fmla="*/ 391 w 524"/>
                      <a:gd name="T71" fmla="*/ 410 h 455"/>
                      <a:gd name="T72" fmla="*/ 351 w 524"/>
                      <a:gd name="T73" fmla="*/ 405 h 455"/>
                      <a:gd name="T74" fmla="*/ 338 w 524"/>
                      <a:gd name="T75" fmla="*/ 409 h 455"/>
                      <a:gd name="T76" fmla="*/ 308 w 524"/>
                      <a:gd name="T77" fmla="*/ 425 h 455"/>
                      <a:gd name="T78" fmla="*/ 273 w 524"/>
                      <a:gd name="T79" fmla="*/ 444 h 455"/>
                      <a:gd name="T80" fmla="*/ 264 w 524"/>
                      <a:gd name="T81" fmla="*/ 452 h 455"/>
                      <a:gd name="T82" fmla="*/ 211 w 524"/>
                      <a:gd name="T83" fmla="*/ 428 h 455"/>
                      <a:gd name="T84" fmla="*/ 165 w 524"/>
                      <a:gd name="T85" fmla="*/ 404 h 455"/>
                      <a:gd name="T86" fmla="*/ 162 w 524"/>
                      <a:gd name="T87" fmla="*/ 402 h 455"/>
                      <a:gd name="T88" fmla="*/ 153 w 524"/>
                      <a:gd name="T89" fmla="*/ 383 h 455"/>
                      <a:gd name="T90" fmla="*/ 161 w 524"/>
                      <a:gd name="T91" fmla="*/ 363 h 455"/>
                      <a:gd name="T92" fmla="*/ 166 w 524"/>
                      <a:gd name="T93" fmla="*/ 335 h 455"/>
                      <a:gd name="T94" fmla="*/ 165 w 524"/>
                      <a:gd name="T95" fmla="*/ 332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4" h="455">
                        <a:moveTo>
                          <a:pt x="165" y="332"/>
                        </a:moveTo>
                        <a:cubicBezTo>
                          <a:pt x="151" y="324"/>
                          <a:pt x="154" y="312"/>
                          <a:pt x="152" y="298"/>
                        </a:cubicBezTo>
                        <a:cubicBezTo>
                          <a:pt x="150" y="282"/>
                          <a:pt x="159" y="259"/>
                          <a:pt x="137" y="248"/>
                        </a:cubicBezTo>
                        <a:cubicBezTo>
                          <a:pt x="131" y="245"/>
                          <a:pt x="134" y="243"/>
                          <a:pt x="136" y="239"/>
                        </a:cubicBezTo>
                        <a:cubicBezTo>
                          <a:pt x="141" y="225"/>
                          <a:pt x="128" y="223"/>
                          <a:pt x="122" y="226"/>
                        </a:cubicBezTo>
                        <a:cubicBezTo>
                          <a:pt x="100" y="235"/>
                          <a:pt x="78" y="236"/>
                          <a:pt x="56" y="226"/>
                        </a:cubicBezTo>
                        <a:cubicBezTo>
                          <a:pt x="54" y="225"/>
                          <a:pt x="51" y="228"/>
                          <a:pt x="48" y="228"/>
                        </a:cubicBezTo>
                        <a:cubicBezTo>
                          <a:pt x="33" y="229"/>
                          <a:pt x="19" y="229"/>
                          <a:pt x="14" y="211"/>
                        </a:cubicBezTo>
                        <a:cubicBezTo>
                          <a:pt x="13" y="206"/>
                          <a:pt x="11" y="203"/>
                          <a:pt x="5" y="204"/>
                        </a:cubicBezTo>
                        <a:cubicBezTo>
                          <a:pt x="9" y="188"/>
                          <a:pt x="0" y="172"/>
                          <a:pt x="4" y="155"/>
                        </a:cubicBezTo>
                        <a:cubicBezTo>
                          <a:pt x="7" y="143"/>
                          <a:pt x="6" y="131"/>
                          <a:pt x="13" y="120"/>
                        </a:cubicBezTo>
                        <a:cubicBezTo>
                          <a:pt x="29" y="96"/>
                          <a:pt x="27" y="64"/>
                          <a:pt x="48" y="42"/>
                        </a:cubicBezTo>
                        <a:cubicBezTo>
                          <a:pt x="60" y="30"/>
                          <a:pt x="64" y="26"/>
                          <a:pt x="81" y="25"/>
                        </a:cubicBezTo>
                        <a:cubicBezTo>
                          <a:pt x="89" y="25"/>
                          <a:pt x="98" y="23"/>
                          <a:pt x="105" y="18"/>
                        </a:cubicBezTo>
                        <a:cubicBezTo>
                          <a:pt x="117" y="10"/>
                          <a:pt x="131" y="9"/>
                          <a:pt x="144" y="16"/>
                        </a:cubicBezTo>
                        <a:cubicBezTo>
                          <a:pt x="160" y="24"/>
                          <a:pt x="177" y="22"/>
                          <a:pt x="191" y="15"/>
                        </a:cubicBezTo>
                        <a:cubicBezTo>
                          <a:pt x="218" y="0"/>
                          <a:pt x="241" y="17"/>
                          <a:pt x="264" y="23"/>
                        </a:cubicBezTo>
                        <a:cubicBezTo>
                          <a:pt x="270" y="25"/>
                          <a:pt x="278" y="30"/>
                          <a:pt x="284" y="31"/>
                        </a:cubicBezTo>
                        <a:cubicBezTo>
                          <a:pt x="298" y="34"/>
                          <a:pt x="305" y="41"/>
                          <a:pt x="305" y="55"/>
                        </a:cubicBezTo>
                        <a:cubicBezTo>
                          <a:pt x="305" y="58"/>
                          <a:pt x="304" y="63"/>
                          <a:pt x="307" y="63"/>
                        </a:cubicBezTo>
                        <a:cubicBezTo>
                          <a:pt x="333" y="68"/>
                          <a:pt x="330" y="93"/>
                          <a:pt x="338" y="109"/>
                        </a:cubicBezTo>
                        <a:cubicBezTo>
                          <a:pt x="343" y="117"/>
                          <a:pt x="355" y="119"/>
                          <a:pt x="356" y="132"/>
                        </a:cubicBezTo>
                        <a:cubicBezTo>
                          <a:pt x="356" y="149"/>
                          <a:pt x="373" y="141"/>
                          <a:pt x="380" y="145"/>
                        </a:cubicBezTo>
                        <a:cubicBezTo>
                          <a:pt x="392" y="154"/>
                          <a:pt x="411" y="150"/>
                          <a:pt x="418" y="169"/>
                        </a:cubicBezTo>
                        <a:cubicBezTo>
                          <a:pt x="421" y="178"/>
                          <a:pt x="440" y="174"/>
                          <a:pt x="443" y="185"/>
                        </a:cubicBezTo>
                        <a:cubicBezTo>
                          <a:pt x="449" y="204"/>
                          <a:pt x="471" y="205"/>
                          <a:pt x="479" y="222"/>
                        </a:cubicBezTo>
                        <a:cubicBezTo>
                          <a:pt x="480" y="225"/>
                          <a:pt x="494" y="224"/>
                          <a:pt x="501" y="224"/>
                        </a:cubicBezTo>
                        <a:cubicBezTo>
                          <a:pt x="513" y="224"/>
                          <a:pt x="515" y="226"/>
                          <a:pt x="519" y="240"/>
                        </a:cubicBezTo>
                        <a:cubicBezTo>
                          <a:pt x="524" y="259"/>
                          <a:pt x="511" y="274"/>
                          <a:pt x="514" y="291"/>
                        </a:cubicBezTo>
                        <a:cubicBezTo>
                          <a:pt x="515" y="297"/>
                          <a:pt x="513" y="295"/>
                          <a:pt x="510" y="296"/>
                        </a:cubicBezTo>
                        <a:cubicBezTo>
                          <a:pt x="482" y="302"/>
                          <a:pt x="478" y="306"/>
                          <a:pt x="477" y="337"/>
                        </a:cubicBezTo>
                        <a:cubicBezTo>
                          <a:pt x="477" y="339"/>
                          <a:pt x="477" y="342"/>
                          <a:pt x="477" y="346"/>
                        </a:cubicBezTo>
                        <a:cubicBezTo>
                          <a:pt x="462" y="344"/>
                          <a:pt x="449" y="333"/>
                          <a:pt x="431" y="342"/>
                        </a:cubicBezTo>
                        <a:cubicBezTo>
                          <a:pt x="419" y="347"/>
                          <a:pt x="416" y="354"/>
                          <a:pt x="413" y="363"/>
                        </a:cubicBezTo>
                        <a:cubicBezTo>
                          <a:pt x="412" y="368"/>
                          <a:pt x="412" y="374"/>
                          <a:pt x="413" y="379"/>
                        </a:cubicBezTo>
                        <a:cubicBezTo>
                          <a:pt x="419" y="400"/>
                          <a:pt x="402" y="411"/>
                          <a:pt x="391" y="410"/>
                        </a:cubicBezTo>
                        <a:cubicBezTo>
                          <a:pt x="378" y="408"/>
                          <a:pt x="362" y="424"/>
                          <a:pt x="351" y="405"/>
                        </a:cubicBezTo>
                        <a:cubicBezTo>
                          <a:pt x="348" y="401"/>
                          <a:pt x="342" y="405"/>
                          <a:pt x="338" y="409"/>
                        </a:cubicBezTo>
                        <a:cubicBezTo>
                          <a:pt x="330" y="419"/>
                          <a:pt x="322" y="425"/>
                          <a:pt x="308" y="425"/>
                        </a:cubicBezTo>
                        <a:cubicBezTo>
                          <a:pt x="296" y="426"/>
                          <a:pt x="283" y="434"/>
                          <a:pt x="273" y="444"/>
                        </a:cubicBezTo>
                        <a:cubicBezTo>
                          <a:pt x="270" y="447"/>
                          <a:pt x="269" y="451"/>
                          <a:pt x="264" y="452"/>
                        </a:cubicBezTo>
                        <a:cubicBezTo>
                          <a:pt x="250" y="455"/>
                          <a:pt x="216" y="441"/>
                          <a:pt x="211" y="428"/>
                        </a:cubicBezTo>
                        <a:cubicBezTo>
                          <a:pt x="203" y="404"/>
                          <a:pt x="185" y="402"/>
                          <a:pt x="165" y="404"/>
                        </a:cubicBezTo>
                        <a:cubicBezTo>
                          <a:pt x="164" y="403"/>
                          <a:pt x="163" y="403"/>
                          <a:pt x="162" y="402"/>
                        </a:cubicBezTo>
                        <a:cubicBezTo>
                          <a:pt x="157" y="396"/>
                          <a:pt x="156" y="389"/>
                          <a:pt x="153" y="383"/>
                        </a:cubicBezTo>
                        <a:cubicBezTo>
                          <a:pt x="150" y="374"/>
                          <a:pt x="152" y="366"/>
                          <a:pt x="161" y="363"/>
                        </a:cubicBezTo>
                        <a:cubicBezTo>
                          <a:pt x="178" y="356"/>
                          <a:pt x="177" y="347"/>
                          <a:pt x="166" y="335"/>
                        </a:cubicBezTo>
                        <a:cubicBezTo>
                          <a:pt x="166" y="334"/>
                          <a:pt x="165" y="333"/>
                          <a:pt x="165" y="332"/>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30" name="9Slide.vn 37">
                    <a:extLst>
                      <a:ext uri="{FF2B5EF4-FFF2-40B4-BE49-F238E27FC236}">
                        <a16:creationId xmlns:a16="http://schemas.microsoft.com/office/drawing/2014/main" xmlns="" id="{9923A0AF-F783-85A3-909A-BF2D4CBAE83C}"/>
                      </a:ext>
                    </a:extLst>
                  </p:cNvPr>
                  <p:cNvSpPr>
                    <a:spLocks/>
                  </p:cNvSpPr>
                  <p:nvPr>
                    <p:custDataLst>
                      <p:tags r:id="rId76"/>
                    </p:custDataLst>
                  </p:nvPr>
                </p:nvSpPr>
                <p:spPr bwMode="auto">
                  <a:xfrm>
                    <a:off x="6626814" y="3450725"/>
                    <a:ext cx="569195" cy="435949"/>
                  </a:xfrm>
                  <a:custGeom>
                    <a:avLst/>
                    <a:gdLst>
                      <a:gd name="T0" fmla="*/ 322 w 531"/>
                      <a:gd name="T1" fmla="*/ 42 h 406"/>
                      <a:gd name="T2" fmla="*/ 361 w 531"/>
                      <a:gd name="T3" fmla="*/ 37 h 406"/>
                      <a:gd name="T4" fmla="*/ 382 w 531"/>
                      <a:gd name="T5" fmla="*/ 42 h 406"/>
                      <a:gd name="T6" fmla="*/ 385 w 531"/>
                      <a:gd name="T7" fmla="*/ 47 h 406"/>
                      <a:gd name="T8" fmla="*/ 446 w 531"/>
                      <a:gd name="T9" fmla="*/ 142 h 406"/>
                      <a:gd name="T10" fmla="*/ 486 w 531"/>
                      <a:gd name="T11" fmla="*/ 190 h 406"/>
                      <a:gd name="T12" fmla="*/ 505 w 531"/>
                      <a:gd name="T13" fmla="*/ 208 h 406"/>
                      <a:gd name="T14" fmla="*/ 529 w 531"/>
                      <a:gd name="T15" fmla="*/ 240 h 406"/>
                      <a:gd name="T16" fmla="*/ 522 w 531"/>
                      <a:gd name="T17" fmla="*/ 246 h 406"/>
                      <a:gd name="T18" fmla="*/ 448 w 531"/>
                      <a:gd name="T19" fmla="*/ 265 h 406"/>
                      <a:gd name="T20" fmla="*/ 394 w 531"/>
                      <a:gd name="T21" fmla="*/ 276 h 406"/>
                      <a:gd name="T22" fmla="*/ 380 w 531"/>
                      <a:gd name="T23" fmla="*/ 291 h 406"/>
                      <a:gd name="T24" fmla="*/ 358 w 531"/>
                      <a:gd name="T25" fmla="*/ 358 h 406"/>
                      <a:gd name="T26" fmla="*/ 358 w 531"/>
                      <a:gd name="T27" fmla="*/ 368 h 406"/>
                      <a:gd name="T28" fmla="*/ 322 w 531"/>
                      <a:gd name="T29" fmla="*/ 382 h 406"/>
                      <a:gd name="T30" fmla="*/ 319 w 531"/>
                      <a:gd name="T31" fmla="*/ 384 h 406"/>
                      <a:gd name="T32" fmla="*/ 325 w 531"/>
                      <a:gd name="T33" fmla="*/ 397 h 406"/>
                      <a:gd name="T34" fmla="*/ 301 w 531"/>
                      <a:gd name="T35" fmla="*/ 383 h 406"/>
                      <a:gd name="T36" fmla="*/ 287 w 531"/>
                      <a:gd name="T37" fmla="*/ 381 h 406"/>
                      <a:gd name="T38" fmla="*/ 269 w 531"/>
                      <a:gd name="T39" fmla="*/ 370 h 406"/>
                      <a:gd name="T40" fmla="*/ 275 w 531"/>
                      <a:gd name="T41" fmla="*/ 356 h 406"/>
                      <a:gd name="T42" fmla="*/ 279 w 531"/>
                      <a:gd name="T43" fmla="*/ 323 h 406"/>
                      <a:gd name="T44" fmla="*/ 253 w 531"/>
                      <a:gd name="T45" fmla="*/ 306 h 406"/>
                      <a:gd name="T46" fmla="*/ 210 w 531"/>
                      <a:gd name="T47" fmla="*/ 301 h 406"/>
                      <a:gd name="T48" fmla="*/ 188 w 531"/>
                      <a:gd name="T49" fmla="*/ 277 h 406"/>
                      <a:gd name="T50" fmla="*/ 159 w 531"/>
                      <a:gd name="T51" fmla="*/ 238 h 406"/>
                      <a:gd name="T52" fmla="*/ 143 w 531"/>
                      <a:gd name="T53" fmla="*/ 236 h 406"/>
                      <a:gd name="T54" fmla="*/ 114 w 531"/>
                      <a:gd name="T55" fmla="*/ 227 h 406"/>
                      <a:gd name="T56" fmla="*/ 86 w 531"/>
                      <a:gd name="T57" fmla="*/ 205 h 406"/>
                      <a:gd name="T58" fmla="*/ 54 w 531"/>
                      <a:gd name="T59" fmla="*/ 178 h 406"/>
                      <a:gd name="T60" fmla="*/ 30 w 531"/>
                      <a:gd name="T61" fmla="*/ 150 h 406"/>
                      <a:gd name="T62" fmla="*/ 22 w 531"/>
                      <a:gd name="T63" fmla="*/ 142 h 406"/>
                      <a:gd name="T64" fmla="*/ 37 w 531"/>
                      <a:gd name="T65" fmla="*/ 132 h 406"/>
                      <a:gd name="T66" fmla="*/ 9 w 531"/>
                      <a:gd name="T67" fmla="*/ 119 h 406"/>
                      <a:gd name="T68" fmla="*/ 3 w 531"/>
                      <a:gd name="T69" fmla="*/ 114 h 406"/>
                      <a:gd name="T70" fmla="*/ 11 w 531"/>
                      <a:gd name="T71" fmla="*/ 87 h 406"/>
                      <a:gd name="T72" fmla="*/ 62 w 531"/>
                      <a:gd name="T73" fmla="*/ 66 h 406"/>
                      <a:gd name="T74" fmla="*/ 77 w 531"/>
                      <a:gd name="T75" fmla="*/ 53 h 406"/>
                      <a:gd name="T76" fmla="*/ 90 w 531"/>
                      <a:gd name="T77" fmla="*/ 21 h 406"/>
                      <a:gd name="T78" fmla="*/ 106 w 531"/>
                      <a:gd name="T79" fmla="*/ 16 h 406"/>
                      <a:gd name="T80" fmla="*/ 120 w 531"/>
                      <a:gd name="T81" fmla="*/ 18 h 406"/>
                      <a:gd name="T82" fmla="*/ 156 w 531"/>
                      <a:gd name="T83" fmla="*/ 18 h 406"/>
                      <a:gd name="T84" fmla="*/ 181 w 531"/>
                      <a:gd name="T85" fmla="*/ 18 h 406"/>
                      <a:gd name="T86" fmla="*/ 213 w 531"/>
                      <a:gd name="T87" fmla="*/ 1 h 406"/>
                      <a:gd name="T88" fmla="*/ 251 w 531"/>
                      <a:gd name="T89" fmla="*/ 3 h 406"/>
                      <a:gd name="T90" fmla="*/ 261 w 531"/>
                      <a:gd name="T91" fmla="*/ 25 h 406"/>
                      <a:gd name="T92" fmla="*/ 277 w 531"/>
                      <a:gd name="T93" fmla="*/ 52 h 406"/>
                      <a:gd name="T94" fmla="*/ 320 w 531"/>
                      <a:gd name="T95" fmla="*/ 49 h 406"/>
                      <a:gd name="T96" fmla="*/ 322 w 531"/>
                      <a:gd name="T97" fmla="*/ 4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1" h="406">
                        <a:moveTo>
                          <a:pt x="322" y="42"/>
                        </a:moveTo>
                        <a:cubicBezTo>
                          <a:pt x="335" y="45"/>
                          <a:pt x="348" y="48"/>
                          <a:pt x="361" y="37"/>
                        </a:cubicBezTo>
                        <a:cubicBezTo>
                          <a:pt x="368" y="31"/>
                          <a:pt x="377" y="31"/>
                          <a:pt x="382" y="42"/>
                        </a:cubicBezTo>
                        <a:cubicBezTo>
                          <a:pt x="383" y="43"/>
                          <a:pt x="383" y="46"/>
                          <a:pt x="385" y="47"/>
                        </a:cubicBezTo>
                        <a:cubicBezTo>
                          <a:pt x="426" y="65"/>
                          <a:pt x="422" y="113"/>
                          <a:pt x="446" y="142"/>
                        </a:cubicBezTo>
                        <a:cubicBezTo>
                          <a:pt x="459" y="159"/>
                          <a:pt x="466" y="180"/>
                          <a:pt x="486" y="190"/>
                        </a:cubicBezTo>
                        <a:cubicBezTo>
                          <a:pt x="488" y="201"/>
                          <a:pt x="493" y="207"/>
                          <a:pt x="505" y="208"/>
                        </a:cubicBezTo>
                        <a:cubicBezTo>
                          <a:pt x="513" y="208"/>
                          <a:pt x="531" y="234"/>
                          <a:pt x="529" y="240"/>
                        </a:cubicBezTo>
                        <a:cubicBezTo>
                          <a:pt x="528" y="242"/>
                          <a:pt x="525" y="245"/>
                          <a:pt x="522" y="246"/>
                        </a:cubicBezTo>
                        <a:cubicBezTo>
                          <a:pt x="497" y="252"/>
                          <a:pt x="473" y="259"/>
                          <a:pt x="448" y="265"/>
                        </a:cubicBezTo>
                        <a:cubicBezTo>
                          <a:pt x="431" y="269"/>
                          <a:pt x="413" y="277"/>
                          <a:pt x="394" y="276"/>
                        </a:cubicBezTo>
                        <a:cubicBezTo>
                          <a:pt x="384" y="275"/>
                          <a:pt x="380" y="287"/>
                          <a:pt x="380" y="291"/>
                        </a:cubicBezTo>
                        <a:cubicBezTo>
                          <a:pt x="381" y="317"/>
                          <a:pt x="372" y="338"/>
                          <a:pt x="358" y="358"/>
                        </a:cubicBezTo>
                        <a:cubicBezTo>
                          <a:pt x="357" y="360"/>
                          <a:pt x="358" y="364"/>
                          <a:pt x="358" y="368"/>
                        </a:cubicBezTo>
                        <a:cubicBezTo>
                          <a:pt x="335" y="360"/>
                          <a:pt x="330" y="362"/>
                          <a:pt x="322" y="382"/>
                        </a:cubicBezTo>
                        <a:cubicBezTo>
                          <a:pt x="322" y="383"/>
                          <a:pt x="320" y="383"/>
                          <a:pt x="319" y="384"/>
                        </a:cubicBezTo>
                        <a:cubicBezTo>
                          <a:pt x="325" y="387"/>
                          <a:pt x="328" y="390"/>
                          <a:pt x="325" y="397"/>
                        </a:cubicBezTo>
                        <a:cubicBezTo>
                          <a:pt x="322" y="383"/>
                          <a:pt x="299" y="406"/>
                          <a:pt x="301" y="383"/>
                        </a:cubicBezTo>
                        <a:cubicBezTo>
                          <a:pt x="296" y="383"/>
                          <a:pt x="294" y="378"/>
                          <a:pt x="287" y="381"/>
                        </a:cubicBezTo>
                        <a:cubicBezTo>
                          <a:pt x="278" y="386"/>
                          <a:pt x="273" y="376"/>
                          <a:pt x="269" y="370"/>
                        </a:cubicBezTo>
                        <a:cubicBezTo>
                          <a:pt x="266" y="366"/>
                          <a:pt x="270" y="359"/>
                          <a:pt x="275" y="356"/>
                        </a:cubicBezTo>
                        <a:cubicBezTo>
                          <a:pt x="288" y="346"/>
                          <a:pt x="286" y="332"/>
                          <a:pt x="279" y="323"/>
                        </a:cubicBezTo>
                        <a:cubicBezTo>
                          <a:pt x="273" y="316"/>
                          <a:pt x="265" y="304"/>
                          <a:pt x="253" y="306"/>
                        </a:cubicBezTo>
                        <a:cubicBezTo>
                          <a:pt x="238" y="309"/>
                          <a:pt x="225" y="301"/>
                          <a:pt x="210" y="301"/>
                        </a:cubicBezTo>
                        <a:cubicBezTo>
                          <a:pt x="200" y="301"/>
                          <a:pt x="194" y="286"/>
                          <a:pt x="188" y="277"/>
                        </a:cubicBezTo>
                        <a:cubicBezTo>
                          <a:pt x="178" y="264"/>
                          <a:pt x="163" y="256"/>
                          <a:pt x="159" y="238"/>
                        </a:cubicBezTo>
                        <a:cubicBezTo>
                          <a:pt x="158" y="234"/>
                          <a:pt x="150" y="226"/>
                          <a:pt x="143" y="236"/>
                        </a:cubicBezTo>
                        <a:cubicBezTo>
                          <a:pt x="136" y="244"/>
                          <a:pt x="115" y="238"/>
                          <a:pt x="114" y="227"/>
                        </a:cubicBezTo>
                        <a:cubicBezTo>
                          <a:pt x="113" y="208"/>
                          <a:pt x="99" y="207"/>
                          <a:pt x="86" y="205"/>
                        </a:cubicBezTo>
                        <a:cubicBezTo>
                          <a:pt x="69" y="202"/>
                          <a:pt x="57" y="194"/>
                          <a:pt x="54" y="178"/>
                        </a:cubicBezTo>
                        <a:cubicBezTo>
                          <a:pt x="52" y="163"/>
                          <a:pt x="48" y="151"/>
                          <a:pt x="30" y="150"/>
                        </a:cubicBezTo>
                        <a:cubicBezTo>
                          <a:pt x="26" y="149"/>
                          <a:pt x="22" y="146"/>
                          <a:pt x="22" y="142"/>
                        </a:cubicBezTo>
                        <a:cubicBezTo>
                          <a:pt x="23" y="133"/>
                          <a:pt x="32" y="135"/>
                          <a:pt x="37" y="132"/>
                        </a:cubicBezTo>
                        <a:cubicBezTo>
                          <a:pt x="27" y="128"/>
                          <a:pt x="20" y="120"/>
                          <a:pt x="9" y="119"/>
                        </a:cubicBezTo>
                        <a:cubicBezTo>
                          <a:pt x="7" y="119"/>
                          <a:pt x="0" y="117"/>
                          <a:pt x="3" y="114"/>
                        </a:cubicBezTo>
                        <a:cubicBezTo>
                          <a:pt x="10" y="106"/>
                          <a:pt x="0" y="91"/>
                          <a:pt x="11" y="87"/>
                        </a:cubicBezTo>
                        <a:cubicBezTo>
                          <a:pt x="28" y="81"/>
                          <a:pt x="42" y="66"/>
                          <a:pt x="62" y="66"/>
                        </a:cubicBezTo>
                        <a:cubicBezTo>
                          <a:pt x="69" y="66"/>
                          <a:pt x="74" y="60"/>
                          <a:pt x="77" y="53"/>
                        </a:cubicBezTo>
                        <a:cubicBezTo>
                          <a:pt x="81" y="42"/>
                          <a:pt x="87" y="32"/>
                          <a:pt x="90" y="21"/>
                        </a:cubicBezTo>
                        <a:cubicBezTo>
                          <a:pt x="92" y="6"/>
                          <a:pt x="99" y="12"/>
                          <a:pt x="106" y="16"/>
                        </a:cubicBezTo>
                        <a:cubicBezTo>
                          <a:pt x="110" y="19"/>
                          <a:pt x="113" y="25"/>
                          <a:pt x="120" y="18"/>
                        </a:cubicBezTo>
                        <a:cubicBezTo>
                          <a:pt x="136" y="2"/>
                          <a:pt x="141" y="1"/>
                          <a:pt x="156" y="18"/>
                        </a:cubicBezTo>
                        <a:cubicBezTo>
                          <a:pt x="166" y="32"/>
                          <a:pt x="172" y="34"/>
                          <a:pt x="181" y="18"/>
                        </a:cubicBezTo>
                        <a:cubicBezTo>
                          <a:pt x="188" y="7"/>
                          <a:pt x="199" y="3"/>
                          <a:pt x="213" y="1"/>
                        </a:cubicBezTo>
                        <a:cubicBezTo>
                          <a:pt x="226" y="0"/>
                          <a:pt x="237" y="14"/>
                          <a:pt x="251" y="3"/>
                        </a:cubicBezTo>
                        <a:cubicBezTo>
                          <a:pt x="254" y="1"/>
                          <a:pt x="264" y="15"/>
                          <a:pt x="261" y="25"/>
                        </a:cubicBezTo>
                        <a:cubicBezTo>
                          <a:pt x="254" y="44"/>
                          <a:pt x="257" y="47"/>
                          <a:pt x="277" y="52"/>
                        </a:cubicBezTo>
                        <a:cubicBezTo>
                          <a:pt x="292" y="55"/>
                          <a:pt x="306" y="44"/>
                          <a:pt x="320" y="49"/>
                        </a:cubicBezTo>
                        <a:cubicBezTo>
                          <a:pt x="321" y="47"/>
                          <a:pt x="321" y="44"/>
                          <a:pt x="322" y="42"/>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31" name="9Slide.vn 38">
                    <a:extLst>
                      <a:ext uri="{FF2B5EF4-FFF2-40B4-BE49-F238E27FC236}">
                        <a16:creationId xmlns:a16="http://schemas.microsoft.com/office/drawing/2014/main" xmlns="" id="{CD49984D-388D-F760-DF3A-BCCAC44B61C6}"/>
                      </a:ext>
                    </a:extLst>
                  </p:cNvPr>
                  <p:cNvSpPr>
                    <a:spLocks/>
                  </p:cNvSpPr>
                  <p:nvPr>
                    <p:custDataLst>
                      <p:tags r:id="rId77"/>
                    </p:custDataLst>
                  </p:nvPr>
                </p:nvSpPr>
                <p:spPr bwMode="auto">
                  <a:xfrm>
                    <a:off x="6649988" y="4920783"/>
                    <a:ext cx="546022" cy="404085"/>
                  </a:xfrm>
                  <a:custGeom>
                    <a:avLst/>
                    <a:gdLst>
                      <a:gd name="T0" fmla="*/ 28 w 508"/>
                      <a:gd name="T1" fmla="*/ 269 h 376"/>
                      <a:gd name="T2" fmla="*/ 16 w 508"/>
                      <a:gd name="T3" fmla="*/ 265 h 376"/>
                      <a:gd name="T4" fmla="*/ 14 w 508"/>
                      <a:gd name="T5" fmla="*/ 263 h 376"/>
                      <a:gd name="T6" fmla="*/ 4 w 508"/>
                      <a:gd name="T7" fmla="*/ 238 h 376"/>
                      <a:gd name="T8" fmla="*/ 1 w 508"/>
                      <a:gd name="T9" fmla="*/ 233 h 376"/>
                      <a:gd name="T10" fmla="*/ 40 w 508"/>
                      <a:gd name="T11" fmla="*/ 194 h 376"/>
                      <a:gd name="T12" fmla="*/ 128 w 508"/>
                      <a:gd name="T13" fmla="*/ 152 h 376"/>
                      <a:gd name="T14" fmla="*/ 133 w 508"/>
                      <a:gd name="T15" fmla="*/ 149 h 376"/>
                      <a:gd name="T16" fmla="*/ 168 w 508"/>
                      <a:gd name="T17" fmla="*/ 151 h 376"/>
                      <a:gd name="T18" fmla="*/ 196 w 508"/>
                      <a:gd name="T19" fmla="*/ 154 h 376"/>
                      <a:gd name="T20" fmla="*/ 224 w 508"/>
                      <a:gd name="T21" fmla="*/ 168 h 376"/>
                      <a:gd name="T22" fmla="*/ 228 w 508"/>
                      <a:gd name="T23" fmla="*/ 172 h 376"/>
                      <a:gd name="T24" fmla="*/ 281 w 508"/>
                      <a:gd name="T25" fmla="*/ 160 h 376"/>
                      <a:gd name="T26" fmla="*/ 283 w 508"/>
                      <a:gd name="T27" fmla="*/ 133 h 376"/>
                      <a:gd name="T28" fmla="*/ 252 w 508"/>
                      <a:gd name="T29" fmla="*/ 85 h 376"/>
                      <a:gd name="T30" fmla="*/ 261 w 508"/>
                      <a:gd name="T31" fmla="*/ 58 h 376"/>
                      <a:gd name="T32" fmla="*/ 264 w 508"/>
                      <a:gd name="T33" fmla="*/ 57 h 376"/>
                      <a:gd name="T34" fmla="*/ 302 w 508"/>
                      <a:gd name="T35" fmla="*/ 49 h 376"/>
                      <a:gd name="T36" fmla="*/ 321 w 508"/>
                      <a:gd name="T37" fmla="*/ 48 h 376"/>
                      <a:gd name="T38" fmla="*/ 356 w 508"/>
                      <a:gd name="T39" fmla="*/ 36 h 376"/>
                      <a:gd name="T40" fmla="*/ 364 w 508"/>
                      <a:gd name="T41" fmla="*/ 35 h 376"/>
                      <a:gd name="T42" fmla="*/ 367 w 508"/>
                      <a:gd name="T43" fmla="*/ 39 h 376"/>
                      <a:gd name="T44" fmla="*/ 405 w 508"/>
                      <a:gd name="T45" fmla="*/ 17 h 376"/>
                      <a:gd name="T46" fmla="*/ 455 w 508"/>
                      <a:gd name="T47" fmla="*/ 8 h 376"/>
                      <a:gd name="T48" fmla="*/ 485 w 508"/>
                      <a:gd name="T49" fmla="*/ 2 h 376"/>
                      <a:gd name="T50" fmla="*/ 496 w 508"/>
                      <a:gd name="T51" fmla="*/ 3 h 376"/>
                      <a:gd name="T52" fmla="*/ 503 w 508"/>
                      <a:gd name="T53" fmla="*/ 48 h 376"/>
                      <a:gd name="T54" fmla="*/ 499 w 508"/>
                      <a:gd name="T55" fmla="*/ 71 h 376"/>
                      <a:gd name="T56" fmla="*/ 496 w 508"/>
                      <a:gd name="T57" fmla="*/ 91 h 376"/>
                      <a:gd name="T58" fmla="*/ 484 w 508"/>
                      <a:gd name="T59" fmla="*/ 145 h 376"/>
                      <a:gd name="T60" fmla="*/ 484 w 508"/>
                      <a:gd name="T61" fmla="*/ 147 h 376"/>
                      <a:gd name="T62" fmla="*/ 480 w 508"/>
                      <a:gd name="T63" fmla="*/ 180 h 376"/>
                      <a:gd name="T64" fmla="*/ 494 w 508"/>
                      <a:gd name="T65" fmla="*/ 214 h 376"/>
                      <a:gd name="T66" fmla="*/ 485 w 508"/>
                      <a:gd name="T67" fmla="*/ 224 h 376"/>
                      <a:gd name="T68" fmla="*/ 459 w 508"/>
                      <a:gd name="T69" fmla="*/ 231 h 376"/>
                      <a:gd name="T70" fmla="*/ 450 w 508"/>
                      <a:gd name="T71" fmla="*/ 253 h 376"/>
                      <a:gd name="T72" fmla="*/ 458 w 508"/>
                      <a:gd name="T73" fmla="*/ 278 h 376"/>
                      <a:gd name="T74" fmla="*/ 391 w 508"/>
                      <a:gd name="T75" fmla="*/ 278 h 376"/>
                      <a:gd name="T76" fmla="*/ 363 w 508"/>
                      <a:gd name="T77" fmla="*/ 276 h 376"/>
                      <a:gd name="T78" fmla="*/ 352 w 508"/>
                      <a:gd name="T79" fmla="*/ 303 h 376"/>
                      <a:gd name="T80" fmla="*/ 346 w 508"/>
                      <a:gd name="T81" fmla="*/ 330 h 376"/>
                      <a:gd name="T82" fmla="*/ 278 w 508"/>
                      <a:gd name="T83" fmla="*/ 376 h 376"/>
                      <a:gd name="T84" fmla="*/ 239 w 508"/>
                      <a:gd name="T85" fmla="*/ 334 h 376"/>
                      <a:gd name="T86" fmla="*/ 202 w 508"/>
                      <a:gd name="T87" fmla="*/ 329 h 376"/>
                      <a:gd name="T88" fmla="*/ 155 w 508"/>
                      <a:gd name="T89" fmla="*/ 342 h 376"/>
                      <a:gd name="T90" fmla="*/ 117 w 508"/>
                      <a:gd name="T91" fmla="*/ 335 h 376"/>
                      <a:gd name="T92" fmla="*/ 113 w 508"/>
                      <a:gd name="T93" fmla="*/ 328 h 376"/>
                      <a:gd name="T94" fmla="*/ 68 w 508"/>
                      <a:gd name="T95" fmla="*/ 305 h 376"/>
                      <a:gd name="T96" fmla="*/ 64 w 508"/>
                      <a:gd name="T97" fmla="*/ 282 h 376"/>
                      <a:gd name="T98" fmla="*/ 38 w 508"/>
                      <a:gd name="T99" fmla="*/ 262 h 376"/>
                      <a:gd name="T100" fmla="*/ 28 w 508"/>
                      <a:gd name="T101" fmla="*/ 26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8" h="376">
                        <a:moveTo>
                          <a:pt x="28" y="269"/>
                        </a:moveTo>
                        <a:cubicBezTo>
                          <a:pt x="24" y="268"/>
                          <a:pt x="20" y="266"/>
                          <a:pt x="16" y="265"/>
                        </a:cubicBezTo>
                        <a:cubicBezTo>
                          <a:pt x="15" y="264"/>
                          <a:pt x="15" y="263"/>
                          <a:pt x="14" y="263"/>
                        </a:cubicBezTo>
                        <a:cubicBezTo>
                          <a:pt x="9" y="255"/>
                          <a:pt x="14" y="243"/>
                          <a:pt x="4" y="238"/>
                        </a:cubicBezTo>
                        <a:cubicBezTo>
                          <a:pt x="2" y="237"/>
                          <a:pt x="2" y="235"/>
                          <a:pt x="1" y="233"/>
                        </a:cubicBezTo>
                        <a:cubicBezTo>
                          <a:pt x="0" y="206"/>
                          <a:pt x="19" y="198"/>
                          <a:pt x="40" y="194"/>
                        </a:cubicBezTo>
                        <a:cubicBezTo>
                          <a:pt x="74" y="188"/>
                          <a:pt x="105" y="178"/>
                          <a:pt x="128" y="152"/>
                        </a:cubicBezTo>
                        <a:cubicBezTo>
                          <a:pt x="130" y="151"/>
                          <a:pt x="131" y="150"/>
                          <a:pt x="133" y="149"/>
                        </a:cubicBezTo>
                        <a:cubicBezTo>
                          <a:pt x="145" y="140"/>
                          <a:pt x="156" y="135"/>
                          <a:pt x="168" y="151"/>
                        </a:cubicBezTo>
                        <a:cubicBezTo>
                          <a:pt x="174" y="161"/>
                          <a:pt x="186" y="156"/>
                          <a:pt x="196" y="154"/>
                        </a:cubicBezTo>
                        <a:cubicBezTo>
                          <a:pt x="210" y="151"/>
                          <a:pt x="220" y="154"/>
                          <a:pt x="224" y="168"/>
                        </a:cubicBezTo>
                        <a:cubicBezTo>
                          <a:pt x="226" y="169"/>
                          <a:pt x="227" y="171"/>
                          <a:pt x="228" y="172"/>
                        </a:cubicBezTo>
                        <a:cubicBezTo>
                          <a:pt x="248" y="179"/>
                          <a:pt x="265" y="176"/>
                          <a:pt x="281" y="160"/>
                        </a:cubicBezTo>
                        <a:cubicBezTo>
                          <a:pt x="289" y="151"/>
                          <a:pt x="292" y="142"/>
                          <a:pt x="283" y="133"/>
                        </a:cubicBezTo>
                        <a:cubicBezTo>
                          <a:pt x="269" y="119"/>
                          <a:pt x="266" y="99"/>
                          <a:pt x="252" y="85"/>
                        </a:cubicBezTo>
                        <a:cubicBezTo>
                          <a:pt x="243" y="76"/>
                          <a:pt x="253" y="66"/>
                          <a:pt x="261" y="58"/>
                        </a:cubicBezTo>
                        <a:cubicBezTo>
                          <a:pt x="262" y="58"/>
                          <a:pt x="263" y="58"/>
                          <a:pt x="264" y="57"/>
                        </a:cubicBezTo>
                        <a:cubicBezTo>
                          <a:pt x="278" y="61"/>
                          <a:pt x="292" y="66"/>
                          <a:pt x="302" y="49"/>
                        </a:cubicBezTo>
                        <a:cubicBezTo>
                          <a:pt x="307" y="42"/>
                          <a:pt x="314" y="45"/>
                          <a:pt x="321" y="48"/>
                        </a:cubicBezTo>
                        <a:cubicBezTo>
                          <a:pt x="336" y="54"/>
                          <a:pt x="350" y="57"/>
                          <a:pt x="356" y="36"/>
                        </a:cubicBezTo>
                        <a:cubicBezTo>
                          <a:pt x="357" y="32"/>
                          <a:pt x="361" y="32"/>
                          <a:pt x="364" y="35"/>
                        </a:cubicBezTo>
                        <a:cubicBezTo>
                          <a:pt x="365" y="36"/>
                          <a:pt x="366" y="42"/>
                          <a:pt x="367" y="39"/>
                        </a:cubicBezTo>
                        <a:cubicBezTo>
                          <a:pt x="375" y="22"/>
                          <a:pt x="395" y="27"/>
                          <a:pt x="405" y="17"/>
                        </a:cubicBezTo>
                        <a:cubicBezTo>
                          <a:pt x="421" y="2"/>
                          <a:pt x="438" y="8"/>
                          <a:pt x="455" y="8"/>
                        </a:cubicBezTo>
                        <a:cubicBezTo>
                          <a:pt x="465" y="9"/>
                          <a:pt x="476" y="12"/>
                          <a:pt x="485" y="2"/>
                        </a:cubicBezTo>
                        <a:cubicBezTo>
                          <a:pt x="488" y="0"/>
                          <a:pt x="493" y="0"/>
                          <a:pt x="496" y="3"/>
                        </a:cubicBezTo>
                        <a:cubicBezTo>
                          <a:pt x="503" y="9"/>
                          <a:pt x="508" y="41"/>
                          <a:pt x="503" y="48"/>
                        </a:cubicBezTo>
                        <a:cubicBezTo>
                          <a:pt x="496" y="55"/>
                          <a:pt x="494" y="61"/>
                          <a:pt x="499" y="71"/>
                        </a:cubicBezTo>
                        <a:cubicBezTo>
                          <a:pt x="502" y="77"/>
                          <a:pt x="502" y="84"/>
                          <a:pt x="496" y="91"/>
                        </a:cubicBezTo>
                        <a:cubicBezTo>
                          <a:pt x="484" y="107"/>
                          <a:pt x="483" y="126"/>
                          <a:pt x="484" y="145"/>
                        </a:cubicBezTo>
                        <a:cubicBezTo>
                          <a:pt x="484" y="146"/>
                          <a:pt x="484" y="147"/>
                          <a:pt x="484" y="147"/>
                        </a:cubicBezTo>
                        <a:cubicBezTo>
                          <a:pt x="495" y="160"/>
                          <a:pt x="459" y="168"/>
                          <a:pt x="480" y="180"/>
                        </a:cubicBezTo>
                        <a:cubicBezTo>
                          <a:pt x="494" y="189"/>
                          <a:pt x="483" y="205"/>
                          <a:pt x="494" y="214"/>
                        </a:cubicBezTo>
                        <a:cubicBezTo>
                          <a:pt x="500" y="220"/>
                          <a:pt x="484" y="217"/>
                          <a:pt x="485" y="224"/>
                        </a:cubicBezTo>
                        <a:cubicBezTo>
                          <a:pt x="475" y="221"/>
                          <a:pt x="467" y="230"/>
                          <a:pt x="459" y="231"/>
                        </a:cubicBezTo>
                        <a:cubicBezTo>
                          <a:pt x="438" y="232"/>
                          <a:pt x="448" y="245"/>
                          <a:pt x="450" y="253"/>
                        </a:cubicBezTo>
                        <a:cubicBezTo>
                          <a:pt x="453" y="260"/>
                          <a:pt x="449" y="269"/>
                          <a:pt x="458" y="278"/>
                        </a:cubicBezTo>
                        <a:cubicBezTo>
                          <a:pt x="433" y="273"/>
                          <a:pt x="412" y="277"/>
                          <a:pt x="391" y="278"/>
                        </a:cubicBezTo>
                        <a:cubicBezTo>
                          <a:pt x="382" y="278"/>
                          <a:pt x="373" y="273"/>
                          <a:pt x="363" y="276"/>
                        </a:cubicBezTo>
                        <a:cubicBezTo>
                          <a:pt x="347" y="282"/>
                          <a:pt x="346" y="291"/>
                          <a:pt x="352" y="303"/>
                        </a:cubicBezTo>
                        <a:cubicBezTo>
                          <a:pt x="357" y="314"/>
                          <a:pt x="355" y="319"/>
                          <a:pt x="346" y="330"/>
                        </a:cubicBezTo>
                        <a:cubicBezTo>
                          <a:pt x="327" y="354"/>
                          <a:pt x="296" y="354"/>
                          <a:pt x="278" y="376"/>
                        </a:cubicBezTo>
                        <a:cubicBezTo>
                          <a:pt x="276" y="355"/>
                          <a:pt x="266" y="339"/>
                          <a:pt x="239" y="334"/>
                        </a:cubicBezTo>
                        <a:cubicBezTo>
                          <a:pt x="227" y="332"/>
                          <a:pt x="215" y="330"/>
                          <a:pt x="202" y="329"/>
                        </a:cubicBezTo>
                        <a:cubicBezTo>
                          <a:pt x="185" y="328"/>
                          <a:pt x="170" y="329"/>
                          <a:pt x="155" y="342"/>
                        </a:cubicBezTo>
                        <a:cubicBezTo>
                          <a:pt x="143" y="353"/>
                          <a:pt x="129" y="340"/>
                          <a:pt x="117" y="335"/>
                        </a:cubicBezTo>
                        <a:cubicBezTo>
                          <a:pt x="115" y="334"/>
                          <a:pt x="114" y="328"/>
                          <a:pt x="113" y="328"/>
                        </a:cubicBezTo>
                        <a:cubicBezTo>
                          <a:pt x="91" y="336"/>
                          <a:pt x="84" y="313"/>
                          <a:pt x="68" y="305"/>
                        </a:cubicBezTo>
                        <a:cubicBezTo>
                          <a:pt x="84" y="295"/>
                          <a:pt x="77" y="290"/>
                          <a:pt x="64" y="282"/>
                        </a:cubicBezTo>
                        <a:cubicBezTo>
                          <a:pt x="55" y="277"/>
                          <a:pt x="39" y="280"/>
                          <a:pt x="38" y="262"/>
                        </a:cubicBezTo>
                        <a:cubicBezTo>
                          <a:pt x="38" y="259"/>
                          <a:pt x="27" y="260"/>
                          <a:pt x="28" y="269"/>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32" name="9Slide.vn 39">
                    <a:extLst>
                      <a:ext uri="{FF2B5EF4-FFF2-40B4-BE49-F238E27FC236}">
                        <a16:creationId xmlns:a16="http://schemas.microsoft.com/office/drawing/2014/main" xmlns="" id="{5F345BD2-ECAA-54CF-EDCD-1F40F0D63C56}"/>
                      </a:ext>
                    </a:extLst>
                  </p:cNvPr>
                  <p:cNvSpPr>
                    <a:spLocks/>
                  </p:cNvSpPr>
                  <p:nvPr>
                    <p:custDataLst>
                      <p:tags r:id="rId78"/>
                    </p:custDataLst>
                  </p:nvPr>
                </p:nvSpPr>
                <p:spPr bwMode="auto">
                  <a:xfrm>
                    <a:off x="6726750" y="3733150"/>
                    <a:ext cx="399740" cy="438845"/>
                  </a:xfrm>
                  <a:custGeom>
                    <a:avLst/>
                    <a:gdLst>
                      <a:gd name="T0" fmla="*/ 12 w 371"/>
                      <a:gd name="T1" fmla="*/ 144 h 409"/>
                      <a:gd name="T2" fmla="*/ 0 w 371"/>
                      <a:gd name="T3" fmla="*/ 120 h 409"/>
                      <a:gd name="T4" fmla="*/ 45 w 371"/>
                      <a:gd name="T5" fmla="*/ 116 h 409"/>
                      <a:gd name="T6" fmla="*/ 48 w 371"/>
                      <a:gd name="T7" fmla="*/ 108 h 409"/>
                      <a:gd name="T8" fmla="*/ 73 w 371"/>
                      <a:gd name="T9" fmla="*/ 62 h 409"/>
                      <a:gd name="T10" fmla="*/ 69 w 371"/>
                      <a:gd name="T11" fmla="*/ 19 h 409"/>
                      <a:gd name="T12" fmla="*/ 66 w 371"/>
                      <a:gd name="T13" fmla="*/ 6 h 409"/>
                      <a:gd name="T14" fmla="*/ 74 w 371"/>
                      <a:gd name="T15" fmla="*/ 11 h 409"/>
                      <a:gd name="T16" fmla="*/ 90 w 371"/>
                      <a:gd name="T17" fmla="*/ 28 h 409"/>
                      <a:gd name="T18" fmla="*/ 142 w 371"/>
                      <a:gd name="T19" fmla="*/ 52 h 409"/>
                      <a:gd name="T20" fmla="*/ 156 w 371"/>
                      <a:gd name="T21" fmla="*/ 56 h 409"/>
                      <a:gd name="T22" fmla="*/ 175 w 371"/>
                      <a:gd name="T23" fmla="*/ 64 h 409"/>
                      <a:gd name="T24" fmla="*/ 169 w 371"/>
                      <a:gd name="T25" fmla="*/ 95 h 409"/>
                      <a:gd name="T26" fmla="*/ 174 w 371"/>
                      <a:gd name="T27" fmla="*/ 119 h 409"/>
                      <a:gd name="T28" fmla="*/ 227 w 371"/>
                      <a:gd name="T29" fmla="*/ 140 h 409"/>
                      <a:gd name="T30" fmla="*/ 240 w 371"/>
                      <a:gd name="T31" fmla="*/ 127 h 409"/>
                      <a:gd name="T32" fmla="*/ 244 w 371"/>
                      <a:gd name="T33" fmla="*/ 109 h 409"/>
                      <a:gd name="T34" fmla="*/ 271 w 371"/>
                      <a:gd name="T35" fmla="*/ 122 h 409"/>
                      <a:gd name="T36" fmla="*/ 308 w 371"/>
                      <a:gd name="T37" fmla="*/ 166 h 409"/>
                      <a:gd name="T38" fmla="*/ 322 w 371"/>
                      <a:gd name="T39" fmla="*/ 189 h 409"/>
                      <a:gd name="T40" fmla="*/ 340 w 371"/>
                      <a:gd name="T41" fmla="*/ 204 h 409"/>
                      <a:gd name="T42" fmla="*/ 356 w 371"/>
                      <a:gd name="T43" fmla="*/ 224 h 409"/>
                      <a:gd name="T44" fmla="*/ 354 w 371"/>
                      <a:gd name="T45" fmla="*/ 249 h 409"/>
                      <a:gd name="T46" fmla="*/ 359 w 371"/>
                      <a:gd name="T47" fmla="*/ 262 h 409"/>
                      <a:gd name="T48" fmla="*/ 371 w 371"/>
                      <a:gd name="T49" fmla="*/ 271 h 409"/>
                      <a:gd name="T50" fmla="*/ 336 w 371"/>
                      <a:gd name="T51" fmla="*/ 273 h 409"/>
                      <a:gd name="T52" fmla="*/ 307 w 371"/>
                      <a:gd name="T53" fmla="*/ 278 h 409"/>
                      <a:gd name="T54" fmla="*/ 306 w 371"/>
                      <a:gd name="T55" fmla="*/ 283 h 409"/>
                      <a:gd name="T56" fmla="*/ 302 w 371"/>
                      <a:gd name="T57" fmla="*/ 312 h 409"/>
                      <a:gd name="T58" fmla="*/ 257 w 371"/>
                      <a:gd name="T59" fmla="*/ 342 h 409"/>
                      <a:gd name="T60" fmla="*/ 223 w 371"/>
                      <a:gd name="T61" fmla="*/ 353 h 409"/>
                      <a:gd name="T62" fmla="*/ 209 w 371"/>
                      <a:gd name="T63" fmla="*/ 368 h 409"/>
                      <a:gd name="T64" fmla="*/ 160 w 371"/>
                      <a:gd name="T65" fmla="*/ 396 h 409"/>
                      <a:gd name="T66" fmla="*/ 131 w 371"/>
                      <a:gd name="T67" fmla="*/ 389 h 409"/>
                      <a:gd name="T68" fmla="*/ 85 w 371"/>
                      <a:gd name="T69" fmla="*/ 404 h 409"/>
                      <a:gd name="T70" fmla="*/ 81 w 371"/>
                      <a:gd name="T71" fmla="*/ 373 h 409"/>
                      <a:gd name="T72" fmla="*/ 86 w 371"/>
                      <a:gd name="T73" fmla="*/ 336 h 409"/>
                      <a:gd name="T74" fmla="*/ 84 w 371"/>
                      <a:gd name="T75" fmla="*/ 331 h 409"/>
                      <a:gd name="T76" fmla="*/ 53 w 371"/>
                      <a:gd name="T77" fmla="*/ 317 h 409"/>
                      <a:gd name="T78" fmla="*/ 28 w 371"/>
                      <a:gd name="T79" fmla="*/ 312 h 409"/>
                      <a:gd name="T80" fmla="*/ 28 w 371"/>
                      <a:gd name="T81" fmla="*/ 308 h 409"/>
                      <a:gd name="T82" fmla="*/ 22 w 371"/>
                      <a:gd name="T83" fmla="*/ 268 h 409"/>
                      <a:gd name="T84" fmla="*/ 25 w 371"/>
                      <a:gd name="T85" fmla="*/ 233 h 409"/>
                      <a:gd name="T86" fmla="*/ 38 w 371"/>
                      <a:gd name="T87" fmla="*/ 183 h 409"/>
                      <a:gd name="T88" fmla="*/ 38 w 371"/>
                      <a:gd name="T89" fmla="*/ 164 h 409"/>
                      <a:gd name="T90" fmla="*/ 12 w 371"/>
                      <a:gd name="T91" fmla="*/ 144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1" h="409">
                        <a:moveTo>
                          <a:pt x="12" y="144"/>
                        </a:moveTo>
                        <a:cubicBezTo>
                          <a:pt x="8" y="136"/>
                          <a:pt x="0" y="130"/>
                          <a:pt x="0" y="120"/>
                        </a:cubicBezTo>
                        <a:cubicBezTo>
                          <a:pt x="15" y="118"/>
                          <a:pt x="30" y="117"/>
                          <a:pt x="45" y="116"/>
                        </a:cubicBezTo>
                        <a:cubicBezTo>
                          <a:pt x="49" y="115"/>
                          <a:pt x="48" y="111"/>
                          <a:pt x="48" y="108"/>
                        </a:cubicBezTo>
                        <a:cubicBezTo>
                          <a:pt x="56" y="92"/>
                          <a:pt x="65" y="77"/>
                          <a:pt x="73" y="62"/>
                        </a:cubicBezTo>
                        <a:cubicBezTo>
                          <a:pt x="79" y="52"/>
                          <a:pt x="83" y="32"/>
                          <a:pt x="69" y="19"/>
                        </a:cubicBezTo>
                        <a:cubicBezTo>
                          <a:pt x="65" y="15"/>
                          <a:pt x="61" y="10"/>
                          <a:pt x="66" y="6"/>
                        </a:cubicBezTo>
                        <a:cubicBezTo>
                          <a:pt x="72" y="0"/>
                          <a:pt x="71" y="11"/>
                          <a:pt x="74" y="11"/>
                        </a:cubicBezTo>
                        <a:cubicBezTo>
                          <a:pt x="86" y="11"/>
                          <a:pt x="87" y="19"/>
                          <a:pt x="90" y="28"/>
                        </a:cubicBezTo>
                        <a:cubicBezTo>
                          <a:pt x="98" y="55"/>
                          <a:pt x="124" y="44"/>
                          <a:pt x="142" y="52"/>
                        </a:cubicBezTo>
                        <a:cubicBezTo>
                          <a:pt x="146" y="54"/>
                          <a:pt x="153" y="49"/>
                          <a:pt x="156" y="56"/>
                        </a:cubicBezTo>
                        <a:cubicBezTo>
                          <a:pt x="161" y="61"/>
                          <a:pt x="169" y="62"/>
                          <a:pt x="175" y="64"/>
                        </a:cubicBezTo>
                        <a:cubicBezTo>
                          <a:pt x="179" y="75"/>
                          <a:pt x="186" y="86"/>
                          <a:pt x="169" y="95"/>
                        </a:cubicBezTo>
                        <a:cubicBezTo>
                          <a:pt x="164" y="97"/>
                          <a:pt x="165" y="114"/>
                          <a:pt x="174" y="119"/>
                        </a:cubicBezTo>
                        <a:cubicBezTo>
                          <a:pt x="190" y="128"/>
                          <a:pt x="205" y="143"/>
                          <a:pt x="227" y="140"/>
                        </a:cubicBezTo>
                        <a:cubicBezTo>
                          <a:pt x="237" y="139"/>
                          <a:pt x="241" y="138"/>
                          <a:pt x="240" y="127"/>
                        </a:cubicBezTo>
                        <a:cubicBezTo>
                          <a:pt x="240" y="121"/>
                          <a:pt x="236" y="109"/>
                          <a:pt x="244" y="109"/>
                        </a:cubicBezTo>
                        <a:cubicBezTo>
                          <a:pt x="254" y="109"/>
                          <a:pt x="268" y="115"/>
                          <a:pt x="271" y="122"/>
                        </a:cubicBezTo>
                        <a:cubicBezTo>
                          <a:pt x="280" y="140"/>
                          <a:pt x="296" y="151"/>
                          <a:pt x="308" y="166"/>
                        </a:cubicBezTo>
                        <a:cubicBezTo>
                          <a:pt x="314" y="173"/>
                          <a:pt x="320" y="179"/>
                          <a:pt x="322" y="189"/>
                        </a:cubicBezTo>
                        <a:cubicBezTo>
                          <a:pt x="323" y="197"/>
                          <a:pt x="338" y="193"/>
                          <a:pt x="340" y="204"/>
                        </a:cubicBezTo>
                        <a:cubicBezTo>
                          <a:pt x="348" y="209"/>
                          <a:pt x="354" y="215"/>
                          <a:pt x="356" y="224"/>
                        </a:cubicBezTo>
                        <a:cubicBezTo>
                          <a:pt x="355" y="232"/>
                          <a:pt x="365" y="241"/>
                          <a:pt x="354" y="249"/>
                        </a:cubicBezTo>
                        <a:cubicBezTo>
                          <a:pt x="348" y="253"/>
                          <a:pt x="352" y="259"/>
                          <a:pt x="359" y="262"/>
                        </a:cubicBezTo>
                        <a:cubicBezTo>
                          <a:pt x="363" y="264"/>
                          <a:pt x="369" y="264"/>
                          <a:pt x="371" y="271"/>
                        </a:cubicBezTo>
                        <a:cubicBezTo>
                          <a:pt x="360" y="277"/>
                          <a:pt x="353" y="293"/>
                          <a:pt x="336" y="273"/>
                        </a:cubicBezTo>
                        <a:cubicBezTo>
                          <a:pt x="322" y="256"/>
                          <a:pt x="310" y="261"/>
                          <a:pt x="307" y="278"/>
                        </a:cubicBezTo>
                        <a:cubicBezTo>
                          <a:pt x="307" y="280"/>
                          <a:pt x="305" y="282"/>
                          <a:pt x="306" y="283"/>
                        </a:cubicBezTo>
                        <a:cubicBezTo>
                          <a:pt x="325" y="295"/>
                          <a:pt x="306" y="303"/>
                          <a:pt x="302" y="312"/>
                        </a:cubicBezTo>
                        <a:cubicBezTo>
                          <a:pt x="293" y="331"/>
                          <a:pt x="281" y="342"/>
                          <a:pt x="257" y="342"/>
                        </a:cubicBezTo>
                        <a:cubicBezTo>
                          <a:pt x="247" y="342"/>
                          <a:pt x="235" y="350"/>
                          <a:pt x="223" y="353"/>
                        </a:cubicBezTo>
                        <a:cubicBezTo>
                          <a:pt x="218" y="354"/>
                          <a:pt x="208" y="353"/>
                          <a:pt x="209" y="368"/>
                        </a:cubicBezTo>
                        <a:cubicBezTo>
                          <a:pt x="210" y="384"/>
                          <a:pt x="177" y="401"/>
                          <a:pt x="160" y="396"/>
                        </a:cubicBezTo>
                        <a:cubicBezTo>
                          <a:pt x="153" y="378"/>
                          <a:pt x="140" y="374"/>
                          <a:pt x="131" y="389"/>
                        </a:cubicBezTo>
                        <a:cubicBezTo>
                          <a:pt x="119" y="409"/>
                          <a:pt x="102" y="404"/>
                          <a:pt x="85" y="404"/>
                        </a:cubicBezTo>
                        <a:cubicBezTo>
                          <a:pt x="80" y="404"/>
                          <a:pt x="77" y="376"/>
                          <a:pt x="81" y="373"/>
                        </a:cubicBezTo>
                        <a:cubicBezTo>
                          <a:pt x="97" y="362"/>
                          <a:pt x="101" y="351"/>
                          <a:pt x="86" y="336"/>
                        </a:cubicBezTo>
                        <a:cubicBezTo>
                          <a:pt x="85" y="335"/>
                          <a:pt x="84" y="333"/>
                          <a:pt x="84" y="331"/>
                        </a:cubicBezTo>
                        <a:cubicBezTo>
                          <a:pt x="80" y="311"/>
                          <a:pt x="72" y="308"/>
                          <a:pt x="53" y="317"/>
                        </a:cubicBezTo>
                        <a:cubicBezTo>
                          <a:pt x="43" y="322"/>
                          <a:pt x="35" y="323"/>
                          <a:pt x="28" y="312"/>
                        </a:cubicBezTo>
                        <a:cubicBezTo>
                          <a:pt x="26" y="311"/>
                          <a:pt x="26" y="309"/>
                          <a:pt x="28" y="308"/>
                        </a:cubicBezTo>
                        <a:cubicBezTo>
                          <a:pt x="16" y="301"/>
                          <a:pt x="12" y="283"/>
                          <a:pt x="22" y="268"/>
                        </a:cubicBezTo>
                        <a:cubicBezTo>
                          <a:pt x="30" y="256"/>
                          <a:pt x="30" y="247"/>
                          <a:pt x="25" y="233"/>
                        </a:cubicBezTo>
                        <a:cubicBezTo>
                          <a:pt x="21" y="217"/>
                          <a:pt x="11" y="195"/>
                          <a:pt x="38" y="183"/>
                        </a:cubicBezTo>
                        <a:cubicBezTo>
                          <a:pt x="43" y="181"/>
                          <a:pt x="48" y="171"/>
                          <a:pt x="38" y="164"/>
                        </a:cubicBezTo>
                        <a:cubicBezTo>
                          <a:pt x="29" y="158"/>
                          <a:pt x="27" y="142"/>
                          <a:pt x="12" y="144"/>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33" name="9Slide.vn 40">
                    <a:extLst>
                      <a:ext uri="{FF2B5EF4-FFF2-40B4-BE49-F238E27FC236}">
                        <a16:creationId xmlns:a16="http://schemas.microsoft.com/office/drawing/2014/main" xmlns="" id="{CBCF4AA1-7213-FA74-D8D4-7E2037EC01FE}"/>
                      </a:ext>
                    </a:extLst>
                  </p:cNvPr>
                  <p:cNvSpPr>
                    <a:spLocks/>
                  </p:cNvSpPr>
                  <p:nvPr>
                    <p:custDataLst>
                      <p:tags r:id="rId79"/>
                    </p:custDataLst>
                  </p:nvPr>
                </p:nvSpPr>
                <p:spPr bwMode="auto">
                  <a:xfrm>
                    <a:off x="6709370" y="5209000"/>
                    <a:ext cx="541676" cy="383809"/>
                  </a:xfrm>
                  <a:custGeom>
                    <a:avLst/>
                    <a:gdLst>
                      <a:gd name="T0" fmla="*/ 333 w 504"/>
                      <a:gd name="T1" fmla="*/ 193 h 358"/>
                      <a:gd name="T2" fmla="*/ 321 w 504"/>
                      <a:gd name="T3" fmla="*/ 194 h 358"/>
                      <a:gd name="T4" fmla="*/ 306 w 504"/>
                      <a:gd name="T5" fmla="*/ 206 h 358"/>
                      <a:gd name="T6" fmla="*/ 248 w 504"/>
                      <a:gd name="T7" fmla="*/ 217 h 358"/>
                      <a:gd name="T8" fmla="*/ 229 w 504"/>
                      <a:gd name="T9" fmla="*/ 233 h 358"/>
                      <a:gd name="T10" fmla="*/ 200 w 504"/>
                      <a:gd name="T11" fmla="*/ 290 h 358"/>
                      <a:gd name="T12" fmla="*/ 179 w 504"/>
                      <a:gd name="T13" fmla="*/ 303 h 358"/>
                      <a:gd name="T14" fmla="*/ 126 w 504"/>
                      <a:gd name="T15" fmla="*/ 310 h 358"/>
                      <a:gd name="T16" fmla="*/ 75 w 504"/>
                      <a:gd name="T17" fmla="*/ 341 h 358"/>
                      <a:gd name="T18" fmla="*/ 54 w 504"/>
                      <a:gd name="T19" fmla="*/ 330 h 358"/>
                      <a:gd name="T20" fmla="*/ 35 w 504"/>
                      <a:gd name="T21" fmla="*/ 288 h 358"/>
                      <a:gd name="T22" fmla="*/ 36 w 504"/>
                      <a:gd name="T23" fmla="*/ 283 h 358"/>
                      <a:gd name="T24" fmla="*/ 55 w 504"/>
                      <a:gd name="T25" fmla="*/ 244 h 358"/>
                      <a:gd name="T26" fmla="*/ 41 w 504"/>
                      <a:gd name="T27" fmla="*/ 201 h 358"/>
                      <a:gd name="T28" fmla="*/ 21 w 504"/>
                      <a:gd name="T29" fmla="*/ 188 h 358"/>
                      <a:gd name="T30" fmla="*/ 11 w 504"/>
                      <a:gd name="T31" fmla="*/ 164 h 358"/>
                      <a:gd name="T32" fmla="*/ 17 w 504"/>
                      <a:gd name="T33" fmla="*/ 139 h 358"/>
                      <a:gd name="T34" fmla="*/ 20 w 504"/>
                      <a:gd name="T35" fmla="*/ 133 h 358"/>
                      <a:gd name="T36" fmla="*/ 25 w 504"/>
                      <a:gd name="T37" fmla="*/ 117 h 358"/>
                      <a:gd name="T38" fmla="*/ 37 w 504"/>
                      <a:gd name="T39" fmla="*/ 105 h 358"/>
                      <a:gd name="T40" fmla="*/ 37 w 504"/>
                      <a:gd name="T41" fmla="*/ 93 h 358"/>
                      <a:gd name="T42" fmla="*/ 50 w 504"/>
                      <a:gd name="T43" fmla="*/ 68 h 358"/>
                      <a:gd name="T44" fmla="*/ 70 w 504"/>
                      <a:gd name="T45" fmla="*/ 80 h 358"/>
                      <a:gd name="T46" fmla="*/ 106 w 504"/>
                      <a:gd name="T47" fmla="*/ 81 h 358"/>
                      <a:gd name="T48" fmla="*/ 159 w 504"/>
                      <a:gd name="T49" fmla="*/ 70 h 358"/>
                      <a:gd name="T50" fmla="*/ 194 w 504"/>
                      <a:gd name="T51" fmla="*/ 78 h 358"/>
                      <a:gd name="T52" fmla="*/ 213 w 504"/>
                      <a:gd name="T53" fmla="*/ 105 h 358"/>
                      <a:gd name="T54" fmla="*/ 210 w 504"/>
                      <a:gd name="T55" fmla="*/ 112 h 358"/>
                      <a:gd name="T56" fmla="*/ 229 w 504"/>
                      <a:gd name="T57" fmla="*/ 115 h 358"/>
                      <a:gd name="T58" fmla="*/ 310 w 504"/>
                      <a:gd name="T59" fmla="*/ 57 h 358"/>
                      <a:gd name="T60" fmla="*/ 307 w 504"/>
                      <a:gd name="T61" fmla="*/ 37 h 358"/>
                      <a:gd name="T62" fmla="*/ 302 w 504"/>
                      <a:gd name="T63" fmla="*/ 22 h 358"/>
                      <a:gd name="T64" fmla="*/ 319 w 504"/>
                      <a:gd name="T65" fmla="*/ 17 h 358"/>
                      <a:gd name="T66" fmla="*/ 366 w 504"/>
                      <a:gd name="T67" fmla="*/ 14 h 358"/>
                      <a:gd name="T68" fmla="*/ 383 w 504"/>
                      <a:gd name="T69" fmla="*/ 16 h 358"/>
                      <a:gd name="T70" fmla="*/ 408 w 504"/>
                      <a:gd name="T71" fmla="*/ 9 h 358"/>
                      <a:gd name="T72" fmla="*/ 429 w 504"/>
                      <a:gd name="T73" fmla="*/ 16 h 358"/>
                      <a:gd name="T74" fmla="*/ 453 w 504"/>
                      <a:gd name="T75" fmla="*/ 37 h 358"/>
                      <a:gd name="T76" fmla="*/ 461 w 504"/>
                      <a:gd name="T77" fmla="*/ 45 h 358"/>
                      <a:gd name="T78" fmla="*/ 499 w 504"/>
                      <a:gd name="T79" fmla="*/ 70 h 358"/>
                      <a:gd name="T80" fmla="*/ 503 w 504"/>
                      <a:gd name="T81" fmla="*/ 74 h 358"/>
                      <a:gd name="T82" fmla="*/ 498 w 504"/>
                      <a:gd name="T83" fmla="*/ 78 h 358"/>
                      <a:gd name="T84" fmla="*/ 480 w 504"/>
                      <a:gd name="T85" fmla="*/ 82 h 358"/>
                      <a:gd name="T86" fmla="*/ 456 w 504"/>
                      <a:gd name="T87" fmla="*/ 122 h 358"/>
                      <a:gd name="T88" fmla="*/ 446 w 504"/>
                      <a:gd name="T89" fmla="*/ 129 h 358"/>
                      <a:gd name="T90" fmla="*/ 373 w 504"/>
                      <a:gd name="T91" fmla="*/ 170 h 358"/>
                      <a:gd name="T92" fmla="*/ 346 w 504"/>
                      <a:gd name="T93" fmla="*/ 184 h 358"/>
                      <a:gd name="T94" fmla="*/ 333 w 504"/>
                      <a:gd name="T95" fmla="*/ 193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4" h="358">
                        <a:moveTo>
                          <a:pt x="333" y="193"/>
                        </a:moveTo>
                        <a:cubicBezTo>
                          <a:pt x="329" y="196"/>
                          <a:pt x="324" y="186"/>
                          <a:pt x="321" y="194"/>
                        </a:cubicBezTo>
                        <a:cubicBezTo>
                          <a:pt x="319" y="202"/>
                          <a:pt x="325" y="218"/>
                          <a:pt x="306" y="206"/>
                        </a:cubicBezTo>
                        <a:cubicBezTo>
                          <a:pt x="290" y="227"/>
                          <a:pt x="266" y="206"/>
                          <a:pt x="248" y="217"/>
                        </a:cubicBezTo>
                        <a:cubicBezTo>
                          <a:pt x="240" y="221"/>
                          <a:pt x="229" y="221"/>
                          <a:pt x="229" y="233"/>
                        </a:cubicBezTo>
                        <a:cubicBezTo>
                          <a:pt x="211" y="248"/>
                          <a:pt x="202" y="269"/>
                          <a:pt x="200" y="290"/>
                        </a:cubicBezTo>
                        <a:cubicBezTo>
                          <a:pt x="198" y="310"/>
                          <a:pt x="187" y="308"/>
                          <a:pt x="179" y="303"/>
                        </a:cubicBezTo>
                        <a:cubicBezTo>
                          <a:pt x="158" y="290"/>
                          <a:pt x="133" y="299"/>
                          <a:pt x="126" y="310"/>
                        </a:cubicBezTo>
                        <a:cubicBezTo>
                          <a:pt x="113" y="332"/>
                          <a:pt x="89" y="325"/>
                          <a:pt x="75" y="341"/>
                        </a:cubicBezTo>
                        <a:cubicBezTo>
                          <a:pt x="60" y="358"/>
                          <a:pt x="56" y="335"/>
                          <a:pt x="54" y="330"/>
                        </a:cubicBezTo>
                        <a:cubicBezTo>
                          <a:pt x="50" y="315"/>
                          <a:pt x="46" y="300"/>
                          <a:pt x="35" y="288"/>
                        </a:cubicBezTo>
                        <a:cubicBezTo>
                          <a:pt x="32" y="286"/>
                          <a:pt x="32" y="284"/>
                          <a:pt x="36" y="283"/>
                        </a:cubicBezTo>
                        <a:cubicBezTo>
                          <a:pt x="56" y="276"/>
                          <a:pt x="60" y="262"/>
                          <a:pt x="55" y="244"/>
                        </a:cubicBezTo>
                        <a:cubicBezTo>
                          <a:pt x="51" y="230"/>
                          <a:pt x="53" y="213"/>
                          <a:pt x="41" y="201"/>
                        </a:cubicBezTo>
                        <a:cubicBezTo>
                          <a:pt x="35" y="195"/>
                          <a:pt x="31" y="190"/>
                          <a:pt x="21" y="188"/>
                        </a:cubicBezTo>
                        <a:cubicBezTo>
                          <a:pt x="8" y="186"/>
                          <a:pt x="0" y="180"/>
                          <a:pt x="11" y="164"/>
                        </a:cubicBezTo>
                        <a:cubicBezTo>
                          <a:pt x="15" y="159"/>
                          <a:pt x="11" y="147"/>
                          <a:pt x="17" y="139"/>
                        </a:cubicBezTo>
                        <a:cubicBezTo>
                          <a:pt x="18" y="137"/>
                          <a:pt x="17" y="134"/>
                          <a:pt x="20" y="133"/>
                        </a:cubicBezTo>
                        <a:cubicBezTo>
                          <a:pt x="35" y="131"/>
                          <a:pt x="26" y="123"/>
                          <a:pt x="25" y="117"/>
                        </a:cubicBezTo>
                        <a:cubicBezTo>
                          <a:pt x="35" y="119"/>
                          <a:pt x="34" y="110"/>
                          <a:pt x="37" y="105"/>
                        </a:cubicBezTo>
                        <a:cubicBezTo>
                          <a:pt x="38" y="102"/>
                          <a:pt x="36" y="96"/>
                          <a:pt x="37" y="93"/>
                        </a:cubicBezTo>
                        <a:cubicBezTo>
                          <a:pt x="42" y="85"/>
                          <a:pt x="40" y="71"/>
                          <a:pt x="50" y="68"/>
                        </a:cubicBezTo>
                        <a:cubicBezTo>
                          <a:pt x="54" y="66"/>
                          <a:pt x="64" y="75"/>
                          <a:pt x="70" y="80"/>
                        </a:cubicBezTo>
                        <a:cubicBezTo>
                          <a:pt x="82" y="90"/>
                          <a:pt x="94" y="95"/>
                          <a:pt x="106" y="81"/>
                        </a:cubicBezTo>
                        <a:cubicBezTo>
                          <a:pt x="121" y="61"/>
                          <a:pt x="141" y="69"/>
                          <a:pt x="159" y="70"/>
                        </a:cubicBezTo>
                        <a:cubicBezTo>
                          <a:pt x="171" y="71"/>
                          <a:pt x="181" y="77"/>
                          <a:pt x="194" y="78"/>
                        </a:cubicBezTo>
                        <a:cubicBezTo>
                          <a:pt x="207" y="79"/>
                          <a:pt x="213" y="90"/>
                          <a:pt x="213" y="105"/>
                        </a:cubicBezTo>
                        <a:cubicBezTo>
                          <a:pt x="213" y="110"/>
                          <a:pt x="202" y="109"/>
                          <a:pt x="210" y="112"/>
                        </a:cubicBezTo>
                        <a:cubicBezTo>
                          <a:pt x="214" y="114"/>
                          <a:pt x="220" y="121"/>
                          <a:pt x="229" y="115"/>
                        </a:cubicBezTo>
                        <a:cubicBezTo>
                          <a:pt x="256" y="96"/>
                          <a:pt x="287" y="82"/>
                          <a:pt x="310" y="57"/>
                        </a:cubicBezTo>
                        <a:cubicBezTo>
                          <a:pt x="316" y="49"/>
                          <a:pt x="313" y="43"/>
                          <a:pt x="307" y="37"/>
                        </a:cubicBezTo>
                        <a:cubicBezTo>
                          <a:pt x="302" y="33"/>
                          <a:pt x="298" y="29"/>
                          <a:pt x="302" y="22"/>
                        </a:cubicBezTo>
                        <a:cubicBezTo>
                          <a:pt x="306" y="15"/>
                          <a:pt x="314" y="15"/>
                          <a:pt x="319" y="17"/>
                        </a:cubicBezTo>
                        <a:cubicBezTo>
                          <a:pt x="335" y="25"/>
                          <a:pt x="350" y="16"/>
                          <a:pt x="366" y="14"/>
                        </a:cubicBezTo>
                        <a:cubicBezTo>
                          <a:pt x="372" y="13"/>
                          <a:pt x="377" y="14"/>
                          <a:pt x="383" y="16"/>
                        </a:cubicBezTo>
                        <a:cubicBezTo>
                          <a:pt x="391" y="18"/>
                          <a:pt x="400" y="21"/>
                          <a:pt x="408" y="9"/>
                        </a:cubicBezTo>
                        <a:cubicBezTo>
                          <a:pt x="414" y="0"/>
                          <a:pt x="427" y="4"/>
                          <a:pt x="429" y="16"/>
                        </a:cubicBezTo>
                        <a:cubicBezTo>
                          <a:pt x="432" y="30"/>
                          <a:pt x="445" y="30"/>
                          <a:pt x="453" y="37"/>
                        </a:cubicBezTo>
                        <a:cubicBezTo>
                          <a:pt x="456" y="39"/>
                          <a:pt x="457" y="43"/>
                          <a:pt x="461" y="45"/>
                        </a:cubicBezTo>
                        <a:cubicBezTo>
                          <a:pt x="474" y="53"/>
                          <a:pt x="482" y="69"/>
                          <a:pt x="499" y="70"/>
                        </a:cubicBezTo>
                        <a:cubicBezTo>
                          <a:pt x="501" y="70"/>
                          <a:pt x="503" y="72"/>
                          <a:pt x="503" y="74"/>
                        </a:cubicBezTo>
                        <a:cubicBezTo>
                          <a:pt x="504" y="79"/>
                          <a:pt x="499" y="76"/>
                          <a:pt x="498" y="78"/>
                        </a:cubicBezTo>
                        <a:cubicBezTo>
                          <a:pt x="495" y="88"/>
                          <a:pt x="487" y="79"/>
                          <a:pt x="480" y="82"/>
                        </a:cubicBezTo>
                        <a:cubicBezTo>
                          <a:pt x="461" y="91"/>
                          <a:pt x="463" y="108"/>
                          <a:pt x="456" y="122"/>
                        </a:cubicBezTo>
                        <a:cubicBezTo>
                          <a:pt x="453" y="128"/>
                          <a:pt x="451" y="129"/>
                          <a:pt x="446" y="129"/>
                        </a:cubicBezTo>
                        <a:cubicBezTo>
                          <a:pt x="411" y="125"/>
                          <a:pt x="385" y="139"/>
                          <a:pt x="373" y="170"/>
                        </a:cubicBezTo>
                        <a:cubicBezTo>
                          <a:pt x="368" y="182"/>
                          <a:pt x="358" y="185"/>
                          <a:pt x="346" y="184"/>
                        </a:cubicBezTo>
                        <a:cubicBezTo>
                          <a:pt x="343" y="184"/>
                          <a:pt x="327" y="177"/>
                          <a:pt x="333" y="193"/>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34" name="9Slide.vn 41">
                    <a:extLst>
                      <a:ext uri="{FF2B5EF4-FFF2-40B4-BE49-F238E27FC236}">
                        <a16:creationId xmlns:a16="http://schemas.microsoft.com/office/drawing/2014/main" xmlns="" id="{00519F3B-B280-1A9D-8B69-E77B57E2F1A0}"/>
                      </a:ext>
                    </a:extLst>
                  </p:cNvPr>
                  <p:cNvSpPr>
                    <a:spLocks/>
                  </p:cNvSpPr>
                  <p:nvPr>
                    <p:custDataLst>
                      <p:tags r:id="rId80"/>
                    </p:custDataLst>
                  </p:nvPr>
                </p:nvSpPr>
                <p:spPr bwMode="auto">
                  <a:xfrm>
                    <a:off x="6634056" y="4732499"/>
                    <a:ext cx="334565" cy="383809"/>
                  </a:xfrm>
                  <a:custGeom>
                    <a:avLst/>
                    <a:gdLst>
                      <a:gd name="T0" fmla="*/ 211 w 312"/>
                      <a:gd name="T1" fmla="*/ 9 h 358"/>
                      <a:gd name="T2" fmla="*/ 234 w 312"/>
                      <a:gd name="T3" fmla="*/ 77 h 358"/>
                      <a:gd name="T4" fmla="*/ 247 w 312"/>
                      <a:gd name="T5" fmla="*/ 97 h 358"/>
                      <a:gd name="T6" fmla="*/ 259 w 312"/>
                      <a:gd name="T7" fmla="*/ 97 h 358"/>
                      <a:gd name="T8" fmla="*/ 259 w 312"/>
                      <a:gd name="T9" fmla="*/ 97 h 358"/>
                      <a:gd name="T10" fmla="*/ 254 w 312"/>
                      <a:gd name="T11" fmla="*/ 128 h 358"/>
                      <a:gd name="T12" fmla="*/ 248 w 312"/>
                      <a:gd name="T13" fmla="*/ 148 h 358"/>
                      <a:gd name="T14" fmla="*/ 259 w 312"/>
                      <a:gd name="T15" fmla="*/ 169 h 358"/>
                      <a:gd name="T16" fmla="*/ 259 w 312"/>
                      <a:gd name="T17" fmla="*/ 169 h 358"/>
                      <a:gd name="T18" fmla="*/ 272 w 312"/>
                      <a:gd name="T19" fmla="*/ 177 h 358"/>
                      <a:gd name="T20" fmla="*/ 307 w 312"/>
                      <a:gd name="T21" fmla="*/ 222 h 358"/>
                      <a:gd name="T22" fmla="*/ 298 w 312"/>
                      <a:gd name="T23" fmla="*/ 229 h 358"/>
                      <a:gd name="T24" fmla="*/ 279 w 312"/>
                      <a:gd name="T25" fmla="*/ 233 h 358"/>
                      <a:gd name="T26" fmla="*/ 279 w 312"/>
                      <a:gd name="T27" fmla="*/ 233 h 358"/>
                      <a:gd name="T28" fmla="*/ 266 w 312"/>
                      <a:gd name="T29" fmla="*/ 249 h 358"/>
                      <a:gd name="T30" fmla="*/ 266 w 312"/>
                      <a:gd name="T31" fmla="*/ 263 h 358"/>
                      <a:gd name="T32" fmla="*/ 301 w 312"/>
                      <a:gd name="T33" fmla="*/ 310 h 358"/>
                      <a:gd name="T34" fmla="*/ 299 w 312"/>
                      <a:gd name="T35" fmla="*/ 335 h 358"/>
                      <a:gd name="T36" fmla="*/ 239 w 312"/>
                      <a:gd name="T37" fmla="*/ 349 h 358"/>
                      <a:gd name="T38" fmla="*/ 239 w 312"/>
                      <a:gd name="T39" fmla="*/ 349 h 358"/>
                      <a:gd name="T40" fmla="*/ 209 w 312"/>
                      <a:gd name="T41" fmla="*/ 331 h 358"/>
                      <a:gd name="T42" fmla="*/ 178 w 312"/>
                      <a:gd name="T43" fmla="*/ 321 h 358"/>
                      <a:gd name="T44" fmla="*/ 160 w 312"/>
                      <a:gd name="T45" fmla="*/ 318 h 358"/>
                      <a:gd name="T46" fmla="*/ 147 w 312"/>
                      <a:gd name="T47" fmla="*/ 329 h 358"/>
                      <a:gd name="T48" fmla="*/ 147 w 312"/>
                      <a:gd name="T49" fmla="*/ 329 h 358"/>
                      <a:gd name="T50" fmla="*/ 120 w 312"/>
                      <a:gd name="T51" fmla="*/ 350 h 358"/>
                      <a:gd name="T52" fmla="*/ 98 w 312"/>
                      <a:gd name="T53" fmla="*/ 354 h 358"/>
                      <a:gd name="T54" fmla="*/ 80 w 312"/>
                      <a:gd name="T55" fmla="*/ 341 h 358"/>
                      <a:gd name="T56" fmla="*/ 43 w 312"/>
                      <a:gd name="T57" fmla="*/ 297 h 358"/>
                      <a:gd name="T58" fmla="*/ 9 w 312"/>
                      <a:gd name="T59" fmla="*/ 271 h 358"/>
                      <a:gd name="T60" fmla="*/ 7 w 312"/>
                      <a:gd name="T61" fmla="*/ 269 h 358"/>
                      <a:gd name="T62" fmla="*/ 1 w 312"/>
                      <a:gd name="T63" fmla="*/ 189 h 358"/>
                      <a:gd name="T64" fmla="*/ 26 w 312"/>
                      <a:gd name="T65" fmla="*/ 170 h 358"/>
                      <a:gd name="T66" fmla="*/ 52 w 312"/>
                      <a:gd name="T67" fmla="*/ 193 h 358"/>
                      <a:gd name="T68" fmla="*/ 74 w 312"/>
                      <a:gd name="T69" fmla="*/ 195 h 358"/>
                      <a:gd name="T70" fmla="*/ 111 w 312"/>
                      <a:gd name="T71" fmla="*/ 156 h 358"/>
                      <a:gd name="T72" fmla="*/ 115 w 312"/>
                      <a:gd name="T73" fmla="*/ 125 h 358"/>
                      <a:gd name="T74" fmla="*/ 124 w 312"/>
                      <a:gd name="T75" fmla="*/ 100 h 358"/>
                      <a:gd name="T76" fmla="*/ 120 w 312"/>
                      <a:gd name="T77" fmla="*/ 91 h 358"/>
                      <a:gd name="T78" fmla="*/ 118 w 312"/>
                      <a:gd name="T79" fmla="*/ 11 h 358"/>
                      <a:gd name="T80" fmla="*/ 124 w 312"/>
                      <a:gd name="T81" fmla="*/ 1 h 358"/>
                      <a:gd name="T82" fmla="*/ 211 w 312"/>
                      <a:gd name="T83" fmla="*/ 9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2" h="358">
                        <a:moveTo>
                          <a:pt x="211" y="9"/>
                        </a:moveTo>
                        <a:cubicBezTo>
                          <a:pt x="233" y="21"/>
                          <a:pt x="244" y="52"/>
                          <a:pt x="234" y="77"/>
                        </a:cubicBezTo>
                        <a:cubicBezTo>
                          <a:pt x="228" y="91"/>
                          <a:pt x="232" y="98"/>
                          <a:pt x="247" y="97"/>
                        </a:cubicBezTo>
                        <a:cubicBezTo>
                          <a:pt x="251" y="97"/>
                          <a:pt x="255" y="97"/>
                          <a:pt x="259" y="97"/>
                        </a:cubicBezTo>
                        <a:cubicBezTo>
                          <a:pt x="259" y="97"/>
                          <a:pt x="259" y="97"/>
                          <a:pt x="259" y="97"/>
                        </a:cubicBezTo>
                        <a:cubicBezTo>
                          <a:pt x="272" y="115"/>
                          <a:pt x="272" y="115"/>
                          <a:pt x="254" y="128"/>
                        </a:cubicBezTo>
                        <a:cubicBezTo>
                          <a:pt x="247" y="133"/>
                          <a:pt x="244" y="139"/>
                          <a:pt x="248" y="148"/>
                        </a:cubicBezTo>
                        <a:cubicBezTo>
                          <a:pt x="252" y="155"/>
                          <a:pt x="254" y="163"/>
                          <a:pt x="259" y="169"/>
                        </a:cubicBezTo>
                        <a:cubicBezTo>
                          <a:pt x="259" y="169"/>
                          <a:pt x="259" y="169"/>
                          <a:pt x="259" y="169"/>
                        </a:cubicBezTo>
                        <a:cubicBezTo>
                          <a:pt x="256" y="184"/>
                          <a:pt x="263" y="179"/>
                          <a:pt x="272" y="177"/>
                        </a:cubicBezTo>
                        <a:cubicBezTo>
                          <a:pt x="288" y="174"/>
                          <a:pt x="312" y="207"/>
                          <a:pt x="307" y="222"/>
                        </a:cubicBezTo>
                        <a:cubicBezTo>
                          <a:pt x="306" y="229"/>
                          <a:pt x="303" y="228"/>
                          <a:pt x="298" y="229"/>
                        </a:cubicBezTo>
                        <a:cubicBezTo>
                          <a:pt x="292" y="230"/>
                          <a:pt x="283" y="225"/>
                          <a:pt x="279" y="233"/>
                        </a:cubicBezTo>
                        <a:cubicBezTo>
                          <a:pt x="279" y="233"/>
                          <a:pt x="279" y="233"/>
                          <a:pt x="279" y="233"/>
                        </a:cubicBezTo>
                        <a:cubicBezTo>
                          <a:pt x="272" y="236"/>
                          <a:pt x="270" y="244"/>
                          <a:pt x="266" y="249"/>
                        </a:cubicBezTo>
                        <a:cubicBezTo>
                          <a:pt x="262" y="253"/>
                          <a:pt x="261" y="261"/>
                          <a:pt x="266" y="263"/>
                        </a:cubicBezTo>
                        <a:cubicBezTo>
                          <a:pt x="285" y="274"/>
                          <a:pt x="285" y="298"/>
                          <a:pt x="301" y="310"/>
                        </a:cubicBezTo>
                        <a:cubicBezTo>
                          <a:pt x="308" y="317"/>
                          <a:pt x="307" y="326"/>
                          <a:pt x="299" y="335"/>
                        </a:cubicBezTo>
                        <a:cubicBezTo>
                          <a:pt x="282" y="354"/>
                          <a:pt x="261" y="354"/>
                          <a:pt x="239" y="349"/>
                        </a:cubicBezTo>
                        <a:cubicBezTo>
                          <a:pt x="239" y="349"/>
                          <a:pt x="239" y="349"/>
                          <a:pt x="239" y="349"/>
                        </a:cubicBezTo>
                        <a:cubicBezTo>
                          <a:pt x="235" y="328"/>
                          <a:pt x="232" y="326"/>
                          <a:pt x="209" y="331"/>
                        </a:cubicBezTo>
                        <a:cubicBezTo>
                          <a:pt x="197" y="334"/>
                          <a:pt x="185" y="337"/>
                          <a:pt x="178" y="321"/>
                        </a:cubicBezTo>
                        <a:cubicBezTo>
                          <a:pt x="175" y="312"/>
                          <a:pt x="167" y="313"/>
                          <a:pt x="160" y="318"/>
                        </a:cubicBezTo>
                        <a:cubicBezTo>
                          <a:pt x="156" y="322"/>
                          <a:pt x="152" y="326"/>
                          <a:pt x="147" y="329"/>
                        </a:cubicBezTo>
                        <a:cubicBezTo>
                          <a:pt x="147" y="329"/>
                          <a:pt x="147" y="329"/>
                          <a:pt x="147" y="329"/>
                        </a:cubicBezTo>
                        <a:cubicBezTo>
                          <a:pt x="138" y="335"/>
                          <a:pt x="130" y="344"/>
                          <a:pt x="120" y="350"/>
                        </a:cubicBezTo>
                        <a:cubicBezTo>
                          <a:pt x="113" y="355"/>
                          <a:pt x="106" y="358"/>
                          <a:pt x="98" y="354"/>
                        </a:cubicBezTo>
                        <a:cubicBezTo>
                          <a:pt x="92" y="350"/>
                          <a:pt x="86" y="345"/>
                          <a:pt x="80" y="341"/>
                        </a:cubicBezTo>
                        <a:cubicBezTo>
                          <a:pt x="63" y="330"/>
                          <a:pt x="55" y="312"/>
                          <a:pt x="43" y="297"/>
                        </a:cubicBezTo>
                        <a:cubicBezTo>
                          <a:pt x="33" y="286"/>
                          <a:pt x="24" y="275"/>
                          <a:pt x="9" y="271"/>
                        </a:cubicBezTo>
                        <a:cubicBezTo>
                          <a:pt x="9" y="271"/>
                          <a:pt x="8" y="270"/>
                          <a:pt x="7" y="269"/>
                        </a:cubicBezTo>
                        <a:cubicBezTo>
                          <a:pt x="10" y="242"/>
                          <a:pt x="0" y="216"/>
                          <a:pt x="1" y="189"/>
                        </a:cubicBezTo>
                        <a:cubicBezTo>
                          <a:pt x="2" y="175"/>
                          <a:pt x="13" y="167"/>
                          <a:pt x="26" y="170"/>
                        </a:cubicBezTo>
                        <a:cubicBezTo>
                          <a:pt x="39" y="173"/>
                          <a:pt x="48" y="181"/>
                          <a:pt x="52" y="193"/>
                        </a:cubicBezTo>
                        <a:cubicBezTo>
                          <a:pt x="58" y="210"/>
                          <a:pt x="69" y="202"/>
                          <a:pt x="74" y="195"/>
                        </a:cubicBezTo>
                        <a:cubicBezTo>
                          <a:pt x="85" y="180"/>
                          <a:pt x="97" y="168"/>
                          <a:pt x="111" y="156"/>
                        </a:cubicBezTo>
                        <a:cubicBezTo>
                          <a:pt x="120" y="149"/>
                          <a:pt x="113" y="135"/>
                          <a:pt x="115" y="125"/>
                        </a:cubicBezTo>
                        <a:cubicBezTo>
                          <a:pt x="129" y="121"/>
                          <a:pt x="126" y="110"/>
                          <a:pt x="124" y="100"/>
                        </a:cubicBezTo>
                        <a:cubicBezTo>
                          <a:pt x="124" y="97"/>
                          <a:pt x="119" y="93"/>
                          <a:pt x="120" y="91"/>
                        </a:cubicBezTo>
                        <a:cubicBezTo>
                          <a:pt x="139" y="64"/>
                          <a:pt x="121" y="38"/>
                          <a:pt x="118" y="11"/>
                        </a:cubicBezTo>
                        <a:cubicBezTo>
                          <a:pt x="117" y="4"/>
                          <a:pt x="119" y="1"/>
                          <a:pt x="124" y="1"/>
                        </a:cubicBezTo>
                        <a:cubicBezTo>
                          <a:pt x="153" y="0"/>
                          <a:pt x="182" y="3"/>
                          <a:pt x="211" y="9"/>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35" name="9Slide.vn 42">
                    <a:extLst>
                      <a:ext uri="{FF2B5EF4-FFF2-40B4-BE49-F238E27FC236}">
                        <a16:creationId xmlns:a16="http://schemas.microsoft.com/office/drawing/2014/main" xmlns="" id="{90624CBA-E9F6-1A1A-54CF-4D5ECF1A5ED2}"/>
                      </a:ext>
                    </a:extLst>
                  </p:cNvPr>
                  <p:cNvSpPr>
                    <a:spLocks/>
                  </p:cNvSpPr>
                  <p:nvPr>
                    <p:custDataLst>
                      <p:tags r:id="rId81"/>
                    </p:custDataLst>
                  </p:nvPr>
                </p:nvSpPr>
                <p:spPr bwMode="auto">
                  <a:xfrm>
                    <a:off x="7164146" y="3982263"/>
                    <a:ext cx="247665" cy="462019"/>
                  </a:xfrm>
                  <a:custGeom>
                    <a:avLst/>
                    <a:gdLst>
                      <a:gd name="T0" fmla="*/ 209 w 231"/>
                      <a:gd name="T1" fmla="*/ 236 h 431"/>
                      <a:gd name="T2" fmla="*/ 222 w 231"/>
                      <a:gd name="T3" fmla="*/ 323 h 431"/>
                      <a:gd name="T4" fmla="*/ 231 w 231"/>
                      <a:gd name="T5" fmla="*/ 343 h 431"/>
                      <a:gd name="T6" fmla="*/ 211 w 231"/>
                      <a:gd name="T7" fmla="*/ 337 h 431"/>
                      <a:gd name="T8" fmla="*/ 209 w 231"/>
                      <a:gd name="T9" fmla="*/ 358 h 431"/>
                      <a:gd name="T10" fmla="*/ 207 w 231"/>
                      <a:gd name="T11" fmla="*/ 362 h 431"/>
                      <a:gd name="T12" fmla="*/ 181 w 231"/>
                      <a:gd name="T13" fmla="*/ 374 h 431"/>
                      <a:gd name="T14" fmla="*/ 160 w 231"/>
                      <a:gd name="T15" fmla="*/ 399 h 431"/>
                      <a:gd name="T16" fmla="*/ 136 w 231"/>
                      <a:gd name="T17" fmla="*/ 419 h 431"/>
                      <a:gd name="T18" fmla="*/ 104 w 231"/>
                      <a:gd name="T19" fmla="*/ 420 h 431"/>
                      <a:gd name="T20" fmla="*/ 83 w 231"/>
                      <a:gd name="T21" fmla="*/ 415 h 431"/>
                      <a:gd name="T22" fmla="*/ 73 w 231"/>
                      <a:gd name="T23" fmla="*/ 371 h 431"/>
                      <a:gd name="T24" fmla="*/ 62 w 231"/>
                      <a:gd name="T25" fmla="*/ 313 h 431"/>
                      <a:gd name="T26" fmla="*/ 49 w 231"/>
                      <a:gd name="T27" fmla="*/ 262 h 431"/>
                      <a:gd name="T28" fmla="*/ 32 w 231"/>
                      <a:gd name="T29" fmla="*/ 217 h 431"/>
                      <a:gd name="T30" fmla="*/ 20 w 231"/>
                      <a:gd name="T31" fmla="*/ 181 h 431"/>
                      <a:gd name="T32" fmla="*/ 12 w 231"/>
                      <a:gd name="T33" fmla="*/ 151 h 431"/>
                      <a:gd name="T34" fmla="*/ 1 w 231"/>
                      <a:gd name="T35" fmla="*/ 107 h 431"/>
                      <a:gd name="T36" fmla="*/ 5 w 231"/>
                      <a:gd name="T37" fmla="*/ 55 h 431"/>
                      <a:gd name="T38" fmla="*/ 32 w 231"/>
                      <a:gd name="T39" fmla="*/ 42 h 431"/>
                      <a:gd name="T40" fmla="*/ 48 w 231"/>
                      <a:gd name="T41" fmla="*/ 33 h 431"/>
                      <a:gd name="T42" fmla="*/ 77 w 231"/>
                      <a:gd name="T43" fmla="*/ 11 h 431"/>
                      <a:gd name="T44" fmla="*/ 97 w 231"/>
                      <a:gd name="T45" fmla="*/ 7 h 431"/>
                      <a:gd name="T46" fmla="*/ 131 w 231"/>
                      <a:gd name="T47" fmla="*/ 24 h 431"/>
                      <a:gd name="T48" fmla="*/ 135 w 231"/>
                      <a:gd name="T49" fmla="*/ 28 h 431"/>
                      <a:gd name="T50" fmla="*/ 150 w 231"/>
                      <a:gd name="T51" fmla="*/ 57 h 431"/>
                      <a:gd name="T52" fmla="*/ 161 w 231"/>
                      <a:gd name="T53" fmla="*/ 81 h 431"/>
                      <a:gd name="T54" fmla="*/ 169 w 231"/>
                      <a:gd name="T55" fmla="*/ 125 h 431"/>
                      <a:gd name="T56" fmla="*/ 175 w 231"/>
                      <a:gd name="T57" fmla="*/ 140 h 431"/>
                      <a:gd name="T58" fmla="*/ 188 w 231"/>
                      <a:gd name="T59" fmla="*/ 179 h 431"/>
                      <a:gd name="T60" fmla="*/ 193 w 231"/>
                      <a:gd name="T61" fmla="*/ 194 h 431"/>
                      <a:gd name="T62" fmla="*/ 198 w 231"/>
                      <a:gd name="T63" fmla="*/ 219 h 431"/>
                      <a:gd name="T64" fmla="*/ 209 w 231"/>
                      <a:gd name="T65" fmla="*/ 236 h 431"/>
                      <a:gd name="T66" fmla="*/ 209 w 231"/>
                      <a:gd name="T67" fmla="*/ 23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1" h="431">
                        <a:moveTo>
                          <a:pt x="209" y="236"/>
                        </a:moveTo>
                        <a:cubicBezTo>
                          <a:pt x="210" y="265"/>
                          <a:pt x="226" y="293"/>
                          <a:pt x="222" y="323"/>
                        </a:cubicBezTo>
                        <a:cubicBezTo>
                          <a:pt x="221" y="330"/>
                          <a:pt x="231" y="335"/>
                          <a:pt x="231" y="343"/>
                        </a:cubicBezTo>
                        <a:cubicBezTo>
                          <a:pt x="223" y="345"/>
                          <a:pt x="219" y="330"/>
                          <a:pt x="211" y="337"/>
                        </a:cubicBezTo>
                        <a:cubicBezTo>
                          <a:pt x="206" y="342"/>
                          <a:pt x="206" y="351"/>
                          <a:pt x="209" y="358"/>
                        </a:cubicBezTo>
                        <a:cubicBezTo>
                          <a:pt x="209" y="359"/>
                          <a:pt x="208" y="361"/>
                          <a:pt x="207" y="362"/>
                        </a:cubicBezTo>
                        <a:cubicBezTo>
                          <a:pt x="191" y="350"/>
                          <a:pt x="188" y="364"/>
                          <a:pt x="181" y="374"/>
                        </a:cubicBezTo>
                        <a:cubicBezTo>
                          <a:pt x="176" y="383"/>
                          <a:pt x="164" y="387"/>
                          <a:pt x="160" y="399"/>
                        </a:cubicBezTo>
                        <a:cubicBezTo>
                          <a:pt x="157" y="408"/>
                          <a:pt x="143" y="409"/>
                          <a:pt x="136" y="419"/>
                        </a:cubicBezTo>
                        <a:cubicBezTo>
                          <a:pt x="131" y="426"/>
                          <a:pt x="116" y="431"/>
                          <a:pt x="104" y="420"/>
                        </a:cubicBezTo>
                        <a:cubicBezTo>
                          <a:pt x="98" y="415"/>
                          <a:pt x="84" y="422"/>
                          <a:pt x="83" y="415"/>
                        </a:cubicBezTo>
                        <a:cubicBezTo>
                          <a:pt x="80" y="400"/>
                          <a:pt x="70" y="385"/>
                          <a:pt x="73" y="371"/>
                        </a:cubicBezTo>
                        <a:cubicBezTo>
                          <a:pt x="77" y="349"/>
                          <a:pt x="74" y="332"/>
                          <a:pt x="62" y="313"/>
                        </a:cubicBezTo>
                        <a:cubicBezTo>
                          <a:pt x="52" y="299"/>
                          <a:pt x="41" y="283"/>
                          <a:pt x="49" y="262"/>
                        </a:cubicBezTo>
                        <a:cubicBezTo>
                          <a:pt x="57" y="243"/>
                          <a:pt x="44" y="229"/>
                          <a:pt x="32" y="217"/>
                        </a:cubicBezTo>
                        <a:cubicBezTo>
                          <a:pt x="21" y="207"/>
                          <a:pt x="16" y="197"/>
                          <a:pt x="20" y="181"/>
                        </a:cubicBezTo>
                        <a:cubicBezTo>
                          <a:pt x="23" y="171"/>
                          <a:pt x="16" y="159"/>
                          <a:pt x="12" y="151"/>
                        </a:cubicBezTo>
                        <a:cubicBezTo>
                          <a:pt x="6" y="136"/>
                          <a:pt x="2" y="119"/>
                          <a:pt x="1" y="107"/>
                        </a:cubicBezTo>
                        <a:cubicBezTo>
                          <a:pt x="0" y="91"/>
                          <a:pt x="1" y="72"/>
                          <a:pt x="5" y="55"/>
                        </a:cubicBezTo>
                        <a:cubicBezTo>
                          <a:pt x="7" y="48"/>
                          <a:pt x="16" y="34"/>
                          <a:pt x="32" y="42"/>
                        </a:cubicBezTo>
                        <a:cubicBezTo>
                          <a:pt x="33" y="43"/>
                          <a:pt x="49" y="42"/>
                          <a:pt x="48" y="33"/>
                        </a:cubicBezTo>
                        <a:cubicBezTo>
                          <a:pt x="45" y="8"/>
                          <a:pt x="65" y="13"/>
                          <a:pt x="77" y="11"/>
                        </a:cubicBezTo>
                        <a:cubicBezTo>
                          <a:pt x="84" y="10"/>
                          <a:pt x="90" y="12"/>
                          <a:pt x="97" y="7"/>
                        </a:cubicBezTo>
                        <a:cubicBezTo>
                          <a:pt x="106" y="0"/>
                          <a:pt x="129" y="12"/>
                          <a:pt x="131" y="24"/>
                        </a:cubicBezTo>
                        <a:cubicBezTo>
                          <a:pt x="131" y="28"/>
                          <a:pt x="133" y="27"/>
                          <a:pt x="135" y="28"/>
                        </a:cubicBezTo>
                        <a:cubicBezTo>
                          <a:pt x="143" y="36"/>
                          <a:pt x="150" y="44"/>
                          <a:pt x="150" y="57"/>
                        </a:cubicBezTo>
                        <a:cubicBezTo>
                          <a:pt x="150" y="65"/>
                          <a:pt x="153" y="75"/>
                          <a:pt x="161" y="81"/>
                        </a:cubicBezTo>
                        <a:cubicBezTo>
                          <a:pt x="175" y="93"/>
                          <a:pt x="166" y="110"/>
                          <a:pt x="169" y="125"/>
                        </a:cubicBezTo>
                        <a:cubicBezTo>
                          <a:pt x="170" y="131"/>
                          <a:pt x="170" y="136"/>
                          <a:pt x="175" y="140"/>
                        </a:cubicBezTo>
                        <a:cubicBezTo>
                          <a:pt x="188" y="150"/>
                          <a:pt x="192" y="165"/>
                          <a:pt x="188" y="179"/>
                        </a:cubicBezTo>
                        <a:cubicBezTo>
                          <a:pt x="187" y="187"/>
                          <a:pt x="189" y="190"/>
                          <a:pt x="193" y="194"/>
                        </a:cubicBezTo>
                        <a:cubicBezTo>
                          <a:pt x="200" y="201"/>
                          <a:pt x="211" y="206"/>
                          <a:pt x="198" y="219"/>
                        </a:cubicBezTo>
                        <a:cubicBezTo>
                          <a:pt x="194" y="223"/>
                          <a:pt x="198" y="235"/>
                          <a:pt x="209" y="236"/>
                        </a:cubicBezTo>
                        <a:cubicBezTo>
                          <a:pt x="209" y="236"/>
                          <a:pt x="209" y="236"/>
                          <a:pt x="209" y="236"/>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36" name="9Slide.vn 43">
                    <a:extLst>
                      <a:ext uri="{FF2B5EF4-FFF2-40B4-BE49-F238E27FC236}">
                        <a16:creationId xmlns:a16="http://schemas.microsoft.com/office/drawing/2014/main" xmlns="" id="{384AF25A-28F1-F740-ED41-BDADABA8DC9B}"/>
                      </a:ext>
                    </a:extLst>
                  </p:cNvPr>
                  <p:cNvSpPr>
                    <a:spLocks/>
                  </p:cNvSpPr>
                  <p:nvPr>
                    <p:custDataLst>
                      <p:tags r:id="rId82"/>
                    </p:custDataLst>
                  </p:nvPr>
                </p:nvSpPr>
                <p:spPr bwMode="auto">
                  <a:xfrm>
                    <a:off x="6455911" y="5210449"/>
                    <a:ext cx="314289" cy="369325"/>
                  </a:xfrm>
                  <a:custGeom>
                    <a:avLst/>
                    <a:gdLst>
                      <a:gd name="T0" fmla="*/ 221 w 293"/>
                      <a:gd name="T1" fmla="*/ 288 h 345"/>
                      <a:gd name="T2" fmla="*/ 193 w 293"/>
                      <a:gd name="T3" fmla="*/ 288 h 345"/>
                      <a:gd name="T4" fmla="*/ 146 w 293"/>
                      <a:gd name="T5" fmla="*/ 278 h 345"/>
                      <a:gd name="T6" fmla="*/ 128 w 293"/>
                      <a:gd name="T7" fmla="*/ 305 h 345"/>
                      <a:gd name="T8" fmla="*/ 114 w 293"/>
                      <a:gd name="T9" fmla="*/ 316 h 345"/>
                      <a:gd name="T10" fmla="*/ 81 w 293"/>
                      <a:gd name="T11" fmla="*/ 336 h 345"/>
                      <a:gd name="T12" fmla="*/ 68 w 293"/>
                      <a:gd name="T13" fmla="*/ 340 h 345"/>
                      <a:gd name="T14" fmla="*/ 53 w 293"/>
                      <a:gd name="T15" fmla="*/ 332 h 345"/>
                      <a:gd name="T16" fmla="*/ 53 w 293"/>
                      <a:gd name="T17" fmla="*/ 332 h 345"/>
                      <a:gd name="T18" fmla="*/ 35 w 293"/>
                      <a:gd name="T19" fmla="*/ 325 h 345"/>
                      <a:gd name="T20" fmla="*/ 9 w 293"/>
                      <a:gd name="T21" fmla="*/ 316 h 345"/>
                      <a:gd name="T22" fmla="*/ 9 w 293"/>
                      <a:gd name="T23" fmla="*/ 316 h 345"/>
                      <a:gd name="T24" fmla="*/ 26 w 293"/>
                      <a:gd name="T25" fmla="*/ 280 h 345"/>
                      <a:gd name="T26" fmla="*/ 39 w 293"/>
                      <a:gd name="T27" fmla="*/ 255 h 345"/>
                      <a:gd name="T28" fmla="*/ 16 w 293"/>
                      <a:gd name="T29" fmla="*/ 226 h 345"/>
                      <a:gd name="T30" fmla="*/ 10 w 293"/>
                      <a:gd name="T31" fmla="*/ 199 h 345"/>
                      <a:gd name="T32" fmla="*/ 25 w 293"/>
                      <a:gd name="T33" fmla="*/ 188 h 345"/>
                      <a:gd name="T34" fmla="*/ 63 w 293"/>
                      <a:gd name="T35" fmla="*/ 182 h 345"/>
                      <a:gd name="T36" fmla="*/ 70 w 293"/>
                      <a:gd name="T37" fmla="*/ 130 h 345"/>
                      <a:gd name="T38" fmla="*/ 58 w 293"/>
                      <a:gd name="T39" fmla="*/ 118 h 345"/>
                      <a:gd name="T40" fmla="*/ 76 w 293"/>
                      <a:gd name="T41" fmla="*/ 88 h 345"/>
                      <a:gd name="T42" fmla="*/ 119 w 293"/>
                      <a:gd name="T43" fmla="*/ 34 h 345"/>
                      <a:gd name="T44" fmla="*/ 151 w 293"/>
                      <a:gd name="T45" fmla="*/ 16 h 345"/>
                      <a:gd name="T46" fmla="*/ 207 w 293"/>
                      <a:gd name="T47" fmla="*/ 7 h 345"/>
                      <a:gd name="T48" fmla="*/ 209 w 293"/>
                      <a:gd name="T49" fmla="*/ 0 h 345"/>
                      <a:gd name="T50" fmla="*/ 240 w 293"/>
                      <a:gd name="T51" fmla="*/ 20 h 345"/>
                      <a:gd name="T52" fmla="*/ 247 w 293"/>
                      <a:gd name="T53" fmla="*/ 28 h 345"/>
                      <a:gd name="T54" fmla="*/ 253 w 293"/>
                      <a:gd name="T55" fmla="*/ 50 h 345"/>
                      <a:gd name="T56" fmla="*/ 268 w 293"/>
                      <a:gd name="T57" fmla="*/ 87 h 345"/>
                      <a:gd name="T58" fmla="*/ 261 w 293"/>
                      <a:gd name="T59" fmla="*/ 116 h 345"/>
                      <a:gd name="T60" fmla="*/ 239 w 293"/>
                      <a:gd name="T61" fmla="*/ 153 h 345"/>
                      <a:gd name="T62" fmla="*/ 231 w 293"/>
                      <a:gd name="T63" fmla="*/ 172 h 345"/>
                      <a:gd name="T64" fmla="*/ 236 w 293"/>
                      <a:gd name="T65" fmla="*/ 188 h 345"/>
                      <a:gd name="T66" fmla="*/ 266 w 293"/>
                      <a:gd name="T67" fmla="*/ 201 h 345"/>
                      <a:gd name="T68" fmla="*/ 280 w 293"/>
                      <a:gd name="T69" fmla="*/ 239 h 345"/>
                      <a:gd name="T70" fmla="*/ 280 w 293"/>
                      <a:gd name="T71" fmla="*/ 267 h 345"/>
                      <a:gd name="T72" fmla="*/ 257 w 293"/>
                      <a:gd name="T73" fmla="*/ 270 h 345"/>
                      <a:gd name="T74" fmla="*/ 241 w 293"/>
                      <a:gd name="T75" fmla="*/ 272 h 345"/>
                      <a:gd name="T76" fmla="*/ 239 w 293"/>
                      <a:gd name="T77" fmla="*/ 274 h 345"/>
                      <a:gd name="T78" fmla="*/ 224 w 293"/>
                      <a:gd name="T79" fmla="*/ 287 h 345"/>
                      <a:gd name="T80" fmla="*/ 221 w 293"/>
                      <a:gd name="T81" fmla="*/ 288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3" h="345">
                        <a:moveTo>
                          <a:pt x="221" y="288"/>
                        </a:moveTo>
                        <a:cubicBezTo>
                          <a:pt x="212" y="297"/>
                          <a:pt x="205" y="293"/>
                          <a:pt x="193" y="288"/>
                        </a:cubicBezTo>
                        <a:cubicBezTo>
                          <a:pt x="179" y="281"/>
                          <a:pt x="162" y="277"/>
                          <a:pt x="146" y="278"/>
                        </a:cubicBezTo>
                        <a:cubicBezTo>
                          <a:pt x="134" y="279"/>
                          <a:pt x="127" y="290"/>
                          <a:pt x="128" y="305"/>
                        </a:cubicBezTo>
                        <a:cubicBezTo>
                          <a:pt x="129" y="311"/>
                          <a:pt x="124" y="317"/>
                          <a:pt x="114" y="316"/>
                        </a:cubicBezTo>
                        <a:cubicBezTo>
                          <a:pt x="99" y="315"/>
                          <a:pt x="86" y="320"/>
                          <a:pt x="81" y="336"/>
                        </a:cubicBezTo>
                        <a:cubicBezTo>
                          <a:pt x="79" y="345"/>
                          <a:pt x="73" y="343"/>
                          <a:pt x="68" y="340"/>
                        </a:cubicBezTo>
                        <a:cubicBezTo>
                          <a:pt x="63" y="337"/>
                          <a:pt x="60" y="330"/>
                          <a:pt x="53" y="332"/>
                        </a:cubicBezTo>
                        <a:cubicBezTo>
                          <a:pt x="53" y="332"/>
                          <a:pt x="53" y="332"/>
                          <a:pt x="53" y="332"/>
                        </a:cubicBezTo>
                        <a:cubicBezTo>
                          <a:pt x="49" y="324"/>
                          <a:pt x="45" y="319"/>
                          <a:pt x="35" y="325"/>
                        </a:cubicBezTo>
                        <a:cubicBezTo>
                          <a:pt x="24" y="331"/>
                          <a:pt x="17" y="321"/>
                          <a:pt x="9" y="316"/>
                        </a:cubicBezTo>
                        <a:cubicBezTo>
                          <a:pt x="9" y="316"/>
                          <a:pt x="9" y="316"/>
                          <a:pt x="9" y="316"/>
                        </a:cubicBezTo>
                        <a:cubicBezTo>
                          <a:pt x="0" y="299"/>
                          <a:pt x="7" y="285"/>
                          <a:pt x="26" y="280"/>
                        </a:cubicBezTo>
                        <a:cubicBezTo>
                          <a:pt x="45" y="276"/>
                          <a:pt x="48" y="271"/>
                          <a:pt x="39" y="255"/>
                        </a:cubicBezTo>
                        <a:cubicBezTo>
                          <a:pt x="33" y="244"/>
                          <a:pt x="28" y="232"/>
                          <a:pt x="16" y="226"/>
                        </a:cubicBezTo>
                        <a:cubicBezTo>
                          <a:pt x="5" y="220"/>
                          <a:pt x="9" y="209"/>
                          <a:pt x="10" y="199"/>
                        </a:cubicBezTo>
                        <a:cubicBezTo>
                          <a:pt x="11" y="190"/>
                          <a:pt x="16" y="187"/>
                          <a:pt x="25" y="188"/>
                        </a:cubicBezTo>
                        <a:cubicBezTo>
                          <a:pt x="38" y="186"/>
                          <a:pt x="50" y="199"/>
                          <a:pt x="63" y="182"/>
                        </a:cubicBezTo>
                        <a:cubicBezTo>
                          <a:pt x="75" y="167"/>
                          <a:pt x="82" y="145"/>
                          <a:pt x="70" y="130"/>
                        </a:cubicBezTo>
                        <a:cubicBezTo>
                          <a:pt x="66" y="125"/>
                          <a:pt x="54" y="126"/>
                          <a:pt x="58" y="118"/>
                        </a:cubicBezTo>
                        <a:cubicBezTo>
                          <a:pt x="63" y="108"/>
                          <a:pt x="65" y="95"/>
                          <a:pt x="76" y="88"/>
                        </a:cubicBezTo>
                        <a:cubicBezTo>
                          <a:pt x="97" y="75"/>
                          <a:pt x="119" y="65"/>
                          <a:pt x="119" y="34"/>
                        </a:cubicBezTo>
                        <a:cubicBezTo>
                          <a:pt x="120" y="29"/>
                          <a:pt x="136" y="16"/>
                          <a:pt x="151" y="16"/>
                        </a:cubicBezTo>
                        <a:cubicBezTo>
                          <a:pt x="170" y="15"/>
                          <a:pt x="189" y="10"/>
                          <a:pt x="207" y="7"/>
                        </a:cubicBezTo>
                        <a:cubicBezTo>
                          <a:pt x="208" y="6"/>
                          <a:pt x="208" y="2"/>
                          <a:pt x="209" y="0"/>
                        </a:cubicBezTo>
                        <a:cubicBezTo>
                          <a:pt x="216" y="11"/>
                          <a:pt x="224" y="20"/>
                          <a:pt x="240" y="20"/>
                        </a:cubicBezTo>
                        <a:cubicBezTo>
                          <a:pt x="244" y="20"/>
                          <a:pt x="249" y="22"/>
                          <a:pt x="247" y="28"/>
                        </a:cubicBezTo>
                        <a:cubicBezTo>
                          <a:pt x="241" y="42"/>
                          <a:pt x="245" y="39"/>
                          <a:pt x="253" y="50"/>
                        </a:cubicBezTo>
                        <a:cubicBezTo>
                          <a:pt x="261" y="59"/>
                          <a:pt x="280" y="68"/>
                          <a:pt x="268" y="87"/>
                        </a:cubicBezTo>
                        <a:cubicBezTo>
                          <a:pt x="263" y="95"/>
                          <a:pt x="263" y="107"/>
                          <a:pt x="261" y="116"/>
                        </a:cubicBezTo>
                        <a:cubicBezTo>
                          <a:pt x="244" y="122"/>
                          <a:pt x="239" y="141"/>
                          <a:pt x="239" y="153"/>
                        </a:cubicBezTo>
                        <a:cubicBezTo>
                          <a:pt x="239" y="164"/>
                          <a:pt x="235" y="167"/>
                          <a:pt x="231" y="172"/>
                        </a:cubicBezTo>
                        <a:cubicBezTo>
                          <a:pt x="223" y="181"/>
                          <a:pt x="226" y="186"/>
                          <a:pt x="236" y="188"/>
                        </a:cubicBezTo>
                        <a:cubicBezTo>
                          <a:pt x="247" y="189"/>
                          <a:pt x="257" y="195"/>
                          <a:pt x="266" y="201"/>
                        </a:cubicBezTo>
                        <a:cubicBezTo>
                          <a:pt x="279" y="209"/>
                          <a:pt x="280" y="225"/>
                          <a:pt x="280" y="239"/>
                        </a:cubicBezTo>
                        <a:cubicBezTo>
                          <a:pt x="280" y="248"/>
                          <a:pt x="293" y="259"/>
                          <a:pt x="280" y="267"/>
                        </a:cubicBezTo>
                        <a:cubicBezTo>
                          <a:pt x="273" y="272"/>
                          <a:pt x="267" y="281"/>
                          <a:pt x="257" y="270"/>
                        </a:cubicBezTo>
                        <a:cubicBezTo>
                          <a:pt x="252" y="266"/>
                          <a:pt x="245" y="261"/>
                          <a:pt x="241" y="272"/>
                        </a:cubicBezTo>
                        <a:cubicBezTo>
                          <a:pt x="240" y="273"/>
                          <a:pt x="240" y="274"/>
                          <a:pt x="239" y="274"/>
                        </a:cubicBezTo>
                        <a:cubicBezTo>
                          <a:pt x="235" y="279"/>
                          <a:pt x="230" y="284"/>
                          <a:pt x="224" y="287"/>
                        </a:cubicBezTo>
                        <a:cubicBezTo>
                          <a:pt x="223" y="287"/>
                          <a:pt x="222" y="288"/>
                          <a:pt x="221" y="288"/>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37" name="9Slide.vn 44">
                    <a:extLst>
                      <a:ext uri="{FF2B5EF4-FFF2-40B4-BE49-F238E27FC236}">
                        <a16:creationId xmlns:a16="http://schemas.microsoft.com/office/drawing/2014/main" xmlns="" id="{4D313453-6077-95B3-F0DC-35E33D2F6AD2}"/>
                      </a:ext>
                    </a:extLst>
                  </p:cNvPr>
                  <p:cNvSpPr>
                    <a:spLocks/>
                  </p:cNvSpPr>
                  <p:nvPr>
                    <p:custDataLst>
                      <p:tags r:id="rId83"/>
                    </p:custDataLst>
                  </p:nvPr>
                </p:nvSpPr>
                <p:spPr bwMode="auto">
                  <a:xfrm>
                    <a:off x="7016416" y="3712873"/>
                    <a:ext cx="312840" cy="330220"/>
                  </a:xfrm>
                  <a:custGeom>
                    <a:avLst/>
                    <a:gdLst>
                      <a:gd name="T0" fmla="*/ 286 w 292"/>
                      <a:gd name="T1" fmla="*/ 274 h 308"/>
                      <a:gd name="T2" fmla="*/ 174 w 292"/>
                      <a:gd name="T3" fmla="*/ 272 h 308"/>
                      <a:gd name="T4" fmla="*/ 135 w 292"/>
                      <a:gd name="T5" fmla="*/ 305 h 308"/>
                      <a:gd name="T6" fmla="*/ 128 w 292"/>
                      <a:gd name="T7" fmla="*/ 306 h 308"/>
                      <a:gd name="T8" fmla="*/ 95 w 292"/>
                      <a:gd name="T9" fmla="*/ 275 h 308"/>
                      <a:gd name="T10" fmla="*/ 97 w 292"/>
                      <a:gd name="T11" fmla="*/ 244 h 308"/>
                      <a:gd name="T12" fmla="*/ 83 w 292"/>
                      <a:gd name="T13" fmla="*/ 214 h 308"/>
                      <a:gd name="T14" fmla="*/ 49 w 292"/>
                      <a:gd name="T15" fmla="*/ 182 h 308"/>
                      <a:gd name="T16" fmla="*/ 25 w 292"/>
                      <a:gd name="T17" fmla="*/ 159 h 308"/>
                      <a:gd name="T18" fmla="*/ 4 w 292"/>
                      <a:gd name="T19" fmla="*/ 121 h 308"/>
                      <a:gd name="T20" fmla="*/ 10 w 292"/>
                      <a:gd name="T21" fmla="*/ 102 h 308"/>
                      <a:gd name="T22" fmla="*/ 25 w 292"/>
                      <a:gd name="T23" fmla="*/ 56 h 308"/>
                      <a:gd name="T24" fmla="*/ 36 w 292"/>
                      <a:gd name="T25" fmla="*/ 39 h 308"/>
                      <a:gd name="T26" fmla="*/ 122 w 292"/>
                      <a:gd name="T27" fmla="*/ 20 h 308"/>
                      <a:gd name="T28" fmla="*/ 166 w 292"/>
                      <a:gd name="T29" fmla="*/ 8 h 308"/>
                      <a:gd name="T30" fmla="*/ 194 w 292"/>
                      <a:gd name="T31" fmla="*/ 1 h 308"/>
                      <a:gd name="T32" fmla="*/ 200 w 292"/>
                      <a:gd name="T33" fmla="*/ 2 h 308"/>
                      <a:gd name="T34" fmla="*/ 219 w 292"/>
                      <a:gd name="T35" fmla="*/ 36 h 308"/>
                      <a:gd name="T36" fmla="*/ 219 w 292"/>
                      <a:gd name="T37" fmla="*/ 38 h 308"/>
                      <a:gd name="T38" fmla="*/ 231 w 292"/>
                      <a:gd name="T39" fmla="*/ 110 h 308"/>
                      <a:gd name="T40" fmla="*/ 239 w 292"/>
                      <a:gd name="T41" fmla="*/ 136 h 308"/>
                      <a:gd name="T42" fmla="*/ 245 w 292"/>
                      <a:gd name="T43" fmla="*/ 168 h 308"/>
                      <a:gd name="T44" fmla="*/ 262 w 292"/>
                      <a:gd name="T45" fmla="*/ 215 h 308"/>
                      <a:gd name="T46" fmla="*/ 286 w 292"/>
                      <a:gd name="T47" fmla="*/ 27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2" h="308">
                        <a:moveTo>
                          <a:pt x="286" y="274"/>
                        </a:moveTo>
                        <a:cubicBezTo>
                          <a:pt x="258" y="234"/>
                          <a:pt x="198" y="246"/>
                          <a:pt x="174" y="272"/>
                        </a:cubicBezTo>
                        <a:cubicBezTo>
                          <a:pt x="162" y="285"/>
                          <a:pt x="142" y="287"/>
                          <a:pt x="135" y="305"/>
                        </a:cubicBezTo>
                        <a:cubicBezTo>
                          <a:pt x="134" y="307"/>
                          <a:pt x="130" y="308"/>
                          <a:pt x="128" y="306"/>
                        </a:cubicBezTo>
                        <a:cubicBezTo>
                          <a:pt x="122" y="289"/>
                          <a:pt x="104" y="286"/>
                          <a:pt x="95" y="275"/>
                        </a:cubicBezTo>
                        <a:cubicBezTo>
                          <a:pt x="90" y="269"/>
                          <a:pt x="95" y="254"/>
                          <a:pt x="97" y="244"/>
                        </a:cubicBezTo>
                        <a:cubicBezTo>
                          <a:pt x="100" y="229"/>
                          <a:pt x="98" y="222"/>
                          <a:pt x="83" y="214"/>
                        </a:cubicBezTo>
                        <a:cubicBezTo>
                          <a:pt x="69" y="208"/>
                          <a:pt x="53" y="203"/>
                          <a:pt x="49" y="182"/>
                        </a:cubicBezTo>
                        <a:cubicBezTo>
                          <a:pt x="48" y="174"/>
                          <a:pt x="33" y="166"/>
                          <a:pt x="25" y="159"/>
                        </a:cubicBezTo>
                        <a:cubicBezTo>
                          <a:pt x="11" y="149"/>
                          <a:pt x="11" y="133"/>
                          <a:pt x="4" y="121"/>
                        </a:cubicBezTo>
                        <a:cubicBezTo>
                          <a:pt x="0" y="115"/>
                          <a:pt x="5" y="107"/>
                          <a:pt x="10" y="102"/>
                        </a:cubicBezTo>
                        <a:cubicBezTo>
                          <a:pt x="23" y="89"/>
                          <a:pt x="25" y="73"/>
                          <a:pt x="25" y="56"/>
                        </a:cubicBezTo>
                        <a:cubicBezTo>
                          <a:pt x="26" y="47"/>
                          <a:pt x="28" y="39"/>
                          <a:pt x="36" y="39"/>
                        </a:cubicBezTo>
                        <a:cubicBezTo>
                          <a:pt x="67" y="39"/>
                          <a:pt x="94" y="29"/>
                          <a:pt x="122" y="20"/>
                        </a:cubicBezTo>
                        <a:cubicBezTo>
                          <a:pt x="137" y="16"/>
                          <a:pt x="152" y="14"/>
                          <a:pt x="166" y="8"/>
                        </a:cubicBezTo>
                        <a:cubicBezTo>
                          <a:pt x="174" y="4"/>
                          <a:pt x="186" y="7"/>
                          <a:pt x="194" y="1"/>
                        </a:cubicBezTo>
                        <a:cubicBezTo>
                          <a:pt x="197" y="0"/>
                          <a:pt x="200" y="0"/>
                          <a:pt x="200" y="2"/>
                        </a:cubicBezTo>
                        <a:cubicBezTo>
                          <a:pt x="201" y="17"/>
                          <a:pt x="216" y="23"/>
                          <a:pt x="219" y="36"/>
                        </a:cubicBezTo>
                        <a:cubicBezTo>
                          <a:pt x="219" y="37"/>
                          <a:pt x="219" y="38"/>
                          <a:pt x="219" y="38"/>
                        </a:cubicBezTo>
                        <a:cubicBezTo>
                          <a:pt x="240" y="59"/>
                          <a:pt x="221" y="87"/>
                          <a:pt x="231" y="110"/>
                        </a:cubicBezTo>
                        <a:cubicBezTo>
                          <a:pt x="234" y="118"/>
                          <a:pt x="235" y="127"/>
                          <a:pt x="239" y="136"/>
                        </a:cubicBezTo>
                        <a:cubicBezTo>
                          <a:pt x="244" y="146"/>
                          <a:pt x="242" y="163"/>
                          <a:pt x="245" y="168"/>
                        </a:cubicBezTo>
                        <a:cubicBezTo>
                          <a:pt x="254" y="183"/>
                          <a:pt x="254" y="200"/>
                          <a:pt x="262" y="215"/>
                        </a:cubicBezTo>
                        <a:cubicBezTo>
                          <a:pt x="272" y="234"/>
                          <a:pt x="292" y="248"/>
                          <a:pt x="286" y="274"/>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38" name="9Slide.vn 45">
                    <a:extLst>
                      <a:ext uri="{FF2B5EF4-FFF2-40B4-BE49-F238E27FC236}">
                        <a16:creationId xmlns:a16="http://schemas.microsoft.com/office/drawing/2014/main" xmlns="" id="{75EE59E1-4BBC-6CDD-48B1-DDC6A6561794}"/>
                      </a:ext>
                    </a:extLst>
                  </p:cNvPr>
                  <p:cNvSpPr>
                    <a:spLocks/>
                  </p:cNvSpPr>
                  <p:nvPr>
                    <p:custDataLst>
                      <p:tags r:id="rId84"/>
                    </p:custDataLst>
                  </p:nvPr>
                </p:nvSpPr>
                <p:spPr bwMode="auto">
                  <a:xfrm>
                    <a:off x="7177180" y="4374761"/>
                    <a:ext cx="298357" cy="369325"/>
                  </a:xfrm>
                  <a:custGeom>
                    <a:avLst/>
                    <a:gdLst>
                      <a:gd name="T0" fmla="*/ 225 w 278"/>
                      <a:gd name="T1" fmla="*/ 222 h 344"/>
                      <a:gd name="T2" fmla="*/ 248 w 278"/>
                      <a:gd name="T3" fmla="*/ 249 h 344"/>
                      <a:gd name="T4" fmla="*/ 262 w 278"/>
                      <a:gd name="T5" fmla="*/ 270 h 344"/>
                      <a:gd name="T6" fmla="*/ 265 w 278"/>
                      <a:gd name="T7" fmla="*/ 302 h 344"/>
                      <a:gd name="T8" fmla="*/ 222 w 278"/>
                      <a:gd name="T9" fmla="*/ 306 h 344"/>
                      <a:gd name="T10" fmla="*/ 191 w 278"/>
                      <a:gd name="T11" fmla="*/ 310 h 344"/>
                      <a:gd name="T12" fmla="*/ 147 w 278"/>
                      <a:gd name="T13" fmla="*/ 337 h 344"/>
                      <a:gd name="T14" fmla="*/ 123 w 278"/>
                      <a:gd name="T15" fmla="*/ 342 h 344"/>
                      <a:gd name="T16" fmla="*/ 119 w 278"/>
                      <a:gd name="T17" fmla="*/ 329 h 344"/>
                      <a:gd name="T18" fmla="*/ 99 w 278"/>
                      <a:gd name="T19" fmla="*/ 315 h 344"/>
                      <a:gd name="T20" fmla="*/ 33 w 278"/>
                      <a:gd name="T21" fmla="*/ 274 h 344"/>
                      <a:gd name="T22" fmla="*/ 28 w 278"/>
                      <a:gd name="T23" fmla="*/ 268 h 344"/>
                      <a:gd name="T24" fmla="*/ 29 w 278"/>
                      <a:gd name="T25" fmla="*/ 244 h 344"/>
                      <a:gd name="T26" fmla="*/ 37 w 278"/>
                      <a:gd name="T27" fmla="*/ 217 h 344"/>
                      <a:gd name="T28" fmla="*/ 50 w 278"/>
                      <a:gd name="T29" fmla="*/ 201 h 344"/>
                      <a:gd name="T30" fmla="*/ 68 w 278"/>
                      <a:gd name="T31" fmla="*/ 135 h 344"/>
                      <a:gd name="T32" fmla="*/ 55 w 278"/>
                      <a:gd name="T33" fmla="*/ 91 h 344"/>
                      <a:gd name="T34" fmla="*/ 38 w 278"/>
                      <a:gd name="T35" fmla="*/ 80 h 344"/>
                      <a:gd name="T36" fmla="*/ 22 w 278"/>
                      <a:gd name="T37" fmla="*/ 80 h 344"/>
                      <a:gd name="T38" fmla="*/ 28 w 278"/>
                      <a:gd name="T39" fmla="*/ 61 h 344"/>
                      <a:gd name="T40" fmla="*/ 66 w 278"/>
                      <a:gd name="T41" fmla="*/ 57 h 344"/>
                      <a:gd name="T42" fmla="*/ 100 w 278"/>
                      <a:gd name="T43" fmla="*/ 65 h 344"/>
                      <a:gd name="T44" fmla="*/ 135 w 278"/>
                      <a:gd name="T45" fmla="*/ 54 h 344"/>
                      <a:gd name="T46" fmla="*/ 152 w 278"/>
                      <a:gd name="T47" fmla="*/ 46 h 344"/>
                      <a:gd name="T48" fmla="*/ 161 w 278"/>
                      <a:gd name="T49" fmla="*/ 41 h 344"/>
                      <a:gd name="T50" fmla="*/ 180 w 278"/>
                      <a:gd name="T51" fmla="*/ 12 h 344"/>
                      <a:gd name="T52" fmla="*/ 188 w 278"/>
                      <a:gd name="T53" fmla="*/ 2 h 344"/>
                      <a:gd name="T54" fmla="*/ 193 w 278"/>
                      <a:gd name="T55" fmla="*/ 17 h 344"/>
                      <a:gd name="T56" fmla="*/ 213 w 278"/>
                      <a:gd name="T57" fmla="*/ 46 h 344"/>
                      <a:gd name="T58" fmla="*/ 221 w 278"/>
                      <a:gd name="T59" fmla="*/ 79 h 344"/>
                      <a:gd name="T60" fmla="*/ 202 w 278"/>
                      <a:gd name="T61" fmla="*/ 81 h 344"/>
                      <a:gd name="T62" fmla="*/ 202 w 278"/>
                      <a:gd name="T63" fmla="*/ 81 h 344"/>
                      <a:gd name="T64" fmla="*/ 196 w 278"/>
                      <a:gd name="T65" fmla="*/ 100 h 344"/>
                      <a:gd name="T66" fmla="*/ 197 w 278"/>
                      <a:gd name="T67" fmla="*/ 114 h 344"/>
                      <a:gd name="T68" fmla="*/ 204 w 278"/>
                      <a:gd name="T69" fmla="*/ 129 h 344"/>
                      <a:gd name="T70" fmla="*/ 212 w 278"/>
                      <a:gd name="T71" fmla="*/ 145 h 344"/>
                      <a:gd name="T72" fmla="*/ 210 w 278"/>
                      <a:gd name="T73" fmla="*/ 160 h 344"/>
                      <a:gd name="T74" fmla="*/ 217 w 278"/>
                      <a:gd name="T75" fmla="*/ 183 h 344"/>
                      <a:gd name="T76" fmla="*/ 221 w 278"/>
                      <a:gd name="T77" fmla="*/ 196 h 344"/>
                      <a:gd name="T78" fmla="*/ 223 w 278"/>
                      <a:gd name="T79" fmla="*/ 209 h 344"/>
                      <a:gd name="T80" fmla="*/ 225 w 278"/>
                      <a:gd name="T81" fmla="*/ 22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8" h="344">
                        <a:moveTo>
                          <a:pt x="225" y="222"/>
                        </a:moveTo>
                        <a:cubicBezTo>
                          <a:pt x="226" y="236"/>
                          <a:pt x="240" y="241"/>
                          <a:pt x="248" y="249"/>
                        </a:cubicBezTo>
                        <a:cubicBezTo>
                          <a:pt x="254" y="255"/>
                          <a:pt x="261" y="262"/>
                          <a:pt x="262" y="270"/>
                        </a:cubicBezTo>
                        <a:cubicBezTo>
                          <a:pt x="264" y="280"/>
                          <a:pt x="278" y="290"/>
                          <a:pt x="265" y="302"/>
                        </a:cubicBezTo>
                        <a:cubicBezTo>
                          <a:pt x="249" y="288"/>
                          <a:pt x="236" y="301"/>
                          <a:pt x="222" y="306"/>
                        </a:cubicBezTo>
                        <a:cubicBezTo>
                          <a:pt x="212" y="310"/>
                          <a:pt x="201" y="307"/>
                          <a:pt x="191" y="310"/>
                        </a:cubicBezTo>
                        <a:cubicBezTo>
                          <a:pt x="175" y="316"/>
                          <a:pt x="159" y="323"/>
                          <a:pt x="147" y="337"/>
                        </a:cubicBezTo>
                        <a:cubicBezTo>
                          <a:pt x="142" y="344"/>
                          <a:pt x="131" y="343"/>
                          <a:pt x="123" y="342"/>
                        </a:cubicBezTo>
                        <a:cubicBezTo>
                          <a:pt x="112" y="340"/>
                          <a:pt x="121" y="332"/>
                          <a:pt x="119" y="329"/>
                        </a:cubicBezTo>
                        <a:cubicBezTo>
                          <a:pt x="116" y="321"/>
                          <a:pt x="107" y="314"/>
                          <a:pt x="99" y="315"/>
                        </a:cubicBezTo>
                        <a:cubicBezTo>
                          <a:pt x="67" y="316"/>
                          <a:pt x="52" y="291"/>
                          <a:pt x="33" y="274"/>
                        </a:cubicBezTo>
                        <a:cubicBezTo>
                          <a:pt x="31" y="272"/>
                          <a:pt x="30" y="268"/>
                          <a:pt x="28" y="268"/>
                        </a:cubicBezTo>
                        <a:cubicBezTo>
                          <a:pt x="0" y="259"/>
                          <a:pt x="16" y="252"/>
                          <a:pt x="29" y="244"/>
                        </a:cubicBezTo>
                        <a:cubicBezTo>
                          <a:pt x="39" y="238"/>
                          <a:pt x="34" y="226"/>
                          <a:pt x="37" y="217"/>
                        </a:cubicBezTo>
                        <a:cubicBezTo>
                          <a:pt x="40" y="211"/>
                          <a:pt x="38" y="204"/>
                          <a:pt x="50" y="201"/>
                        </a:cubicBezTo>
                        <a:cubicBezTo>
                          <a:pt x="71" y="196"/>
                          <a:pt x="81" y="152"/>
                          <a:pt x="68" y="135"/>
                        </a:cubicBezTo>
                        <a:cubicBezTo>
                          <a:pt x="58" y="122"/>
                          <a:pt x="41" y="112"/>
                          <a:pt x="55" y="91"/>
                        </a:cubicBezTo>
                        <a:cubicBezTo>
                          <a:pt x="57" y="88"/>
                          <a:pt x="47" y="75"/>
                          <a:pt x="38" y="80"/>
                        </a:cubicBezTo>
                        <a:cubicBezTo>
                          <a:pt x="32" y="83"/>
                          <a:pt x="27" y="77"/>
                          <a:pt x="22" y="80"/>
                        </a:cubicBezTo>
                        <a:cubicBezTo>
                          <a:pt x="24" y="74"/>
                          <a:pt x="22" y="67"/>
                          <a:pt x="28" y="61"/>
                        </a:cubicBezTo>
                        <a:cubicBezTo>
                          <a:pt x="42" y="44"/>
                          <a:pt x="48" y="43"/>
                          <a:pt x="66" y="57"/>
                        </a:cubicBezTo>
                        <a:cubicBezTo>
                          <a:pt x="76" y="64"/>
                          <a:pt x="88" y="58"/>
                          <a:pt x="100" y="65"/>
                        </a:cubicBezTo>
                        <a:cubicBezTo>
                          <a:pt x="112" y="73"/>
                          <a:pt x="125" y="64"/>
                          <a:pt x="135" y="54"/>
                        </a:cubicBezTo>
                        <a:cubicBezTo>
                          <a:pt x="140" y="50"/>
                          <a:pt x="145" y="47"/>
                          <a:pt x="152" y="46"/>
                        </a:cubicBezTo>
                        <a:cubicBezTo>
                          <a:pt x="155" y="46"/>
                          <a:pt x="161" y="48"/>
                          <a:pt x="161" y="41"/>
                        </a:cubicBezTo>
                        <a:cubicBezTo>
                          <a:pt x="160" y="27"/>
                          <a:pt x="169" y="19"/>
                          <a:pt x="180" y="12"/>
                        </a:cubicBezTo>
                        <a:cubicBezTo>
                          <a:pt x="183" y="10"/>
                          <a:pt x="179" y="0"/>
                          <a:pt x="188" y="2"/>
                        </a:cubicBezTo>
                        <a:cubicBezTo>
                          <a:pt x="198" y="4"/>
                          <a:pt x="193" y="12"/>
                          <a:pt x="193" y="17"/>
                        </a:cubicBezTo>
                        <a:cubicBezTo>
                          <a:pt x="193" y="32"/>
                          <a:pt x="202" y="39"/>
                          <a:pt x="213" y="46"/>
                        </a:cubicBezTo>
                        <a:cubicBezTo>
                          <a:pt x="211" y="58"/>
                          <a:pt x="206" y="72"/>
                          <a:pt x="221" y="79"/>
                        </a:cubicBezTo>
                        <a:cubicBezTo>
                          <a:pt x="215" y="89"/>
                          <a:pt x="207" y="64"/>
                          <a:pt x="202" y="81"/>
                        </a:cubicBezTo>
                        <a:cubicBezTo>
                          <a:pt x="202" y="81"/>
                          <a:pt x="202" y="81"/>
                          <a:pt x="202" y="81"/>
                        </a:cubicBezTo>
                        <a:cubicBezTo>
                          <a:pt x="188" y="87"/>
                          <a:pt x="189" y="87"/>
                          <a:pt x="196" y="100"/>
                        </a:cubicBezTo>
                        <a:cubicBezTo>
                          <a:pt x="198" y="104"/>
                          <a:pt x="198" y="110"/>
                          <a:pt x="197" y="114"/>
                        </a:cubicBezTo>
                        <a:cubicBezTo>
                          <a:pt x="192" y="123"/>
                          <a:pt x="199" y="129"/>
                          <a:pt x="204" y="129"/>
                        </a:cubicBezTo>
                        <a:cubicBezTo>
                          <a:pt x="217" y="131"/>
                          <a:pt x="208" y="140"/>
                          <a:pt x="212" y="145"/>
                        </a:cubicBezTo>
                        <a:cubicBezTo>
                          <a:pt x="197" y="149"/>
                          <a:pt x="209" y="160"/>
                          <a:pt x="210" y="160"/>
                        </a:cubicBezTo>
                        <a:cubicBezTo>
                          <a:pt x="224" y="165"/>
                          <a:pt x="218" y="175"/>
                          <a:pt x="217" y="183"/>
                        </a:cubicBezTo>
                        <a:cubicBezTo>
                          <a:pt x="217" y="188"/>
                          <a:pt x="211" y="193"/>
                          <a:pt x="221" y="196"/>
                        </a:cubicBezTo>
                        <a:cubicBezTo>
                          <a:pt x="226" y="198"/>
                          <a:pt x="228" y="205"/>
                          <a:pt x="223" y="209"/>
                        </a:cubicBezTo>
                        <a:cubicBezTo>
                          <a:pt x="214" y="216"/>
                          <a:pt x="221" y="218"/>
                          <a:pt x="225" y="222"/>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39" name="9Slide.vn 46">
                    <a:extLst>
                      <a:ext uri="{FF2B5EF4-FFF2-40B4-BE49-F238E27FC236}">
                        <a16:creationId xmlns:a16="http://schemas.microsoft.com/office/drawing/2014/main" xmlns="" id="{CDB482B5-9905-51F1-6EE4-AD6A06896B9C}"/>
                      </a:ext>
                    </a:extLst>
                  </p:cNvPr>
                  <p:cNvSpPr>
                    <a:spLocks/>
                  </p:cNvSpPr>
                  <p:nvPr>
                    <p:custDataLst>
                      <p:tags r:id="rId85"/>
                    </p:custDataLst>
                  </p:nvPr>
                </p:nvSpPr>
                <p:spPr bwMode="auto">
                  <a:xfrm>
                    <a:off x="6563088" y="3188577"/>
                    <a:ext cx="379463" cy="289667"/>
                  </a:xfrm>
                  <a:custGeom>
                    <a:avLst/>
                    <a:gdLst>
                      <a:gd name="T0" fmla="*/ 133 w 353"/>
                      <a:gd name="T1" fmla="*/ 239 h 270"/>
                      <a:gd name="T2" fmla="*/ 125 w 353"/>
                      <a:gd name="T3" fmla="*/ 237 h 270"/>
                      <a:gd name="T4" fmla="*/ 85 w 353"/>
                      <a:gd name="T5" fmla="*/ 217 h 270"/>
                      <a:gd name="T6" fmla="*/ 60 w 353"/>
                      <a:gd name="T7" fmla="*/ 207 h 270"/>
                      <a:gd name="T8" fmla="*/ 41 w 353"/>
                      <a:gd name="T9" fmla="*/ 193 h 270"/>
                      <a:gd name="T10" fmla="*/ 11 w 353"/>
                      <a:gd name="T11" fmla="*/ 154 h 270"/>
                      <a:gd name="T12" fmla="*/ 1 w 353"/>
                      <a:gd name="T13" fmla="*/ 144 h 270"/>
                      <a:gd name="T14" fmla="*/ 19 w 353"/>
                      <a:gd name="T15" fmla="*/ 117 h 270"/>
                      <a:gd name="T16" fmla="*/ 26 w 353"/>
                      <a:gd name="T17" fmla="*/ 90 h 270"/>
                      <a:gd name="T18" fmla="*/ 17 w 353"/>
                      <a:gd name="T19" fmla="*/ 74 h 270"/>
                      <a:gd name="T20" fmla="*/ 86 w 353"/>
                      <a:gd name="T21" fmla="*/ 62 h 270"/>
                      <a:gd name="T22" fmla="*/ 104 w 353"/>
                      <a:gd name="T23" fmla="*/ 37 h 270"/>
                      <a:gd name="T24" fmla="*/ 120 w 353"/>
                      <a:gd name="T25" fmla="*/ 1 h 270"/>
                      <a:gd name="T26" fmla="*/ 125 w 353"/>
                      <a:gd name="T27" fmla="*/ 3 h 270"/>
                      <a:gd name="T28" fmla="*/ 137 w 353"/>
                      <a:gd name="T29" fmla="*/ 15 h 270"/>
                      <a:gd name="T30" fmla="*/ 137 w 353"/>
                      <a:gd name="T31" fmla="*/ 19 h 270"/>
                      <a:gd name="T32" fmla="*/ 147 w 353"/>
                      <a:gd name="T33" fmla="*/ 43 h 270"/>
                      <a:gd name="T34" fmla="*/ 199 w 353"/>
                      <a:gd name="T35" fmla="*/ 67 h 270"/>
                      <a:gd name="T36" fmla="*/ 265 w 353"/>
                      <a:gd name="T37" fmla="*/ 124 h 270"/>
                      <a:gd name="T38" fmla="*/ 268 w 353"/>
                      <a:gd name="T39" fmla="*/ 145 h 270"/>
                      <a:gd name="T40" fmla="*/ 285 w 353"/>
                      <a:gd name="T41" fmla="*/ 161 h 270"/>
                      <a:gd name="T42" fmla="*/ 292 w 353"/>
                      <a:gd name="T43" fmla="*/ 160 h 270"/>
                      <a:gd name="T44" fmla="*/ 309 w 353"/>
                      <a:gd name="T45" fmla="*/ 144 h 270"/>
                      <a:gd name="T46" fmla="*/ 342 w 353"/>
                      <a:gd name="T47" fmla="*/ 150 h 270"/>
                      <a:gd name="T48" fmla="*/ 352 w 353"/>
                      <a:gd name="T49" fmla="*/ 169 h 270"/>
                      <a:gd name="T50" fmla="*/ 326 w 353"/>
                      <a:gd name="T51" fmla="*/ 182 h 270"/>
                      <a:gd name="T52" fmla="*/ 318 w 353"/>
                      <a:gd name="T53" fmla="*/ 185 h 270"/>
                      <a:gd name="T54" fmla="*/ 305 w 353"/>
                      <a:gd name="T55" fmla="*/ 187 h 270"/>
                      <a:gd name="T56" fmla="*/ 290 w 353"/>
                      <a:gd name="T57" fmla="*/ 187 h 270"/>
                      <a:gd name="T58" fmla="*/ 280 w 353"/>
                      <a:gd name="T59" fmla="*/ 208 h 270"/>
                      <a:gd name="T60" fmla="*/ 277 w 353"/>
                      <a:gd name="T61" fmla="*/ 227 h 270"/>
                      <a:gd name="T62" fmla="*/ 230 w 353"/>
                      <a:gd name="T63" fmla="*/ 270 h 270"/>
                      <a:gd name="T64" fmla="*/ 200 w 353"/>
                      <a:gd name="T65" fmla="*/ 242 h 270"/>
                      <a:gd name="T66" fmla="*/ 180 w 353"/>
                      <a:gd name="T67" fmla="*/ 246 h 270"/>
                      <a:gd name="T68" fmla="*/ 149 w 353"/>
                      <a:gd name="T69" fmla="*/ 236 h 270"/>
                      <a:gd name="T70" fmla="*/ 133 w 353"/>
                      <a:gd name="T71" fmla="*/ 239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3" h="270">
                        <a:moveTo>
                          <a:pt x="133" y="239"/>
                        </a:moveTo>
                        <a:cubicBezTo>
                          <a:pt x="130" y="240"/>
                          <a:pt x="129" y="235"/>
                          <a:pt x="125" y="237"/>
                        </a:cubicBezTo>
                        <a:cubicBezTo>
                          <a:pt x="105" y="244"/>
                          <a:pt x="94" y="233"/>
                          <a:pt x="85" y="217"/>
                        </a:cubicBezTo>
                        <a:cubicBezTo>
                          <a:pt x="79" y="208"/>
                          <a:pt x="67" y="205"/>
                          <a:pt x="60" y="207"/>
                        </a:cubicBezTo>
                        <a:cubicBezTo>
                          <a:pt x="43" y="213"/>
                          <a:pt x="41" y="205"/>
                          <a:pt x="41" y="193"/>
                        </a:cubicBezTo>
                        <a:cubicBezTo>
                          <a:pt x="40" y="163"/>
                          <a:pt x="40" y="163"/>
                          <a:pt x="11" y="154"/>
                        </a:cubicBezTo>
                        <a:cubicBezTo>
                          <a:pt x="7" y="153"/>
                          <a:pt x="0" y="152"/>
                          <a:pt x="1" y="144"/>
                        </a:cubicBezTo>
                        <a:cubicBezTo>
                          <a:pt x="1" y="136"/>
                          <a:pt x="13" y="123"/>
                          <a:pt x="19" y="117"/>
                        </a:cubicBezTo>
                        <a:cubicBezTo>
                          <a:pt x="25" y="111"/>
                          <a:pt x="48" y="105"/>
                          <a:pt x="26" y="90"/>
                        </a:cubicBezTo>
                        <a:cubicBezTo>
                          <a:pt x="22" y="87"/>
                          <a:pt x="20" y="79"/>
                          <a:pt x="17" y="74"/>
                        </a:cubicBezTo>
                        <a:cubicBezTo>
                          <a:pt x="40" y="68"/>
                          <a:pt x="60" y="53"/>
                          <a:pt x="86" y="62"/>
                        </a:cubicBezTo>
                        <a:cubicBezTo>
                          <a:pt x="92" y="63"/>
                          <a:pt x="108" y="52"/>
                          <a:pt x="104" y="37"/>
                        </a:cubicBezTo>
                        <a:cubicBezTo>
                          <a:pt x="100" y="20"/>
                          <a:pt x="113" y="12"/>
                          <a:pt x="120" y="1"/>
                        </a:cubicBezTo>
                        <a:cubicBezTo>
                          <a:pt x="120" y="0"/>
                          <a:pt x="124" y="2"/>
                          <a:pt x="125" y="3"/>
                        </a:cubicBezTo>
                        <a:cubicBezTo>
                          <a:pt x="125" y="11"/>
                          <a:pt x="135" y="9"/>
                          <a:pt x="137" y="15"/>
                        </a:cubicBezTo>
                        <a:cubicBezTo>
                          <a:pt x="139" y="16"/>
                          <a:pt x="139" y="18"/>
                          <a:pt x="137" y="19"/>
                        </a:cubicBezTo>
                        <a:cubicBezTo>
                          <a:pt x="128" y="32"/>
                          <a:pt x="140" y="37"/>
                          <a:pt x="147" y="43"/>
                        </a:cubicBezTo>
                        <a:cubicBezTo>
                          <a:pt x="162" y="55"/>
                          <a:pt x="184" y="54"/>
                          <a:pt x="199" y="67"/>
                        </a:cubicBezTo>
                        <a:cubicBezTo>
                          <a:pt x="221" y="86"/>
                          <a:pt x="247" y="100"/>
                          <a:pt x="265" y="124"/>
                        </a:cubicBezTo>
                        <a:cubicBezTo>
                          <a:pt x="271" y="132"/>
                          <a:pt x="268" y="139"/>
                          <a:pt x="268" y="145"/>
                        </a:cubicBezTo>
                        <a:cubicBezTo>
                          <a:pt x="266" y="160"/>
                          <a:pt x="275" y="161"/>
                          <a:pt x="285" y="161"/>
                        </a:cubicBezTo>
                        <a:cubicBezTo>
                          <a:pt x="287" y="161"/>
                          <a:pt x="289" y="158"/>
                          <a:pt x="292" y="160"/>
                        </a:cubicBezTo>
                        <a:cubicBezTo>
                          <a:pt x="310" y="170"/>
                          <a:pt x="310" y="158"/>
                          <a:pt x="309" y="144"/>
                        </a:cubicBezTo>
                        <a:cubicBezTo>
                          <a:pt x="320" y="148"/>
                          <a:pt x="329" y="159"/>
                          <a:pt x="342" y="150"/>
                        </a:cubicBezTo>
                        <a:cubicBezTo>
                          <a:pt x="344" y="148"/>
                          <a:pt x="353" y="161"/>
                          <a:pt x="352" y="169"/>
                        </a:cubicBezTo>
                        <a:cubicBezTo>
                          <a:pt x="351" y="191"/>
                          <a:pt x="348" y="193"/>
                          <a:pt x="326" y="182"/>
                        </a:cubicBezTo>
                        <a:cubicBezTo>
                          <a:pt x="320" y="179"/>
                          <a:pt x="319" y="182"/>
                          <a:pt x="318" y="185"/>
                        </a:cubicBezTo>
                        <a:cubicBezTo>
                          <a:pt x="315" y="197"/>
                          <a:pt x="307" y="189"/>
                          <a:pt x="305" y="187"/>
                        </a:cubicBezTo>
                        <a:cubicBezTo>
                          <a:pt x="299" y="179"/>
                          <a:pt x="293" y="181"/>
                          <a:pt x="290" y="187"/>
                        </a:cubicBezTo>
                        <a:cubicBezTo>
                          <a:pt x="287" y="194"/>
                          <a:pt x="268" y="194"/>
                          <a:pt x="280" y="208"/>
                        </a:cubicBezTo>
                        <a:cubicBezTo>
                          <a:pt x="285" y="215"/>
                          <a:pt x="268" y="220"/>
                          <a:pt x="277" y="227"/>
                        </a:cubicBezTo>
                        <a:cubicBezTo>
                          <a:pt x="260" y="239"/>
                          <a:pt x="237" y="243"/>
                          <a:pt x="230" y="270"/>
                        </a:cubicBezTo>
                        <a:cubicBezTo>
                          <a:pt x="220" y="256"/>
                          <a:pt x="207" y="254"/>
                          <a:pt x="200" y="242"/>
                        </a:cubicBezTo>
                        <a:cubicBezTo>
                          <a:pt x="196" y="235"/>
                          <a:pt x="186" y="243"/>
                          <a:pt x="180" y="246"/>
                        </a:cubicBezTo>
                        <a:cubicBezTo>
                          <a:pt x="161" y="257"/>
                          <a:pt x="157" y="256"/>
                          <a:pt x="149" y="236"/>
                        </a:cubicBezTo>
                        <a:cubicBezTo>
                          <a:pt x="146" y="228"/>
                          <a:pt x="143" y="229"/>
                          <a:pt x="133" y="239"/>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40" name="9Slide.vn 47">
                    <a:extLst>
                      <a:ext uri="{FF2B5EF4-FFF2-40B4-BE49-F238E27FC236}">
                        <a16:creationId xmlns:a16="http://schemas.microsoft.com/office/drawing/2014/main" xmlns="" id="{700879FD-AF61-2C67-21A2-A2B86C302B70}"/>
                      </a:ext>
                    </a:extLst>
                  </p:cNvPr>
                  <p:cNvSpPr>
                    <a:spLocks/>
                  </p:cNvSpPr>
                  <p:nvPr>
                    <p:custDataLst>
                      <p:tags r:id="rId86"/>
                    </p:custDataLst>
                  </p:nvPr>
                </p:nvSpPr>
                <p:spPr bwMode="auto">
                  <a:xfrm>
                    <a:off x="7184423" y="4706429"/>
                    <a:ext cx="256355" cy="395395"/>
                  </a:xfrm>
                  <a:custGeom>
                    <a:avLst/>
                    <a:gdLst>
                      <a:gd name="T0" fmla="*/ 199 w 239"/>
                      <a:gd name="T1" fmla="*/ 149 h 369"/>
                      <a:gd name="T2" fmla="*/ 172 w 239"/>
                      <a:gd name="T3" fmla="*/ 144 h 369"/>
                      <a:gd name="T4" fmla="*/ 168 w 239"/>
                      <a:gd name="T5" fmla="*/ 159 h 369"/>
                      <a:gd name="T6" fmla="*/ 178 w 239"/>
                      <a:gd name="T7" fmla="*/ 178 h 369"/>
                      <a:gd name="T8" fmla="*/ 181 w 239"/>
                      <a:gd name="T9" fmla="*/ 204 h 369"/>
                      <a:gd name="T10" fmla="*/ 177 w 239"/>
                      <a:gd name="T11" fmla="*/ 248 h 369"/>
                      <a:gd name="T12" fmla="*/ 187 w 239"/>
                      <a:gd name="T13" fmla="*/ 249 h 369"/>
                      <a:gd name="T14" fmla="*/ 183 w 239"/>
                      <a:gd name="T15" fmla="*/ 307 h 369"/>
                      <a:gd name="T16" fmla="*/ 187 w 239"/>
                      <a:gd name="T17" fmla="*/ 313 h 369"/>
                      <a:gd name="T18" fmla="*/ 196 w 239"/>
                      <a:gd name="T19" fmla="*/ 336 h 369"/>
                      <a:gd name="T20" fmla="*/ 200 w 239"/>
                      <a:gd name="T21" fmla="*/ 352 h 369"/>
                      <a:gd name="T22" fmla="*/ 191 w 239"/>
                      <a:gd name="T23" fmla="*/ 332 h 369"/>
                      <a:gd name="T24" fmla="*/ 184 w 239"/>
                      <a:gd name="T25" fmla="*/ 322 h 369"/>
                      <a:gd name="T26" fmla="*/ 174 w 239"/>
                      <a:gd name="T27" fmla="*/ 328 h 369"/>
                      <a:gd name="T28" fmla="*/ 145 w 239"/>
                      <a:gd name="T29" fmla="*/ 369 h 369"/>
                      <a:gd name="T30" fmla="*/ 114 w 239"/>
                      <a:gd name="T31" fmla="*/ 330 h 369"/>
                      <a:gd name="T32" fmla="*/ 81 w 239"/>
                      <a:gd name="T33" fmla="*/ 321 h 369"/>
                      <a:gd name="T34" fmla="*/ 66 w 239"/>
                      <a:gd name="T35" fmla="*/ 302 h 369"/>
                      <a:gd name="T36" fmla="*/ 60 w 239"/>
                      <a:gd name="T37" fmla="*/ 302 h 369"/>
                      <a:gd name="T38" fmla="*/ 60 w 239"/>
                      <a:gd name="T39" fmla="*/ 302 h 369"/>
                      <a:gd name="T40" fmla="*/ 52 w 239"/>
                      <a:gd name="T41" fmla="*/ 290 h 369"/>
                      <a:gd name="T42" fmla="*/ 40 w 239"/>
                      <a:gd name="T43" fmla="*/ 252 h 369"/>
                      <a:gd name="T44" fmla="*/ 37 w 239"/>
                      <a:gd name="T45" fmla="*/ 243 h 369"/>
                      <a:gd name="T46" fmla="*/ 13 w 239"/>
                      <a:gd name="T47" fmla="*/ 220 h 369"/>
                      <a:gd name="T48" fmla="*/ 1 w 239"/>
                      <a:gd name="T49" fmla="*/ 162 h 369"/>
                      <a:gd name="T50" fmla="*/ 21 w 239"/>
                      <a:gd name="T51" fmla="*/ 137 h 369"/>
                      <a:gd name="T52" fmla="*/ 39 w 239"/>
                      <a:gd name="T53" fmla="*/ 139 h 369"/>
                      <a:gd name="T54" fmla="*/ 62 w 239"/>
                      <a:gd name="T55" fmla="*/ 147 h 369"/>
                      <a:gd name="T56" fmla="*/ 72 w 239"/>
                      <a:gd name="T57" fmla="*/ 132 h 369"/>
                      <a:gd name="T58" fmla="*/ 92 w 239"/>
                      <a:gd name="T59" fmla="*/ 95 h 369"/>
                      <a:gd name="T60" fmla="*/ 114 w 239"/>
                      <a:gd name="T61" fmla="*/ 89 h 369"/>
                      <a:gd name="T62" fmla="*/ 104 w 239"/>
                      <a:gd name="T63" fmla="*/ 75 h 369"/>
                      <a:gd name="T64" fmla="*/ 126 w 239"/>
                      <a:gd name="T65" fmla="*/ 43 h 369"/>
                      <a:gd name="T66" fmla="*/ 169 w 239"/>
                      <a:gd name="T67" fmla="*/ 19 h 369"/>
                      <a:gd name="T68" fmla="*/ 239 w 239"/>
                      <a:gd name="T69" fmla="*/ 0 h 369"/>
                      <a:gd name="T70" fmla="*/ 231 w 239"/>
                      <a:gd name="T71" fmla="*/ 25 h 369"/>
                      <a:gd name="T72" fmla="*/ 231 w 239"/>
                      <a:gd name="T73" fmla="*/ 25 h 369"/>
                      <a:gd name="T74" fmla="*/ 207 w 239"/>
                      <a:gd name="T75" fmla="*/ 45 h 369"/>
                      <a:gd name="T76" fmla="*/ 207 w 239"/>
                      <a:gd name="T77" fmla="*/ 45 h 369"/>
                      <a:gd name="T78" fmla="*/ 191 w 239"/>
                      <a:gd name="T79" fmla="*/ 61 h 369"/>
                      <a:gd name="T80" fmla="*/ 191 w 239"/>
                      <a:gd name="T81" fmla="*/ 61 h 369"/>
                      <a:gd name="T82" fmla="*/ 179 w 239"/>
                      <a:gd name="T83" fmla="*/ 68 h 369"/>
                      <a:gd name="T84" fmla="*/ 180 w 239"/>
                      <a:gd name="T85" fmla="*/ 104 h 369"/>
                      <a:gd name="T86" fmla="*/ 203 w 239"/>
                      <a:gd name="T87" fmla="*/ 133 h 369"/>
                      <a:gd name="T88" fmla="*/ 203 w 239"/>
                      <a:gd name="T89" fmla="*/ 145 h 369"/>
                      <a:gd name="T90" fmla="*/ 199 w 239"/>
                      <a:gd name="T91" fmla="*/ 14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9" h="369">
                        <a:moveTo>
                          <a:pt x="199" y="149"/>
                        </a:moveTo>
                        <a:cubicBezTo>
                          <a:pt x="190" y="147"/>
                          <a:pt x="183" y="139"/>
                          <a:pt x="172" y="144"/>
                        </a:cubicBezTo>
                        <a:cubicBezTo>
                          <a:pt x="163" y="149"/>
                          <a:pt x="166" y="156"/>
                          <a:pt x="168" y="159"/>
                        </a:cubicBezTo>
                        <a:cubicBezTo>
                          <a:pt x="173" y="165"/>
                          <a:pt x="173" y="172"/>
                          <a:pt x="178" y="178"/>
                        </a:cubicBezTo>
                        <a:cubicBezTo>
                          <a:pt x="185" y="186"/>
                          <a:pt x="190" y="191"/>
                          <a:pt x="181" y="204"/>
                        </a:cubicBezTo>
                        <a:cubicBezTo>
                          <a:pt x="174" y="214"/>
                          <a:pt x="180" y="233"/>
                          <a:pt x="177" y="248"/>
                        </a:cubicBezTo>
                        <a:cubicBezTo>
                          <a:pt x="176" y="253"/>
                          <a:pt x="183" y="250"/>
                          <a:pt x="187" y="249"/>
                        </a:cubicBezTo>
                        <a:cubicBezTo>
                          <a:pt x="171" y="267"/>
                          <a:pt x="180" y="287"/>
                          <a:pt x="183" y="307"/>
                        </a:cubicBezTo>
                        <a:cubicBezTo>
                          <a:pt x="184" y="310"/>
                          <a:pt x="183" y="312"/>
                          <a:pt x="187" y="313"/>
                        </a:cubicBezTo>
                        <a:cubicBezTo>
                          <a:pt x="201" y="316"/>
                          <a:pt x="201" y="325"/>
                          <a:pt x="196" y="336"/>
                        </a:cubicBezTo>
                        <a:cubicBezTo>
                          <a:pt x="194" y="343"/>
                          <a:pt x="207" y="351"/>
                          <a:pt x="200" y="352"/>
                        </a:cubicBezTo>
                        <a:cubicBezTo>
                          <a:pt x="187" y="353"/>
                          <a:pt x="193" y="340"/>
                          <a:pt x="191" y="332"/>
                        </a:cubicBezTo>
                        <a:cubicBezTo>
                          <a:pt x="189" y="328"/>
                          <a:pt x="187" y="323"/>
                          <a:pt x="184" y="322"/>
                        </a:cubicBezTo>
                        <a:cubicBezTo>
                          <a:pt x="180" y="320"/>
                          <a:pt x="177" y="325"/>
                          <a:pt x="174" y="328"/>
                        </a:cubicBezTo>
                        <a:cubicBezTo>
                          <a:pt x="164" y="341"/>
                          <a:pt x="145" y="347"/>
                          <a:pt x="145" y="369"/>
                        </a:cubicBezTo>
                        <a:cubicBezTo>
                          <a:pt x="137" y="353"/>
                          <a:pt x="132" y="336"/>
                          <a:pt x="114" y="330"/>
                        </a:cubicBezTo>
                        <a:cubicBezTo>
                          <a:pt x="103" y="327"/>
                          <a:pt x="91" y="327"/>
                          <a:pt x="81" y="321"/>
                        </a:cubicBezTo>
                        <a:cubicBezTo>
                          <a:pt x="74" y="316"/>
                          <a:pt x="59" y="318"/>
                          <a:pt x="66" y="302"/>
                        </a:cubicBezTo>
                        <a:cubicBezTo>
                          <a:pt x="64" y="302"/>
                          <a:pt x="62" y="302"/>
                          <a:pt x="60" y="302"/>
                        </a:cubicBezTo>
                        <a:cubicBezTo>
                          <a:pt x="60" y="302"/>
                          <a:pt x="60" y="302"/>
                          <a:pt x="60" y="302"/>
                        </a:cubicBezTo>
                        <a:cubicBezTo>
                          <a:pt x="57" y="299"/>
                          <a:pt x="60" y="294"/>
                          <a:pt x="52" y="290"/>
                        </a:cubicBezTo>
                        <a:cubicBezTo>
                          <a:pt x="39" y="284"/>
                          <a:pt x="39" y="266"/>
                          <a:pt x="40" y="252"/>
                        </a:cubicBezTo>
                        <a:cubicBezTo>
                          <a:pt x="40" y="248"/>
                          <a:pt x="42" y="241"/>
                          <a:pt x="37" y="243"/>
                        </a:cubicBezTo>
                        <a:cubicBezTo>
                          <a:pt x="13" y="251"/>
                          <a:pt x="13" y="229"/>
                          <a:pt x="13" y="220"/>
                        </a:cubicBezTo>
                        <a:cubicBezTo>
                          <a:pt x="12" y="199"/>
                          <a:pt x="2" y="182"/>
                          <a:pt x="1" y="162"/>
                        </a:cubicBezTo>
                        <a:cubicBezTo>
                          <a:pt x="0" y="143"/>
                          <a:pt x="14" y="145"/>
                          <a:pt x="21" y="137"/>
                        </a:cubicBezTo>
                        <a:cubicBezTo>
                          <a:pt x="28" y="130"/>
                          <a:pt x="33" y="134"/>
                          <a:pt x="39" y="139"/>
                        </a:cubicBezTo>
                        <a:cubicBezTo>
                          <a:pt x="45" y="144"/>
                          <a:pt x="54" y="147"/>
                          <a:pt x="62" y="147"/>
                        </a:cubicBezTo>
                        <a:cubicBezTo>
                          <a:pt x="68" y="147"/>
                          <a:pt x="76" y="142"/>
                          <a:pt x="72" y="132"/>
                        </a:cubicBezTo>
                        <a:cubicBezTo>
                          <a:pt x="62" y="108"/>
                          <a:pt x="68" y="100"/>
                          <a:pt x="92" y="95"/>
                        </a:cubicBezTo>
                        <a:cubicBezTo>
                          <a:pt x="99" y="94"/>
                          <a:pt x="106" y="87"/>
                          <a:pt x="114" y="89"/>
                        </a:cubicBezTo>
                        <a:cubicBezTo>
                          <a:pt x="118" y="76"/>
                          <a:pt x="100" y="86"/>
                          <a:pt x="104" y="75"/>
                        </a:cubicBezTo>
                        <a:cubicBezTo>
                          <a:pt x="108" y="62"/>
                          <a:pt x="113" y="45"/>
                          <a:pt x="126" y="43"/>
                        </a:cubicBezTo>
                        <a:cubicBezTo>
                          <a:pt x="143" y="39"/>
                          <a:pt x="157" y="28"/>
                          <a:pt x="169" y="19"/>
                        </a:cubicBezTo>
                        <a:cubicBezTo>
                          <a:pt x="191" y="2"/>
                          <a:pt x="216" y="11"/>
                          <a:pt x="239" y="0"/>
                        </a:cubicBezTo>
                        <a:cubicBezTo>
                          <a:pt x="238" y="11"/>
                          <a:pt x="227" y="16"/>
                          <a:pt x="231" y="25"/>
                        </a:cubicBezTo>
                        <a:cubicBezTo>
                          <a:pt x="231" y="25"/>
                          <a:pt x="231" y="25"/>
                          <a:pt x="231" y="25"/>
                        </a:cubicBezTo>
                        <a:cubicBezTo>
                          <a:pt x="222" y="30"/>
                          <a:pt x="216" y="39"/>
                          <a:pt x="207" y="45"/>
                        </a:cubicBezTo>
                        <a:cubicBezTo>
                          <a:pt x="207" y="45"/>
                          <a:pt x="207" y="45"/>
                          <a:pt x="207" y="45"/>
                        </a:cubicBezTo>
                        <a:cubicBezTo>
                          <a:pt x="202" y="51"/>
                          <a:pt x="195" y="54"/>
                          <a:pt x="191" y="61"/>
                        </a:cubicBezTo>
                        <a:cubicBezTo>
                          <a:pt x="191" y="61"/>
                          <a:pt x="191" y="61"/>
                          <a:pt x="191" y="61"/>
                        </a:cubicBezTo>
                        <a:cubicBezTo>
                          <a:pt x="187" y="62"/>
                          <a:pt x="178" y="58"/>
                          <a:pt x="179" y="68"/>
                        </a:cubicBezTo>
                        <a:cubicBezTo>
                          <a:pt x="180" y="80"/>
                          <a:pt x="169" y="92"/>
                          <a:pt x="180" y="104"/>
                        </a:cubicBezTo>
                        <a:cubicBezTo>
                          <a:pt x="189" y="113"/>
                          <a:pt x="196" y="123"/>
                          <a:pt x="203" y="133"/>
                        </a:cubicBezTo>
                        <a:cubicBezTo>
                          <a:pt x="206" y="136"/>
                          <a:pt x="206" y="141"/>
                          <a:pt x="203" y="145"/>
                        </a:cubicBezTo>
                        <a:cubicBezTo>
                          <a:pt x="202" y="146"/>
                          <a:pt x="200" y="148"/>
                          <a:pt x="199" y="149"/>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41" name="9Slide.vn 48">
                    <a:extLst>
                      <a:ext uri="{FF2B5EF4-FFF2-40B4-BE49-F238E27FC236}">
                        <a16:creationId xmlns:a16="http://schemas.microsoft.com/office/drawing/2014/main" xmlns="" id="{0748CFC2-3DAC-3DBD-7AA9-D0A5154DC392}"/>
                      </a:ext>
                    </a:extLst>
                  </p:cNvPr>
                  <p:cNvSpPr>
                    <a:spLocks/>
                  </p:cNvSpPr>
                  <p:nvPr>
                    <p:custDataLst>
                      <p:tags r:id="rId87"/>
                    </p:custDataLst>
                  </p:nvPr>
                </p:nvSpPr>
                <p:spPr bwMode="auto">
                  <a:xfrm>
                    <a:off x="7138076" y="4974370"/>
                    <a:ext cx="249113" cy="330220"/>
                  </a:xfrm>
                  <a:custGeom>
                    <a:avLst/>
                    <a:gdLst>
                      <a:gd name="T0" fmla="*/ 102 w 232"/>
                      <a:gd name="T1" fmla="*/ 53 h 308"/>
                      <a:gd name="T2" fmla="*/ 103 w 232"/>
                      <a:gd name="T3" fmla="*/ 68 h 308"/>
                      <a:gd name="T4" fmla="*/ 154 w 232"/>
                      <a:gd name="T5" fmla="*/ 90 h 308"/>
                      <a:gd name="T6" fmla="*/ 173 w 232"/>
                      <a:gd name="T7" fmla="*/ 107 h 308"/>
                      <a:gd name="T8" fmla="*/ 194 w 232"/>
                      <a:gd name="T9" fmla="*/ 135 h 308"/>
                      <a:gd name="T10" fmla="*/ 205 w 232"/>
                      <a:gd name="T11" fmla="*/ 136 h 308"/>
                      <a:gd name="T12" fmla="*/ 230 w 232"/>
                      <a:gd name="T13" fmla="*/ 140 h 308"/>
                      <a:gd name="T14" fmla="*/ 223 w 232"/>
                      <a:gd name="T15" fmla="*/ 158 h 308"/>
                      <a:gd name="T16" fmla="*/ 208 w 232"/>
                      <a:gd name="T17" fmla="*/ 195 h 308"/>
                      <a:gd name="T18" fmla="*/ 188 w 232"/>
                      <a:gd name="T19" fmla="*/ 207 h 308"/>
                      <a:gd name="T20" fmla="*/ 158 w 232"/>
                      <a:gd name="T21" fmla="*/ 230 h 308"/>
                      <a:gd name="T22" fmla="*/ 153 w 232"/>
                      <a:gd name="T23" fmla="*/ 287 h 308"/>
                      <a:gd name="T24" fmla="*/ 136 w 232"/>
                      <a:gd name="T25" fmla="*/ 302 h 308"/>
                      <a:gd name="T26" fmla="*/ 117 w 232"/>
                      <a:gd name="T27" fmla="*/ 300 h 308"/>
                      <a:gd name="T28" fmla="*/ 86 w 232"/>
                      <a:gd name="T29" fmla="*/ 274 h 308"/>
                      <a:gd name="T30" fmla="*/ 73 w 232"/>
                      <a:gd name="T31" fmla="*/ 258 h 308"/>
                      <a:gd name="T32" fmla="*/ 51 w 232"/>
                      <a:gd name="T33" fmla="*/ 243 h 308"/>
                      <a:gd name="T34" fmla="*/ 37 w 232"/>
                      <a:gd name="T35" fmla="*/ 232 h 308"/>
                      <a:gd name="T36" fmla="*/ 11 w 232"/>
                      <a:gd name="T37" fmla="*/ 214 h 308"/>
                      <a:gd name="T38" fmla="*/ 5 w 232"/>
                      <a:gd name="T39" fmla="*/ 198 h 308"/>
                      <a:gd name="T40" fmla="*/ 2 w 232"/>
                      <a:gd name="T41" fmla="*/ 189 h 308"/>
                      <a:gd name="T42" fmla="*/ 42 w 232"/>
                      <a:gd name="T43" fmla="*/ 182 h 308"/>
                      <a:gd name="T44" fmla="*/ 49 w 232"/>
                      <a:gd name="T45" fmla="*/ 163 h 308"/>
                      <a:gd name="T46" fmla="*/ 35 w 232"/>
                      <a:gd name="T47" fmla="*/ 124 h 308"/>
                      <a:gd name="T48" fmla="*/ 39 w 232"/>
                      <a:gd name="T49" fmla="*/ 64 h 308"/>
                      <a:gd name="T50" fmla="*/ 53 w 232"/>
                      <a:gd name="T51" fmla="*/ 12 h 308"/>
                      <a:gd name="T52" fmla="*/ 61 w 232"/>
                      <a:gd name="T53" fmla="*/ 4 h 308"/>
                      <a:gd name="T54" fmla="*/ 73 w 232"/>
                      <a:gd name="T55" fmla="*/ 10 h 308"/>
                      <a:gd name="T56" fmla="*/ 75 w 232"/>
                      <a:gd name="T57" fmla="*/ 21 h 308"/>
                      <a:gd name="T58" fmla="*/ 102 w 232"/>
                      <a:gd name="T59" fmla="*/ 53 h 308"/>
                      <a:gd name="T60" fmla="*/ 102 w 232"/>
                      <a:gd name="T61" fmla="*/ 5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2" h="308">
                        <a:moveTo>
                          <a:pt x="102" y="53"/>
                        </a:moveTo>
                        <a:cubicBezTo>
                          <a:pt x="92" y="59"/>
                          <a:pt x="97" y="65"/>
                          <a:pt x="103" y="68"/>
                        </a:cubicBezTo>
                        <a:cubicBezTo>
                          <a:pt x="120" y="76"/>
                          <a:pt x="134" y="89"/>
                          <a:pt x="154" y="90"/>
                        </a:cubicBezTo>
                        <a:cubicBezTo>
                          <a:pt x="162" y="90"/>
                          <a:pt x="171" y="98"/>
                          <a:pt x="173" y="107"/>
                        </a:cubicBezTo>
                        <a:cubicBezTo>
                          <a:pt x="175" y="121"/>
                          <a:pt x="186" y="126"/>
                          <a:pt x="194" y="135"/>
                        </a:cubicBezTo>
                        <a:cubicBezTo>
                          <a:pt x="198" y="140"/>
                          <a:pt x="202" y="139"/>
                          <a:pt x="205" y="136"/>
                        </a:cubicBezTo>
                        <a:cubicBezTo>
                          <a:pt x="216" y="126"/>
                          <a:pt x="223" y="135"/>
                          <a:pt x="230" y="140"/>
                        </a:cubicBezTo>
                        <a:cubicBezTo>
                          <a:pt x="232" y="142"/>
                          <a:pt x="226" y="144"/>
                          <a:pt x="223" y="158"/>
                        </a:cubicBezTo>
                        <a:cubicBezTo>
                          <a:pt x="220" y="171"/>
                          <a:pt x="203" y="177"/>
                          <a:pt x="208" y="195"/>
                        </a:cubicBezTo>
                        <a:cubicBezTo>
                          <a:pt x="210" y="203"/>
                          <a:pt x="197" y="208"/>
                          <a:pt x="188" y="207"/>
                        </a:cubicBezTo>
                        <a:cubicBezTo>
                          <a:pt x="161" y="205"/>
                          <a:pt x="159" y="205"/>
                          <a:pt x="158" y="230"/>
                        </a:cubicBezTo>
                        <a:cubicBezTo>
                          <a:pt x="156" y="249"/>
                          <a:pt x="146" y="267"/>
                          <a:pt x="153" y="287"/>
                        </a:cubicBezTo>
                        <a:cubicBezTo>
                          <a:pt x="156" y="299"/>
                          <a:pt x="142" y="298"/>
                          <a:pt x="136" y="302"/>
                        </a:cubicBezTo>
                        <a:cubicBezTo>
                          <a:pt x="131" y="305"/>
                          <a:pt x="122" y="308"/>
                          <a:pt x="117" y="300"/>
                        </a:cubicBezTo>
                        <a:cubicBezTo>
                          <a:pt x="109" y="288"/>
                          <a:pt x="100" y="279"/>
                          <a:pt x="86" y="274"/>
                        </a:cubicBezTo>
                        <a:cubicBezTo>
                          <a:pt x="80" y="272"/>
                          <a:pt x="75" y="266"/>
                          <a:pt x="73" y="258"/>
                        </a:cubicBezTo>
                        <a:cubicBezTo>
                          <a:pt x="70" y="248"/>
                          <a:pt x="63" y="241"/>
                          <a:pt x="51" y="243"/>
                        </a:cubicBezTo>
                        <a:cubicBezTo>
                          <a:pt x="43" y="245"/>
                          <a:pt x="40" y="237"/>
                          <a:pt x="37" y="232"/>
                        </a:cubicBezTo>
                        <a:cubicBezTo>
                          <a:pt x="32" y="221"/>
                          <a:pt x="33" y="202"/>
                          <a:pt x="11" y="214"/>
                        </a:cubicBezTo>
                        <a:cubicBezTo>
                          <a:pt x="5" y="217"/>
                          <a:pt x="6" y="204"/>
                          <a:pt x="5" y="198"/>
                        </a:cubicBezTo>
                        <a:cubicBezTo>
                          <a:pt x="4" y="196"/>
                          <a:pt x="0" y="194"/>
                          <a:pt x="2" y="189"/>
                        </a:cubicBezTo>
                        <a:cubicBezTo>
                          <a:pt x="16" y="192"/>
                          <a:pt x="27" y="180"/>
                          <a:pt x="42" y="182"/>
                        </a:cubicBezTo>
                        <a:cubicBezTo>
                          <a:pt x="46" y="182"/>
                          <a:pt x="56" y="172"/>
                          <a:pt x="49" y="163"/>
                        </a:cubicBezTo>
                        <a:cubicBezTo>
                          <a:pt x="39" y="151"/>
                          <a:pt x="34" y="131"/>
                          <a:pt x="35" y="124"/>
                        </a:cubicBezTo>
                        <a:cubicBezTo>
                          <a:pt x="40" y="103"/>
                          <a:pt x="31" y="83"/>
                          <a:pt x="39" y="64"/>
                        </a:cubicBezTo>
                        <a:cubicBezTo>
                          <a:pt x="47" y="47"/>
                          <a:pt x="58" y="32"/>
                          <a:pt x="53" y="12"/>
                        </a:cubicBezTo>
                        <a:cubicBezTo>
                          <a:pt x="52" y="6"/>
                          <a:pt x="55" y="3"/>
                          <a:pt x="61" y="4"/>
                        </a:cubicBezTo>
                        <a:cubicBezTo>
                          <a:pt x="65" y="5"/>
                          <a:pt x="73" y="0"/>
                          <a:pt x="73" y="10"/>
                        </a:cubicBezTo>
                        <a:cubicBezTo>
                          <a:pt x="73" y="14"/>
                          <a:pt x="76" y="18"/>
                          <a:pt x="75" y="21"/>
                        </a:cubicBezTo>
                        <a:cubicBezTo>
                          <a:pt x="73" y="41"/>
                          <a:pt x="85" y="49"/>
                          <a:pt x="102" y="53"/>
                        </a:cubicBezTo>
                        <a:cubicBezTo>
                          <a:pt x="102" y="53"/>
                          <a:pt x="102" y="53"/>
                          <a:pt x="102" y="53"/>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42" name="9Slide.vn 49">
                    <a:extLst>
                      <a:ext uri="{FF2B5EF4-FFF2-40B4-BE49-F238E27FC236}">
                        <a16:creationId xmlns:a16="http://schemas.microsoft.com/office/drawing/2014/main" xmlns="" id="{E9451AD7-F8E3-2B16-1971-0651A62D7926}"/>
                      </a:ext>
                    </a:extLst>
                  </p:cNvPr>
                  <p:cNvSpPr>
                    <a:spLocks/>
                  </p:cNvSpPr>
                  <p:nvPr>
                    <p:custDataLst>
                      <p:tags r:id="rId88"/>
                    </p:custDataLst>
                  </p:nvPr>
                </p:nvSpPr>
                <p:spPr bwMode="auto">
                  <a:xfrm>
                    <a:off x="6859996" y="3391343"/>
                    <a:ext cx="175249" cy="105729"/>
                  </a:xfrm>
                  <a:custGeom>
                    <a:avLst/>
                    <a:gdLst>
                      <a:gd name="T0" fmla="*/ 104 w 163"/>
                      <a:gd name="T1" fmla="*/ 22 h 99"/>
                      <a:gd name="T2" fmla="*/ 111 w 163"/>
                      <a:gd name="T3" fmla="*/ 43 h 99"/>
                      <a:gd name="T4" fmla="*/ 140 w 163"/>
                      <a:gd name="T5" fmla="*/ 37 h 99"/>
                      <a:gd name="T6" fmla="*/ 144 w 163"/>
                      <a:gd name="T7" fmla="*/ 26 h 99"/>
                      <a:gd name="T8" fmla="*/ 163 w 163"/>
                      <a:gd name="T9" fmla="*/ 36 h 99"/>
                      <a:gd name="T10" fmla="*/ 151 w 163"/>
                      <a:gd name="T11" fmla="*/ 81 h 99"/>
                      <a:gd name="T12" fmla="*/ 142 w 163"/>
                      <a:gd name="T13" fmla="*/ 83 h 99"/>
                      <a:gd name="T14" fmla="*/ 111 w 163"/>
                      <a:gd name="T15" fmla="*/ 88 h 99"/>
                      <a:gd name="T16" fmla="*/ 104 w 163"/>
                      <a:gd name="T17" fmla="*/ 98 h 99"/>
                      <a:gd name="T18" fmla="*/ 69 w 163"/>
                      <a:gd name="T19" fmla="*/ 98 h 99"/>
                      <a:gd name="T20" fmla="*/ 51 w 163"/>
                      <a:gd name="T21" fmla="*/ 77 h 99"/>
                      <a:gd name="T22" fmla="*/ 42 w 163"/>
                      <a:gd name="T23" fmla="*/ 51 h 99"/>
                      <a:gd name="T24" fmla="*/ 25 w 163"/>
                      <a:gd name="T25" fmla="*/ 55 h 99"/>
                      <a:gd name="T26" fmla="*/ 0 w 163"/>
                      <a:gd name="T27" fmla="*/ 38 h 99"/>
                      <a:gd name="T28" fmla="*/ 16 w 163"/>
                      <a:gd name="T29" fmla="*/ 9 h 99"/>
                      <a:gd name="T30" fmla="*/ 17 w 163"/>
                      <a:gd name="T31" fmla="*/ 3 h 99"/>
                      <a:gd name="T32" fmla="*/ 46 w 163"/>
                      <a:gd name="T33" fmla="*/ 3 h 99"/>
                      <a:gd name="T34" fmla="*/ 98 w 163"/>
                      <a:gd name="T35" fmla="*/ 17 h 99"/>
                      <a:gd name="T36" fmla="*/ 100 w 163"/>
                      <a:gd name="T37" fmla="*/ 18 h 99"/>
                      <a:gd name="T38" fmla="*/ 104 w 163"/>
                      <a:gd name="T39" fmla="*/ 2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3" h="99">
                        <a:moveTo>
                          <a:pt x="104" y="22"/>
                        </a:moveTo>
                        <a:cubicBezTo>
                          <a:pt x="103" y="30"/>
                          <a:pt x="104" y="37"/>
                          <a:pt x="111" y="43"/>
                        </a:cubicBezTo>
                        <a:cubicBezTo>
                          <a:pt x="127" y="59"/>
                          <a:pt x="132" y="58"/>
                          <a:pt x="140" y="37"/>
                        </a:cubicBezTo>
                        <a:cubicBezTo>
                          <a:pt x="142" y="33"/>
                          <a:pt x="145" y="31"/>
                          <a:pt x="144" y="26"/>
                        </a:cubicBezTo>
                        <a:cubicBezTo>
                          <a:pt x="151" y="30"/>
                          <a:pt x="157" y="33"/>
                          <a:pt x="163" y="36"/>
                        </a:cubicBezTo>
                        <a:cubicBezTo>
                          <a:pt x="139" y="45"/>
                          <a:pt x="137" y="52"/>
                          <a:pt x="151" y="81"/>
                        </a:cubicBezTo>
                        <a:cubicBezTo>
                          <a:pt x="148" y="82"/>
                          <a:pt x="143" y="81"/>
                          <a:pt x="142" y="83"/>
                        </a:cubicBezTo>
                        <a:cubicBezTo>
                          <a:pt x="133" y="94"/>
                          <a:pt x="122" y="89"/>
                          <a:pt x="111" y="88"/>
                        </a:cubicBezTo>
                        <a:cubicBezTo>
                          <a:pt x="108" y="87"/>
                          <a:pt x="108" y="87"/>
                          <a:pt x="104" y="98"/>
                        </a:cubicBezTo>
                        <a:cubicBezTo>
                          <a:pt x="92" y="97"/>
                          <a:pt x="81" y="96"/>
                          <a:pt x="69" y="98"/>
                        </a:cubicBezTo>
                        <a:cubicBezTo>
                          <a:pt x="54" y="99"/>
                          <a:pt x="50" y="91"/>
                          <a:pt x="51" y="77"/>
                        </a:cubicBezTo>
                        <a:cubicBezTo>
                          <a:pt x="52" y="69"/>
                          <a:pt x="48" y="59"/>
                          <a:pt x="42" y="51"/>
                        </a:cubicBezTo>
                        <a:cubicBezTo>
                          <a:pt x="36" y="42"/>
                          <a:pt x="31" y="52"/>
                          <a:pt x="25" y="55"/>
                        </a:cubicBezTo>
                        <a:cubicBezTo>
                          <a:pt x="17" y="59"/>
                          <a:pt x="2" y="49"/>
                          <a:pt x="0" y="38"/>
                        </a:cubicBezTo>
                        <a:cubicBezTo>
                          <a:pt x="14" y="34"/>
                          <a:pt x="8" y="17"/>
                          <a:pt x="16" y="9"/>
                        </a:cubicBezTo>
                        <a:cubicBezTo>
                          <a:pt x="17" y="8"/>
                          <a:pt x="17" y="5"/>
                          <a:pt x="17" y="3"/>
                        </a:cubicBezTo>
                        <a:cubicBezTo>
                          <a:pt x="27" y="0"/>
                          <a:pt x="36" y="26"/>
                          <a:pt x="46" y="3"/>
                        </a:cubicBezTo>
                        <a:cubicBezTo>
                          <a:pt x="63" y="8"/>
                          <a:pt x="80" y="12"/>
                          <a:pt x="98" y="17"/>
                        </a:cubicBezTo>
                        <a:cubicBezTo>
                          <a:pt x="99" y="17"/>
                          <a:pt x="99" y="17"/>
                          <a:pt x="100" y="18"/>
                        </a:cubicBezTo>
                        <a:cubicBezTo>
                          <a:pt x="102" y="18"/>
                          <a:pt x="104" y="20"/>
                          <a:pt x="104" y="22"/>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43" name="9Slide.vn 50">
                    <a:extLst>
                      <a:ext uri="{FF2B5EF4-FFF2-40B4-BE49-F238E27FC236}">
                        <a16:creationId xmlns:a16="http://schemas.microsoft.com/office/drawing/2014/main" xmlns="" id="{77AE7F3A-BE9B-C6B1-910F-60C9773F9F44}"/>
                      </a:ext>
                    </a:extLst>
                  </p:cNvPr>
                  <p:cNvSpPr>
                    <a:spLocks/>
                  </p:cNvSpPr>
                  <p:nvPr>
                    <p:custDataLst>
                      <p:tags r:id="rId89"/>
                    </p:custDataLst>
                  </p:nvPr>
                </p:nvSpPr>
                <p:spPr bwMode="auto">
                  <a:xfrm>
                    <a:off x="7439329" y="4762914"/>
                    <a:ext cx="28967" cy="28967"/>
                  </a:xfrm>
                  <a:custGeom>
                    <a:avLst/>
                    <a:gdLst>
                      <a:gd name="T0" fmla="*/ 14 w 27"/>
                      <a:gd name="T1" fmla="*/ 27 h 27"/>
                      <a:gd name="T2" fmla="*/ 5 w 27"/>
                      <a:gd name="T3" fmla="*/ 8 h 27"/>
                      <a:gd name="T4" fmla="*/ 1 w 27"/>
                      <a:gd name="T5" fmla="*/ 3 h 27"/>
                      <a:gd name="T6" fmla="*/ 8 w 27"/>
                      <a:gd name="T7" fmla="*/ 0 h 27"/>
                      <a:gd name="T8" fmla="*/ 22 w 27"/>
                      <a:gd name="T9" fmla="*/ 14 h 27"/>
                      <a:gd name="T10" fmla="*/ 14 w 27"/>
                      <a:gd name="T11" fmla="*/ 27 h 27"/>
                    </a:gdLst>
                    <a:ahLst/>
                    <a:cxnLst>
                      <a:cxn ang="0">
                        <a:pos x="T0" y="T1"/>
                      </a:cxn>
                      <a:cxn ang="0">
                        <a:pos x="T2" y="T3"/>
                      </a:cxn>
                      <a:cxn ang="0">
                        <a:pos x="T4" y="T5"/>
                      </a:cxn>
                      <a:cxn ang="0">
                        <a:pos x="T6" y="T7"/>
                      </a:cxn>
                      <a:cxn ang="0">
                        <a:pos x="T8" y="T9"/>
                      </a:cxn>
                      <a:cxn ang="0">
                        <a:pos x="T10" y="T11"/>
                      </a:cxn>
                    </a:cxnLst>
                    <a:rect l="0" t="0" r="r" b="b"/>
                    <a:pathLst>
                      <a:path w="27" h="27">
                        <a:moveTo>
                          <a:pt x="14" y="27"/>
                        </a:moveTo>
                        <a:cubicBezTo>
                          <a:pt x="17" y="17"/>
                          <a:pt x="20" y="8"/>
                          <a:pt x="5" y="8"/>
                        </a:cubicBezTo>
                        <a:cubicBezTo>
                          <a:pt x="2" y="8"/>
                          <a:pt x="0" y="5"/>
                          <a:pt x="1" y="3"/>
                        </a:cubicBezTo>
                        <a:cubicBezTo>
                          <a:pt x="2" y="1"/>
                          <a:pt x="6" y="0"/>
                          <a:pt x="8" y="0"/>
                        </a:cubicBezTo>
                        <a:cubicBezTo>
                          <a:pt x="15" y="2"/>
                          <a:pt x="19" y="8"/>
                          <a:pt x="22" y="14"/>
                        </a:cubicBezTo>
                        <a:cubicBezTo>
                          <a:pt x="27" y="23"/>
                          <a:pt x="17" y="23"/>
                          <a:pt x="14" y="27"/>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44" name="9Slide.vn 51">
                    <a:extLst>
                      <a:ext uri="{FF2B5EF4-FFF2-40B4-BE49-F238E27FC236}">
                        <a16:creationId xmlns:a16="http://schemas.microsoft.com/office/drawing/2014/main" xmlns="" id="{80227FC5-B420-94E3-A560-A56500D2DC81}"/>
                      </a:ext>
                    </a:extLst>
                  </p:cNvPr>
                  <p:cNvSpPr>
                    <a:spLocks/>
                  </p:cNvSpPr>
                  <p:nvPr>
                    <p:custDataLst>
                      <p:tags r:id="rId90"/>
                    </p:custDataLst>
                  </p:nvPr>
                </p:nvSpPr>
                <p:spPr bwMode="auto">
                  <a:xfrm>
                    <a:off x="6894756" y="3788187"/>
                    <a:ext cx="20277" cy="20277"/>
                  </a:xfrm>
                  <a:custGeom>
                    <a:avLst/>
                    <a:gdLst>
                      <a:gd name="T0" fmla="*/ 19 w 19"/>
                      <a:gd name="T1" fmla="*/ 12 h 18"/>
                      <a:gd name="T2" fmla="*/ 0 w 19"/>
                      <a:gd name="T3" fmla="*/ 4 h 18"/>
                      <a:gd name="T4" fmla="*/ 19 w 19"/>
                      <a:gd name="T5" fmla="*/ 12 h 18"/>
                    </a:gdLst>
                    <a:ahLst/>
                    <a:cxnLst>
                      <a:cxn ang="0">
                        <a:pos x="T0" y="T1"/>
                      </a:cxn>
                      <a:cxn ang="0">
                        <a:pos x="T2" y="T3"/>
                      </a:cxn>
                      <a:cxn ang="0">
                        <a:pos x="T4" y="T5"/>
                      </a:cxn>
                    </a:cxnLst>
                    <a:rect l="0" t="0" r="r" b="b"/>
                    <a:pathLst>
                      <a:path w="19" h="18">
                        <a:moveTo>
                          <a:pt x="19" y="12"/>
                        </a:moveTo>
                        <a:cubicBezTo>
                          <a:pt x="9" y="18"/>
                          <a:pt x="2" y="17"/>
                          <a:pt x="0" y="4"/>
                        </a:cubicBezTo>
                        <a:cubicBezTo>
                          <a:pt x="9" y="0"/>
                          <a:pt x="16" y="3"/>
                          <a:pt x="19" y="12"/>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45" name="9Slide.vn 52">
                    <a:extLst>
                      <a:ext uri="{FF2B5EF4-FFF2-40B4-BE49-F238E27FC236}">
                        <a16:creationId xmlns:a16="http://schemas.microsoft.com/office/drawing/2014/main" xmlns="" id="{7BE7E528-BBD0-EB7B-C656-B8F7A3657BB2}"/>
                      </a:ext>
                    </a:extLst>
                  </p:cNvPr>
                  <p:cNvSpPr>
                    <a:spLocks/>
                  </p:cNvSpPr>
                  <p:nvPr>
                    <p:custDataLst>
                      <p:tags r:id="rId91"/>
                    </p:custDataLst>
                  </p:nvPr>
                </p:nvSpPr>
                <p:spPr bwMode="auto">
                  <a:xfrm>
                    <a:off x="7093177" y="3951848"/>
                    <a:ext cx="20277" cy="21725"/>
                  </a:xfrm>
                  <a:custGeom>
                    <a:avLst/>
                    <a:gdLst>
                      <a:gd name="T0" fmla="*/ 16 w 20"/>
                      <a:gd name="T1" fmla="*/ 20 h 20"/>
                      <a:gd name="T2" fmla="*/ 0 w 20"/>
                      <a:gd name="T3" fmla="*/ 0 h 20"/>
                      <a:gd name="T4" fmla="*/ 16 w 20"/>
                      <a:gd name="T5" fmla="*/ 20 h 20"/>
                    </a:gdLst>
                    <a:ahLst/>
                    <a:cxnLst>
                      <a:cxn ang="0">
                        <a:pos x="T0" y="T1"/>
                      </a:cxn>
                      <a:cxn ang="0">
                        <a:pos x="T2" y="T3"/>
                      </a:cxn>
                      <a:cxn ang="0">
                        <a:pos x="T4" y="T5"/>
                      </a:cxn>
                    </a:cxnLst>
                    <a:rect l="0" t="0" r="r" b="b"/>
                    <a:pathLst>
                      <a:path w="20" h="20">
                        <a:moveTo>
                          <a:pt x="16" y="20"/>
                        </a:moveTo>
                        <a:cubicBezTo>
                          <a:pt x="8" y="16"/>
                          <a:pt x="5" y="7"/>
                          <a:pt x="0" y="0"/>
                        </a:cubicBezTo>
                        <a:cubicBezTo>
                          <a:pt x="13" y="1"/>
                          <a:pt x="20" y="6"/>
                          <a:pt x="16" y="20"/>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46" name="9Slide.vn 53">
                    <a:extLst>
                      <a:ext uri="{FF2B5EF4-FFF2-40B4-BE49-F238E27FC236}">
                        <a16:creationId xmlns:a16="http://schemas.microsoft.com/office/drawing/2014/main" xmlns="" id="{E719255C-3DB9-D158-14FE-086B88171227}"/>
                      </a:ext>
                    </a:extLst>
                  </p:cNvPr>
                  <p:cNvSpPr>
                    <a:spLocks/>
                  </p:cNvSpPr>
                  <p:nvPr>
                    <p:custDataLst>
                      <p:tags r:id="rId92"/>
                    </p:custDataLst>
                  </p:nvPr>
                </p:nvSpPr>
                <p:spPr bwMode="auto">
                  <a:xfrm>
                    <a:off x="6780337" y="3711424"/>
                    <a:ext cx="17380" cy="17380"/>
                  </a:xfrm>
                  <a:custGeom>
                    <a:avLst/>
                    <a:gdLst>
                      <a:gd name="T0" fmla="*/ 6 w 16"/>
                      <a:gd name="T1" fmla="*/ 0 h 17"/>
                      <a:gd name="T2" fmla="*/ 13 w 16"/>
                      <a:gd name="T3" fmla="*/ 13 h 17"/>
                      <a:gd name="T4" fmla="*/ 9 w 16"/>
                      <a:gd name="T5" fmla="*/ 16 h 17"/>
                      <a:gd name="T6" fmla="*/ 0 w 16"/>
                      <a:gd name="T7" fmla="*/ 6 h 17"/>
                      <a:gd name="T8" fmla="*/ 6 w 16"/>
                      <a:gd name="T9" fmla="*/ 0 h 17"/>
                    </a:gdLst>
                    <a:ahLst/>
                    <a:cxnLst>
                      <a:cxn ang="0">
                        <a:pos x="T0" y="T1"/>
                      </a:cxn>
                      <a:cxn ang="0">
                        <a:pos x="T2" y="T3"/>
                      </a:cxn>
                      <a:cxn ang="0">
                        <a:pos x="T4" y="T5"/>
                      </a:cxn>
                      <a:cxn ang="0">
                        <a:pos x="T6" y="T7"/>
                      </a:cxn>
                      <a:cxn ang="0">
                        <a:pos x="T8" y="T9"/>
                      </a:cxn>
                    </a:cxnLst>
                    <a:rect l="0" t="0" r="r" b="b"/>
                    <a:pathLst>
                      <a:path w="16" h="17">
                        <a:moveTo>
                          <a:pt x="6" y="0"/>
                        </a:moveTo>
                        <a:cubicBezTo>
                          <a:pt x="14" y="2"/>
                          <a:pt x="10" y="9"/>
                          <a:pt x="13" y="13"/>
                        </a:cubicBezTo>
                        <a:cubicBezTo>
                          <a:pt x="16" y="16"/>
                          <a:pt x="11" y="16"/>
                          <a:pt x="9" y="16"/>
                        </a:cubicBezTo>
                        <a:cubicBezTo>
                          <a:pt x="1" y="17"/>
                          <a:pt x="4" y="8"/>
                          <a:pt x="0" y="6"/>
                        </a:cubicBezTo>
                        <a:cubicBezTo>
                          <a:pt x="2" y="4"/>
                          <a:pt x="4" y="2"/>
                          <a:pt x="6" y="0"/>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47" name="9Slide.vn 54">
                    <a:extLst>
                      <a:ext uri="{FF2B5EF4-FFF2-40B4-BE49-F238E27FC236}">
                        <a16:creationId xmlns:a16="http://schemas.microsoft.com/office/drawing/2014/main" xmlns="" id="{0DE9F797-4D08-4807-A925-0B1D481FBCD3}"/>
                      </a:ext>
                    </a:extLst>
                  </p:cNvPr>
                  <p:cNvSpPr>
                    <a:spLocks/>
                  </p:cNvSpPr>
                  <p:nvPr>
                    <p:custDataLst>
                      <p:tags r:id="rId93"/>
                    </p:custDataLst>
                  </p:nvPr>
                </p:nvSpPr>
                <p:spPr bwMode="auto">
                  <a:xfrm>
                    <a:off x="7194560" y="5243760"/>
                    <a:ext cx="11587" cy="15932"/>
                  </a:xfrm>
                  <a:custGeom>
                    <a:avLst/>
                    <a:gdLst>
                      <a:gd name="T0" fmla="*/ 9 w 11"/>
                      <a:gd name="T1" fmla="*/ 12 h 15"/>
                      <a:gd name="T2" fmla="*/ 1 w 11"/>
                      <a:gd name="T3" fmla="*/ 4 h 15"/>
                      <a:gd name="T4" fmla="*/ 11 w 11"/>
                      <a:gd name="T5" fmla="*/ 0 h 15"/>
                      <a:gd name="T6" fmla="*/ 9 w 11"/>
                      <a:gd name="T7" fmla="*/ 12 h 15"/>
                    </a:gdLst>
                    <a:ahLst/>
                    <a:cxnLst>
                      <a:cxn ang="0">
                        <a:pos x="T0" y="T1"/>
                      </a:cxn>
                      <a:cxn ang="0">
                        <a:pos x="T2" y="T3"/>
                      </a:cxn>
                      <a:cxn ang="0">
                        <a:pos x="T4" y="T5"/>
                      </a:cxn>
                      <a:cxn ang="0">
                        <a:pos x="T6" y="T7"/>
                      </a:cxn>
                    </a:cxnLst>
                    <a:rect l="0" t="0" r="r" b="b"/>
                    <a:pathLst>
                      <a:path w="11" h="15">
                        <a:moveTo>
                          <a:pt x="9" y="12"/>
                        </a:moveTo>
                        <a:cubicBezTo>
                          <a:pt x="0" y="15"/>
                          <a:pt x="2" y="8"/>
                          <a:pt x="1" y="4"/>
                        </a:cubicBezTo>
                        <a:cubicBezTo>
                          <a:pt x="4" y="3"/>
                          <a:pt x="8" y="2"/>
                          <a:pt x="11" y="0"/>
                        </a:cubicBezTo>
                        <a:cubicBezTo>
                          <a:pt x="10" y="4"/>
                          <a:pt x="10" y="8"/>
                          <a:pt x="9" y="12"/>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48" name="9Slide.vn 55">
                    <a:extLst>
                      <a:ext uri="{FF2B5EF4-FFF2-40B4-BE49-F238E27FC236}">
                        <a16:creationId xmlns:a16="http://schemas.microsoft.com/office/drawing/2014/main" xmlns="" id="{B3D567A3-0C0E-9F0C-10DA-92494C31355E}"/>
                      </a:ext>
                    </a:extLst>
                  </p:cNvPr>
                  <p:cNvSpPr>
                    <a:spLocks/>
                  </p:cNvSpPr>
                  <p:nvPr>
                    <p:custDataLst>
                      <p:tags r:id="rId94"/>
                    </p:custDataLst>
                  </p:nvPr>
                </p:nvSpPr>
                <p:spPr bwMode="auto">
                  <a:xfrm>
                    <a:off x="7349532" y="5093134"/>
                    <a:ext cx="15932" cy="13035"/>
                  </a:xfrm>
                  <a:custGeom>
                    <a:avLst/>
                    <a:gdLst>
                      <a:gd name="T0" fmla="*/ 14 w 14"/>
                      <a:gd name="T1" fmla="*/ 8 h 12"/>
                      <a:gd name="T2" fmla="*/ 7 w 14"/>
                      <a:gd name="T3" fmla="*/ 12 h 12"/>
                      <a:gd name="T4" fmla="*/ 0 w 14"/>
                      <a:gd name="T5" fmla="*/ 5 h 12"/>
                      <a:gd name="T6" fmla="*/ 3 w 14"/>
                      <a:gd name="T7" fmla="*/ 1 h 12"/>
                      <a:gd name="T8" fmla="*/ 14 w 14"/>
                      <a:gd name="T9" fmla="*/ 8 h 12"/>
                    </a:gdLst>
                    <a:ahLst/>
                    <a:cxnLst>
                      <a:cxn ang="0">
                        <a:pos x="T0" y="T1"/>
                      </a:cxn>
                      <a:cxn ang="0">
                        <a:pos x="T2" y="T3"/>
                      </a:cxn>
                      <a:cxn ang="0">
                        <a:pos x="T4" y="T5"/>
                      </a:cxn>
                      <a:cxn ang="0">
                        <a:pos x="T6" y="T7"/>
                      </a:cxn>
                      <a:cxn ang="0">
                        <a:pos x="T8" y="T9"/>
                      </a:cxn>
                    </a:cxnLst>
                    <a:rect l="0" t="0" r="r" b="b"/>
                    <a:pathLst>
                      <a:path w="14" h="12">
                        <a:moveTo>
                          <a:pt x="14" y="8"/>
                        </a:moveTo>
                        <a:cubicBezTo>
                          <a:pt x="11" y="10"/>
                          <a:pt x="8" y="12"/>
                          <a:pt x="7" y="12"/>
                        </a:cubicBezTo>
                        <a:cubicBezTo>
                          <a:pt x="4" y="11"/>
                          <a:pt x="2" y="8"/>
                          <a:pt x="0" y="5"/>
                        </a:cubicBezTo>
                        <a:cubicBezTo>
                          <a:pt x="0" y="5"/>
                          <a:pt x="2" y="2"/>
                          <a:pt x="3" y="1"/>
                        </a:cubicBezTo>
                        <a:cubicBezTo>
                          <a:pt x="7" y="0"/>
                          <a:pt x="9" y="4"/>
                          <a:pt x="14" y="8"/>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49" name="9Slide.vn 56">
                    <a:extLst>
                      <a:ext uri="{FF2B5EF4-FFF2-40B4-BE49-F238E27FC236}">
                        <a16:creationId xmlns:a16="http://schemas.microsoft.com/office/drawing/2014/main" xmlns="" id="{8A36648B-92E0-88D2-8EAF-0BCE450F0B4E}"/>
                      </a:ext>
                    </a:extLst>
                  </p:cNvPr>
                  <p:cNvSpPr>
                    <a:spLocks/>
                  </p:cNvSpPr>
                  <p:nvPr>
                    <p:custDataLst>
                      <p:tags r:id="rId95"/>
                    </p:custDataLst>
                  </p:nvPr>
                </p:nvSpPr>
                <p:spPr bwMode="auto">
                  <a:xfrm>
                    <a:off x="7429190" y="4794777"/>
                    <a:ext cx="15932" cy="17380"/>
                  </a:xfrm>
                  <a:custGeom>
                    <a:avLst/>
                    <a:gdLst>
                      <a:gd name="T0" fmla="*/ 0 w 16"/>
                      <a:gd name="T1" fmla="*/ 3 h 15"/>
                      <a:gd name="T2" fmla="*/ 16 w 16"/>
                      <a:gd name="T3" fmla="*/ 15 h 15"/>
                      <a:gd name="T4" fmla="*/ 0 w 16"/>
                      <a:gd name="T5" fmla="*/ 3 h 15"/>
                    </a:gdLst>
                    <a:ahLst/>
                    <a:cxnLst>
                      <a:cxn ang="0">
                        <a:pos x="T0" y="T1"/>
                      </a:cxn>
                      <a:cxn ang="0">
                        <a:pos x="T2" y="T3"/>
                      </a:cxn>
                      <a:cxn ang="0">
                        <a:pos x="T4" y="T5"/>
                      </a:cxn>
                    </a:cxnLst>
                    <a:rect l="0" t="0" r="r" b="b"/>
                    <a:pathLst>
                      <a:path w="16" h="15">
                        <a:moveTo>
                          <a:pt x="0" y="3"/>
                        </a:moveTo>
                        <a:cubicBezTo>
                          <a:pt x="8" y="0"/>
                          <a:pt x="13" y="3"/>
                          <a:pt x="16" y="15"/>
                        </a:cubicBezTo>
                        <a:cubicBezTo>
                          <a:pt x="9" y="10"/>
                          <a:pt x="5" y="7"/>
                          <a:pt x="0" y="3"/>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50" name="9Slide.vn 57">
                    <a:extLst>
                      <a:ext uri="{FF2B5EF4-FFF2-40B4-BE49-F238E27FC236}">
                        <a16:creationId xmlns:a16="http://schemas.microsoft.com/office/drawing/2014/main" xmlns="" id="{4D5A2902-5E83-EA7B-E1B1-2B4E360CB86A}"/>
                      </a:ext>
                    </a:extLst>
                  </p:cNvPr>
                  <p:cNvSpPr>
                    <a:spLocks/>
                  </p:cNvSpPr>
                  <p:nvPr>
                    <p:custDataLst>
                      <p:tags r:id="rId96"/>
                    </p:custDataLst>
                  </p:nvPr>
                </p:nvSpPr>
                <p:spPr bwMode="auto">
                  <a:xfrm>
                    <a:off x="5560841" y="1609894"/>
                    <a:ext cx="637266" cy="547470"/>
                  </a:xfrm>
                  <a:custGeom>
                    <a:avLst/>
                    <a:gdLst>
                      <a:gd name="T0" fmla="*/ 203 w 594"/>
                      <a:gd name="T1" fmla="*/ 217 h 510"/>
                      <a:gd name="T2" fmla="*/ 187 w 594"/>
                      <a:gd name="T3" fmla="*/ 185 h 510"/>
                      <a:gd name="T4" fmla="*/ 130 w 594"/>
                      <a:gd name="T5" fmla="*/ 174 h 510"/>
                      <a:gd name="T6" fmla="*/ 115 w 594"/>
                      <a:gd name="T7" fmla="*/ 174 h 510"/>
                      <a:gd name="T8" fmla="*/ 100 w 594"/>
                      <a:gd name="T9" fmla="*/ 156 h 510"/>
                      <a:gd name="T10" fmla="*/ 107 w 594"/>
                      <a:gd name="T11" fmla="*/ 145 h 510"/>
                      <a:gd name="T12" fmla="*/ 123 w 594"/>
                      <a:gd name="T13" fmla="*/ 138 h 510"/>
                      <a:gd name="T14" fmla="*/ 108 w 594"/>
                      <a:gd name="T15" fmla="*/ 115 h 510"/>
                      <a:gd name="T16" fmla="*/ 80 w 594"/>
                      <a:gd name="T17" fmla="*/ 97 h 510"/>
                      <a:gd name="T18" fmla="*/ 59 w 594"/>
                      <a:gd name="T19" fmla="*/ 93 h 510"/>
                      <a:gd name="T20" fmla="*/ 27 w 594"/>
                      <a:gd name="T21" fmla="*/ 94 h 510"/>
                      <a:gd name="T22" fmla="*/ 7 w 594"/>
                      <a:gd name="T23" fmla="*/ 65 h 510"/>
                      <a:gd name="T24" fmla="*/ 13 w 594"/>
                      <a:gd name="T25" fmla="*/ 68 h 510"/>
                      <a:gd name="T26" fmla="*/ 75 w 594"/>
                      <a:gd name="T27" fmla="*/ 25 h 510"/>
                      <a:gd name="T28" fmla="*/ 110 w 594"/>
                      <a:gd name="T29" fmla="*/ 35 h 510"/>
                      <a:gd name="T30" fmla="*/ 143 w 594"/>
                      <a:gd name="T31" fmla="*/ 26 h 510"/>
                      <a:gd name="T32" fmla="*/ 182 w 594"/>
                      <a:gd name="T33" fmla="*/ 5 h 510"/>
                      <a:gd name="T34" fmla="*/ 207 w 594"/>
                      <a:gd name="T35" fmla="*/ 27 h 510"/>
                      <a:gd name="T36" fmla="*/ 240 w 594"/>
                      <a:gd name="T37" fmla="*/ 38 h 510"/>
                      <a:gd name="T38" fmla="*/ 271 w 594"/>
                      <a:gd name="T39" fmla="*/ 45 h 510"/>
                      <a:gd name="T40" fmla="*/ 285 w 594"/>
                      <a:gd name="T41" fmla="*/ 61 h 510"/>
                      <a:gd name="T42" fmla="*/ 306 w 594"/>
                      <a:gd name="T43" fmla="*/ 76 h 510"/>
                      <a:gd name="T44" fmla="*/ 357 w 594"/>
                      <a:gd name="T45" fmla="*/ 109 h 510"/>
                      <a:gd name="T46" fmla="*/ 403 w 594"/>
                      <a:gd name="T47" fmla="*/ 113 h 510"/>
                      <a:gd name="T48" fmla="*/ 407 w 594"/>
                      <a:gd name="T49" fmla="*/ 117 h 510"/>
                      <a:gd name="T50" fmla="*/ 471 w 594"/>
                      <a:gd name="T51" fmla="*/ 173 h 510"/>
                      <a:gd name="T52" fmla="*/ 474 w 594"/>
                      <a:gd name="T53" fmla="*/ 174 h 510"/>
                      <a:gd name="T54" fmla="*/ 529 w 594"/>
                      <a:gd name="T55" fmla="*/ 203 h 510"/>
                      <a:gd name="T56" fmla="*/ 531 w 594"/>
                      <a:gd name="T57" fmla="*/ 205 h 510"/>
                      <a:gd name="T58" fmla="*/ 566 w 594"/>
                      <a:gd name="T59" fmla="*/ 229 h 510"/>
                      <a:gd name="T60" fmla="*/ 594 w 594"/>
                      <a:gd name="T61" fmla="*/ 229 h 510"/>
                      <a:gd name="T62" fmla="*/ 556 w 594"/>
                      <a:gd name="T63" fmla="*/ 275 h 510"/>
                      <a:gd name="T64" fmla="*/ 543 w 594"/>
                      <a:gd name="T65" fmla="*/ 301 h 510"/>
                      <a:gd name="T66" fmla="*/ 527 w 594"/>
                      <a:gd name="T67" fmla="*/ 357 h 510"/>
                      <a:gd name="T68" fmla="*/ 508 w 594"/>
                      <a:gd name="T69" fmla="*/ 382 h 510"/>
                      <a:gd name="T70" fmla="*/ 495 w 594"/>
                      <a:gd name="T71" fmla="*/ 453 h 510"/>
                      <a:gd name="T72" fmla="*/ 492 w 594"/>
                      <a:gd name="T73" fmla="*/ 465 h 510"/>
                      <a:gd name="T74" fmla="*/ 499 w 594"/>
                      <a:gd name="T75" fmla="*/ 501 h 510"/>
                      <a:gd name="T76" fmla="*/ 496 w 594"/>
                      <a:gd name="T77" fmla="*/ 508 h 510"/>
                      <a:gd name="T78" fmla="*/ 443 w 594"/>
                      <a:gd name="T79" fmla="*/ 484 h 510"/>
                      <a:gd name="T80" fmla="*/ 418 w 594"/>
                      <a:gd name="T81" fmla="*/ 457 h 510"/>
                      <a:gd name="T82" fmla="*/ 393 w 594"/>
                      <a:gd name="T83" fmla="*/ 451 h 510"/>
                      <a:gd name="T84" fmla="*/ 351 w 594"/>
                      <a:gd name="T85" fmla="*/ 429 h 510"/>
                      <a:gd name="T86" fmla="*/ 335 w 594"/>
                      <a:gd name="T87" fmla="*/ 419 h 510"/>
                      <a:gd name="T88" fmla="*/ 327 w 594"/>
                      <a:gd name="T89" fmla="*/ 429 h 510"/>
                      <a:gd name="T90" fmla="*/ 321 w 594"/>
                      <a:gd name="T91" fmla="*/ 438 h 510"/>
                      <a:gd name="T92" fmla="*/ 314 w 594"/>
                      <a:gd name="T93" fmla="*/ 386 h 510"/>
                      <a:gd name="T94" fmla="*/ 290 w 594"/>
                      <a:gd name="T95" fmla="*/ 366 h 510"/>
                      <a:gd name="T96" fmla="*/ 280 w 594"/>
                      <a:gd name="T97" fmla="*/ 346 h 510"/>
                      <a:gd name="T98" fmla="*/ 279 w 594"/>
                      <a:gd name="T99" fmla="*/ 339 h 510"/>
                      <a:gd name="T100" fmla="*/ 286 w 594"/>
                      <a:gd name="T101" fmla="*/ 301 h 510"/>
                      <a:gd name="T102" fmla="*/ 288 w 594"/>
                      <a:gd name="T103" fmla="*/ 295 h 510"/>
                      <a:gd name="T104" fmla="*/ 276 w 594"/>
                      <a:gd name="T105" fmla="*/ 273 h 510"/>
                      <a:gd name="T106" fmla="*/ 228 w 594"/>
                      <a:gd name="T107" fmla="*/ 266 h 510"/>
                      <a:gd name="T108" fmla="*/ 203 w 594"/>
                      <a:gd name="T109" fmla="*/ 233 h 510"/>
                      <a:gd name="T110" fmla="*/ 207 w 594"/>
                      <a:gd name="T111" fmla="*/ 225 h 510"/>
                      <a:gd name="T112" fmla="*/ 203 w 594"/>
                      <a:gd name="T113" fmla="*/ 2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4" h="510">
                        <a:moveTo>
                          <a:pt x="203" y="217"/>
                        </a:moveTo>
                        <a:cubicBezTo>
                          <a:pt x="197" y="207"/>
                          <a:pt x="192" y="196"/>
                          <a:pt x="187" y="185"/>
                        </a:cubicBezTo>
                        <a:cubicBezTo>
                          <a:pt x="177" y="166"/>
                          <a:pt x="146" y="160"/>
                          <a:pt x="130" y="174"/>
                        </a:cubicBezTo>
                        <a:cubicBezTo>
                          <a:pt x="125" y="179"/>
                          <a:pt x="119" y="176"/>
                          <a:pt x="115" y="174"/>
                        </a:cubicBezTo>
                        <a:cubicBezTo>
                          <a:pt x="108" y="170"/>
                          <a:pt x="100" y="168"/>
                          <a:pt x="100" y="156"/>
                        </a:cubicBezTo>
                        <a:cubicBezTo>
                          <a:pt x="100" y="149"/>
                          <a:pt x="102" y="147"/>
                          <a:pt x="107" y="145"/>
                        </a:cubicBezTo>
                        <a:cubicBezTo>
                          <a:pt x="113" y="143"/>
                          <a:pt x="118" y="140"/>
                          <a:pt x="123" y="138"/>
                        </a:cubicBezTo>
                        <a:cubicBezTo>
                          <a:pt x="111" y="136"/>
                          <a:pt x="126" y="118"/>
                          <a:pt x="108" y="115"/>
                        </a:cubicBezTo>
                        <a:cubicBezTo>
                          <a:pt x="102" y="114"/>
                          <a:pt x="86" y="111"/>
                          <a:pt x="80" y="97"/>
                        </a:cubicBezTo>
                        <a:cubicBezTo>
                          <a:pt x="77" y="91"/>
                          <a:pt x="67" y="88"/>
                          <a:pt x="59" y="93"/>
                        </a:cubicBezTo>
                        <a:cubicBezTo>
                          <a:pt x="48" y="100"/>
                          <a:pt x="37" y="96"/>
                          <a:pt x="27" y="94"/>
                        </a:cubicBezTo>
                        <a:cubicBezTo>
                          <a:pt x="3" y="89"/>
                          <a:pt x="0" y="84"/>
                          <a:pt x="7" y="65"/>
                        </a:cubicBezTo>
                        <a:cubicBezTo>
                          <a:pt x="9" y="66"/>
                          <a:pt x="12" y="69"/>
                          <a:pt x="13" y="68"/>
                        </a:cubicBezTo>
                        <a:cubicBezTo>
                          <a:pt x="34" y="55"/>
                          <a:pt x="71" y="64"/>
                          <a:pt x="75" y="25"/>
                        </a:cubicBezTo>
                        <a:cubicBezTo>
                          <a:pt x="91" y="11"/>
                          <a:pt x="100" y="29"/>
                          <a:pt x="110" y="35"/>
                        </a:cubicBezTo>
                        <a:cubicBezTo>
                          <a:pt x="127" y="45"/>
                          <a:pt x="137" y="44"/>
                          <a:pt x="143" y="26"/>
                        </a:cubicBezTo>
                        <a:cubicBezTo>
                          <a:pt x="150" y="8"/>
                          <a:pt x="168" y="9"/>
                          <a:pt x="182" y="5"/>
                        </a:cubicBezTo>
                        <a:cubicBezTo>
                          <a:pt x="200" y="0"/>
                          <a:pt x="201" y="17"/>
                          <a:pt x="207" y="27"/>
                        </a:cubicBezTo>
                        <a:cubicBezTo>
                          <a:pt x="215" y="42"/>
                          <a:pt x="225" y="46"/>
                          <a:pt x="240" y="38"/>
                        </a:cubicBezTo>
                        <a:cubicBezTo>
                          <a:pt x="252" y="32"/>
                          <a:pt x="260" y="46"/>
                          <a:pt x="271" y="45"/>
                        </a:cubicBezTo>
                        <a:cubicBezTo>
                          <a:pt x="268" y="57"/>
                          <a:pt x="277" y="60"/>
                          <a:pt x="285" y="61"/>
                        </a:cubicBezTo>
                        <a:cubicBezTo>
                          <a:pt x="297" y="61"/>
                          <a:pt x="304" y="68"/>
                          <a:pt x="306" y="76"/>
                        </a:cubicBezTo>
                        <a:cubicBezTo>
                          <a:pt x="314" y="102"/>
                          <a:pt x="335" y="106"/>
                          <a:pt x="357" y="109"/>
                        </a:cubicBezTo>
                        <a:cubicBezTo>
                          <a:pt x="372" y="110"/>
                          <a:pt x="387" y="122"/>
                          <a:pt x="403" y="113"/>
                        </a:cubicBezTo>
                        <a:cubicBezTo>
                          <a:pt x="404" y="113"/>
                          <a:pt x="406" y="116"/>
                          <a:pt x="407" y="117"/>
                        </a:cubicBezTo>
                        <a:cubicBezTo>
                          <a:pt x="421" y="145"/>
                          <a:pt x="453" y="151"/>
                          <a:pt x="471" y="173"/>
                        </a:cubicBezTo>
                        <a:cubicBezTo>
                          <a:pt x="472" y="174"/>
                          <a:pt x="473" y="174"/>
                          <a:pt x="474" y="174"/>
                        </a:cubicBezTo>
                        <a:cubicBezTo>
                          <a:pt x="493" y="183"/>
                          <a:pt x="512" y="190"/>
                          <a:pt x="529" y="203"/>
                        </a:cubicBezTo>
                        <a:cubicBezTo>
                          <a:pt x="530" y="203"/>
                          <a:pt x="530" y="204"/>
                          <a:pt x="531" y="205"/>
                        </a:cubicBezTo>
                        <a:cubicBezTo>
                          <a:pt x="532" y="215"/>
                          <a:pt x="555" y="230"/>
                          <a:pt x="566" y="229"/>
                        </a:cubicBezTo>
                        <a:cubicBezTo>
                          <a:pt x="574" y="229"/>
                          <a:pt x="582" y="229"/>
                          <a:pt x="594" y="229"/>
                        </a:cubicBezTo>
                        <a:cubicBezTo>
                          <a:pt x="580" y="246"/>
                          <a:pt x="580" y="268"/>
                          <a:pt x="556" y="275"/>
                        </a:cubicBezTo>
                        <a:cubicBezTo>
                          <a:pt x="546" y="278"/>
                          <a:pt x="545" y="291"/>
                          <a:pt x="543" y="301"/>
                        </a:cubicBezTo>
                        <a:cubicBezTo>
                          <a:pt x="539" y="320"/>
                          <a:pt x="528" y="337"/>
                          <a:pt x="527" y="357"/>
                        </a:cubicBezTo>
                        <a:cubicBezTo>
                          <a:pt x="510" y="357"/>
                          <a:pt x="513" y="373"/>
                          <a:pt x="508" y="382"/>
                        </a:cubicBezTo>
                        <a:cubicBezTo>
                          <a:pt x="497" y="404"/>
                          <a:pt x="487" y="427"/>
                          <a:pt x="495" y="453"/>
                        </a:cubicBezTo>
                        <a:cubicBezTo>
                          <a:pt x="496" y="457"/>
                          <a:pt x="497" y="461"/>
                          <a:pt x="492" y="465"/>
                        </a:cubicBezTo>
                        <a:cubicBezTo>
                          <a:pt x="480" y="474"/>
                          <a:pt x="484" y="493"/>
                          <a:pt x="499" y="501"/>
                        </a:cubicBezTo>
                        <a:cubicBezTo>
                          <a:pt x="499" y="504"/>
                          <a:pt x="498" y="510"/>
                          <a:pt x="496" y="508"/>
                        </a:cubicBezTo>
                        <a:cubicBezTo>
                          <a:pt x="480" y="497"/>
                          <a:pt x="455" y="506"/>
                          <a:pt x="443" y="484"/>
                        </a:cubicBezTo>
                        <a:cubicBezTo>
                          <a:pt x="438" y="474"/>
                          <a:pt x="422" y="472"/>
                          <a:pt x="418" y="457"/>
                        </a:cubicBezTo>
                        <a:cubicBezTo>
                          <a:pt x="417" y="451"/>
                          <a:pt x="405" y="446"/>
                          <a:pt x="393" y="451"/>
                        </a:cubicBezTo>
                        <a:cubicBezTo>
                          <a:pt x="377" y="458"/>
                          <a:pt x="358" y="447"/>
                          <a:pt x="351" y="429"/>
                        </a:cubicBezTo>
                        <a:cubicBezTo>
                          <a:pt x="348" y="420"/>
                          <a:pt x="343" y="416"/>
                          <a:pt x="335" y="419"/>
                        </a:cubicBezTo>
                        <a:cubicBezTo>
                          <a:pt x="331" y="420"/>
                          <a:pt x="329" y="425"/>
                          <a:pt x="327" y="429"/>
                        </a:cubicBezTo>
                        <a:cubicBezTo>
                          <a:pt x="325" y="431"/>
                          <a:pt x="324" y="434"/>
                          <a:pt x="321" y="438"/>
                        </a:cubicBezTo>
                        <a:cubicBezTo>
                          <a:pt x="315" y="419"/>
                          <a:pt x="324" y="402"/>
                          <a:pt x="314" y="386"/>
                        </a:cubicBezTo>
                        <a:cubicBezTo>
                          <a:pt x="308" y="375"/>
                          <a:pt x="297" y="375"/>
                          <a:pt x="290" y="366"/>
                        </a:cubicBezTo>
                        <a:cubicBezTo>
                          <a:pt x="284" y="360"/>
                          <a:pt x="278" y="355"/>
                          <a:pt x="280" y="346"/>
                        </a:cubicBezTo>
                        <a:cubicBezTo>
                          <a:pt x="281" y="342"/>
                          <a:pt x="281" y="341"/>
                          <a:pt x="279" y="339"/>
                        </a:cubicBezTo>
                        <a:cubicBezTo>
                          <a:pt x="262" y="322"/>
                          <a:pt x="264" y="312"/>
                          <a:pt x="286" y="301"/>
                        </a:cubicBezTo>
                        <a:cubicBezTo>
                          <a:pt x="292" y="299"/>
                          <a:pt x="288" y="297"/>
                          <a:pt x="288" y="295"/>
                        </a:cubicBezTo>
                        <a:cubicBezTo>
                          <a:pt x="286" y="286"/>
                          <a:pt x="288" y="277"/>
                          <a:pt x="276" y="273"/>
                        </a:cubicBezTo>
                        <a:cubicBezTo>
                          <a:pt x="261" y="267"/>
                          <a:pt x="244" y="270"/>
                          <a:pt x="228" y="266"/>
                        </a:cubicBezTo>
                        <a:cubicBezTo>
                          <a:pt x="210" y="260"/>
                          <a:pt x="207" y="247"/>
                          <a:pt x="203" y="233"/>
                        </a:cubicBezTo>
                        <a:cubicBezTo>
                          <a:pt x="202" y="230"/>
                          <a:pt x="203" y="227"/>
                          <a:pt x="207" y="225"/>
                        </a:cubicBezTo>
                        <a:cubicBezTo>
                          <a:pt x="213" y="222"/>
                          <a:pt x="212" y="221"/>
                          <a:pt x="203" y="217"/>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51" name="9Slide.vn 58">
                    <a:extLst>
                      <a:ext uri="{FF2B5EF4-FFF2-40B4-BE49-F238E27FC236}">
                        <a16:creationId xmlns:a16="http://schemas.microsoft.com/office/drawing/2014/main" xmlns="" id="{FBB2F683-BE36-3B91-7191-92F3DCBD4773}"/>
                      </a:ext>
                    </a:extLst>
                  </p:cNvPr>
                  <p:cNvSpPr>
                    <a:spLocks/>
                  </p:cNvSpPr>
                  <p:nvPr>
                    <p:custDataLst>
                      <p:tags r:id="rId97"/>
                    </p:custDataLst>
                  </p:nvPr>
                </p:nvSpPr>
                <p:spPr bwMode="auto">
                  <a:xfrm>
                    <a:off x="6212591" y="884279"/>
                    <a:ext cx="472157" cy="454777"/>
                  </a:xfrm>
                  <a:custGeom>
                    <a:avLst/>
                    <a:gdLst>
                      <a:gd name="T0" fmla="*/ 36 w 440"/>
                      <a:gd name="T1" fmla="*/ 5 h 423"/>
                      <a:gd name="T2" fmla="*/ 52 w 440"/>
                      <a:gd name="T3" fmla="*/ 11 h 423"/>
                      <a:gd name="T4" fmla="*/ 80 w 440"/>
                      <a:gd name="T5" fmla="*/ 30 h 423"/>
                      <a:gd name="T6" fmla="*/ 116 w 440"/>
                      <a:gd name="T7" fmla="*/ 42 h 423"/>
                      <a:gd name="T8" fmla="*/ 132 w 440"/>
                      <a:gd name="T9" fmla="*/ 25 h 423"/>
                      <a:gd name="T10" fmla="*/ 152 w 440"/>
                      <a:gd name="T11" fmla="*/ 18 h 423"/>
                      <a:gd name="T12" fmla="*/ 155 w 440"/>
                      <a:gd name="T13" fmla="*/ 27 h 423"/>
                      <a:gd name="T14" fmla="*/ 170 w 440"/>
                      <a:gd name="T15" fmla="*/ 49 h 423"/>
                      <a:gd name="T16" fmla="*/ 198 w 440"/>
                      <a:gd name="T17" fmla="*/ 95 h 423"/>
                      <a:gd name="T18" fmla="*/ 200 w 440"/>
                      <a:gd name="T19" fmla="*/ 119 h 423"/>
                      <a:gd name="T20" fmla="*/ 200 w 440"/>
                      <a:gd name="T21" fmla="*/ 173 h 423"/>
                      <a:gd name="T22" fmla="*/ 205 w 440"/>
                      <a:gd name="T23" fmla="*/ 188 h 423"/>
                      <a:gd name="T24" fmla="*/ 211 w 440"/>
                      <a:gd name="T25" fmla="*/ 190 h 423"/>
                      <a:gd name="T26" fmla="*/ 235 w 440"/>
                      <a:gd name="T27" fmla="*/ 185 h 423"/>
                      <a:gd name="T28" fmla="*/ 263 w 440"/>
                      <a:gd name="T29" fmla="*/ 185 h 423"/>
                      <a:gd name="T30" fmla="*/ 288 w 440"/>
                      <a:gd name="T31" fmla="*/ 201 h 423"/>
                      <a:gd name="T32" fmla="*/ 312 w 440"/>
                      <a:gd name="T33" fmla="*/ 203 h 423"/>
                      <a:gd name="T34" fmla="*/ 326 w 440"/>
                      <a:gd name="T35" fmla="*/ 205 h 423"/>
                      <a:gd name="T36" fmla="*/ 322 w 440"/>
                      <a:gd name="T37" fmla="*/ 214 h 423"/>
                      <a:gd name="T38" fmla="*/ 324 w 440"/>
                      <a:gd name="T39" fmla="*/ 241 h 423"/>
                      <a:gd name="T40" fmla="*/ 352 w 440"/>
                      <a:gd name="T41" fmla="*/ 263 h 423"/>
                      <a:gd name="T42" fmla="*/ 357 w 440"/>
                      <a:gd name="T43" fmla="*/ 263 h 423"/>
                      <a:gd name="T44" fmla="*/ 413 w 440"/>
                      <a:gd name="T45" fmla="*/ 278 h 423"/>
                      <a:gd name="T46" fmla="*/ 418 w 440"/>
                      <a:gd name="T47" fmla="*/ 281 h 423"/>
                      <a:gd name="T48" fmla="*/ 429 w 440"/>
                      <a:gd name="T49" fmla="*/ 299 h 423"/>
                      <a:gd name="T50" fmla="*/ 419 w 440"/>
                      <a:gd name="T51" fmla="*/ 322 h 423"/>
                      <a:gd name="T52" fmla="*/ 399 w 440"/>
                      <a:gd name="T53" fmla="*/ 332 h 423"/>
                      <a:gd name="T54" fmla="*/ 393 w 440"/>
                      <a:gd name="T55" fmla="*/ 349 h 423"/>
                      <a:gd name="T56" fmla="*/ 403 w 440"/>
                      <a:gd name="T57" fmla="*/ 394 h 423"/>
                      <a:gd name="T58" fmla="*/ 393 w 440"/>
                      <a:gd name="T59" fmla="*/ 400 h 423"/>
                      <a:gd name="T60" fmla="*/ 355 w 440"/>
                      <a:gd name="T61" fmla="*/ 401 h 423"/>
                      <a:gd name="T62" fmla="*/ 352 w 440"/>
                      <a:gd name="T63" fmla="*/ 405 h 423"/>
                      <a:gd name="T64" fmla="*/ 350 w 440"/>
                      <a:gd name="T65" fmla="*/ 408 h 423"/>
                      <a:gd name="T66" fmla="*/ 323 w 440"/>
                      <a:gd name="T67" fmla="*/ 417 h 423"/>
                      <a:gd name="T68" fmla="*/ 313 w 440"/>
                      <a:gd name="T69" fmla="*/ 384 h 423"/>
                      <a:gd name="T70" fmla="*/ 274 w 440"/>
                      <a:gd name="T71" fmla="*/ 368 h 423"/>
                      <a:gd name="T72" fmla="*/ 262 w 440"/>
                      <a:gd name="T73" fmla="*/ 355 h 423"/>
                      <a:gd name="T74" fmla="*/ 227 w 440"/>
                      <a:gd name="T75" fmla="*/ 340 h 423"/>
                      <a:gd name="T76" fmla="*/ 211 w 440"/>
                      <a:gd name="T77" fmla="*/ 334 h 423"/>
                      <a:gd name="T78" fmla="*/ 164 w 440"/>
                      <a:gd name="T79" fmla="*/ 325 h 423"/>
                      <a:gd name="T80" fmla="*/ 160 w 440"/>
                      <a:gd name="T81" fmla="*/ 329 h 423"/>
                      <a:gd name="T82" fmla="*/ 132 w 440"/>
                      <a:gd name="T83" fmla="*/ 376 h 423"/>
                      <a:gd name="T84" fmla="*/ 101 w 440"/>
                      <a:gd name="T85" fmla="*/ 399 h 423"/>
                      <a:gd name="T86" fmla="*/ 77 w 440"/>
                      <a:gd name="T87" fmla="*/ 388 h 423"/>
                      <a:gd name="T88" fmla="*/ 76 w 440"/>
                      <a:gd name="T89" fmla="*/ 385 h 423"/>
                      <a:gd name="T90" fmla="*/ 69 w 440"/>
                      <a:gd name="T91" fmla="*/ 356 h 423"/>
                      <a:gd name="T92" fmla="*/ 44 w 440"/>
                      <a:gd name="T93" fmla="*/ 361 h 423"/>
                      <a:gd name="T94" fmla="*/ 25 w 440"/>
                      <a:gd name="T95" fmla="*/ 352 h 423"/>
                      <a:gd name="T96" fmla="*/ 30 w 440"/>
                      <a:gd name="T97" fmla="*/ 321 h 423"/>
                      <a:gd name="T98" fmla="*/ 45 w 440"/>
                      <a:gd name="T99" fmla="*/ 284 h 423"/>
                      <a:gd name="T100" fmla="*/ 19 w 440"/>
                      <a:gd name="T101" fmla="*/ 262 h 423"/>
                      <a:gd name="T102" fmla="*/ 7 w 440"/>
                      <a:gd name="T103" fmla="*/ 237 h 423"/>
                      <a:gd name="T104" fmla="*/ 4 w 440"/>
                      <a:gd name="T105" fmla="*/ 173 h 423"/>
                      <a:gd name="T106" fmla="*/ 16 w 440"/>
                      <a:gd name="T107" fmla="*/ 142 h 423"/>
                      <a:gd name="T108" fmla="*/ 50 w 440"/>
                      <a:gd name="T109" fmla="*/ 88 h 423"/>
                      <a:gd name="T110" fmla="*/ 42 w 440"/>
                      <a:gd name="T111" fmla="*/ 60 h 423"/>
                      <a:gd name="T112" fmla="*/ 36 w 440"/>
                      <a:gd name="T113" fmla="*/ 5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0" h="423">
                        <a:moveTo>
                          <a:pt x="36" y="5"/>
                        </a:moveTo>
                        <a:cubicBezTo>
                          <a:pt x="44" y="0"/>
                          <a:pt x="49" y="6"/>
                          <a:pt x="52" y="11"/>
                        </a:cubicBezTo>
                        <a:cubicBezTo>
                          <a:pt x="58" y="22"/>
                          <a:pt x="74" y="14"/>
                          <a:pt x="80" y="30"/>
                        </a:cubicBezTo>
                        <a:cubicBezTo>
                          <a:pt x="85" y="46"/>
                          <a:pt x="105" y="31"/>
                          <a:pt x="116" y="42"/>
                        </a:cubicBezTo>
                        <a:cubicBezTo>
                          <a:pt x="121" y="47"/>
                          <a:pt x="127" y="41"/>
                          <a:pt x="132" y="25"/>
                        </a:cubicBezTo>
                        <a:cubicBezTo>
                          <a:pt x="137" y="19"/>
                          <a:pt x="147" y="31"/>
                          <a:pt x="152" y="18"/>
                        </a:cubicBezTo>
                        <a:cubicBezTo>
                          <a:pt x="153" y="14"/>
                          <a:pt x="156" y="23"/>
                          <a:pt x="155" y="27"/>
                        </a:cubicBezTo>
                        <a:cubicBezTo>
                          <a:pt x="153" y="39"/>
                          <a:pt x="160" y="46"/>
                          <a:pt x="170" y="49"/>
                        </a:cubicBezTo>
                        <a:cubicBezTo>
                          <a:pt x="188" y="54"/>
                          <a:pt x="206" y="78"/>
                          <a:pt x="198" y="95"/>
                        </a:cubicBezTo>
                        <a:cubicBezTo>
                          <a:pt x="194" y="105"/>
                          <a:pt x="195" y="110"/>
                          <a:pt x="200" y="119"/>
                        </a:cubicBezTo>
                        <a:cubicBezTo>
                          <a:pt x="209" y="136"/>
                          <a:pt x="196" y="155"/>
                          <a:pt x="200" y="173"/>
                        </a:cubicBezTo>
                        <a:cubicBezTo>
                          <a:pt x="201" y="178"/>
                          <a:pt x="200" y="185"/>
                          <a:pt x="205" y="188"/>
                        </a:cubicBezTo>
                        <a:cubicBezTo>
                          <a:pt x="207" y="190"/>
                          <a:pt x="210" y="194"/>
                          <a:pt x="211" y="190"/>
                        </a:cubicBezTo>
                        <a:cubicBezTo>
                          <a:pt x="215" y="170"/>
                          <a:pt x="227" y="185"/>
                          <a:pt x="235" y="185"/>
                        </a:cubicBezTo>
                        <a:cubicBezTo>
                          <a:pt x="244" y="185"/>
                          <a:pt x="254" y="187"/>
                          <a:pt x="263" y="185"/>
                        </a:cubicBezTo>
                        <a:cubicBezTo>
                          <a:pt x="275" y="184"/>
                          <a:pt x="282" y="192"/>
                          <a:pt x="288" y="201"/>
                        </a:cubicBezTo>
                        <a:cubicBezTo>
                          <a:pt x="295" y="207"/>
                          <a:pt x="304" y="211"/>
                          <a:pt x="312" y="203"/>
                        </a:cubicBezTo>
                        <a:cubicBezTo>
                          <a:pt x="318" y="196"/>
                          <a:pt x="322" y="201"/>
                          <a:pt x="326" y="205"/>
                        </a:cubicBezTo>
                        <a:cubicBezTo>
                          <a:pt x="331" y="211"/>
                          <a:pt x="325" y="211"/>
                          <a:pt x="322" y="214"/>
                        </a:cubicBezTo>
                        <a:cubicBezTo>
                          <a:pt x="311" y="223"/>
                          <a:pt x="311" y="233"/>
                          <a:pt x="324" y="241"/>
                        </a:cubicBezTo>
                        <a:cubicBezTo>
                          <a:pt x="325" y="258"/>
                          <a:pt x="344" y="253"/>
                          <a:pt x="352" y="263"/>
                        </a:cubicBezTo>
                        <a:cubicBezTo>
                          <a:pt x="354" y="254"/>
                          <a:pt x="355" y="260"/>
                          <a:pt x="357" y="263"/>
                        </a:cubicBezTo>
                        <a:cubicBezTo>
                          <a:pt x="375" y="287"/>
                          <a:pt x="384" y="289"/>
                          <a:pt x="413" y="278"/>
                        </a:cubicBezTo>
                        <a:cubicBezTo>
                          <a:pt x="416" y="277"/>
                          <a:pt x="418" y="276"/>
                          <a:pt x="418" y="281"/>
                        </a:cubicBezTo>
                        <a:cubicBezTo>
                          <a:pt x="419" y="288"/>
                          <a:pt x="427" y="292"/>
                          <a:pt x="429" y="299"/>
                        </a:cubicBezTo>
                        <a:cubicBezTo>
                          <a:pt x="432" y="310"/>
                          <a:pt x="440" y="320"/>
                          <a:pt x="419" y="322"/>
                        </a:cubicBezTo>
                        <a:cubicBezTo>
                          <a:pt x="413" y="323"/>
                          <a:pt x="405" y="328"/>
                          <a:pt x="399" y="332"/>
                        </a:cubicBezTo>
                        <a:cubicBezTo>
                          <a:pt x="393" y="336"/>
                          <a:pt x="388" y="339"/>
                          <a:pt x="393" y="349"/>
                        </a:cubicBezTo>
                        <a:cubicBezTo>
                          <a:pt x="400" y="363"/>
                          <a:pt x="393" y="380"/>
                          <a:pt x="403" y="394"/>
                        </a:cubicBezTo>
                        <a:cubicBezTo>
                          <a:pt x="399" y="396"/>
                          <a:pt x="395" y="401"/>
                          <a:pt x="393" y="400"/>
                        </a:cubicBezTo>
                        <a:cubicBezTo>
                          <a:pt x="380" y="396"/>
                          <a:pt x="368" y="409"/>
                          <a:pt x="355" y="401"/>
                        </a:cubicBezTo>
                        <a:cubicBezTo>
                          <a:pt x="355" y="401"/>
                          <a:pt x="353" y="404"/>
                          <a:pt x="352" y="405"/>
                        </a:cubicBezTo>
                        <a:cubicBezTo>
                          <a:pt x="351" y="406"/>
                          <a:pt x="351" y="407"/>
                          <a:pt x="350" y="408"/>
                        </a:cubicBezTo>
                        <a:cubicBezTo>
                          <a:pt x="342" y="415"/>
                          <a:pt x="334" y="423"/>
                          <a:pt x="323" y="417"/>
                        </a:cubicBezTo>
                        <a:cubicBezTo>
                          <a:pt x="309" y="411"/>
                          <a:pt x="312" y="398"/>
                          <a:pt x="313" y="384"/>
                        </a:cubicBezTo>
                        <a:cubicBezTo>
                          <a:pt x="295" y="390"/>
                          <a:pt x="285" y="378"/>
                          <a:pt x="274" y="368"/>
                        </a:cubicBezTo>
                        <a:cubicBezTo>
                          <a:pt x="270" y="364"/>
                          <a:pt x="264" y="361"/>
                          <a:pt x="262" y="355"/>
                        </a:cubicBezTo>
                        <a:cubicBezTo>
                          <a:pt x="255" y="338"/>
                          <a:pt x="246" y="330"/>
                          <a:pt x="227" y="340"/>
                        </a:cubicBezTo>
                        <a:cubicBezTo>
                          <a:pt x="220" y="345"/>
                          <a:pt x="216" y="339"/>
                          <a:pt x="211" y="334"/>
                        </a:cubicBezTo>
                        <a:cubicBezTo>
                          <a:pt x="196" y="318"/>
                          <a:pt x="183" y="316"/>
                          <a:pt x="164" y="325"/>
                        </a:cubicBezTo>
                        <a:cubicBezTo>
                          <a:pt x="162" y="326"/>
                          <a:pt x="161" y="328"/>
                          <a:pt x="160" y="329"/>
                        </a:cubicBezTo>
                        <a:cubicBezTo>
                          <a:pt x="146" y="342"/>
                          <a:pt x="146" y="363"/>
                          <a:pt x="132" y="376"/>
                        </a:cubicBezTo>
                        <a:cubicBezTo>
                          <a:pt x="122" y="385"/>
                          <a:pt x="111" y="391"/>
                          <a:pt x="101" y="399"/>
                        </a:cubicBezTo>
                        <a:cubicBezTo>
                          <a:pt x="92" y="406"/>
                          <a:pt x="83" y="397"/>
                          <a:pt x="77" y="388"/>
                        </a:cubicBezTo>
                        <a:cubicBezTo>
                          <a:pt x="77" y="387"/>
                          <a:pt x="76" y="386"/>
                          <a:pt x="76" y="385"/>
                        </a:cubicBezTo>
                        <a:cubicBezTo>
                          <a:pt x="75" y="376"/>
                          <a:pt x="63" y="370"/>
                          <a:pt x="69" y="356"/>
                        </a:cubicBezTo>
                        <a:cubicBezTo>
                          <a:pt x="59" y="363"/>
                          <a:pt x="51" y="362"/>
                          <a:pt x="44" y="361"/>
                        </a:cubicBezTo>
                        <a:cubicBezTo>
                          <a:pt x="37" y="360"/>
                          <a:pt x="26" y="360"/>
                          <a:pt x="25" y="352"/>
                        </a:cubicBezTo>
                        <a:cubicBezTo>
                          <a:pt x="24" y="342"/>
                          <a:pt x="19" y="329"/>
                          <a:pt x="30" y="321"/>
                        </a:cubicBezTo>
                        <a:cubicBezTo>
                          <a:pt x="44" y="312"/>
                          <a:pt x="44" y="296"/>
                          <a:pt x="45" y="284"/>
                        </a:cubicBezTo>
                        <a:cubicBezTo>
                          <a:pt x="46" y="271"/>
                          <a:pt x="28" y="268"/>
                          <a:pt x="19" y="262"/>
                        </a:cubicBezTo>
                        <a:cubicBezTo>
                          <a:pt x="8" y="255"/>
                          <a:pt x="5" y="250"/>
                          <a:pt x="7" y="237"/>
                        </a:cubicBezTo>
                        <a:cubicBezTo>
                          <a:pt x="10" y="216"/>
                          <a:pt x="9" y="194"/>
                          <a:pt x="4" y="173"/>
                        </a:cubicBezTo>
                        <a:cubicBezTo>
                          <a:pt x="1" y="160"/>
                          <a:pt x="0" y="151"/>
                          <a:pt x="16" y="142"/>
                        </a:cubicBezTo>
                        <a:cubicBezTo>
                          <a:pt x="34" y="131"/>
                          <a:pt x="48" y="114"/>
                          <a:pt x="50" y="88"/>
                        </a:cubicBezTo>
                        <a:cubicBezTo>
                          <a:pt x="51" y="75"/>
                          <a:pt x="45" y="69"/>
                          <a:pt x="42" y="60"/>
                        </a:cubicBezTo>
                        <a:cubicBezTo>
                          <a:pt x="38" y="42"/>
                          <a:pt x="28" y="24"/>
                          <a:pt x="36" y="5"/>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52" name="9Slide.vn 59">
                    <a:extLst>
                      <a:ext uri="{FF2B5EF4-FFF2-40B4-BE49-F238E27FC236}">
                        <a16:creationId xmlns:a16="http://schemas.microsoft.com/office/drawing/2014/main" xmlns="" id="{AB3ADE3E-285D-2A47-2980-170C341B76C9}"/>
                      </a:ext>
                    </a:extLst>
                  </p:cNvPr>
                  <p:cNvSpPr>
                    <a:spLocks/>
                  </p:cNvSpPr>
                  <p:nvPr>
                    <p:custDataLst>
                      <p:tags r:id="rId98"/>
                    </p:custDataLst>
                  </p:nvPr>
                </p:nvSpPr>
                <p:spPr bwMode="auto">
                  <a:xfrm>
                    <a:off x="5733193" y="795932"/>
                    <a:ext cx="279529" cy="472156"/>
                  </a:xfrm>
                  <a:custGeom>
                    <a:avLst/>
                    <a:gdLst>
                      <a:gd name="T0" fmla="*/ 70 w 260"/>
                      <a:gd name="T1" fmla="*/ 124 h 440"/>
                      <a:gd name="T2" fmla="*/ 81 w 260"/>
                      <a:gd name="T3" fmla="*/ 118 h 440"/>
                      <a:gd name="T4" fmla="*/ 98 w 260"/>
                      <a:gd name="T5" fmla="*/ 32 h 440"/>
                      <a:gd name="T6" fmla="*/ 103 w 260"/>
                      <a:gd name="T7" fmla="*/ 0 h 440"/>
                      <a:gd name="T8" fmla="*/ 146 w 260"/>
                      <a:gd name="T9" fmla="*/ 20 h 440"/>
                      <a:gd name="T10" fmla="*/ 158 w 260"/>
                      <a:gd name="T11" fmla="*/ 24 h 440"/>
                      <a:gd name="T12" fmla="*/ 199 w 260"/>
                      <a:gd name="T13" fmla="*/ 29 h 440"/>
                      <a:gd name="T14" fmla="*/ 213 w 260"/>
                      <a:gd name="T15" fmla="*/ 29 h 440"/>
                      <a:gd name="T16" fmla="*/ 233 w 260"/>
                      <a:gd name="T17" fmla="*/ 23 h 440"/>
                      <a:gd name="T18" fmla="*/ 257 w 260"/>
                      <a:gd name="T19" fmla="*/ 57 h 440"/>
                      <a:gd name="T20" fmla="*/ 244 w 260"/>
                      <a:gd name="T21" fmla="*/ 93 h 440"/>
                      <a:gd name="T22" fmla="*/ 205 w 260"/>
                      <a:gd name="T23" fmla="*/ 159 h 440"/>
                      <a:gd name="T24" fmla="*/ 205 w 260"/>
                      <a:gd name="T25" fmla="*/ 180 h 440"/>
                      <a:gd name="T26" fmla="*/ 214 w 260"/>
                      <a:gd name="T27" fmla="*/ 216 h 440"/>
                      <a:gd name="T28" fmla="*/ 235 w 260"/>
                      <a:gd name="T29" fmla="*/ 267 h 440"/>
                      <a:gd name="T30" fmla="*/ 239 w 260"/>
                      <a:gd name="T31" fmla="*/ 293 h 440"/>
                      <a:gd name="T32" fmla="*/ 235 w 260"/>
                      <a:gd name="T33" fmla="*/ 315 h 440"/>
                      <a:gd name="T34" fmla="*/ 236 w 260"/>
                      <a:gd name="T35" fmla="*/ 314 h 440"/>
                      <a:gd name="T36" fmla="*/ 227 w 260"/>
                      <a:gd name="T37" fmla="*/ 342 h 440"/>
                      <a:gd name="T38" fmla="*/ 230 w 260"/>
                      <a:gd name="T39" fmla="*/ 360 h 440"/>
                      <a:gd name="T40" fmla="*/ 235 w 260"/>
                      <a:gd name="T41" fmla="*/ 414 h 440"/>
                      <a:gd name="T42" fmla="*/ 230 w 260"/>
                      <a:gd name="T43" fmla="*/ 431 h 440"/>
                      <a:gd name="T44" fmla="*/ 154 w 260"/>
                      <a:gd name="T45" fmla="*/ 432 h 440"/>
                      <a:gd name="T46" fmla="*/ 138 w 260"/>
                      <a:gd name="T47" fmla="*/ 389 h 440"/>
                      <a:gd name="T48" fmla="*/ 95 w 260"/>
                      <a:gd name="T49" fmla="*/ 364 h 440"/>
                      <a:gd name="T50" fmla="*/ 78 w 260"/>
                      <a:gd name="T51" fmla="*/ 358 h 440"/>
                      <a:gd name="T52" fmla="*/ 88 w 260"/>
                      <a:gd name="T53" fmla="*/ 341 h 440"/>
                      <a:gd name="T54" fmla="*/ 82 w 260"/>
                      <a:gd name="T55" fmla="*/ 332 h 440"/>
                      <a:gd name="T56" fmla="*/ 79 w 260"/>
                      <a:gd name="T57" fmla="*/ 330 h 440"/>
                      <a:gd name="T58" fmla="*/ 65 w 260"/>
                      <a:gd name="T59" fmla="*/ 306 h 440"/>
                      <a:gd name="T60" fmla="*/ 62 w 260"/>
                      <a:gd name="T61" fmla="*/ 301 h 440"/>
                      <a:gd name="T62" fmla="*/ 47 w 260"/>
                      <a:gd name="T63" fmla="*/ 259 h 440"/>
                      <a:gd name="T64" fmla="*/ 39 w 260"/>
                      <a:gd name="T65" fmla="*/ 246 h 440"/>
                      <a:gd name="T66" fmla="*/ 12 w 260"/>
                      <a:gd name="T67" fmla="*/ 230 h 440"/>
                      <a:gd name="T68" fmla="*/ 10 w 260"/>
                      <a:gd name="T69" fmla="*/ 228 h 440"/>
                      <a:gd name="T70" fmla="*/ 0 w 260"/>
                      <a:gd name="T71" fmla="*/ 189 h 440"/>
                      <a:gd name="T72" fmla="*/ 22 w 260"/>
                      <a:gd name="T73" fmla="*/ 184 h 440"/>
                      <a:gd name="T74" fmla="*/ 20 w 260"/>
                      <a:gd name="T75" fmla="*/ 162 h 440"/>
                      <a:gd name="T76" fmla="*/ 29 w 260"/>
                      <a:gd name="T77" fmla="*/ 148 h 440"/>
                      <a:gd name="T78" fmla="*/ 54 w 260"/>
                      <a:gd name="T79" fmla="*/ 151 h 440"/>
                      <a:gd name="T80" fmla="*/ 74 w 260"/>
                      <a:gd name="T81" fmla="*/ 142 h 440"/>
                      <a:gd name="T82" fmla="*/ 70 w 260"/>
                      <a:gd name="T83" fmla="*/ 124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0" h="440">
                        <a:moveTo>
                          <a:pt x="70" y="124"/>
                        </a:moveTo>
                        <a:cubicBezTo>
                          <a:pt x="75" y="125"/>
                          <a:pt x="79" y="123"/>
                          <a:pt x="81" y="118"/>
                        </a:cubicBezTo>
                        <a:cubicBezTo>
                          <a:pt x="95" y="91"/>
                          <a:pt x="102" y="62"/>
                          <a:pt x="98" y="32"/>
                        </a:cubicBezTo>
                        <a:cubicBezTo>
                          <a:pt x="117" y="25"/>
                          <a:pt x="101" y="12"/>
                          <a:pt x="103" y="0"/>
                        </a:cubicBezTo>
                        <a:cubicBezTo>
                          <a:pt x="117" y="7"/>
                          <a:pt x="135" y="3"/>
                          <a:pt x="146" y="20"/>
                        </a:cubicBezTo>
                        <a:cubicBezTo>
                          <a:pt x="147" y="22"/>
                          <a:pt x="153" y="27"/>
                          <a:pt x="158" y="24"/>
                        </a:cubicBezTo>
                        <a:cubicBezTo>
                          <a:pt x="173" y="12"/>
                          <a:pt x="186" y="23"/>
                          <a:pt x="199" y="29"/>
                        </a:cubicBezTo>
                        <a:cubicBezTo>
                          <a:pt x="205" y="31"/>
                          <a:pt x="208" y="30"/>
                          <a:pt x="213" y="29"/>
                        </a:cubicBezTo>
                        <a:cubicBezTo>
                          <a:pt x="220" y="27"/>
                          <a:pt x="226" y="16"/>
                          <a:pt x="233" y="23"/>
                        </a:cubicBezTo>
                        <a:cubicBezTo>
                          <a:pt x="244" y="32"/>
                          <a:pt x="260" y="41"/>
                          <a:pt x="257" y="57"/>
                        </a:cubicBezTo>
                        <a:cubicBezTo>
                          <a:pt x="255" y="69"/>
                          <a:pt x="250" y="86"/>
                          <a:pt x="244" y="93"/>
                        </a:cubicBezTo>
                        <a:cubicBezTo>
                          <a:pt x="226" y="113"/>
                          <a:pt x="229" y="144"/>
                          <a:pt x="205" y="159"/>
                        </a:cubicBezTo>
                        <a:cubicBezTo>
                          <a:pt x="197" y="165"/>
                          <a:pt x="202" y="177"/>
                          <a:pt x="205" y="180"/>
                        </a:cubicBezTo>
                        <a:cubicBezTo>
                          <a:pt x="216" y="191"/>
                          <a:pt x="219" y="202"/>
                          <a:pt x="214" y="216"/>
                        </a:cubicBezTo>
                        <a:cubicBezTo>
                          <a:pt x="207" y="238"/>
                          <a:pt x="222" y="254"/>
                          <a:pt x="235" y="267"/>
                        </a:cubicBezTo>
                        <a:cubicBezTo>
                          <a:pt x="243" y="277"/>
                          <a:pt x="245" y="284"/>
                          <a:pt x="239" y="293"/>
                        </a:cubicBezTo>
                        <a:cubicBezTo>
                          <a:pt x="233" y="300"/>
                          <a:pt x="234" y="307"/>
                          <a:pt x="235" y="315"/>
                        </a:cubicBezTo>
                        <a:cubicBezTo>
                          <a:pt x="236" y="314"/>
                          <a:pt x="236" y="314"/>
                          <a:pt x="236" y="314"/>
                        </a:cubicBezTo>
                        <a:cubicBezTo>
                          <a:pt x="221" y="318"/>
                          <a:pt x="216" y="331"/>
                          <a:pt x="227" y="342"/>
                        </a:cubicBezTo>
                        <a:cubicBezTo>
                          <a:pt x="236" y="349"/>
                          <a:pt x="234" y="354"/>
                          <a:pt x="230" y="360"/>
                        </a:cubicBezTo>
                        <a:cubicBezTo>
                          <a:pt x="215" y="380"/>
                          <a:pt x="219" y="399"/>
                          <a:pt x="235" y="414"/>
                        </a:cubicBezTo>
                        <a:cubicBezTo>
                          <a:pt x="249" y="427"/>
                          <a:pt x="235" y="430"/>
                          <a:pt x="230" y="431"/>
                        </a:cubicBezTo>
                        <a:cubicBezTo>
                          <a:pt x="205" y="439"/>
                          <a:pt x="179" y="440"/>
                          <a:pt x="154" y="432"/>
                        </a:cubicBezTo>
                        <a:cubicBezTo>
                          <a:pt x="152" y="417"/>
                          <a:pt x="142" y="404"/>
                          <a:pt x="138" y="389"/>
                        </a:cubicBezTo>
                        <a:cubicBezTo>
                          <a:pt x="135" y="374"/>
                          <a:pt x="110" y="372"/>
                          <a:pt x="95" y="364"/>
                        </a:cubicBezTo>
                        <a:cubicBezTo>
                          <a:pt x="90" y="361"/>
                          <a:pt x="84" y="360"/>
                          <a:pt x="78" y="358"/>
                        </a:cubicBezTo>
                        <a:cubicBezTo>
                          <a:pt x="77" y="350"/>
                          <a:pt x="86" y="347"/>
                          <a:pt x="88" y="341"/>
                        </a:cubicBezTo>
                        <a:cubicBezTo>
                          <a:pt x="92" y="332"/>
                          <a:pt x="87" y="332"/>
                          <a:pt x="82" y="332"/>
                        </a:cubicBezTo>
                        <a:cubicBezTo>
                          <a:pt x="81" y="331"/>
                          <a:pt x="80" y="331"/>
                          <a:pt x="79" y="330"/>
                        </a:cubicBezTo>
                        <a:cubicBezTo>
                          <a:pt x="72" y="324"/>
                          <a:pt x="71" y="313"/>
                          <a:pt x="65" y="306"/>
                        </a:cubicBezTo>
                        <a:cubicBezTo>
                          <a:pt x="64" y="305"/>
                          <a:pt x="63" y="303"/>
                          <a:pt x="62" y="301"/>
                        </a:cubicBezTo>
                        <a:cubicBezTo>
                          <a:pt x="56" y="287"/>
                          <a:pt x="47" y="275"/>
                          <a:pt x="47" y="259"/>
                        </a:cubicBezTo>
                        <a:cubicBezTo>
                          <a:pt x="47" y="254"/>
                          <a:pt x="46" y="247"/>
                          <a:pt x="39" y="246"/>
                        </a:cubicBezTo>
                        <a:cubicBezTo>
                          <a:pt x="28" y="245"/>
                          <a:pt x="21" y="236"/>
                          <a:pt x="12" y="230"/>
                        </a:cubicBezTo>
                        <a:cubicBezTo>
                          <a:pt x="11" y="230"/>
                          <a:pt x="11" y="229"/>
                          <a:pt x="10" y="228"/>
                        </a:cubicBezTo>
                        <a:cubicBezTo>
                          <a:pt x="12" y="214"/>
                          <a:pt x="2" y="203"/>
                          <a:pt x="0" y="189"/>
                        </a:cubicBezTo>
                        <a:cubicBezTo>
                          <a:pt x="7" y="189"/>
                          <a:pt x="16" y="192"/>
                          <a:pt x="22" y="184"/>
                        </a:cubicBezTo>
                        <a:cubicBezTo>
                          <a:pt x="28" y="176"/>
                          <a:pt x="25" y="170"/>
                          <a:pt x="20" y="162"/>
                        </a:cubicBezTo>
                        <a:cubicBezTo>
                          <a:pt x="14" y="155"/>
                          <a:pt x="20" y="148"/>
                          <a:pt x="29" y="148"/>
                        </a:cubicBezTo>
                        <a:cubicBezTo>
                          <a:pt x="38" y="148"/>
                          <a:pt x="47" y="148"/>
                          <a:pt x="54" y="151"/>
                        </a:cubicBezTo>
                        <a:cubicBezTo>
                          <a:pt x="65" y="155"/>
                          <a:pt x="69" y="147"/>
                          <a:pt x="74" y="142"/>
                        </a:cubicBezTo>
                        <a:cubicBezTo>
                          <a:pt x="81" y="134"/>
                          <a:pt x="72" y="129"/>
                          <a:pt x="70" y="124"/>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53" name="9Slide.vn 60">
                    <a:extLst>
                      <a:ext uri="{FF2B5EF4-FFF2-40B4-BE49-F238E27FC236}">
                        <a16:creationId xmlns:a16="http://schemas.microsoft.com/office/drawing/2014/main" xmlns="" id="{80487D40-06D9-207C-48D7-B8A804F02908}"/>
                      </a:ext>
                    </a:extLst>
                  </p:cNvPr>
                  <p:cNvSpPr>
                    <a:spLocks/>
                  </p:cNvSpPr>
                  <p:nvPr>
                    <p:custDataLst>
                      <p:tags r:id="rId99"/>
                    </p:custDataLst>
                  </p:nvPr>
                </p:nvSpPr>
                <p:spPr bwMode="auto">
                  <a:xfrm>
                    <a:off x="5954788" y="778552"/>
                    <a:ext cx="311392" cy="370773"/>
                  </a:xfrm>
                  <a:custGeom>
                    <a:avLst/>
                    <a:gdLst>
                      <a:gd name="T0" fmla="*/ 60 w 291"/>
                      <a:gd name="T1" fmla="*/ 272 h 346"/>
                      <a:gd name="T2" fmla="*/ 52 w 291"/>
                      <a:gd name="T3" fmla="*/ 275 h 346"/>
                      <a:gd name="T4" fmla="*/ 28 w 291"/>
                      <a:gd name="T5" fmla="*/ 271 h 346"/>
                      <a:gd name="T6" fmla="*/ 22 w 291"/>
                      <a:gd name="T7" fmla="*/ 220 h 346"/>
                      <a:gd name="T8" fmla="*/ 18 w 291"/>
                      <a:gd name="T9" fmla="*/ 207 h 346"/>
                      <a:gd name="T10" fmla="*/ 8 w 291"/>
                      <a:gd name="T11" fmla="*/ 193 h 346"/>
                      <a:gd name="T12" fmla="*/ 6 w 291"/>
                      <a:gd name="T13" fmla="*/ 181 h 346"/>
                      <a:gd name="T14" fmla="*/ 18 w 291"/>
                      <a:gd name="T15" fmla="*/ 171 h 346"/>
                      <a:gd name="T16" fmla="*/ 29 w 291"/>
                      <a:gd name="T17" fmla="*/ 147 h 346"/>
                      <a:gd name="T18" fmla="*/ 50 w 291"/>
                      <a:gd name="T19" fmla="*/ 99 h 346"/>
                      <a:gd name="T20" fmla="*/ 49 w 291"/>
                      <a:gd name="T21" fmla="*/ 94 h 346"/>
                      <a:gd name="T22" fmla="*/ 48 w 291"/>
                      <a:gd name="T23" fmla="*/ 48 h 346"/>
                      <a:gd name="T24" fmla="*/ 48 w 291"/>
                      <a:gd name="T25" fmla="*/ 32 h 346"/>
                      <a:gd name="T26" fmla="*/ 100 w 291"/>
                      <a:gd name="T27" fmla="*/ 1 h 346"/>
                      <a:gd name="T28" fmla="*/ 111 w 291"/>
                      <a:gd name="T29" fmla="*/ 4 h 346"/>
                      <a:gd name="T30" fmla="*/ 108 w 291"/>
                      <a:gd name="T31" fmla="*/ 20 h 346"/>
                      <a:gd name="T32" fmla="*/ 105 w 291"/>
                      <a:gd name="T33" fmla="*/ 41 h 346"/>
                      <a:gd name="T34" fmla="*/ 119 w 291"/>
                      <a:gd name="T35" fmla="*/ 65 h 346"/>
                      <a:gd name="T36" fmla="*/ 172 w 291"/>
                      <a:gd name="T37" fmla="*/ 85 h 346"/>
                      <a:gd name="T38" fmla="*/ 209 w 291"/>
                      <a:gd name="T39" fmla="*/ 66 h 346"/>
                      <a:gd name="T40" fmla="*/ 223 w 291"/>
                      <a:gd name="T41" fmla="*/ 61 h 346"/>
                      <a:gd name="T42" fmla="*/ 232 w 291"/>
                      <a:gd name="T43" fmla="*/ 72 h 346"/>
                      <a:gd name="T44" fmla="*/ 229 w 291"/>
                      <a:gd name="T45" fmla="*/ 110 h 346"/>
                      <a:gd name="T46" fmla="*/ 243 w 291"/>
                      <a:gd name="T47" fmla="*/ 125 h 346"/>
                      <a:gd name="T48" fmla="*/ 267 w 291"/>
                      <a:gd name="T49" fmla="*/ 130 h 346"/>
                      <a:gd name="T50" fmla="*/ 265 w 291"/>
                      <a:gd name="T51" fmla="*/ 147 h 346"/>
                      <a:gd name="T52" fmla="*/ 269 w 291"/>
                      <a:gd name="T53" fmla="*/ 155 h 346"/>
                      <a:gd name="T54" fmla="*/ 278 w 291"/>
                      <a:gd name="T55" fmla="*/ 201 h 346"/>
                      <a:gd name="T56" fmla="*/ 245 w 291"/>
                      <a:gd name="T57" fmla="*/ 235 h 346"/>
                      <a:gd name="T58" fmla="*/ 233 w 291"/>
                      <a:gd name="T59" fmla="*/ 259 h 346"/>
                      <a:gd name="T60" fmla="*/ 239 w 291"/>
                      <a:gd name="T61" fmla="*/ 282 h 346"/>
                      <a:gd name="T62" fmla="*/ 218 w 291"/>
                      <a:gd name="T63" fmla="*/ 281 h 346"/>
                      <a:gd name="T64" fmla="*/ 168 w 291"/>
                      <a:gd name="T65" fmla="*/ 312 h 346"/>
                      <a:gd name="T66" fmla="*/ 160 w 291"/>
                      <a:gd name="T67" fmla="*/ 320 h 346"/>
                      <a:gd name="T68" fmla="*/ 132 w 291"/>
                      <a:gd name="T69" fmla="*/ 341 h 346"/>
                      <a:gd name="T70" fmla="*/ 122 w 291"/>
                      <a:gd name="T71" fmla="*/ 343 h 346"/>
                      <a:gd name="T72" fmla="*/ 117 w 291"/>
                      <a:gd name="T73" fmla="*/ 331 h 346"/>
                      <a:gd name="T74" fmla="*/ 116 w 291"/>
                      <a:gd name="T75" fmla="*/ 289 h 346"/>
                      <a:gd name="T76" fmla="*/ 78 w 291"/>
                      <a:gd name="T77" fmla="*/ 266 h 346"/>
                      <a:gd name="T78" fmla="*/ 63 w 291"/>
                      <a:gd name="T79" fmla="*/ 272 h 346"/>
                      <a:gd name="T80" fmla="*/ 60 w 291"/>
                      <a:gd name="T81" fmla="*/ 272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1" h="346">
                        <a:moveTo>
                          <a:pt x="60" y="272"/>
                        </a:moveTo>
                        <a:cubicBezTo>
                          <a:pt x="57" y="273"/>
                          <a:pt x="53" y="273"/>
                          <a:pt x="52" y="275"/>
                        </a:cubicBezTo>
                        <a:cubicBezTo>
                          <a:pt x="40" y="297"/>
                          <a:pt x="34" y="278"/>
                          <a:pt x="28" y="271"/>
                        </a:cubicBezTo>
                        <a:cubicBezTo>
                          <a:pt x="14" y="255"/>
                          <a:pt x="16" y="238"/>
                          <a:pt x="22" y="220"/>
                        </a:cubicBezTo>
                        <a:cubicBezTo>
                          <a:pt x="22" y="217"/>
                          <a:pt x="29" y="209"/>
                          <a:pt x="18" y="207"/>
                        </a:cubicBezTo>
                        <a:cubicBezTo>
                          <a:pt x="11" y="206"/>
                          <a:pt x="16" y="195"/>
                          <a:pt x="8" y="193"/>
                        </a:cubicBezTo>
                        <a:cubicBezTo>
                          <a:pt x="3" y="192"/>
                          <a:pt x="20" y="186"/>
                          <a:pt x="6" y="181"/>
                        </a:cubicBezTo>
                        <a:cubicBezTo>
                          <a:pt x="0" y="179"/>
                          <a:pt x="14" y="175"/>
                          <a:pt x="18" y="171"/>
                        </a:cubicBezTo>
                        <a:cubicBezTo>
                          <a:pt x="23" y="165"/>
                          <a:pt x="25" y="155"/>
                          <a:pt x="29" y="147"/>
                        </a:cubicBezTo>
                        <a:cubicBezTo>
                          <a:pt x="36" y="131"/>
                          <a:pt x="53" y="119"/>
                          <a:pt x="50" y="99"/>
                        </a:cubicBezTo>
                        <a:cubicBezTo>
                          <a:pt x="50" y="97"/>
                          <a:pt x="49" y="94"/>
                          <a:pt x="49" y="94"/>
                        </a:cubicBezTo>
                        <a:cubicBezTo>
                          <a:pt x="71" y="78"/>
                          <a:pt x="55" y="63"/>
                          <a:pt x="48" y="48"/>
                        </a:cubicBezTo>
                        <a:cubicBezTo>
                          <a:pt x="48" y="43"/>
                          <a:pt x="46" y="37"/>
                          <a:pt x="48" y="32"/>
                        </a:cubicBezTo>
                        <a:cubicBezTo>
                          <a:pt x="60" y="13"/>
                          <a:pt x="80" y="6"/>
                          <a:pt x="100" y="1"/>
                        </a:cubicBezTo>
                        <a:cubicBezTo>
                          <a:pt x="103" y="0"/>
                          <a:pt x="111" y="3"/>
                          <a:pt x="111" y="4"/>
                        </a:cubicBezTo>
                        <a:cubicBezTo>
                          <a:pt x="112" y="9"/>
                          <a:pt x="115" y="16"/>
                          <a:pt x="108" y="20"/>
                        </a:cubicBezTo>
                        <a:cubicBezTo>
                          <a:pt x="98" y="26"/>
                          <a:pt x="91" y="30"/>
                          <a:pt x="105" y="41"/>
                        </a:cubicBezTo>
                        <a:cubicBezTo>
                          <a:pt x="111" y="45"/>
                          <a:pt x="111" y="58"/>
                          <a:pt x="119" y="65"/>
                        </a:cubicBezTo>
                        <a:cubicBezTo>
                          <a:pt x="134" y="80"/>
                          <a:pt x="154" y="93"/>
                          <a:pt x="172" y="85"/>
                        </a:cubicBezTo>
                        <a:cubicBezTo>
                          <a:pt x="184" y="79"/>
                          <a:pt x="203" y="83"/>
                          <a:pt x="209" y="66"/>
                        </a:cubicBezTo>
                        <a:cubicBezTo>
                          <a:pt x="210" y="64"/>
                          <a:pt x="217" y="58"/>
                          <a:pt x="223" y="61"/>
                        </a:cubicBezTo>
                        <a:cubicBezTo>
                          <a:pt x="226" y="64"/>
                          <a:pt x="233" y="64"/>
                          <a:pt x="232" y="72"/>
                        </a:cubicBezTo>
                        <a:cubicBezTo>
                          <a:pt x="231" y="85"/>
                          <a:pt x="234" y="97"/>
                          <a:pt x="229" y="110"/>
                        </a:cubicBezTo>
                        <a:cubicBezTo>
                          <a:pt x="226" y="119"/>
                          <a:pt x="225" y="132"/>
                          <a:pt x="243" y="125"/>
                        </a:cubicBezTo>
                        <a:cubicBezTo>
                          <a:pt x="251" y="121"/>
                          <a:pt x="260" y="125"/>
                          <a:pt x="267" y="130"/>
                        </a:cubicBezTo>
                        <a:cubicBezTo>
                          <a:pt x="277" y="137"/>
                          <a:pt x="271" y="142"/>
                          <a:pt x="265" y="147"/>
                        </a:cubicBezTo>
                        <a:cubicBezTo>
                          <a:pt x="262" y="149"/>
                          <a:pt x="267" y="154"/>
                          <a:pt x="269" y="155"/>
                        </a:cubicBezTo>
                        <a:cubicBezTo>
                          <a:pt x="291" y="166"/>
                          <a:pt x="282" y="188"/>
                          <a:pt x="278" y="201"/>
                        </a:cubicBezTo>
                        <a:cubicBezTo>
                          <a:pt x="273" y="213"/>
                          <a:pt x="268" y="233"/>
                          <a:pt x="245" y="235"/>
                        </a:cubicBezTo>
                        <a:cubicBezTo>
                          <a:pt x="238" y="235"/>
                          <a:pt x="223" y="248"/>
                          <a:pt x="233" y="259"/>
                        </a:cubicBezTo>
                        <a:cubicBezTo>
                          <a:pt x="239" y="267"/>
                          <a:pt x="228" y="277"/>
                          <a:pt x="239" y="282"/>
                        </a:cubicBezTo>
                        <a:cubicBezTo>
                          <a:pt x="232" y="286"/>
                          <a:pt x="224" y="294"/>
                          <a:pt x="218" y="281"/>
                        </a:cubicBezTo>
                        <a:cubicBezTo>
                          <a:pt x="203" y="294"/>
                          <a:pt x="182" y="297"/>
                          <a:pt x="168" y="312"/>
                        </a:cubicBezTo>
                        <a:cubicBezTo>
                          <a:pt x="166" y="315"/>
                          <a:pt x="163" y="317"/>
                          <a:pt x="160" y="320"/>
                        </a:cubicBezTo>
                        <a:cubicBezTo>
                          <a:pt x="152" y="328"/>
                          <a:pt x="138" y="330"/>
                          <a:pt x="132" y="341"/>
                        </a:cubicBezTo>
                        <a:cubicBezTo>
                          <a:pt x="131" y="345"/>
                          <a:pt x="126" y="346"/>
                          <a:pt x="122" y="343"/>
                        </a:cubicBezTo>
                        <a:cubicBezTo>
                          <a:pt x="118" y="340"/>
                          <a:pt x="115" y="335"/>
                          <a:pt x="117" y="331"/>
                        </a:cubicBezTo>
                        <a:cubicBezTo>
                          <a:pt x="122" y="317"/>
                          <a:pt x="117" y="303"/>
                          <a:pt x="116" y="289"/>
                        </a:cubicBezTo>
                        <a:cubicBezTo>
                          <a:pt x="115" y="263"/>
                          <a:pt x="102" y="255"/>
                          <a:pt x="78" y="266"/>
                        </a:cubicBezTo>
                        <a:cubicBezTo>
                          <a:pt x="73" y="268"/>
                          <a:pt x="68" y="270"/>
                          <a:pt x="63" y="272"/>
                        </a:cubicBezTo>
                        <a:cubicBezTo>
                          <a:pt x="62" y="272"/>
                          <a:pt x="61" y="272"/>
                          <a:pt x="60" y="272"/>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54" name="9Slide.vn 61">
                    <a:extLst>
                      <a:ext uri="{FF2B5EF4-FFF2-40B4-BE49-F238E27FC236}">
                        <a16:creationId xmlns:a16="http://schemas.microsoft.com/office/drawing/2014/main" xmlns="" id="{EB8DFF48-26A3-E699-98FE-7165CE87C116}"/>
                      </a:ext>
                    </a:extLst>
                  </p:cNvPr>
                  <p:cNvSpPr>
                    <a:spLocks/>
                  </p:cNvSpPr>
                  <p:nvPr>
                    <p:custDataLst>
                      <p:tags r:id="rId100"/>
                    </p:custDataLst>
                  </p:nvPr>
                </p:nvSpPr>
                <p:spPr bwMode="auto">
                  <a:xfrm>
                    <a:off x="5736090" y="1438991"/>
                    <a:ext cx="379463" cy="311392"/>
                  </a:xfrm>
                  <a:custGeom>
                    <a:avLst/>
                    <a:gdLst>
                      <a:gd name="T0" fmla="*/ 23 w 353"/>
                      <a:gd name="T1" fmla="*/ 137 h 290"/>
                      <a:gd name="T2" fmla="*/ 38 w 353"/>
                      <a:gd name="T3" fmla="*/ 141 h 290"/>
                      <a:gd name="T4" fmla="*/ 53 w 353"/>
                      <a:gd name="T5" fmla="*/ 129 h 290"/>
                      <a:gd name="T6" fmla="*/ 47 w 353"/>
                      <a:gd name="T7" fmla="*/ 94 h 290"/>
                      <a:gd name="T8" fmla="*/ 32 w 353"/>
                      <a:gd name="T9" fmla="*/ 60 h 290"/>
                      <a:gd name="T10" fmla="*/ 5 w 353"/>
                      <a:gd name="T11" fmla="*/ 21 h 290"/>
                      <a:gd name="T12" fmla="*/ 7 w 353"/>
                      <a:gd name="T13" fmla="*/ 4 h 290"/>
                      <a:gd name="T14" fmla="*/ 19 w 353"/>
                      <a:gd name="T15" fmla="*/ 13 h 290"/>
                      <a:gd name="T16" fmla="*/ 36 w 353"/>
                      <a:gd name="T17" fmla="*/ 22 h 290"/>
                      <a:gd name="T18" fmla="*/ 57 w 353"/>
                      <a:gd name="T19" fmla="*/ 33 h 290"/>
                      <a:gd name="T20" fmla="*/ 71 w 353"/>
                      <a:gd name="T21" fmla="*/ 37 h 290"/>
                      <a:gd name="T22" fmla="*/ 105 w 353"/>
                      <a:gd name="T23" fmla="*/ 61 h 290"/>
                      <a:gd name="T24" fmla="*/ 114 w 353"/>
                      <a:gd name="T25" fmla="*/ 59 h 290"/>
                      <a:gd name="T26" fmla="*/ 159 w 353"/>
                      <a:gd name="T27" fmla="*/ 68 h 290"/>
                      <a:gd name="T28" fmla="*/ 179 w 353"/>
                      <a:gd name="T29" fmla="*/ 58 h 290"/>
                      <a:gd name="T30" fmla="*/ 168 w 353"/>
                      <a:gd name="T31" fmla="*/ 39 h 290"/>
                      <a:gd name="T32" fmla="*/ 208 w 353"/>
                      <a:gd name="T33" fmla="*/ 36 h 290"/>
                      <a:gd name="T34" fmla="*/ 225 w 353"/>
                      <a:gd name="T35" fmla="*/ 58 h 290"/>
                      <a:gd name="T36" fmla="*/ 230 w 353"/>
                      <a:gd name="T37" fmla="*/ 65 h 290"/>
                      <a:gd name="T38" fmla="*/ 252 w 353"/>
                      <a:gd name="T39" fmla="*/ 72 h 290"/>
                      <a:gd name="T40" fmla="*/ 252 w 353"/>
                      <a:gd name="T41" fmla="*/ 72 h 290"/>
                      <a:gd name="T42" fmla="*/ 247 w 353"/>
                      <a:gd name="T43" fmla="*/ 87 h 290"/>
                      <a:gd name="T44" fmla="*/ 267 w 353"/>
                      <a:gd name="T45" fmla="*/ 104 h 290"/>
                      <a:gd name="T46" fmla="*/ 271 w 353"/>
                      <a:gd name="T47" fmla="*/ 112 h 290"/>
                      <a:gd name="T48" fmla="*/ 288 w 353"/>
                      <a:gd name="T49" fmla="*/ 160 h 290"/>
                      <a:gd name="T50" fmla="*/ 277 w 353"/>
                      <a:gd name="T51" fmla="*/ 178 h 290"/>
                      <a:gd name="T52" fmla="*/ 309 w 353"/>
                      <a:gd name="T53" fmla="*/ 190 h 290"/>
                      <a:gd name="T54" fmla="*/ 320 w 353"/>
                      <a:gd name="T55" fmla="*/ 202 h 290"/>
                      <a:gd name="T56" fmla="*/ 335 w 353"/>
                      <a:gd name="T57" fmla="*/ 217 h 290"/>
                      <a:gd name="T58" fmla="*/ 335 w 353"/>
                      <a:gd name="T59" fmla="*/ 217 h 290"/>
                      <a:gd name="T60" fmla="*/ 348 w 353"/>
                      <a:gd name="T61" fmla="*/ 233 h 290"/>
                      <a:gd name="T62" fmla="*/ 349 w 353"/>
                      <a:gd name="T63" fmla="*/ 248 h 290"/>
                      <a:gd name="T64" fmla="*/ 339 w 353"/>
                      <a:gd name="T65" fmla="*/ 241 h 290"/>
                      <a:gd name="T66" fmla="*/ 311 w 353"/>
                      <a:gd name="T67" fmla="*/ 245 h 290"/>
                      <a:gd name="T68" fmla="*/ 303 w 353"/>
                      <a:gd name="T69" fmla="*/ 249 h 290"/>
                      <a:gd name="T70" fmla="*/ 297 w 353"/>
                      <a:gd name="T71" fmla="*/ 266 h 290"/>
                      <a:gd name="T72" fmla="*/ 302 w 353"/>
                      <a:gd name="T73" fmla="*/ 287 h 290"/>
                      <a:gd name="T74" fmla="*/ 282 w 353"/>
                      <a:gd name="T75" fmla="*/ 280 h 290"/>
                      <a:gd name="T76" fmla="*/ 238 w 353"/>
                      <a:gd name="T77" fmla="*/ 268 h 290"/>
                      <a:gd name="T78" fmla="*/ 214 w 353"/>
                      <a:gd name="T79" fmla="*/ 263 h 290"/>
                      <a:gd name="T80" fmla="*/ 166 w 353"/>
                      <a:gd name="T81" fmla="*/ 253 h 290"/>
                      <a:gd name="T82" fmla="*/ 149 w 353"/>
                      <a:gd name="T83" fmla="*/ 233 h 290"/>
                      <a:gd name="T84" fmla="*/ 121 w 353"/>
                      <a:gd name="T85" fmla="*/ 213 h 290"/>
                      <a:gd name="T86" fmla="*/ 107 w 353"/>
                      <a:gd name="T87" fmla="*/ 205 h 290"/>
                      <a:gd name="T88" fmla="*/ 79 w 353"/>
                      <a:gd name="T89" fmla="*/ 190 h 290"/>
                      <a:gd name="T90" fmla="*/ 48 w 353"/>
                      <a:gd name="T91" fmla="*/ 175 h 290"/>
                      <a:gd name="T92" fmla="*/ 19 w 353"/>
                      <a:gd name="T93" fmla="*/ 153 h 290"/>
                      <a:gd name="T94" fmla="*/ 23 w 353"/>
                      <a:gd name="T95" fmla="*/ 137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3" h="290">
                        <a:moveTo>
                          <a:pt x="23" y="137"/>
                        </a:moveTo>
                        <a:cubicBezTo>
                          <a:pt x="28" y="138"/>
                          <a:pt x="33" y="141"/>
                          <a:pt x="38" y="141"/>
                        </a:cubicBezTo>
                        <a:cubicBezTo>
                          <a:pt x="45" y="140"/>
                          <a:pt x="48" y="135"/>
                          <a:pt x="53" y="129"/>
                        </a:cubicBezTo>
                        <a:cubicBezTo>
                          <a:pt x="67" y="112"/>
                          <a:pt x="47" y="105"/>
                          <a:pt x="47" y="94"/>
                        </a:cubicBezTo>
                        <a:cubicBezTo>
                          <a:pt x="48" y="79"/>
                          <a:pt x="42" y="68"/>
                          <a:pt x="32" y="60"/>
                        </a:cubicBezTo>
                        <a:cubicBezTo>
                          <a:pt x="19" y="49"/>
                          <a:pt x="16" y="32"/>
                          <a:pt x="5" y="21"/>
                        </a:cubicBezTo>
                        <a:cubicBezTo>
                          <a:pt x="1" y="16"/>
                          <a:pt x="0" y="7"/>
                          <a:pt x="7" y="4"/>
                        </a:cubicBezTo>
                        <a:cubicBezTo>
                          <a:pt x="14" y="0"/>
                          <a:pt x="17" y="8"/>
                          <a:pt x="19" y="13"/>
                        </a:cubicBezTo>
                        <a:cubicBezTo>
                          <a:pt x="21" y="23"/>
                          <a:pt x="26" y="25"/>
                          <a:pt x="36" y="22"/>
                        </a:cubicBezTo>
                        <a:cubicBezTo>
                          <a:pt x="45" y="20"/>
                          <a:pt x="51" y="27"/>
                          <a:pt x="57" y="33"/>
                        </a:cubicBezTo>
                        <a:cubicBezTo>
                          <a:pt x="61" y="37"/>
                          <a:pt x="65" y="43"/>
                          <a:pt x="71" y="37"/>
                        </a:cubicBezTo>
                        <a:cubicBezTo>
                          <a:pt x="74" y="58"/>
                          <a:pt x="86" y="64"/>
                          <a:pt x="105" y="61"/>
                        </a:cubicBezTo>
                        <a:cubicBezTo>
                          <a:pt x="108" y="60"/>
                          <a:pt x="114" y="59"/>
                          <a:pt x="114" y="59"/>
                        </a:cubicBezTo>
                        <a:cubicBezTo>
                          <a:pt x="124" y="85"/>
                          <a:pt x="145" y="55"/>
                          <a:pt x="159" y="68"/>
                        </a:cubicBezTo>
                        <a:cubicBezTo>
                          <a:pt x="165" y="73"/>
                          <a:pt x="172" y="61"/>
                          <a:pt x="179" y="58"/>
                        </a:cubicBezTo>
                        <a:cubicBezTo>
                          <a:pt x="181" y="57"/>
                          <a:pt x="178" y="50"/>
                          <a:pt x="168" y="39"/>
                        </a:cubicBezTo>
                        <a:cubicBezTo>
                          <a:pt x="181" y="39"/>
                          <a:pt x="193" y="31"/>
                          <a:pt x="208" y="36"/>
                        </a:cubicBezTo>
                        <a:cubicBezTo>
                          <a:pt x="223" y="42"/>
                          <a:pt x="225" y="40"/>
                          <a:pt x="225" y="58"/>
                        </a:cubicBezTo>
                        <a:cubicBezTo>
                          <a:pt x="224" y="61"/>
                          <a:pt x="228" y="64"/>
                          <a:pt x="230" y="65"/>
                        </a:cubicBezTo>
                        <a:cubicBezTo>
                          <a:pt x="237" y="68"/>
                          <a:pt x="244" y="70"/>
                          <a:pt x="252" y="72"/>
                        </a:cubicBezTo>
                        <a:cubicBezTo>
                          <a:pt x="252" y="72"/>
                          <a:pt x="252" y="72"/>
                          <a:pt x="252" y="72"/>
                        </a:cubicBezTo>
                        <a:cubicBezTo>
                          <a:pt x="242" y="74"/>
                          <a:pt x="235" y="77"/>
                          <a:pt x="247" y="87"/>
                        </a:cubicBezTo>
                        <a:cubicBezTo>
                          <a:pt x="254" y="92"/>
                          <a:pt x="252" y="107"/>
                          <a:pt x="267" y="104"/>
                        </a:cubicBezTo>
                        <a:cubicBezTo>
                          <a:pt x="268" y="103"/>
                          <a:pt x="271" y="109"/>
                          <a:pt x="271" y="112"/>
                        </a:cubicBezTo>
                        <a:cubicBezTo>
                          <a:pt x="272" y="129"/>
                          <a:pt x="282" y="144"/>
                          <a:pt x="288" y="160"/>
                        </a:cubicBezTo>
                        <a:cubicBezTo>
                          <a:pt x="292" y="172"/>
                          <a:pt x="287" y="174"/>
                          <a:pt x="277" y="178"/>
                        </a:cubicBezTo>
                        <a:cubicBezTo>
                          <a:pt x="289" y="183"/>
                          <a:pt x="295" y="195"/>
                          <a:pt x="309" y="190"/>
                        </a:cubicBezTo>
                        <a:cubicBezTo>
                          <a:pt x="311" y="189"/>
                          <a:pt x="316" y="198"/>
                          <a:pt x="320" y="202"/>
                        </a:cubicBezTo>
                        <a:cubicBezTo>
                          <a:pt x="324" y="208"/>
                          <a:pt x="325" y="218"/>
                          <a:pt x="335" y="217"/>
                        </a:cubicBezTo>
                        <a:cubicBezTo>
                          <a:pt x="335" y="217"/>
                          <a:pt x="335" y="217"/>
                          <a:pt x="335" y="217"/>
                        </a:cubicBezTo>
                        <a:cubicBezTo>
                          <a:pt x="335" y="225"/>
                          <a:pt x="343" y="228"/>
                          <a:pt x="348" y="233"/>
                        </a:cubicBezTo>
                        <a:cubicBezTo>
                          <a:pt x="353" y="238"/>
                          <a:pt x="353" y="245"/>
                          <a:pt x="349" y="248"/>
                        </a:cubicBezTo>
                        <a:cubicBezTo>
                          <a:pt x="345" y="251"/>
                          <a:pt x="341" y="245"/>
                          <a:pt x="339" y="241"/>
                        </a:cubicBezTo>
                        <a:cubicBezTo>
                          <a:pt x="327" y="223"/>
                          <a:pt x="321" y="247"/>
                          <a:pt x="311" y="245"/>
                        </a:cubicBezTo>
                        <a:cubicBezTo>
                          <a:pt x="309" y="248"/>
                          <a:pt x="307" y="251"/>
                          <a:pt x="303" y="249"/>
                        </a:cubicBezTo>
                        <a:cubicBezTo>
                          <a:pt x="293" y="255"/>
                          <a:pt x="294" y="258"/>
                          <a:pt x="297" y="266"/>
                        </a:cubicBezTo>
                        <a:cubicBezTo>
                          <a:pt x="300" y="273"/>
                          <a:pt x="312" y="280"/>
                          <a:pt x="302" y="287"/>
                        </a:cubicBezTo>
                        <a:cubicBezTo>
                          <a:pt x="298" y="290"/>
                          <a:pt x="289" y="288"/>
                          <a:pt x="282" y="280"/>
                        </a:cubicBezTo>
                        <a:cubicBezTo>
                          <a:pt x="272" y="269"/>
                          <a:pt x="255" y="262"/>
                          <a:pt x="238" y="268"/>
                        </a:cubicBezTo>
                        <a:cubicBezTo>
                          <a:pt x="228" y="272"/>
                          <a:pt x="223" y="263"/>
                          <a:pt x="214" y="263"/>
                        </a:cubicBezTo>
                        <a:cubicBezTo>
                          <a:pt x="198" y="262"/>
                          <a:pt x="181" y="261"/>
                          <a:pt x="166" y="253"/>
                        </a:cubicBezTo>
                        <a:cubicBezTo>
                          <a:pt x="157" y="248"/>
                          <a:pt x="150" y="243"/>
                          <a:pt x="149" y="233"/>
                        </a:cubicBezTo>
                        <a:cubicBezTo>
                          <a:pt x="146" y="217"/>
                          <a:pt x="133" y="214"/>
                          <a:pt x="121" y="213"/>
                        </a:cubicBezTo>
                        <a:cubicBezTo>
                          <a:pt x="114" y="212"/>
                          <a:pt x="113" y="205"/>
                          <a:pt x="107" y="205"/>
                        </a:cubicBezTo>
                        <a:cubicBezTo>
                          <a:pt x="101" y="193"/>
                          <a:pt x="91" y="184"/>
                          <a:pt x="79" y="190"/>
                        </a:cubicBezTo>
                        <a:cubicBezTo>
                          <a:pt x="61" y="197"/>
                          <a:pt x="53" y="197"/>
                          <a:pt x="48" y="175"/>
                        </a:cubicBezTo>
                        <a:cubicBezTo>
                          <a:pt x="47" y="166"/>
                          <a:pt x="29" y="160"/>
                          <a:pt x="19" y="153"/>
                        </a:cubicBezTo>
                        <a:cubicBezTo>
                          <a:pt x="15" y="146"/>
                          <a:pt x="11" y="140"/>
                          <a:pt x="23" y="137"/>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55" name="9Slide.vn 62">
                    <a:extLst>
                      <a:ext uri="{FF2B5EF4-FFF2-40B4-BE49-F238E27FC236}">
                        <a16:creationId xmlns:a16="http://schemas.microsoft.com/office/drawing/2014/main" xmlns="" id="{12DF7218-A452-1984-B3FF-19B6BFA9158F}"/>
                      </a:ext>
                    </a:extLst>
                  </p:cNvPr>
                  <p:cNvSpPr>
                    <a:spLocks/>
                  </p:cNvSpPr>
                  <p:nvPr>
                    <p:custDataLst>
                      <p:tags r:id="rId101"/>
                    </p:custDataLst>
                  </p:nvPr>
                </p:nvSpPr>
                <p:spPr bwMode="auto">
                  <a:xfrm>
                    <a:off x="6122795" y="1218845"/>
                    <a:ext cx="440293" cy="202767"/>
                  </a:xfrm>
                  <a:custGeom>
                    <a:avLst/>
                    <a:gdLst>
                      <a:gd name="T0" fmla="*/ 103 w 410"/>
                      <a:gd name="T1" fmla="*/ 165 h 189"/>
                      <a:gd name="T2" fmla="*/ 94 w 410"/>
                      <a:gd name="T3" fmla="*/ 157 h 189"/>
                      <a:gd name="T4" fmla="*/ 59 w 410"/>
                      <a:gd name="T5" fmla="*/ 142 h 189"/>
                      <a:gd name="T6" fmla="*/ 42 w 410"/>
                      <a:gd name="T7" fmla="*/ 140 h 189"/>
                      <a:gd name="T8" fmla="*/ 24 w 410"/>
                      <a:gd name="T9" fmla="*/ 131 h 189"/>
                      <a:gd name="T10" fmla="*/ 22 w 410"/>
                      <a:gd name="T11" fmla="*/ 125 h 189"/>
                      <a:gd name="T12" fmla="*/ 20 w 410"/>
                      <a:gd name="T13" fmla="*/ 104 h 189"/>
                      <a:gd name="T14" fmla="*/ 47 w 410"/>
                      <a:gd name="T15" fmla="*/ 92 h 189"/>
                      <a:gd name="T16" fmla="*/ 61 w 410"/>
                      <a:gd name="T17" fmla="*/ 71 h 189"/>
                      <a:gd name="T18" fmla="*/ 69 w 410"/>
                      <a:gd name="T19" fmla="*/ 17 h 189"/>
                      <a:gd name="T20" fmla="*/ 81 w 410"/>
                      <a:gd name="T21" fmla="*/ 6 h 189"/>
                      <a:gd name="T22" fmla="*/ 99 w 410"/>
                      <a:gd name="T23" fmla="*/ 22 h 189"/>
                      <a:gd name="T24" fmla="*/ 123 w 410"/>
                      <a:gd name="T25" fmla="*/ 57 h 189"/>
                      <a:gd name="T26" fmla="*/ 148 w 410"/>
                      <a:gd name="T27" fmla="*/ 72 h 189"/>
                      <a:gd name="T28" fmla="*/ 159 w 410"/>
                      <a:gd name="T29" fmla="*/ 73 h 189"/>
                      <a:gd name="T30" fmla="*/ 159 w 410"/>
                      <a:gd name="T31" fmla="*/ 73 h 189"/>
                      <a:gd name="T32" fmla="*/ 169 w 410"/>
                      <a:gd name="T33" fmla="*/ 87 h 189"/>
                      <a:gd name="T34" fmla="*/ 183 w 410"/>
                      <a:gd name="T35" fmla="*/ 89 h 189"/>
                      <a:gd name="T36" fmla="*/ 220 w 410"/>
                      <a:gd name="T37" fmla="*/ 61 h 189"/>
                      <a:gd name="T38" fmla="*/ 231 w 410"/>
                      <a:gd name="T39" fmla="*/ 33 h 189"/>
                      <a:gd name="T40" fmla="*/ 243 w 410"/>
                      <a:gd name="T41" fmla="*/ 13 h 189"/>
                      <a:gd name="T42" fmla="*/ 243 w 410"/>
                      <a:gd name="T43" fmla="*/ 13 h 189"/>
                      <a:gd name="T44" fmla="*/ 295 w 410"/>
                      <a:gd name="T45" fmla="*/ 23 h 189"/>
                      <a:gd name="T46" fmla="*/ 315 w 410"/>
                      <a:gd name="T47" fmla="*/ 26 h 189"/>
                      <a:gd name="T48" fmla="*/ 340 w 410"/>
                      <a:gd name="T49" fmla="*/ 35 h 189"/>
                      <a:gd name="T50" fmla="*/ 350 w 410"/>
                      <a:gd name="T51" fmla="*/ 56 h 189"/>
                      <a:gd name="T52" fmla="*/ 354 w 410"/>
                      <a:gd name="T53" fmla="*/ 60 h 189"/>
                      <a:gd name="T54" fmla="*/ 362 w 410"/>
                      <a:gd name="T55" fmla="*/ 66 h 189"/>
                      <a:gd name="T56" fmla="*/ 404 w 410"/>
                      <a:gd name="T57" fmla="*/ 107 h 189"/>
                      <a:gd name="T58" fmla="*/ 405 w 410"/>
                      <a:gd name="T59" fmla="*/ 119 h 189"/>
                      <a:gd name="T60" fmla="*/ 389 w 410"/>
                      <a:gd name="T61" fmla="*/ 146 h 189"/>
                      <a:gd name="T62" fmla="*/ 363 w 410"/>
                      <a:gd name="T63" fmla="*/ 167 h 189"/>
                      <a:gd name="T64" fmla="*/ 337 w 410"/>
                      <a:gd name="T65" fmla="*/ 175 h 189"/>
                      <a:gd name="T66" fmla="*/ 332 w 410"/>
                      <a:gd name="T67" fmla="*/ 177 h 189"/>
                      <a:gd name="T68" fmla="*/ 235 w 410"/>
                      <a:gd name="T69" fmla="*/ 157 h 189"/>
                      <a:gd name="T70" fmla="*/ 235 w 410"/>
                      <a:gd name="T71" fmla="*/ 157 h 189"/>
                      <a:gd name="T72" fmla="*/ 199 w 410"/>
                      <a:gd name="T73" fmla="*/ 153 h 189"/>
                      <a:gd name="T74" fmla="*/ 197 w 410"/>
                      <a:gd name="T75" fmla="*/ 155 h 189"/>
                      <a:gd name="T76" fmla="*/ 163 w 410"/>
                      <a:gd name="T77" fmla="*/ 168 h 189"/>
                      <a:gd name="T78" fmla="*/ 157 w 410"/>
                      <a:gd name="T79" fmla="*/ 183 h 189"/>
                      <a:gd name="T80" fmla="*/ 155 w 410"/>
                      <a:gd name="T81" fmla="*/ 185 h 189"/>
                      <a:gd name="T82" fmla="*/ 147 w 410"/>
                      <a:gd name="T83" fmla="*/ 189 h 189"/>
                      <a:gd name="T84" fmla="*/ 144 w 410"/>
                      <a:gd name="T85" fmla="*/ 188 h 189"/>
                      <a:gd name="T86" fmla="*/ 105 w 410"/>
                      <a:gd name="T87" fmla="*/ 167 h 189"/>
                      <a:gd name="T88" fmla="*/ 103 w 410"/>
                      <a:gd name="T89" fmla="*/ 16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0" h="189">
                        <a:moveTo>
                          <a:pt x="103" y="165"/>
                        </a:moveTo>
                        <a:cubicBezTo>
                          <a:pt x="104" y="155"/>
                          <a:pt x="104" y="156"/>
                          <a:pt x="94" y="157"/>
                        </a:cubicBezTo>
                        <a:cubicBezTo>
                          <a:pt x="80" y="157"/>
                          <a:pt x="67" y="152"/>
                          <a:pt x="59" y="142"/>
                        </a:cubicBezTo>
                        <a:cubicBezTo>
                          <a:pt x="52" y="135"/>
                          <a:pt x="48" y="135"/>
                          <a:pt x="42" y="140"/>
                        </a:cubicBezTo>
                        <a:cubicBezTo>
                          <a:pt x="31" y="148"/>
                          <a:pt x="24" y="146"/>
                          <a:pt x="24" y="131"/>
                        </a:cubicBezTo>
                        <a:cubicBezTo>
                          <a:pt x="24" y="129"/>
                          <a:pt x="28" y="126"/>
                          <a:pt x="22" y="125"/>
                        </a:cubicBezTo>
                        <a:cubicBezTo>
                          <a:pt x="0" y="120"/>
                          <a:pt x="13" y="107"/>
                          <a:pt x="20" y="104"/>
                        </a:cubicBezTo>
                        <a:cubicBezTo>
                          <a:pt x="28" y="100"/>
                          <a:pt x="31" y="85"/>
                          <a:pt x="47" y="92"/>
                        </a:cubicBezTo>
                        <a:cubicBezTo>
                          <a:pt x="53" y="94"/>
                          <a:pt x="58" y="80"/>
                          <a:pt x="61" y="71"/>
                        </a:cubicBezTo>
                        <a:cubicBezTo>
                          <a:pt x="66" y="53"/>
                          <a:pt x="58" y="34"/>
                          <a:pt x="69" y="17"/>
                        </a:cubicBezTo>
                        <a:cubicBezTo>
                          <a:pt x="72" y="12"/>
                          <a:pt x="73" y="0"/>
                          <a:pt x="81" y="6"/>
                        </a:cubicBezTo>
                        <a:cubicBezTo>
                          <a:pt x="87" y="11"/>
                          <a:pt x="105" y="1"/>
                          <a:pt x="99" y="22"/>
                        </a:cubicBezTo>
                        <a:cubicBezTo>
                          <a:pt x="94" y="40"/>
                          <a:pt x="102" y="54"/>
                          <a:pt x="123" y="57"/>
                        </a:cubicBezTo>
                        <a:cubicBezTo>
                          <a:pt x="134" y="58"/>
                          <a:pt x="144" y="58"/>
                          <a:pt x="148" y="72"/>
                        </a:cubicBezTo>
                        <a:cubicBezTo>
                          <a:pt x="150" y="78"/>
                          <a:pt x="155" y="74"/>
                          <a:pt x="159" y="73"/>
                        </a:cubicBezTo>
                        <a:cubicBezTo>
                          <a:pt x="159" y="73"/>
                          <a:pt x="159" y="73"/>
                          <a:pt x="159" y="73"/>
                        </a:cubicBezTo>
                        <a:cubicBezTo>
                          <a:pt x="162" y="77"/>
                          <a:pt x="164" y="84"/>
                          <a:pt x="169" y="87"/>
                        </a:cubicBezTo>
                        <a:cubicBezTo>
                          <a:pt x="173" y="90"/>
                          <a:pt x="182" y="93"/>
                          <a:pt x="183" y="89"/>
                        </a:cubicBezTo>
                        <a:cubicBezTo>
                          <a:pt x="190" y="72"/>
                          <a:pt x="209" y="73"/>
                          <a:pt x="220" y="61"/>
                        </a:cubicBezTo>
                        <a:cubicBezTo>
                          <a:pt x="227" y="52"/>
                          <a:pt x="224" y="41"/>
                          <a:pt x="231" y="33"/>
                        </a:cubicBezTo>
                        <a:cubicBezTo>
                          <a:pt x="236" y="27"/>
                          <a:pt x="237" y="18"/>
                          <a:pt x="243" y="13"/>
                        </a:cubicBezTo>
                        <a:cubicBezTo>
                          <a:pt x="243" y="13"/>
                          <a:pt x="243" y="13"/>
                          <a:pt x="243" y="13"/>
                        </a:cubicBezTo>
                        <a:cubicBezTo>
                          <a:pt x="260" y="4"/>
                          <a:pt x="283" y="7"/>
                          <a:pt x="295" y="23"/>
                        </a:cubicBezTo>
                        <a:cubicBezTo>
                          <a:pt x="301" y="31"/>
                          <a:pt x="306" y="34"/>
                          <a:pt x="315" y="26"/>
                        </a:cubicBezTo>
                        <a:cubicBezTo>
                          <a:pt x="327" y="16"/>
                          <a:pt x="335" y="25"/>
                          <a:pt x="340" y="35"/>
                        </a:cubicBezTo>
                        <a:cubicBezTo>
                          <a:pt x="344" y="41"/>
                          <a:pt x="345" y="50"/>
                          <a:pt x="350" y="56"/>
                        </a:cubicBezTo>
                        <a:cubicBezTo>
                          <a:pt x="352" y="57"/>
                          <a:pt x="353" y="59"/>
                          <a:pt x="354" y="60"/>
                        </a:cubicBezTo>
                        <a:cubicBezTo>
                          <a:pt x="357" y="62"/>
                          <a:pt x="359" y="66"/>
                          <a:pt x="362" y="66"/>
                        </a:cubicBezTo>
                        <a:cubicBezTo>
                          <a:pt x="387" y="69"/>
                          <a:pt x="394" y="89"/>
                          <a:pt x="404" y="107"/>
                        </a:cubicBezTo>
                        <a:cubicBezTo>
                          <a:pt x="407" y="111"/>
                          <a:pt x="410" y="117"/>
                          <a:pt x="405" y="119"/>
                        </a:cubicBezTo>
                        <a:cubicBezTo>
                          <a:pt x="392" y="125"/>
                          <a:pt x="392" y="136"/>
                          <a:pt x="389" y="146"/>
                        </a:cubicBezTo>
                        <a:cubicBezTo>
                          <a:pt x="386" y="158"/>
                          <a:pt x="380" y="169"/>
                          <a:pt x="363" y="167"/>
                        </a:cubicBezTo>
                        <a:cubicBezTo>
                          <a:pt x="355" y="166"/>
                          <a:pt x="342" y="162"/>
                          <a:pt x="337" y="175"/>
                        </a:cubicBezTo>
                        <a:cubicBezTo>
                          <a:pt x="336" y="177"/>
                          <a:pt x="334" y="178"/>
                          <a:pt x="332" y="177"/>
                        </a:cubicBezTo>
                        <a:cubicBezTo>
                          <a:pt x="299" y="173"/>
                          <a:pt x="264" y="176"/>
                          <a:pt x="235" y="157"/>
                        </a:cubicBezTo>
                        <a:cubicBezTo>
                          <a:pt x="235" y="157"/>
                          <a:pt x="235" y="157"/>
                          <a:pt x="235" y="157"/>
                        </a:cubicBezTo>
                        <a:cubicBezTo>
                          <a:pt x="228" y="143"/>
                          <a:pt x="207" y="141"/>
                          <a:pt x="199" y="153"/>
                        </a:cubicBezTo>
                        <a:cubicBezTo>
                          <a:pt x="198" y="154"/>
                          <a:pt x="197" y="154"/>
                          <a:pt x="197" y="155"/>
                        </a:cubicBezTo>
                        <a:cubicBezTo>
                          <a:pt x="185" y="158"/>
                          <a:pt x="179" y="172"/>
                          <a:pt x="163" y="168"/>
                        </a:cubicBezTo>
                        <a:cubicBezTo>
                          <a:pt x="159" y="166"/>
                          <a:pt x="161" y="178"/>
                          <a:pt x="157" y="183"/>
                        </a:cubicBezTo>
                        <a:cubicBezTo>
                          <a:pt x="157" y="183"/>
                          <a:pt x="156" y="184"/>
                          <a:pt x="155" y="185"/>
                        </a:cubicBezTo>
                        <a:cubicBezTo>
                          <a:pt x="152" y="186"/>
                          <a:pt x="150" y="187"/>
                          <a:pt x="147" y="189"/>
                        </a:cubicBezTo>
                        <a:cubicBezTo>
                          <a:pt x="146" y="188"/>
                          <a:pt x="145" y="188"/>
                          <a:pt x="144" y="188"/>
                        </a:cubicBezTo>
                        <a:cubicBezTo>
                          <a:pt x="132" y="178"/>
                          <a:pt x="116" y="178"/>
                          <a:pt x="105" y="167"/>
                        </a:cubicBezTo>
                        <a:cubicBezTo>
                          <a:pt x="104" y="167"/>
                          <a:pt x="104" y="166"/>
                          <a:pt x="103" y="165"/>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56" name="9Slide.vn 63">
                    <a:extLst>
                      <a:ext uri="{FF2B5EF4-FFF2-40B4-BE49-F238E27FC236}">
                        <a16:creationId xmlns:a16="http://schemas.microsoft.com/office/drawing/2014/main" xmlns="" id="{C27DC026-1946-B408-6C40-0350FE8DD12A}"/>
                      </a:ext>
                    </a:extLst>
                  </p:cNvPr>
                  <p:cNvSpPr>
                    <a:spLocks/>
                  </p:cNvSpPr>
                  <p:nvPr>
                    <p:custDataLst>
                      <p:tags r:id="rId102"/>
                    </p:custDataLst>
                  </p:nvPr>
                </p:nvSpPr>
                <p:spPr bwMode="auto">
                  <a:xfrm>
                    <a:off x="5734641" y="1181188"/>
                    <a:ext cx="208560" cy="322979"/>
                  </a:xfrm>
                  <a:custGeom>
                    <a:avLst/>
                    <a:gdLst>
                      <a:gd name="T0" fmla="*/ 73 w 195"/>
                      <a:gd name="T1" fmla="*/ 277 h 301"/>
                      <a:gd name="T2" fmla="*/ 48 w 195"/>
                      <a:gd name="T3" fmla="*/ 257 h 301"/>
                      <a:gd name="T4" fmla="*/ 6 w 195"/>
                      <a:gd name="T5" fmla="*/ 201 h 301"/>
                      <a:gd name="T6" fmla="*/ 1 w 195"/>
                      <a:gd name="T7" fmla="*/ 155 h 301"/>
                      <a:gd name="T8" fmla="*/ 9 w 195"/>
                      <a:gd name="T9" fmla="*/ 151 h 301"/>
                      <a:gd name="T10" fmla="*/ 19 w 195"/>
                      <a:gd name="T11" fmla="*/ 140 h 301"/>
                      <a:gd name="T12" fmla="*/ 17 w 195"/>
                      <a:gd name="T13" fmla="*/ 125 h 301"/>
                      <a:gd name="T14" fmla="*/ 19 w 195"/>
                      <a:gd name="T15" fmla="*/ 91 h 301"/>
                      <a:gd name="T16" fmla="*/ 16 w 195"/>
                      <a:gd name="T17" fmla="*/ 54 h 301"/>
                      <a:gd name="T18" fmla="*/ 44 w 195"/>
                      <a:gd name="T19" fmla="*/ 32 h 301"/>
                      <a:gd name="T20" fmla="*/ 75 w 195"/>
                      <a:gd name="T21" fmla="*/ 28 h 301"/>
                      <a:gd name="T22" fmla="*/ 77 w 195"/>
                      <a:gd name="T23" fmla="*/ 23 h 301"/>
                      <a:gd name="T24" fmla="*/ 97 w 195"/>
                      <a:gd name="T25" fmla="*/ 16 h 301"/>
                      <a:gd name="T26" fmla="*/ 121 w 195"/>
                      <a:gd name="T27" fmla="*/ 30 h 301"/>
                      <a:gd name="T28" fmla="*/ 125 w 195"/>
                      <a:gd name="T29" fmla="*/ 41 h 301"/>
                      <a:gd name="T30" fmla="*/ 142 w 195"/>
                      <a:gd name="T31" fmla="*/ 70 h 301"/>
                      <a:gd name="T32" fmla="*/ 153 w 195"/>
                      <a:gd name="T33" fmla="*/ 73 h 301"/>
                      <a:gd name="T34" fmla="*/ 173 w 195"/>
                      <a:gd name="T35" fmla="*/ 113 h 301"/>
                      <a:gd name="T36" fmla="*/ 176 w 195"/>
                      <a:gd name="T37" fmla="*/ 114 h 301"/>
                      <a:gd name="T38" fmla="*/ 193 w 195"/>
                      <a:gd name="T39" fmla="*/ 150 h 301"/>
                      <a:gd name="T40" fmla="*/ 181 w 195"/>
                      <a:gd name="T41" fmla="*/ 161 h 301"/>
                      <a:gd name="T42" fmla="*/ 172 w 195"/>
                      <a:gd name="T43" fmla="*/ 186 h 301"/>
                      <a:gd name="T44" fmla="*/ 173 w 195"/>
                      <a:gd name="T45" fmla="*/ 189 h 301"/>
                      <a:gd name="T46" fmla="*/ 155 w 195"/>
                      <a:gd name="T47" fmla="*/ 249 h 301"/>
                      <a:gd name="T48" fmla="*/ 155 w 195"/>
                      <a:gd name="T49" fmla="*/ 264 h 301"/>
                      <a:gd name="T50" fmla="*/ 168 w 195"/>
                      <a:gd name="T51" fmla="*/ 301 h 301"/>
                      <a:gd name="T52" fmla="*/ 73 w 195"/>
                      <a:gd name="T53" fmla="*/ 27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5" h="301">
                        <a:moveTo>
                          <a:pt x="73" y="277"/>
                        </a:moveTo>
                        <a:cubicBezTo>
                          <a:pt x="69" y="265"/>
                          <a:pt x="58" y="261"/>
                          <a:pt x="48" y="257"/>
                        </a:cubicBezTo>
                        <a:cubicBezTo>
                          <a:pt x="27" y="251"/>
                          <a:pt x="10" y="222"/>
                          <a:pt x="6" y="201"/>
                        </a:cubicBezTo>
                        <a:cubicBezTo>
                          <a:pt x="3" y="185"/>
                          <a:pt x="3" y="170"/>
                          <a:pt x="1" y="155"/>
                        </a:cubicBezTo>
                        <a:cubicBezTo>
                          <a:pt x="0" y="145"/>
                          <a:pt x="3" y="149"/>
                          <a:pt x="9" y="151"/>
                        </a:cubicBezTo>
                        <a:cubicBezTo>
                          <a:pt x="19" y="154"/>
                          <a:pt x="23" y="143"/>
                          <a:pt x="19" y="140"/>
                        </a:cubicBezTo>
                        <a:cubicBezTo>
                          <a:pt x="11" y="134"/>
                          <a:pt x="13" y="129"/>
                          <a:pt x="17" y="125"/>
                        </a:cubicBezTo>
                        <a:cubicBezTo>
                          <a:pt x="26" y="113"/>
                          <a:pt x="24" y="98"/>
                          <a:pt x="19" y="91"/>
                        </a:cubicBezTo>
                        <a:cubicBezTo>
                          <a:pt x="9" y="77"/>
                          <a:pt x="11" y="69"/>
                          <a:pt x="16" y="54"/>
                        </a:cubicBezTo>
                        <a:cubicBezTo>
                          <a:pt x="22" y="39"/>
                          <a:pt x="33" y="38"/>
                          <a:pt x="44" y="32"/>
                        </a:cubicBezTo>
                        <a:cubicBezTo>
                          <a:pt x="55" y="26"/>
                          <a:pt x="62" y="13"/>
                          <a:pt x="75" y="28"/>
                        </a:cubicBezTo>
                        <a:cubicBezTo>
                          <a:pt x="76" y="26"/>
                          <a:pt x="76" y="24"/>
                          <a:pt x="77" y="23"/>
                        </a:cubicBezTo>
                        <a:cubicBezTo>
                          <a:pt x="84" y="22"/>
                          <a:pt x="83" y="0"/>
                          <a:pt x="97" y="16"/>
                        </a:cubicBezTo>
                        <a:cubicBezTo>
                          <a:pt x="103" y="23"/>
                          <a:pt x="117" y="18"/>
                          <a:pt x="121" y="30"/>
                        </a:cubicBezTo>
                        <a:cubicBezTo>
                          <a:pt x="126" y="32"/>
                          <a:pt x="121" y="38"/>
                          <a:pt x="125" y="41"/>
                        </a:cubicBezTo>
                        <a:cubicBezTo>
                          <a:pt x="130" y="51"/>
                          <a:pt x="143" y="56"/>
                          <a:pt x="142" y="70"/>
                        </a:cubicBezTo>
                        <a:cubicBezTo>
                          <a:pt x="141" y="76"/>
                          <a:pt x="149" y="72"/>
                          <a:pt x="153" y="73"/>
                        </a:cubicBezTo>
                        <a:cubicBezTo>
                          <a:pt x="158" y="87"/>
                          <a:pt x="161" y="103"/>
                          <a:pt x="173" y="113"/>
                        </a:cubicBezTo>
                        <a:cubicBezTo>
                          <a:pt x="174" y="114"/>
                          <a:pt x="175" y="114"/>
                          <a:pt x="176" y="114"/>
                        </a:cubicBezTo>
                        <a:cubicBezTo>
                          <a:pt x="194" y="120"/>
                          <a:pt x="195" y="134"/>
                          <a:pt x="193" y="150"/>
                        </a:cubicBezTo>
                        <a:cubicBezTo>
                          <a:pt x="193" y="158"/>
                          <a:pt x="184" y="157"/>
                          <a:pt x="181" y="161"/>
                        </a:cubicBezTo>
                        <a:cubicBezTo>
                          <a:pt x="174" y="168"/>
                          <a:pt x="169" y="175"/>
                          <a:pt x="172" y="186"/>
                        </a:cubicBezTo>
                        <a:cubicBezTo>
                          <a:pt x="172" y="187"/>
                          <a:pt x="173" y="189"/>
                          <a:pt x="173" y="189"/>
                        </a:cubicBezTo>
                        <a:cubicBezTo>
                          <a:pt x="146" y="203"/>
                          <a:pt x="163" y="230"/>
                          <a:pt x="155" y="249"/>
                        </a:cubicBezTo>
                        <a:cubicBezTo>
                          <a:pt x="153" y="254"/>
                          <a:pt x="151" y="260"/>
                          <a:pt x="155" y="264"/>
                        </a:cubicBezTo>
                        <a:cubicBezTo>
                          <a:pt x="164" y="274"/>
                          <a:pt x="163" y="288"/>
                          <a:pt x="168" y="301"/>
                        </a:cubicBezTo>
                        <a:cubicBezTo>
                          <a:pt x="135" y="293"/>
                          <a:pt x="100" y="301"/>
                          <a:pt x="73" y="277"/>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57" name="9Slide.vn 64">
                    <a:extLst>
                      <a:ext uri="{FF2B5EF4-FFF2-40B4-BE49-F238E27FC236}">
                        <a16:creationId xmlns:a16="http://schemas.microsoft.com/office/drawing/2014/main" xmlns="" id="{3D3F0EDF-5609-E608-9423-C4B3EB780390}"/>
                      </a:ext>
                    </a:extLst>
                  </p:cNvPr>
                  <p:cNvSpPr>
                    <a:spLocks/>
                  </p:cNvSpPr>
                  <p:nvPr>
                    <p:custDataLst>
                      <p:tags r:id="rId103"/>
                    </p:custDataLst>
                  </p:nvPr>
                </p:nvSpPr>
                <p:spPr bwMode="auto">
                  <a:xfrm>
                    <a:off x="5979410" y="1052286"/>
                    <a:ext cx="275183" cy="286770"/>
                  </a:xfrm>
                  <a:custGeom>
                    <a:avLst/>
                    <a:gdLst>
                      <a:gd name="T0" fmla="*/ 137 w 256"/>
                      <a:gd name="T1" fmla="*/ 69 h 267"/>
                      <a:gd name="T2" fmla="*/ 157 w 256"/>
                      <a:gd name="T3" fmla="*/ 58 h 267"/>
                      <a:gd name="T4" fmla="*/ 196 w 256"/>
                      <a:gd name="T5" fmla="*/ 39 h 267"/>
                      <a:gd name="T6" fmla="*/ 217 w 256"/>
                      <a:gd name="T7" fmla="*/ 74 h 267"/>
                      <a:gd name="T8" fmla="*/ 243 w 256"/>
                      <a:gd name="T9" fmla="*/ 121 h 267"/>
                      <a:gd name="T10" fmla="*/ 256 w 256"/>
                      <a:gd name="T11" fmla="*/ 132 h 267"/>
                      <a:gd name="T12" fmla="*/ 244 w 256"/>
                      <a:gd name="T13" fmla="*/ 160 h 267"/>
                      <a:gd name="T14" fmla="*/ 223 w 256"/>
                      <a:gd name="T15" fmla="*/ 154 h 267"/>
                      <a:gd name="T16" fmla="*/ 202 w 256"/>
                      <a:gd name="T17" fmla="*/ 159 h 267"/>
                      <a:gd name="T18" fmla="*/ 188 w 256"/>
                      <a:gd name="T19" fmla="*/ 200 h 267"/>
                      <a:gd name="T20" fmla="*/ 186 w 256"/>
                      <a:gd name="T21" fmla="*/ 228 h 267"/>
                      <a:gd name="T22" fmla="*/ 169 w 256"/>
                      <a:gd name="T23" fmla="*/ 232 h 267"/>
                      <a:gd name="T24" fmla="*/ 165 w 256"/>
                      <a:gd name="T25" fmla="*/ 229 h 267"/>
                      <a:gd name="T26" fmla="*/ 145 w 256"/>
                      <a:gd name="T27" fmla="*/ 255 h 267"/>
                      <a:gd name="T28" fmla="*/ 136 w 256"/>
                      <a:gd name="T29" fmla="*/ 267 h 267"/>
                      <a:gd name="T30" fmla="*/ 131 w 256"/>
                      <a:gd name="T31" fmla="*/ 258 h 267"/>
                      <a:gd name="T32" fmla="*/ 123 w 256"/>
                      <a:gd name="T33" fmla="*/ 250 h 267"/>
                      <a:gd name="T34" fmla="*/ 61 w 256"/>
                      <a:gd name="T35" fmla="*/ 217 h 267"/>
                      <a:gd name="T36" fmla="*/ 10 w 256"/>
                      <a:gd name="T37" fmla="*/ 163 h 267"/>
                      <a:gd name="T38" fmla="*/ 9 w 256"/>
                      <a:gd name="T39" fmla="*/ 127 h 267"/>
                      <a:gd name="T40" fmla="*/ 5 w 256"/>
                      <a:gd name="T41" fmla="*/ 89 h 267"/>
                      <a:gd name="T42" fmla="*/ 7 w 256"/>
                      <a:gd name="T43" fmla="*/ 75 h 267"/>
                      <a:gd name="T44" fmla="*/ 6 w 256"/>
                      <a:gd name="T45" fmla="*/ 76 h 267"/>
                      <a:gd name="T46" fmla="*/ 15 w 256"/>
                      <a:gd name="T47" fmla="*/ 76 h 267"/>
                      <a:gd name="T48" fmla="*/ 28 w 256"/>
                      <a:gd name="T49" fmla="*/ 51 h 267"/>
                      <a:gd name="T50" fmla="*/ 37 w 256"/>
                      <a:gd name="T51" fmla="*/ 17 h 267"/>
                      <a:gd name="T52" fmla="*/ 37 w 256"/>
                      <a:gd name="T53" fmla="*/ 17 h 267"/>
                      <a:gd name="T54" fmla="*/ 55 w 256"/>
                      <a:gd name="T55" fmla="*/ 10 h 267"/>
                      <a:gd name="T56" fmla="*/ 92 w 256"/>
                      <a:gd name="T57" fmla="*/ 31 h 267"/>
                      <a:gd name="T58" fmla="*/ 93 w 256"/>
                      <a:gd name="T59" fmla="*/ 76 h 267"/>
                      <a:gd name="T60" fmla="*/ 99 w 256"/>
                      <a:gd name="T61" fmla="*/ 90 h 267"/>
                      <a:gd name="T62" fmla="*/ 112 w 256"/>
                      <a:gd name="T63" fmla="*/ 84 h 267"/>
                      <a:gd name="T64" fmla="*/ 137 w 256"/>
                      <a:gd name="T65" fmla="*/ 6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6" h="267">
                        <a:moveTo>
                          <a:pt x="137" y="69"/>
                        </a:moveTo>
                        <a:cubicBezTo>
                          <a:pt x="146" y="69"/>
                          <a:pt x="153" y="67"/>
                          <a:pt x="157" y="58"/>
                        </a:cubicBezTo>
                        <a:cubicBezTo>
                          <a:pt x="165" y="43"/>
                          <a:pt x="183" y="45"/>
                          <a:pt x="196" y="39"/>
                        </a:cubicBezTo>
                        <a:cubicBezTo>
                          <a:pt x="205" y="34"/>
                          <a:pt x="219" y="59"/>
                          <a:pt x="217" y="74"/>
                        </a:cubicBezTo>
                        <a:cubicBezTo>
                          <a:pt x="212" y="101"/>
                          <a:pt x="217" y="110"/>
                          <a:pt x="243" y="121"/>
                        </a:cubicBezTo>
                        <a:cubicBezTo>
                          <a:pt x="249" y="123"/>
                          <a:pt x="253" y="126"/>
                          <a:pt x="256" y="132"/>
                        </a:cubicBezTo>
                        <a:cubicBezTo>
                          <a:pt x="242" y="137"/>
                          <a:pt x="251" y="152"/>
                          <a:pt x="244" y="160"/>
                        </a:cubicBezTo>
                        <a:cubicBezTo>
                          <a:pt x="239" y="152"/>
                          <a:pt x="229" y="158"/>
                          <a:pt x="223" y="154"/>
                        </a:cubicBezTo>
                        <a:cubicBezTo>
                          <a:pt x="215" y="148"/>
                          <a:pt x="206" y="151"/>
                          <a:pt x="202" y="159"/>
                        </a:cubicBezTo>
                        <a:cubicBezTo>
                          <a:pt x="194" y="171"/>
                          <a:pt x="184" y="182"/>
                          <a:pt x="188" y="200"/>
                        </a:cubicBezTo>
                        <a:cubicBezTo>
                          <a:pt x="191" y="209"/>
                          <a:pt x="190" y="219"/>
                          <a:pt x="186" y="228"/>
                        </a:cubicBezTo>
                        <a:cubicBezTo>
                          <a:pt x="181" y="238"/>
                          <a:pt x="177" y="244"/>
                          <a:pt x="169" y="232"/>
                        </a:cubicBezTo>
                        <a:cubicBezTo>
                          <a:pt x="168" y="231"/>
                          <a:pt x="165" y="229"/>
                          <a:pt x="165" y="229"/>
                        </a:cubicBezTo>
                        <a:cubicBezTo>
                          <a:pt x="158" y="238"/>
                          <a:pt x="147" y="245"/>
                          <a:pt x="145" y="255"/>
                        </a:cubicBezTo>
                        <a:cubicBezTo>
                          <a:pt x="144" y="262"/>
                          <a:pt x="134" y="260"/>
                          <a:pt x="136" y="267"/>
                        </a:cubicBezTo>
                        <a:cubicBezTo>
                          <a:pt x="128" y="267"/>
                          <a:pt x="132" y="261"/>
                          <a:pt x="131" y="258"/>
                        </a:cubicBezTo>
                        <a:cubicBezTo>
                          <a:pt x="130" y="254"/>
                          <a:pt x="126" y="250"/>
                          <a:pt x="123" y="250"/>
                        </a:cubicBezTo>
                        <a:cubicBezTo>
                          <a:pt x="97" y="249"/>
                          <a:pt x="74" y="233"/>
                          <a:pt x="61" y="217"/>
                        </a:cubicBezTo>
                        <a:cubicBezTo>
                          <a:pt x="46" y="197"/>
                          <a:pt x="22" y="187"/>
                          <a:pt x="10" y="163"/>
                        </a:cubicBezTo>
                        <a:cubicBezTo>
                          <a:pt x="2" y="148"/>
                          <a:pt x="0" y="140"/>
                          <a:pt x="9" y="127"/>
                        </a:cubicBezTo>
                        <a:cubicBezTo>
                          <a:pt x="16" y="115"/>
                          <a:pt x="20" y="100"/>
                          <a:pt x="5" y="89"/>
                        </a:cubicBezTo>
                        <a:cubicBezTo>
                          <a:pt x="0" y="85"/>
                          <a:pt x="4" y="80"/>
                          <a:pt x="7" y="75"/>
                        </a:cubicBezTo>
                        <a:cubicBezTo>
                          <a:pt x="7" y="75"/>
                          <a:pt x="6" y="76"/>
                          <a:pt x="6" y="76"/>
                        </a:cubicBezTo>
                        <a:cubicBezTo>
                          <a:pt x="9" y="77"/>
                          <a:pt x="15" y="77"/>
                          <a:pt x="15" y="76"/>
                        </a:cubicBezTo>
                        <a:cubicBezTo>
                          <a:pt x="12" y="63"/>
                          <a:pt x="12" y="53"/>
                          <a:pt x="28" y="51"/>
                        </a:cubicBezTo>
                        <a:cubicBezTo>
                          <a:pt x="18" y="36"/>
                          <a:pt x="38" y="29"/>
                          <a:pt x="37" y="17"/>
                        </a:cubicBezTo>
                        <a:cubicBezTo>
                          <a:pt x="37" y="17"/>
                          <a:pt x="37" y="17"/>
                          <a:pt x="37" y="17"/>
                        </a:cubicBezTo>
                        <a:cubicBezTo>
                          <a:pt x="42" y="12"/>
                          <a:pt x="49" y="13"/>
                          <a:pt x="55" y="10"/>
                        </a:cubicBezTo>
                        <a:cubicBezTo>
                          <a:pt x="73" y="0"/>
                          <a:pt x="91" y="10"/>
                          <a:pt x="92" y="31"/>
                        </a:cubicBezTo>
                        <a:cubicBezTo>
                          <a:pt x="93" y="46"/>
                          <a:pt x="100" y="60"/>
                          <a:pt x="93" y="76"/>
                        </a:cubicBezTo>
                        <a:cubicBezTo>
                          <a:pt x="91" y="81"/>
                          <a:pt x="94" y="87"/>
                          <a:pt x="99" y="90"/>
                        </a:cubicBezTo>
                        <a:cubicBezTo>
                          <a:pt x="106" y="94"/>
                          <a:pt x="108" y="87"/>
                          <a:pt x="112" y="84"/>
                        </a:cubicBezTo>
                        <a:cubicBezTo>
                          <a:pt x="119" y="77"/>
                          <a:pt x="127" y="71"/>
                          <a:pt x="137" y="69"/>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58" name="9Slide.vn 65">
                    <a:extLst>
                      <a:ext uri="{FF2B5EF4-FFF2-40B4-BE49-F238E27FC236}">
                        <a16:creationId xmlns:a16="http://schemas.microsoft.com/office/drawing/2014/main" xmlns="" id="{E59142C5-7CD8-0C1F-606F-578F5E16AC5A}"/>
                      </a:ext>
                    </a:extLst>
                  </p:cNvPr>
                  <p:cNvSpPr>
                    <a:spLocks/>
                  </p:cNvSpPr>
                  <p:nvPr>
                    <p:custDataLst>
                      <p:tags r:id="rId104"/>
                    </p:custDataLst>
                  </p:nvPr>
                </p:nvSpPr>
                <p:spPr bwMode="auto">
                  <a:xfrm>
                    <a:off x="5902648" y="1323124"/>
                    <a:ext cx="278080" cy="325875"/>
                  </a:xfrm>
                  <a:custGeom>
                    <a:avLst/>
                    <a:gdLst>
                      <a:gd name="T0" fmla="*/ 97 w 259"/>
                      <a:gd name="T1" fmla="*/ 179 h 303"/>
                      <a:gd name="T2" fmla="*/ 103 w 259"/>
                      <a:gd name="T3" fmla="*/ 180 h 303"/>
                      <a:gd name="T4" fmla="*/ 99 w 259"/>
                      <a:gd name="T5" fmla="*/ 168 h 303"/>
                      <a:gd name="T6" fmla="*/ 81 w 259"/>
                      <a:gd name="T7" fmla="*/ 151 h 303"/>
                      <a:gd name="T8" fmla="*/ 60 w 259"/>
                      <a:gd name="T9" fmla="*/ 137 h 303"/>
                      <a:gd name="T10" fmla="*/ 25 w 259"/>
                      <a:gd name="T11" fmla="*/ 135 h 303"/>
                      <a:gd name="T12" fmla="*/ 5 w 259"/>
                      <a:gd name="T13" fmla="*/ 116 h 303"/>
                      <a:gd name="T14" fmla="*/ 6 w 259"/>
                      <a:gd name="T15" fmla="*/ 87 h 303"/>
                      <a:gd name="T16" fmla="*/ 12 w 259"/>
                      <a:gd name="T17" fmla="*/ 70 h 303"/>
                      <a:gd name="T18" fmla="*/ 24 w 259"/>
                      <a:gd name="T19" fmla="*/ 47 h 303"/>
                      <a:gd name="T20" fmla="*/ 36 w 259"/>
                      <a:gd name="T21" fmla="*/ 38 h 303"/>
                      <a:gd name="T22" fmla="*/ 46 w 259"/>
                      <a:gd name="T23" fmla="*/ 48 h 303"/>
                      <a:gd name="T24" fmla="*/ 92 w 259"/>
                      <a:gd name="T25" fmla="*/ 90 h 303"/>
                      <a:gd name="T26" fmla="*/ 150 w 259"/>
                      <a:gd name="T27" fmla="*/ 107 h 303"/>
                      <a:gd name="T28" fmla="*/ 157 w 259"/>
                      <a:gd name="T29" fmla="*/ 108 h 303"/>
                      <a:gd name="T30" fmla="*/ 166 w 259"/>
                      <a:gd name="T31" fmla="*/ 55 h 303"/>
                      <a:gd name="T32" fmla="*/ 165 w 259"/>
                      <a:gd name="T33" fmla="*/ 35 h 303"/>
                      <a:gd name="T34" fmla="*/ 175 w 259"/>
                      <a:gd name="T35" fmla="*/ 11 h 303"/>
                      <a:gd name="T36" fmla="*/ 191 w 259"/>
                      <a:gd name="T37" fmla="*/ 8 h 303"/>
                      <a:gd name="T38" fmla="*/ 214 w 259"/>
                      <a:gd name="T39" fmla="*/ 31 h 303"/>
                      <a:gd name="T40" fmla="*/ 218 w 259"/>
                      <a:gd name="T41" fmla="*/ 53 h 303"/>
                      <a:gd name="T42" fmla="*/ 218 w 259"/>
                      <a:gd name="T43" fmla="*/ 86 h 303"/>
                      <a:gd name="T44" fmla="*/ 254 w 259"/>
                      <a:gd name="T45" fmla="*/ 122 h 303"/>
                      <a:gd name="T46" fmla="*/ 252 w 259"/>
                      <a:gd name="T47" fmla="*/ 134 h 303"/>
                      <a:gd name="T48" fmla="*/ 232 w 259"/>
                      <a:gd name="T49" fmla="*/ 148 h 303"/>
                      <a:gd name="T50" fmla="*/ 223 w 259"/>
                      <a:gd name="T51" fmla="*/ 168 h 303"/>
                      <a:gd name="T52" fmla="*/ 220 w 259"/>
                      <a:gd name="T53" fmla="*/ 176 h 303"/>
                      <a:gd name="T54" fmla="*/ 213 w 259"/>
                      <a:gd name="T55" fmla="*/ 182 h 303"/>
                      <a:gd name="T56" fmla="*/ 219 w 259"/>
                      <a:gd name="T57" fmla="*/ 207 h 303"/>
                      <a:gd name="T58" fmla="*/ 243 w 259"/>
                      <a:gd name="T59" fmla="*/ 244 h 303"/>
                      <a:gd name="T60" fmla="*/ 240 w 259"/>
                      <a:gd name="T61" fmla="*/ 265 h 303"/>
                      <a:gd name="T62" fmla="*/ 233 w 259"/>
                      <a:gd name="T63" fmla="*/ 267 h 303"/>
                      <a:gd name="T64" fmla="*/ 212 w 259"/>
                      <a:gd name="T65" fmla="*/ 268 h 303"/>
                      <a:gd name="T66" fmla="*/ 199 w 259"/>
                      <a:gd name="T67" fmla="*/ 266 h 303"/>
                      <a:gd name="T68" fmla="*/ 187 w 259"/>
                      <a:gd name="T69" fmla="*/ 270 h 303"/>
                      <a:gd name="T70" fmla="*/ 174 w 259"/>
                      <a:gd name="T71" fmla="*/ 303 h 303"/>
                      <a:gd name="T72" fmla="*/ 166 w 259"/>
                      <a:gd name="T73" fmla="*/ 296 h 303"/>
                      <a:gd name="T74" fmla="*/ 139 w 259"/>
                      <a:gd name="T75" fmla="*/ 259 h 303"/>
                      <a:gd name="T76" fmla="*/ 125 w 259"/>
                      <a:gd name="T77" fmla="*/ 207 h 303"/>
                      <a:gd name="T78" fmla="*/ 118 w 259"/>
                      <a:gd name="T79" fmla="*/ 202 h 303"/>
                      <a:gd name="T80" fmla="*/ 97 w 259"/>
                      <a:gd name="T81" fmla="*/ 179 h 303"/>
                      <a:gd name="T82" fmla="*/ 97 w 259"/>
                      <a:gd name="T83" fmla="*/ 179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9" h="303">
                        <a:moveTo>
                          <a:pt x="97" y="179"/>
                        </a:moveTo>
                        <a:cubicBezTo>
                          <a:pt x="99" y="179"/>
                          <a:pt x="102" y="186"/>
                          <a:pt x="103" y="180"/>
                        </a:cubicBezTo>
                        <a:cubicBezTo>
                          <a:pt x="105" y="177"/>
                          <a:pt x="108" y="167"/>
                          <a:pt x="99" y="168"/>
                        </a:cubicBezTo>
                        <a:cubicBezTo>
                          <a:pt x="84" y="171"/>
                          <a:pt x="82" y="164"/>
                          <a:pt x="81" y="151"/>
                        </a:cubicBezTo>
                        <a:cubicBezTo>
                          <a:pt x="81" y="148"/>
                          <a:pt x="68" y="137"/>
                          <a:pt x="60" y="137"/>
                        </a:cubicBezTo>
                        <a:cubicBezTo>
                          <a:pt x="48" y="137"/>
                          <a:pt x="38" y="127"/>
                          <a:pt x="25" y="135"/>
                        </a:cubicBezTo>
                        <a:cubicBezTo>
                          <a:pt x="11" y="143"/>
                          <a:pt x="0" y="131"/>
                          <a:pt x="5" y="116"/>
                        </a:cubicBezTo>
                        <a:cubicBezTo>
                          <a:pt x="8" y="106"/>
                          <a:pt x="9" y="97"/>
                          <a:pt x="6" y="87"/>
                        </a:cubicBezTo>
                        <a:cubicBezTo>
                          <a:pt x="5" y="82"/>
                          <a:pt x="5" y="74"/>
                          <a:pt x="12" y="70"/>
                        </a:cubicBezTo>
                        <a:cubicBezTo>
                          <a:pt x="21" y="65"/>
                          <a:pt x="28" y="59"/>
                          <a:pt x="24" y="47"/>
                        </a:cubicBezTo>
                        <a:cubicBezTo>
                          <a:pt x="21" y="36"/>
                          <a:pt x="32" y="40"/>
                          <a:pt x="36" y="38"/>
                        </a:cubicBezTo>
                        <a:cubicBezTo>
                          <a:pt x="42" y="36"/>
                          <a:pt x="45" y="40"/>
                          <a:pt x="46" y="48"/>
                        </a:cubicBezTo>
                        <a:cubicBezTo>
                          <a:pt x="49" y="70"/>
                          <a:pt x="71" y="95"/>
                          <a:pt x="92" y="90"/>
                        </a:cubicBezTo>
                        <a:cubicBezTo>
                          <a:pt x="115" y="84"/>
                          <a:pt x="134" y="89"/>
                          <a:pt x="150" y="107"/>
                        </a:cubicBezTo>
                        <a:cubicBezTo>
                          <a:pt x="151" y="108"/>
                          <a:pt x="155" y="108"/>
                          <a:pt x="157" y="108"/>
                        </a:cubicBezTo>
                        <a:cubicBezTo>
                          <a:pt x="172" y="102"/>
                          <a:pt x="177" y="68"/>
                          <a:pt x="166" y="55"/>
                        </a:cubicBezTo>
                        <a:cubicBezTo>
                          <a:pt x="162" y="50"/>
                          <a:pt x="150" y="44"/>
                          <a:pt x="165" y="35"/>
                        </a:cubicBezTo>
                        <a:cubicBezTo>
                          <a:pt x="171" y="32"/>
                          <a:pt x="171" y="19"/>
                          <a:pt x="175" y="11"/>
                        </a:cubicBezTo>
                        <a:cubicBezTo>
                          <a:pt x="179" y="1"/>
                          <a:pt x="187" y="0"/>
                          <a:pt x="191" y="8"/>
                        </a:cubicBezTo>
                        <a:cubicBezTo>
                          <a:pt x="197" y="19"/>
                          <a:pt x="207" y="24"/>
                          <a:pt x="214" y="31"/>
                        </a:cubicBezTo>
                        <a:cubicBezTo>
                          <a:pt x="219" y="36"/>
                          <a:pt x="219" y="46"/>
                          <a:pt x="218" y="53"/>
                        </a:cubicBezTo>
                        <a:cubicBezTo>
                          <a:pt x="216" y="64"/>
                          <a:pt x="215" y="74"/>
                          <a:pt x="218" y="86"/>
                        </a:cubicBezTo>
                        <a:cubicBezTo>
                          <a:pt x="224" y="106"/>
                          <a:pt x="231" y="120"/>
                          <a:pt x="254" y="122"/>
                        </a:cubicBezTo>
                        <a:cubicBezTo>
                          <a:pt x="259" y="123"/>
                          <a:pt x="255" y="130"/>
                          <a:pt x="252" y="134"/>
                        </a:cubicBezTo>
                        <a:cubicBezTo>
                          <a:pt x="247" y="142"/>
                          <a:pt x="235" y="137"/>
                          <a:pt x="232" y="148"/>
                        </a:cubicBezTo>
                        <a:cubicBezTo>
                          <a:pt x="231" y="155"/>
                          <a:pt x="217" y="157"/>
                          <a:pt x="223" y="168"/>
                        </a:cubicBezTo>
                        <a:cubicBezTo>
                          <a:pt x="223" y="171"/>
                          <a:pt x="229" y="176"/>
                          <a:pt x="220" y="176"/>
                        </a:cubicBezTo>
                        <a:cubicBezTo>
                          <a:pt x="216" y="177"/>
                          <a:pt x="213" y="182"/>
                          <a:pt x="213" y="182"/>
                        </a:cubicBezTo>
                        <a:cubicBezTo>
                          <a:pt x="225" y="188"/>
                          <a:pt x="219" y="199"/>
                          <a:pt x="219" y="207"/>
                        </a:cubicBezTo>
                        <a:cubicBezTo>
                          <a:pt x="219" y="225"/>
                          <a:pt x="237" y="229"/>
                          <a:pt x="243" y="244"/>
                        </a:cubicBezTo>
                        <a:cubicBezTo>
                          <a:pt x="246" y="253"/>
                          <a:pt x="243" y="259"/>
                          <a:pt x="240" y="265"/>
                        </a:cubicBezTo>
                        <a:cubicBezTo>
                          <a:pt x="238" y="268"/>
                          <a:pt x="236" y="269"/>
                          <a:pt x="233" y="267"/>
                        </a:cubicBezTo>
                        <a:cubicBezTo>
                          <a:pt x="225" y="262"/>
                          <a:pt x="219" y="263"/>
                          <a:pt x="212" y="268"/>
                        </a:cubicBezTo>
                        <a:cubicBezTo>
                          <a:pt x="209" y="271"/>
                          <a:pt x="204" y="273"/>
                          <a:pt x="199" y="266"/>
                        </a:cubicBezTo>
                        <a:cubicBezTo>
                          <a:pt x="192" y="254"/>
                          <a:pt x="189" y="263"/>
                          <a:pt x="187" y="270"/>
                        </a:cubicBezTo>
                        <a:cubicBezTo>
                          <a:pt x="183" y="281"/>
                          <a:pt x="179" y="292"/>
                          <a:pt x="174" y="303"/>
                        </a:cubicBezTo>
                        <a:cubicBezTo>
                          <a:pt x="172" y="301"/>
                          <a:pt x="169" y="298"/>
                          <a:pt x="166" y="296"/>
                        </a:cubicBezTo>
                        <a:cubicBezTo>
                          <a:pt x="147" y="290"/>
                          <a:pt x="142" y="277"/>
                          <a:pt x="139" y="259"/>
                        </a:cubicBezTo>
                        <a:cubicBezTo>
                          <a:pt x="135" y="241"/>
                          <a:pt x="125" y="225"/>
                          <a:pt x="125" y="207"/>
                        </a:cubicBezTo>
                        <a:cubicBezTo>
                          <a:pt x="125" y="204"/>
                          <a:pt x="123" y="203"/>
                          <a:pt x="118" y="202"/>
                        </a:cubicBezTo>
                        <a:cubicBezTo>
                          <a:pt x="106" y="201"/>
                          <a:pt x="94" y="196"/>
                          <a:pt x="97" y="179"/>
                        </a:cubicBezTo>
                        <a:cubicBezTo>
                          <a:pt x="97" y="179"/>
                          <a:pt x="97" y="179"/>
                          <a:pt x="97" y="179"/>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59" name="9Slide.vn 66">
                    <a:extLst>
                      <a:ext uri="{FF2B5EF4-FFF2-40B4-BE49-F238E27FC236}">
                        <a16:creationId xmlns:a16="http://schemas.microsoft.com/office/drawing/2014/main" xmlns="" id="{F9F66D50-3044-3A64-56BA-606E63EFA9B4}"/>
                      </a:ext>
                    </a:extLst>
                  </p:cNvPr>
                  <p:cNvSpPr>
                    <a:spLocks/>
                  </p:cNvSpPr>
                  <p:nvPr>
                    <p:custDataLst>
                      <p:tags r:id="rId105"/>
                    </p:custDataLst>
                  </p:nvPr>
                </p:nvSpPr>
                <p:spPr bwMode="auto">
                  <a:xfrm>
                    <a:off x="6228523" y="1381058"/>
                    <a:ext cx="170903" cy="212905"/>
                  </a:xfrm>
                  <a:custGeom>
                    <a:avLst/>
                    <a:gdLst>
                      <a:gd name="T0" fmla="*/ 141 w 160"/>
                      <a:gd name="T1" fmla="*/ 103 h 199"/>
                      <a:gd name="T2" fmla="*/ 139 w 160"/>
                      <a:gd name="T3" fmla="*/ 123 h 199"/>
                      <a:gd name="T4" fmla="*/ 135 w 160"/>
                      <a:gd name="T5" fmla="*/ 134 h 199"/>
                      <a:gd name="T6" fmla="*/ 122 w 160"/>
                      <a:gd name="T7" fmla="*/ 160 h 199"/>
                      <a:gd name="T8" fmla="*/ 108 w 160"/>
                      <a:gd name="T9" fmla="*/ 184 h 199"/>
                      <a:gd name="T10" fmla="*/ 65 w 160"/>
                      <a:gd name="T11" fmla="*/ 196 h 199"/>
                      <a:gd name="T12" fmla="*/ 28 w 160"/>
                      <a:gd name="T13" fmla="*/ 176 h 199"/>
                      <a:gd name="T14" fmla="*/ 13 w 160"/>
                      <a:gd name="T15" fmla="*/ 167 h 199"/>
                      <a:gd name="T16" fmla="*/ 3 w 160"/>
                      <a:gd name="T17" fmla="*/ 151 h 199"/>
                      <a:gd name="T18" fmla="*/ 9 w 160"/>
                      <a:gd name="T19" fmla="*/ 109 h 199"/>
                      <a:gd name="T20" fmla="*/ 33 w 160"/>
                      <a:gd name="T21" fmla="*/ 99 h 199"/>
                      <a:gd name="T22" fmla="*/ 53 w 160"/>
                      <a:gd name="T23" fmla="*/ 95 h 199"/>
                      <a:gd name="T24" fmla="*/ 57 w 160"/>
                      <a:gd name="T25" fmla="*/ 79 h 199"/>
                      <a:gd name="T26" fmla="*/ 57 w 160"/>
                      <a:gd name="T27" fmla="*/ 35 h 199"/>
                      <a:gd name="T28" fmla="*/ 57 w 160"/>
                      <a:gd name="T29" fmla="*/ 35 h 199"/>
                      <a:gd name="T30" fmla="*/ 78 w 160"/>
                      <a:gd name="T31" fmla="*/ 19 h 199"/>
                      <a:gd name="T32" fmla="*/ 101 w 160"/>
                      <a:gd name="T33" fmla="*/ 3 h 199"/>
                      <a:gd name="T34" fmla="*/ 101 w 160"/>
                      <a:gd name="T35" fmla="*/ 3 h 199"/>
                      <a:gd name="T36" fmla="*/ 123 w 160"/>
                      <a:gd name="T37" fmla="*/ 0 h 199"/>
                      <a:gd name="T38" fmla="*/ 104 w 160"/>
                      <a:gd name="T39" fmla="*/ 47 h 199"/>
                      <a:gd name="T40" fmla="*/ 116 w 160"/>
                      <a:gd name="T41" fmla="*/ 66 h 199"/>
                      <a:gd name="T42" fmla="*/ 144 w 160"/>
                      <a:gd name="T43" fmla="*/ 69 h 199"/>
                      <a:gd name="T44" fmla="*/ 148 w 160"/>
                      <a:gd name="T45" fmla="*/ 81 h 199"/>
                      <a:gd name="T46" fmla="*/ 145 w 160"/>
                      <a:gd name="T47" fmla="*/ 95 h 199"/>
                      <a:gd name="T48" fmla="*/ 141 w 160"/>
                      <a:gd name="T49" fmla="*/ 10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99">
                        <a:moveTo>
                          <a:pt x="141" y="103"/>
                        </a:moveTo>
                        <a:cubicBezTo>
                          <a:pt x="142" y="110"/>
                          <a:pt x="131" y="115"/>
                          <a:pt x="139" y="123"/>
                        </a:cubicBezTo>
                        <a:cubicBezTo>
                          <a:pt x="142" y="127"/>
                          <a:pt x="137" y="134"/>
                          <a:pt x="135" y="134"/>
                        </a:cubicBezTo>
                        <a:cubicBezTo>
                          <a:pt x="110" y="133"/>
                          <a:pt x="119" y="152"/>
                          <a:pt x="122" y="160"/>
                        </a:cubicBezTo>
                        <a:cubicBezTo>
                          <a:pt x="127" y="176"/>
                          <a:pt x="109" y="185"/>
                          <a:pt x="108" y="184"/>
                        </a:cubicBezTo>
                        <a:cubicBezTo>
                          <a:pt x="91" y="179"/>
                          <a:pt x="81" y="198"/>
                          <a:pt x="65" y="196"/>
                        </a:cubicBezTo>
                        <a:cubicBezTo>
                          <a:pt x="50" y="193"/>
                          <a:pt x="33" y="199"/>
                          <a:pt x="28" y="176"/>
                        </a:cubicBezTo>
                        <a:cubicBezTo>
                          <a:pt x="28" y="173"/>
                          <a:pt x="20" y="167"/>
                          <a:pt x="13" y="167"/>
                        </a:cubicBezTo>
                        <a:cubicBezTo>
                          <a:pt x="4" y="166"/>
                          <a:pt x="0" y="160"/>
                          <a:pt x="3" y="151"/>
                        </a:cubicBezTo>
                        <a:cubicBezTo>
                          <a:pt x="6" y="137"/>
                          <a:pt x="1" y="123"/>
                          <a:pt x="9" y="109"/>
                        </a:cubicBezTo>
                        <a:cubicBezTo>
                          <a:pt x="15" y="99"/>
                          <a:pt x="22" y="96"/>
                          <a:pt x="33" y="99"/>
                        </a:cubicBezTo>
                        <a:cubicBezTo>
                          <a:pt x="40" y="98"/>
                          <a:pt x="47" y="103"/>
                          <a:pt x="53" y="95"/>
                        </a:cubicBezTo>
                        <a:cubicBezTo>
                          <a:pt x="47" y="87"/>
                          <a:pt x="55" y="84"/>
                          <a:pt x="57" y="79"/>
                        </a:cubicBezTo>
                        <a:cubicBezTo>
                          <a:pt x="63" y="64"/>
                          <a:pt x="58" y="49"/>
                          <a:pt x="57" y="35"/>
                        </a:cubicBezTo>
                        <a:cubicBezTo>
                          <a:pt x="57" y="35"/>
                          <a:pt x="57" y="35"/>
                          <a:pt x="57" y="35"/>
                        </a:cubicBezTo>
                        <a:cubicBezTo>
                          <a:pt x="62" y="28"/>
                          <a:pt x="62" y="16"/>
                          <a:pt x="78" y="19"/>
                        </a:cubicBezTo>
                        <a:cubicBezTo>
                          <a:pt x="87" y="21"/>
                          <a:pt x="94" y="9"/>
                          <a:pt x="101" y="3"/>
                        </a:cubicBezTo>
                        <a:cubicBezTo>
                          <a:pt x="101" y="3"/>
                          <a:pt x="101" y="3"/>
                          <a:pt x="101" y="3"/>
                        </a:cubicBezTo>
                        <a:cubicBezTo>
                          <a:pt x="107" y="7"/>
                          <a:pt x="113" y="9"/>
                          <a:pt x="123" y="0"/>
                        </a:cubicBezTo>
                        <a:cubicBezTo>
                          <a:pt x="114" y="19"/>
                          <a:pt x="115" y="34"/>
                          <a:pt x="104" y="47"/>
                        </a:cubicBezTo>
                        <a:cubicBezTo>
                          <a:pt x="100" y="52"/>
                          <a:pt x="101" y="66"/>
                          <a:pt x="116" y="66"/>
                        </a:cubicBezTo>
                        <a:cubicBezTo>
                          <a:pt x="125" y="67"/>
                          <a:pt x="134" y="70"/>
                          <a:pt x="144" y="69"/>
                        </a:cubicBezTo>
                        <a:cubicBezTo>
                          <a:pt x="148" y="68"/>
                          <a:pt x="160" y="75"/>
                          <a:pt x="148" y="81"/>
                        </a:cubicBezTo>
                        <a:cubicBezTo>
                          <a:pt x="138" y="86"/>
                          <a:pt x="148" y="91"/>
                          <a:pt x="145" y="95"/>
                        </a:cubicBezTo>
                        <a:cubicBezTo>
                          <a:pt x="147" y="99"/>
                          <a:pt x="144" y="101"/>
                          <a:pt x="141" y="103"/>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60" name="9Slide.vn 67">
                    <a:extLst>
                      <a:ext uri="{FF2B5EF4-FFF2-40B4-BE49-F238E27FC236}">
                        <a16:creationId xmlns:a16="http://schemas.microsoft.com/office/drawing/2014/main" xmlns="" id="{BF4A0FEC-4BEE-E9F7-FDF8-A6DC32EB7B33}"/>
                      </a:ext>
                    </a:extLst>
                  </p:cNvPr>
                  <p:cNvSpPr>
                    <a:spLocks/>
                  </p:cNvSpPr>
                  <p:nvPr>
                    <p:custDataLst>
                      <p:tags r:id="rId106"/>
                    </p:custDataLst>
                  </p:nvPr>
                </p:nvSpPr>
                <p:spPr bwMode="auto">
                  <a:xfrm>
                    <a:off x="6221281" y="1589618"/>
                    <a:ext cx="189732" cy="172352"/>
                  </a:xfrm>
                  <a:custGeom>
                    <a:avLst/>
                    <a:gdLst>
                      <a:gd name="T0" fmla="*/ 64 w 177"/>
                      <a:gd name="T1" fmla="*/ 120 h 161"/>
                      <a:gd name="T2" fmla="*/ 33 w 177"/>
                      <a:gd name="T3" fmla="*/ 106 h 161"/>
                      <a:gd name="T4" fmla="*/ 11 w 177"/>
                      <a:gd name="T5" fmla="*/ 51 h 161"/>
                      <a:gd name="T6" fmla="*/ 5 w 177"/>
                      <a:gd name="T7" fmla="*/ 38 h 161"/>
                      <a:gd name="T8" fmla="*/ 25 w 177"/>
                      <a:gd name="T9" fmla="*/ 31 h 161"/>
                      <a:gd name="T10" fmla="*/ 45 w 177"/>
                      <a:gd name="T11" fmla="*/ 23 h 161"/>
                      <a:gd name="T12" fmla="*/ 94 w 177"/>
                      <a:gd name="T13" fmla="*/ 1 h 161"/>
                      <a:gd name="T14" fmla="*/ 111 w 177"/>
                      <a:gd name="T15" fmla="*/ 28 h 161"/>
                      <a:gd name="T16" fmla="*/ 149 w 177"/>
                      <a:gd name="T17" fmla="*/ 41 h 161"/>
                      <a:gd name="T18" fmla="*/ 160 w 177"/>
                      <a:gd name="T19" fmla="*/ 36 h 161"/>
                      <a:gd name="T20" fmla="*/ 176 w 177"/>
                      <a:gd name="T21" fmla="*/ 37 h 161"/>
                      <a:gd name="T22" fmla="*/ 169 w 177"/>
                      <a:gd name="T23" fmla="*/ 48 h 161"/>
                      <a:gd name="T24" fmla="*/ 156 w 177"/>
                      <a:gd name="T25" fmla="*/ 96 h 161"/>
                      <a:gd name="T26" fmla="*/ 153 w 177"/>
                      <a:gd name="T27" fmla="*/ 119 h 161"/>
                      <a:gd name="T28" fmla="*/ 155 w 177"/>
                      <a:gd name="T29" fmla="*/ 146 h 161"/>
                      <a:gd name="T30" fmla="*/ 154 w 177"/>
                      <a:gd name="T31" fmla="*/ 155 h 161"/>
                      <a:gd name="T32" fmla="*/ 147 w 177"/>
                      <a:gd name="T33" fmla="*/ 152 h 161"/>
                      <a:gd name="T34" fmla="*/ 125 w 177"/>
                      <a:gd name="T35" fmla="*/ 150 h 161"/>
                      <a:gd name="T36" fmla="*/ 105 w 177"/>
                      <a:gd name="T37" fmla="*/ 147 h 161"/>
                      <a:gd name="T38" fmla="*/ 77 w 177"/>
                      <a:gd name="T39" fmla="*/ 123 h 161"/>
                      <a:gd name="T40" fmla="*/ 68 w 177"/>
                      <a:gd name="T41" fmla="*/ 124 h 161"/>
                      <a:gd name="T42" fmla="*/ 64 w 177"/>
                      <a:gd name="T43" fmla="*/ 12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7" h="161">
                        <a:moveTo>
                          <a:pt x="64" y="120"/>
                        </a:moveTo>
                        <a:cubicBezTo>
                          <a:pt x="60" y="99"/>
                          <a:pt x="41" y="114"/>
                          <a:pt x="33" y="106"/>
                        </a:cubicBezTo>
                        <a:cubicBezTo>
                          <a:pt x="38" y="83"/>
                          <a:pt x="20" y="68"/>
                          <a:pt x="11" y="51"/>
                        </a:cubicBezTo>
                        <a:cubicBezTo>
                          <a:pt x="9" y="46"/>
                          <a:pt x="0" y="44"/>
                          <a:pt x="5" y="38"/>
                        </a:cubicBezTo>
                        <a:cubicBezTo>
                          <a:pt x="10" y="32"/>
                          <a:pt x="16" y="25"/>
                          <a:pt x="25" y="31"/>
                        </a:cubicBezTo>
                        <a:cubicBezTo>
                          <a:pt x="35" y="37"/>
                          <a:pt x="43" y="29"/>
                          <a:pt x="45" y="23"/>
                        </a:cubicBezTo>
                        <a:cubicBezTo>
                          <a:pt x="55" y="0"/>
                          <a:pt x="82" y="17"/>
                          <a:pt x="94" y="1"/>
                        </a:cubicBezTo>
                        <a:cubicBezTo>
                          <a:pt x="97" y="12"/>
                          <a:pt x="108" y="19"/>
                          <a:pt x="111" y="28"/>
                        </a:cubicBezTo>
                        <a:cubicBezTo>
                          <a:pt x="119" y="51"/>
                          <a:pt x="134" y="45"/>
                          <a:pt x="149" y="41"/>
                        </a:cubicBezTo>
                        <a:cubicBezTo>
                          <a:pt x="153" y="40"/>
                          <a:pt x="156" y="38"/>
                          <a:pt x="160" y="36"/>
                        </a:cubicBezTo>
                        <a:cubicBezTo>
                          <a:pt x="166" y="32"/>
                          <a:pt x="172" y="32"/>
                          <a:pt x="176" y="37"/>
                        </a:cubicBezTo>
                        <a:cubicBezTo>
                          <a:pt x="177" y="37"/>
                          <a:pt x="173" y="46"/>
                          <a:pt x="169" y="48"/>
                        </a:cubicBezTo>
                        <a:cubicBezTo>
                          <a:pt x="150" y="60"/>
                          <a:pt x="149" y="77"/>
                          <a:pt x="156" y="96"/>
                        </a:cubicBezTo>
                        <a:cubicBezTo>
                          <a:pt x="158" y="104"/>
                          <a:pt x="160" y="111"/>
                          <a:pt x="153" y="119"/>
                        </a:cubicBezTo>
                        <a:cubicBezTo>
                          <a:pt x="147" y="126"/>
                          <a:pt x="151" y="137"/>
                          <a:pt x="155" y="146"/>
                        </a:cubicBezTo>
                        <a:cubicBezTo>
                          <a:pt x="156" y="148"/>
                          <a:pt x="156" y="153"/>
                          <a:pt x="154" y="155"/>
                        </a:cubicBezTo>
                        <a:cubicBezTo>
                          <a:pt x="152" y="158"/>
                          <a:pt x="148" y="155"/>
                          <a:pt x="147" y="152"/>
                        </a:cubicBezTo>
                        <a:cubicBezTo>
                          <a:pt x="140" y="141"/>
                          <a:pt x="128" y="147"/>
                          <a:pt x="125" y="150"/>
                        </a:cubicBezTo>
                        <a:cubicBezTo>
                          <a:pt x="115" y="161"/>
                          <a:pt x="111" y="152"/>
                          <a:pt x="105" y="147"/>
                        </a:cubicBezTo>
                        <a:cubicBezTo>
                          <a:pt x="95" y="139"/>
                          <a:pt x="86" y="131"/>
                          <a:pt x="77" y="123"/>
                        </a:cubicBezTo>
                        <a:cubicBezTo>
                          <a:pt x="72" y="119"/>
                          <a:pt x="71" y="124"/>
                          <a:pt x="68" y="124"/>
                        </a:cubicBezTo>
                        <a:cubicBezTo>
                          <a:pt x="64" y="125"/>
                          <a:pt x="63" y="124"/>
                          <a:pt x="64" y="120"/>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61" name="9Slide.vn 68">
                    <a:extLst>
                      <a:ext uri="{FF2B5EF4-FFF2-40B4-BE49-F238E27FC236}">
                        <a16:creationId xmlns:a16="http://schemas.microsoft.com/office/drawing/2014/main" xmlns="" id="{84C47FD0-1D67-6D66-DF04-6F37D25F1327}"/>
                      </a:ext>
                    </a:extLst>
                  </p:cNvPr>
                  <p:cNvSpPr>
                    <a:spLocks/>
                  </p:cNvSpPr>
                  <p:nvPr>
                    <p:custDataLst>
                      <p:tags r:id="rId107"/>
                    </p:custDataLst>
                  </p:nvPr>
                </p:nvSpPr>
                <p:spPr bwMode="auto">
                  <a:xfrm>
                    <a:off x="5918580" y="1256501"/>
                    <a:ext cx="172352" cy="175249"/>
                  </a:xfrm>
                  <a:custGeom>
                    <a:avLst/>
                    <a:gdLst>
                      <a:gd name="T0" fmla="*/ 1 w 160"/>
                      <a:gd name="T1" fmla="*/ 42 h 163"/>
                      <a:gd name="T2" fmla="*/ 1 w 160"/>
                      <a:gd name="T3" fmla="*/ 22 h 163"/>
                      <a:gd name="T4" fmla="*/ 16 w 160"/>
                      <a:gd name="T5" fmla="*/ 14 h 163"/>
                      <a:gd name="T6" fmla="*/ 61 w 160"/>
                      <a:gd name="T7" fmla="*/ 7 h 163"/>
                      <a:gd name="T8" fmla="*/ 97 w 160"/>
                      <a:gd name="T9" fmla="*/ 18 h 163"/>
                      <a:gd name="T10" fmla="*/ 119 w 160"/>
                      <a:gd name="T11" fmla="*/ 39 h 163"/>
                      <a:gd name="T12" fmla="*/ 145 w 160"/>
                      <a:gd name="T13" fmla="*/ 59 h 163"/>
                      <a:gd name="T14" fmla="*/ 142 w 160"/>
                      <a:gd name="T15" fmla="*/ 89 h 163"/>
                      <a:gd name="T16" fmla="*/ 142 w 160"/>
                      <a:gd name="T17" fmla="*/ 118 h 163"/>
                      <a:gd name="T18" fmla="*/ 146 w 160"/>
                      <a:gd name="T19" fmla="*/ 148 h 163"/>
                      <a:gd name="T20" fmla="*/ 124 w 160"/>
                      <a:gd name="T21" fmla="*/ 147 h 163"/>
                      <a:gd name="T22" fmla="*/ 72 w 160"/>
                      <a:gd name="T23" fmla="*/ 144 h 163"/>
                      <a:gd name="T24" fmla="*/ 42 w 160"/>
                      <a:gd name="T25" fmla="*/ 108 h 163"/>
                      <a:gd name="T26" fmla="*/ 25 w 160"/>
                      <a:gd name="T27" fmla="*/ 74 h 163"/>
                      <a:gd name="T28" fmla="*/ 23 w 160"/>
                      <a:gd name="T29" fmla="*/ 72 h 163"/>
                      <a:gd name="T30" fmla="*/ 1 w 160"/>
                      <a:gd name="T31" fmla="*/ 4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0" h="163">
                        <a:moveTo>
                          <a:pt x="1" y="42"/>
                        </a:moveTo>
                        <a:cubicBezTo>
                          <a:pt x="1" y="36"/>
                          <a:pt x="0" y="29"/>
                          <a:pt x="1" y="22"/>
                        </a:cubicBezTo>
                        <a:cubicBezTo>
                          <a:pt x="3" y="17"/>
                          <a:pt x="5" y="8"/>
                          <a:pt x="16" y="14"/>
                        </a:cubicBezTo>
                        <a:cubicBezTo>
                          <a:pt x="32" y="23"/>
                          <a:pt x="47" y="12"/>
                          <a:pt x="61" y="7"/>
                        </a:cubicBezTo>
                        <a:cubicBezTo>
                          <a:pt x="78" y="0"/>
                          <a:pt x="95" y="0"/>
                          <a:pt x="97" y="18"/>
                        </a:cubicBezTo>
                        <a:cubicBezTo>
                          <a:pt x="99" y="35"/>
                          <a:pt x="112" y="37"/>
                          <a:pt x="119" y="39"/>
                        </a:cubicBezTo>
                        <a:cubicBezTo>
                          <a:pt x="132" y="43"/>
                          <a:pt x="136" y="54"/>
                          <a:pt x="145" y="59"/>
                        </a:cubicBezTo>
                        <a:cubicBezTo>
                          <a:pt x="160" y="69"/>
                          <a:pt x="149" y="82"/>
                          <a:pt x="142" y="89"/>
                        </a:cubicBezTo>
                        <a:cubicBezTo>
                          <a:pt x="131" y="100"/>
                          <a:pt x="129" y="110"/>
                          <a:pt x="142" y="118"/>
                        </a:cubicBezTo>
                        <a:cubicBezTo>
                          <a:pt x="156" y="127"/>
                          <a:pt x="153" y="136"/>
                          <a:pt x="146" y="148"/>
                        </a:cubicBezTo>
                        <a:cubicBezTo>
                          <a:pt x="138" y="163"/>
                          <a:pt x="132" y="147"/>
                          <a:pt x="124" y="147"/>
                        </a:cubicBezTo>
                        <a:cubicBezTo>
                          <a:pt x="107" y="148"/>
                          <a:pt x="91" y="131"/>
                          <a:pt x="72" y="144"/>
                        </a:cubicBezTo>
                        <a:cubicBezTo>
                          <a:pt x="61" y="151"/>
                          <a:pt x="36" y="123"/>
                          <a:pt x="42" y="108"/>
                        </a:cubicBezTo>
                        <a:cubicBezTo>
                          <a:pt x="48" y="89"/>
                          <a:pt x="38" y="81"/>
                          <a:pt x="25" y="74"/>
                        </a:cubicBezTo>
                        <a:cubicBezTo>
                          <a:pt x="24" y="73"/>
                          <a:pt x="24" y="72"/>
                          <a:pt x="23" y="72"/>
                        </a:cubicBezTo>
                        <a:cubicBezTo>
                          <a:pt x="23" y="56"/>
                          <a:pt x="17" y="45"/>
                          <a:pt x="1" y="42"/>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62" name="9Slide.vn 69">
                    <a:extLst>
                      <a:ext uri="{FF2B5EF4-FFF2-40B4-BE49-F238E27FC236}">
                        <a16:creationId xmlns:a16="http://schemas.microsoft.com/office/drawing/2014/main" xmlns="" id="{A26C1835-FE7B-4633-5430-78F9904A7010}"/>
                      </a:ext>
                    </a:extLst>
                  </p:cNvPr>
                  <p:cNvSpPr>
                    <a:spLocks/>
                  </p:cNvSpPr>
                  <p:nvPr>
                    <p:custDataLst>
                      <p:tags r:id="rId108"/>
                    </p:custDataLst>
                  </p:nvPr>
                </p:nvSpPr>
                <p:spPr bwMode="auto">
                  <a:xfrm>
                    <a:off x="6006928" y="1699691"/>
                    <a:ext cx="224492" cy="212905"/>
                  </a:xfrm>
                  <a:custGeom>
                    <a:avLst/>
                    <a:gdLst>
                      <a:gd name="T0" fmla="*/ 55 w 209"/>
                      <a:gd name="T1" fmla="*/ 90 h 199"/>
                      <a:gd name="T2" fmla="*/ 0 w 209"/>
                      <a:gd name="T3" fmla="*/ 38 h 199"/>
                      <a:gd name="T4" fmla="*/ 29 w 209"/>
                      <a:gd name="T5" fmla="*/ 47 h 199"/>
                      <a:gd name="T6" fmla="*/ 55 w 209"/>
                      <a:gd name="T7" fmla="*/ 50 h 199"/>
                      <a:gd name="T8" fmla="*/ 55 w 209"/>
                      <a:gd name="T9" fmla="*/ 28 h 199"/>
                      <a:gd name="T10" fmla="*/ 56 w 209"/>
                      <a:gd name="T11" fmla="*/ 24 h 199"/>
                      <a:gd name="T12" fmla="*/ 68 w 209"/>
                      <a:gd name="T13" fmla="*/ 31 h 199"/>
                      <a:gd name="T14" fmla="*/ 73 w 209"/>
                      <a:gd name="T15" fmla="*/ 14 h 199"/>
                      <a:gd name="T16" fmla="*/ 75 w 209"/>
                      <a:gd name="T17" fmla="*/ 4 h 199"/>
                      <a:gd name="T18" fmla="*/ 85 w 209"/>
                      <a:gd name="T19" fmla="*/ 6 h 199"/>
                      <a:gd name="T20" fmla="*/ 123 w 209"/>
                      <a:gd name="T21" fmla="*/ 31 h 199"/>
                      <a:gd name="T22" fmla="*/ 142 w 209"/>
                      <a:gd name="T23" fmla="*/ 56 h 199"/>
                      <a:gd name="T24" fmla="*/ 161 w 209"/>
                      <a:gd name="T25" fmla="*/ 71 h 199"/>
                      <a:gd name="T26" fmla="*/ 162 w 209"/>
                      <a:gd name="T27" fmla="*/ 77 h 199"/>
                      <a:gd name="T28" fmla="*/ 175 w 209"/>
                      <a:gd name="T29" fmla="*/ 88 h 199"/>
                      <a:gd name="T30" fmla="*/ 190 w 209"/>
                      <a:gd name="T31" fmla="*/ 89 h 199"/>
                      <a:gd name="T32" fmla="*/ 206 w 209"/>
                      <a:gd name="T33" fmla="*/ 90 h 199"/>
                      <a:gd name="T34" fmla="*/ 205 w 209"/>
                      <a:gd name="T35" fmla="*/ 121 h 199"/>
                      <a:gd name="T36" fmla="*/ 191 w 209"/>
                      <a:gd name="T37" fmla="*/ 150 h 199"/>
                      <a:gd name="T38" fmla="*/ 185 w 209"/>
                      <a:gd name="T39" fmla="*/ 176 h 199"/>
                      <a:gd name="T40" fmla="*/ 178 w 209"/>
                      <a:gd name="T41" fmla="*/ 197 h 199"/>
                      <a:gd name="T42" fmla="*/ 171 w 209"/>
                      <a:gd name="T43" fmla="*/ 194 h 199"/>
                      <a:gd name="T44" fmla="*/ 174 w 209"/>
                      <a:gd name="T45" fmla="*/ 166 h 199"/>
                      <a:gd name="T46" fmla="*/ 182 w 209"/>
                      <a:gd name="T47" fmla="*/ 142 h 199"/>
                      <a:gd name="T48" fmla="*/ 165 w 209"/>
                      <a:gd name="T49" fmla="*/ 138 h 199"/>
                      <a:gd name="T50" fmla="*/ 115 w 209"/>
                      <a:gd name="T51" fmla="*/ 122 h 199"/>
                      <a:gd name="T52" fmla="*/ 115 w 209"/>
                      <a:gd name="T53" fmla="*/ 122 h 199"/>
                      <a:gd name="T54" fmla="*/ 55 w 209"/>
                      <a:gd name="T55" fmla="*/ 9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9" h="199">
                        <a:moveTo>
                          <a:pt x="55" y="90"/>
                        </a:moveTo>
                        <a:cubicBezTo>
                          <a:pt x="45" y="64"/>
                          <a:pt x="20" y="54"/>
                          <a:pt x="0" y="38"/>
                        </a:cubicBezTo>
                        <a:cubicBezTo>
                          <a:pt x="12" y="32"/>
                          <a:pt x="18" y="32"/>
                          <a:pt x="29" y="47"/>
                        </a:cubicBezTo>
                        <a:cubicBezTo>
                          <a:pt x="38" y="59"/>
                          <a:pt x="46" y="55"/>
                          <a:pt x="55" y="50"/>
                        </a:cubicBezTo>
                        <a:cubicBezTo>
                          <a:pt x="65" y="43"/>
                          <a:pt x="61" y="35"/>
                          <a:pt x="55" y="28"/>
                        </a:cubicBezTo>
                        <a:cubicBezTo>
                          <a:pt x="55" y="27"/>
                          <a:pt x="56" y="25"/>
                          <a:pt x="56" y="24"/>
                        </a:cubicBezTo>
                        <a:cubicBezTo>
                          <a:pt x="64" y="18"/>
                          <a:pt x="59" y="37"/>
                          <a:pt x="68" y="31"/>
                        </a:cubicBezTo>
                        <a:cubicBezTo>
                          <a:pt x="73" y="27"/>
                          <a:pt x="78" y="21"/>
                          <a:pt x="73" y="14"/>
                        </a:cubicBezTo>
                        <a:cubicBezTo>
                          <a:pt x="70" y="10"/>
                          <a:pt x="72" y="7"/>
                          <a:pt x="75" y="4"/>
                        </a:cubicBezTo>
                        <a:cubicBezTo>
                          <a:pt x="79" y="0"/>
                          <a:pt x="81" y="3"/>
                          <a:pt x="85" y="6"/>
                        </a:cubicBezTo>
                        <a:cubicBezTo>
                          <a:pt x="98" y="14"/>
                          <a:pt x="113" y="20"/>
                          <a:pt x="123" y="31"/>
                        </a:cubicBezTo>
                        <a:cubicBezTo>
                          <a:pt x="130" y="39"/>
                          <a:pt x="137" y="47"/>
                          <a:pt x="142" y="56"/>
                        </a:cubicBezTo>
                        <a:cubicBezTo>
                          <a:pt x="146" y="65"/>
                          <a:pt x="145" y="77"/>
                          <a:pt x="161" y="71"/>
                        </a:cubicBezTo>
                        <a:cubicBezTo>
                          <a:pt x="163" y="71"/>
                          <a:pt x="161" y="76"/>
                          <a:pt x="162" y="77"/>
                        </a:cubicBezTo>
                        <a:cubicBezTo>
                          <a:pt x="165" y="82"/>
                          <a:pt x="165" y="93"/>
                          <a:pt x="175" y="88"/>
                        </a:cubicBezTo>
                        <a:cubicBezTo>
                          <a:pt x="181" y="84"/>
                          <a:pt x="185" y="74"/>
                          <a:pt x="190" y="89"/>
                        </a:cubicBezTo>
                        <a:cubicBezTo>
                          <a:pt x="196" y="86"/>
                          <a:pt x="204" y="82"/>
                          <a:pt x="206" y="90"/>
                        </a:cubicBezTo>
                        <a:cubicBezTo>
                          <a:pt x="209" y="99"/>
                          <a:pt x="208" y="111"/>
                          <a:pt x="205" y="121"/>
                        </a:cubicBezTo>
                        <a:cubicBezTo>
                          <a:pt x="203" y="131"/>
                          <a:pt x="197" y="141"/>
                          <a:pt x="191" y="150"/>
                        </a:cubicBezTo>
                        <a:cubicBezTo>
                          <a:pt x="184" y="158"/>
                          <a:pt x="181" y="170"/>
                          <a:pt x="185" y="176"/>
                        </a:cubicBezTo>
                        <a:cubicBezTo>
                          <a:pt x="192" y="188"/>
                          <a:pt x="171" y="187"/>
                          <a:pt x="178" y="197"/>
                        </a:cubicBezTo>
                        <a:cubicBezTo>
                          <a:pt x="174" y="199"/>
                          <a:pt x="172" y="198"/>
                          <a:pt x="171" y="194"/>
                        </a:cubicBezTo>
                        <a:cubicBezTo>
                          <a:pt x="170" y="184"/>
                          <a:pt x="161" y="174"/>
                          <a:pt x="174" y="166"/>
                        </a:cubicBezTo>
                        <a:cubicBezTo>
                          <a:pt x="182" y="161"/>
                          <a:pt x="185" y="151"/>
                          <a:pt x="182" y="142"/>
                        </a:cubicBezTo>
                        <a:cubicBezTo>
                          <a:pt x="180" y="133"/>
                          <a:pt x="170" y="137"/>
                          <a:pt x="165" y="138"/>
                        </a:cubicBezTo>
                        <a:cubicBezTo>
                          <a:pt x="145" y="143"/>
                          <a:pt x="132" y="126"/>
                          <a:pt x="115" y="122"/>
                        </a:cubicBezTo>
                        <a:cubicBezTo>
                          <a:pt x="115" y="122"/>
                          <a:pt x="115" y="122"/>
                          <a:pt x="115" y="122"/>
                        </a:cubicBezTo>
                        <a:cubicBezTo>
                          <a:pt x="96" y="110"/>
                          <a:pt x="78" y="96"/>
                          <a:pt x="55" y="90"/>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63" name="9Slide.vn 70">
                    <a:extLst>
                      <a:ext uri="{FF2B5EF4-FFF2-40B4-BE49-F238E27FC236}">
                        <a16:creationId xmlns:a16="http://schemas.microsoft.com/office/drawing/2014/main" xmlns="" id="{3A604475-80C5-0E0D-8C2C-A056DDE9FC67}"/>
                      </a:ext>
                    </a:extLst>
                  </p:cNvPr>
                  <p:cNvSpPr>
                    <a:spLocks/>
                  </p:cNvSpPr>
                  <p:nvPr>
                    <p:custDataLst>
                      <p:tags r:id="rId109"/>
                    </p:custDataLst>
                  </p:nvPr>
                </p:nvSpPr>
                <p:spPr bwMode="auto">
                  <a:xfrm>
                    <a:off x="6341493" y="1465061"/>
                    <a:ext cx="127453" cy="166559"/>
                  </a:xfrm>
                  <a:custGeom>
                    <a:avLst/>
                    <a:gdLst>
                      <a:gd name="T0" fmla="*/ 8 w 119"/>
                      <a:gd name="T1" fmla="*/ 120 h 155"/>
                      <a:gd name="T2" fmla="*/ 13 w 119"/>
                      <a:gd name="T3" fmla="*/ 106 h 155"/>
                      <a:gd name="T4" fmla="*/ 26 w 119"/>
                      <a:gd name="T5" fmla="*/ 73 h 155"/>
                      <a:gd name="T6" fmla="*/ 26 w 119"/>
                      <a:gd name="T7" fmla="*/ 65 h 155"/>
                      <a:gd name="T8" fmla="*/ 53 w 119"/>
                      <a:gd name="T9" fmla="*/ 28 h 155"/>
                      <a:gd name="T10" fmla="*/ 49 w 119"/>
                      <a:gd name="T11" fmla="*/ 6 h 155"/>
                      <a:gd name="T12" fmla="*/ 105 w 119"/>
                      <a:gd name="T13" fmla="*/ 13 h 155"/>
                      <a:gd name="T14" fmla="*/ 114 w 119"/>
                      <a:gd name="T15" fmla="*/ 36 h 155"/>
                      <a:gd name="T16" fmla="*/ 108 w 119"/>
                      <a:gd name="T17" fmla="*/ 52 h 155"/>
                      <a:gd name="T18" fmla="*/ 107 w 119"/>
                      <a:gd name="T19" fmla="*/ 98 h 155"/>
                      <a:gd name="T20" fmla="*/ 99 w 119"/>
                      <a:gd name="T21" fmla="*/ 121 h 155"/>
                      <a:gd name="T22" fmla="*/ 80 w 119"/>
                      <a:gd name="T23" fmla="*/ 141 h 155"/>
                      <a:gd name="T24" fmla="*/ 63 w 119"/>
                      <a:gd name="T25" fmla="*/ 142 h 155"/>
                      <a:gd name="T26" fmla="*/ 47 w 119"/>
                      <a:gd name="T27" fmla="*/ 140 h 155"/>
                      <a:gd name="T28" fmla="*/ 24 w 119"/>
                      <a:gd name="T29" fmla="*/ 150 h 155"/>
                      <a:gd name="T30" fmla="*/ 0 w 119"/>
                      <a:gd name="T31" fmla="*/ 132 h 155"/>
                      <a:gd name="T32" fmla="*/ 8 w 119"/>
                      <a:gd name="T33" fmla="*/ 12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155">
                        <a:moveTo>
                          <a:pt x="8" y="120"/>
                        </a:moveTo>
                        <a:cubicBezTo>
                          <a:pt x="10" y="115"/>
                          <a:pt x="10" y="107"/>
                          <a:pt x="13" y="106"/>
                        </a:cubicBezTo>
                        <a:cubicBezTo>
                          <a:pt x="30" y="99"/>
                          <a:pt x="26" y="86"/>
                          <a:pt x="26" y="73"/>
                        </a:cubicBezTo>
                        <a:cubicBezTo>
                          <a:pt x="26" y="70"/>
                          <a:pt x="25" y="65"/>
                          <a:pt x="26" y="65"/>
                        </a:cubicBezTo>
                        <a:cubicBezTo>
                          <a:pt x="53" y="66"/>
                          <a:pt x="41" y="38"/>
                          <a:pt x="53" y="28"/>
                        </a:cubicBezTo>
                        <a:cubicBezTo>
                          <a:pt x="62" y="21"/>
                          <a:pt x="47" y="14"/>
                          <a:pt x="49" y="6"/>
                        </a:cubicBezTo>
                        <a:cubicBezTo>
                          <a:pt x="68" y="0"/>
                          <a:pt x="87" y="10"/>
                          <a:pt x="105" y="13"/>
                        </a:cubicBezTo>
                        <a:cubicBezTo>
                          <a:pt x="113" y="15"/>
                          <a:pt x="119" y="25"/>
                          <a:pt x="114" y="36"/>
                        </a:cubicBezTo>
                        <a:cubicBezTo>
                          <a:pt x="112" y="41"/>
                          <a:pt x="109" y="46"/>
                          <a:pt x="108" y="52"/>
                        </a:cubicBezTo>
                        <a:cubicBezTo>
                          <a:pt x="104" y="67"/>
                          <a:pt x="97" y="81"/>
                          <a:pt x="107" y="98"/>
                        </a:cubicBezTo>
                        <a:cubicBezTo>
                          <a:pt x="111" y="103"/>
                          <a:pt x="111" y="115"/>
                          <a:pt x="99" y="121"/>
                        </a:cubicBezTo>
                        <a:cubicBezTo>
                          <a:pt x="92" y="124"/>
                          <a:pt x="84" y="131"/>
                          <a:pt x="80" y="141"/>
                        </a:cubicBezTo>
                        <a:cubicBezTo>
                          <a:pt x="78" y="147"/>
                          <a:pt x="70" y="155"/>
                          <a:pt x="63" y="142"/>
                        </a:cubicBezTo>
                        <a:cubicBezTo>
                          <a:pt x="61" y="139"/>
                          <a:pt x="53" y="131"/>
                          <a:pt x="47" y="140"/>
                        </a:cubicBezTo>
                        <a:cubicBezTo>
                          <a:pt x="41" y="148"/>
                          <a:pt x="35" y="149"/>
                          <a:pt x="24" y="150"/>
                        </a:cubicBezTo>
                        <a:cubicBezTo>
                          <a:pt x="8" y="150"/>
                          <a:pt x="5" y="142"/>
                          <a:pt x="0" y="132"/>
                        </a:cubicBezTo>
                        <a:cubicBezTo>
                          <a:pt x="0" y="127"/>
                          <a:pt x="4" y="123"/>
                          <a:pt x="8" y="120"/>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64" name="9Slide.vn 71">
                    <a:extLst>
                      <a:ext uri="{FF2B5EF4-FFF2-40B4-BE49-F238E27FC236}">
                        <a16:creationId xmlns:a16="http://schemas.microsoft.com/office/drawing/2014/main" xmlns="" id="{5ACE01FE-2830-B9DF-D6AC-5B3C879D6E0F}"/>
                      </a:ext>
                    </a:extLst>
                  </p:cNvPr>
                  <p:cNvSpPr>
                    <a:spLocks/>
                  </p:cNvSpPr>
                  <p:nvPr>
                    <p:custDataLst>
                      <p:tags r:id="rId110"/>
                    </p:custDataLst>
                  </p:nvPr>
                </p:nvSpPr>
                <p:spPr bwMode="auto">
                  <a:xfrm>
                    <a:off x="6134381" y="1476648"/>
                    <a:ext cx="137592" cy="160765"/>
                  </a:xfrm>
                  <a:custGeom>
                    <a:avLst/>
                    <a:gdLst>
                      <a:gd name="T0" fmla="*/ 4 w 128"/>
                      <a:gd name="T1" fmla="*/ 34 h 151"/>
                      <a:gd name="T2" fmla="*/ 4 w 128"/>
                      <a:gd name="T3" fmla="*/ 26 h 151"/>
                      <a:gd name="T4" fmla="*/ 20 w 128"/>
                      <a:gd name="T5" fmla="*/ 10 h 151"/>
                      <a:gd name="T6" fmla="*/ 29 w 128"/>
                      <a:gd name="T7" fmla="*/ 8 h 151"/>
                      <a:gd name="T8" fmla="*/ 72 w 128"/>
                      <a:gd name="T9" fmla="*/ 9 h 151"/>
                      <a:gd name="T10" fmla="*/ 78 w 128"/>
                      <a:gd name="T11" fmla="*/ 55 h 151"/>
                      <a:gd name="T12" fmla="*/ 93 w 128"/>
                      <a:gd name="T13" fmla="*/ 89 h 151"/>
                      <a:gd name="T14" fmla="*/ 115 w 128"/>
                      <a:gd name="T15" fmla="*/ 108 h 151"/>
                      <a:gd name="T16" fmla="*/ 121 w 128"/>
                      <a:gd name="T17" fmla="*/ 122 h 151"/>
                      <a:gd name="T18" fmla="*/ 104 w 128"/>
                      <a:gd name="T19" fmla="*/ 127 h 151"/>
                      <a:gd name="T20" fmla="*/ 71 w 128"/>
                      <a:gd name="T21" fmla="*/ 137 h 151"/>
                      <a:gd name="T22" fmla="*/ 51 w 128"/>
                      <a:gd name="T23" fmla="*/ 132 h 151"/>
                      <a:gd name="T24" fmla="*/ 38 w 128"/>
                      <a:gd name="T25" fmla="*/ 105 h 151"/>
                      <a:gd name="T26" fmla="*/ 17 w 128"/>
                      <a:gd name="T27" fmla="*/ 77 h 151"/>
                      <a:gd name="T28" fmla="*/ 12 w 128"/>
                      <a:gd name="T29" fmla="*/ 65 h 151"/>
                      <a:gd name="T30" fmla="*/ 4 w 128"/>
                      <a:gd name="T31" fmla="*/ 3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 h="151">
                        <a:moveTo>
                          <a:pt x="4" y="34"/>
                        </a:moveTo>
                        <a:cubicBezTo>
                          <a:pt x="8" y="31"/>
                          <a:pt x="4" y="28"/>
                          <a:pt x="4" y="26"/>
                        </a:cubicBezTo>
                        <a:cubicBezTo>
                          <a:pt x="0" y="10"/>
                          <a:pt x="16" y="16"/>
                          <a:pt x="20" y="10"/>
                        </a:cubicBezTo>
                        <a:cubicBezTo>
                          <a:pt x="24" y="11"/>
                          <a:pt x="27" y="11"/>
                          <a:pt x="29" y="8"/>
                        </a:cubicBezTo>
                        <a:cubicBezTo>
                          <a:pt x="36" y="0"/>
                          <a:pt x="64" y="5"/>
                          <a:pt x="72" y="9"/>
                        </a:cubicBezTo>
                        <a:cubicBezTo>
                          <a:pt x="97" y="23"/>
                          <a:pt x="83" y="39"/>
                          <a:pt x="78" y="55"/>
                        </a:cubicBezTo>
                        <a:cubicBezTo>
                          <a:pt x="72" y="71"/>
                          <a:pt x="89" y="77"/>
                          <a:pt x="93" y="89"/>
                        </a:cubicBezTo>
                        <a:cubicBezTo>
                          <a:pt x="112" y="83"/>
                          <a:pt x="108" y="101"/>
                          <a:pt x="115" y="108"/>
                        </a:cubicBezTo>
                        <a:cubicBezTo>
                          <a:pt x="117" y="111"/>
                          <a:pt x="128" y="111"/>
                          <a:pt x="121" y="122"/>
                        </a:cubicBezTo>
                        <a:cubicBezTo>
                          <a:pt x="115" y="130"/>
                          <a:pt x="110" y="126"/>
                          <a:pt x="104" y="127"/>
                        </a:cubicBezTo>
                        <a:cubicBezTo>
                          <a:pt x="93" y="129"/>
                          <a:pt x="80" y="120"/>
                          <a:pt x="71" y="137"/>
                        </a:cubicBezTo>
                        <a:cubicBezTo>
                          <a:pt x="66" y="149"/>
                          <a:pt x="54" y="151"/>
                          <a:pt x="51" y="132"/>
                        </a:cubicBezTo>
                        <a:cubicBezTo>
                          <a:pt x="49" y="122"/>
                          <a:pt x="51" y="111"/>
                          <a:pt x="38" y="105"/>
                        </a:cubicBezTo>
                        <a:cubicBezTo>
                          <a:pt x="27" y="100"/>
                          <a:pt x="32" y="81"/>
                          <a:pt x="17" y="77"/>
                        </a:cubicBezTo>
                        <a:cubicBezTo>
                          <a:pt x="13" y="75"/>
                          <a:pt x="10" y="69"/>
                          <a:pt x="12" y="65"/>
                        </a:cubicBezTo>
                        <a:cubicBezTo>
                          <a:pt x="22" y="51"/>
                          <a:pt x="8" y="44"/>
                          <a:pt x="4" y="34"/>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65" name="9Slide.vn 72">
                    <a:extLst>
                      <a:ext uri="{FF2B5EF4-FFF2-40B4-BE49-F238E27FC236}">
                        <a16:creationId xmlns:a16="http://schemas.microsoft.com/office/drawing/2014/main" xmlns="" id="{0F15A8BD-D0D1-3AC5-6467-F7403E5A0616}"/>
                      </a:ext>
                    </a:extLst>
                  </p:cNvPr>
                  <p:cNvSpPr>
                    <a:spLocks/>
                  </p:cNvSpPr>
                  <p:nvPr>
                    <p:custDataLst>
                      <p:tags r:id="rId111"/>
                    </p:custDataLst>
                  </p:nvPr>
                </p:nvSpPr>
                <p:spPr bwMode="auto">
                  <a:xfrm>
                    <a:off x="6093828" y="1602652"/>
                    <a:ext cx="147730" cy="120212"/>
                  </a:xfrm>
                  <a:custGeom>
                    <a:avLst/>
                    <a:gdLst>
                      <a:gd name="T0" fmla="*/ 2 w 137"/>
                      <a:gd name="T1" fmla="*/ 64 h 112"/>
                      <a:gd name="T2" fmla="*/ 15 w 137"/>
                      <a:gd name="T3" fmla="*/ 28 h 112"/>
                      <a:gd name="T4" fmla="*/ 26 w 137"/>
                      <a:gd name="T5" fmla="*/ 20 h 112"/>
                      <a:gd name="T6" fmla="*/ 43 w 137"/>
                      <a:gd name="T7" fmla="*/ 10 h 112"/>
                      <a:gd name="T8" fmla="*/ 49 w 137"/>
                      <a:gd name="T9" fmla="*/ 13 h 112"/>
                      <a:gd name="T10" fmla="*/ 65 w 137"/>
                      <a:gd name="T11" fmla="*/ 11 h 112"/>
                      <a:gd name="T12" fmla="*/ 80 w 137"/>
                      <a:gd name="T13" fmla="*/ 17 h 112"/>
                      <a:gd name="T14" fmla="*/ 109 w 137"/>
                      <a:gd name="T15" fmla="*/ 31 h 112"/>
                      <a:gd name="T16" fmla="*/ 114 w 137"/>
                      <a:gd name="T17" fmla="*/ 33 h 112"/>
                      <a:gd name="T18" fmla="*/ 137 w 137"/>
                      <a:gd name="T19" fmla="*/ 77 h 112"/>
                      <a:gd name="T20" fmla="*/ 102 w 137"/>
                      <a:gd name="T21" fmla="*/ 80 h 112"/>
                      <a:gd name="T22" fmla="*/ 74 w 137"/>
                      <a:gd name="T23" fmla="*/ 101 h 112"/>
                      <a:gd name="T24" fmla="*/ 40 w 137"/>
                      <a:gd name="T25" fmla="*/ 112 h 112"/>
                      <a:gd name="T26" fmla="*/ 25 w 137"/>
                      <a:gd name="T27" fmla="*/ 87 h 112"/>
                      <a:gd name="T28" fmla="*/ 2 w 137"/>
                      <a:gd name="T29" fmla="*/ 64 h 112"/>
                      <a:gd name="T30" fmla="*/ 2 w 137"/>
                      <a:gd name="T31" fmla="*/ 6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112">
                        <a:moveTo>
                          <a:pt x="2" y="64"/>
                        </a:moveTo>
                        <a:cubicBezTo>
                          <a:pt x="0" y="50"/>
                          <a:pt x="4" y="38"/>
                          <a:pt x="15" y="28"/>
                        </a:cubicBezTo>
                        <a:cubicBezTo>
                          <a:pt x="17" y="23"/>
                          <a:pt x="17" y="15"/>
                          <a:pt x="26" y="20"/>
                        </a:cubicBezTo>
                        <a:cubicBezTo>
                          <a:pt x="33" y="19"/>
                          <a:pt x="42" y="22"/>
                          <a:pt x="43" y="10"/>
                        </a:cubicBezTo>
                        <a:cubicBezTo>
                          <a:pt x="43" y="8"/>
                          <a:pt x="47" y="7"/>
                          <a:pt x="49" y="13"/>
                        </a:cubicBezTo>
                        <a:cubicBezTo>
                          <a:pt x="51" y="20"/>
                          <a:pt x="59" y="15"/>
                          <a:pt x="65" y="11"/>
                        </a:cubicBezTo>
                        <a:cubicBezTo>
                          <a:pt x="70" y="8"/>
                          <a:pt x="78" y="0"/>
                          <a:pt x="80" y="17"/>
                        </a:cubicBezTo>
                        <a:cubicBezTo>
                          <a:pt x="80" y="29"/>
                          <a:pt x="91" y="44"/>
                          <a:pt x="109" y="31"/>
                        </a:cubicBezTo>
                        <a:cubicBezTo>
                          <a:pt x="113" y="28"/>
                          <a:pt x="112" y="31"/>
                          <a:pt x="114" y="33"/>
                        </a:cubicBezTo>
                        <a:cubicBezTo>
                          <a:pt x="124" y="46"/>
                          <a:pt x="133" y="59"/>
                          <a:pt x="137" y="77"/>
                        </a:cubicBezTo>
                        <a:cubicBezTo>
                          <a:pt x="124" y="69"/>
                          <a:pt x="112" y="65"/>
                          <a:pt x="102" y="80"/>
                        </a:cubicBezTo>
                        <a:cubicBezTo>
                          <a:pt x="82" y="71"/>
                          <a:pt x="82" y="90"/>
                          <a:pt x="74" y="101"/>
                        </a:cubicBezTo>
                        <a:cubicBezTo>
                          <a:pt x="54" y="76"/>
                          <a:pt x="51" y="107"/>
                          <a:pt x="40" y="112"/>
                        </a:cubicBezTo>
                        <a:cubicBezTo>
                          <a:pt x="33" y="105"/>
                          <a:pt x="27" y="99"/>
                          <a:pt x="25" y="87"/>
                        </a:cubicBezTo>
                        <a:cubicBezTo>
                          <a:pt x="23" y="77"/>
                          <a:pt x="18" y="64"/>
                          <a:pt x="2" y="64"/>
                        </a:cubicBezTo>
                        <a:cubicBezTo>
                          <a:pt x="2" y="64"/>
                          <a:pt x="2" y="64"/>
                          <a:pt x="2" y="64"/>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66" name="9Slide.vn 73">
                    <a:extLst>
                      <a:ext uri="{FF2B5EF4-FFF2-40B4-BE49-F238E27FC236}">
                        <a16:creationId xmlns:a16="http://schemas.microsoft.com/office/drawing/2014/main" xmlns="" id="{7B3701ED-F3C8-EAAE-99F4-17C90905A100}"/>
                      </a:ext>
                    </a:extLst>
                  </p:cNvPr>
                  <p:cNvSpPr>
                    <a:spLocks/>
                  </p:cNvSpPr>
                  <p:nvPr>
                    <p:custDataLst>
                      <p:tags r:id="rId112"/>
                    </p:custDataLst>
                  </p:nvPr>
                </p:nvSpPr>
                <p:spPr bwMode="auto">
                  <a:xfrm>
                    <a:off x="6144520" y="1375264"/>
                    <a:ext cx="136143" cy="115867"/>
                  </a:xfrm>
                  <a:custGeom>
                    <a:avLst/>
                    <a:gdLst>
                      <a:gd name="T0" fmla="*/ 127 w 127"/>
                      <a:gd name="T1" fmla="*/ 44 h 108"/>
                      <a:gd name="T2" fmla="*/ 127 w 127"/>
                      <a:gd name="T3" fmla="*/ 79 h 108"/>
                      <a:gd name="T4" fmla="*/ 123 w 127"/>
                      <a:gd name="T5" fmla="*/ 89 h 108"/>
                      <a:gd name="T6" fmla="*/ 79 w 127"/>
                      <a:gd name="T7" fmla="*/ 92 h 108"/>
                      <a:gd name="T8" fmla="*/ 52 w 127"/>
                      <a:gd name="T9" fmla="*/ 87 h 108"/>
                      <a:gd name="T10" fmla="*/ 36 w 127"/>
                      <a:gd name="T11" fmla="*/ 75 h 108"/>
                      <a:gd name="T12" fmla="*/ 20 w 127"/>
                      <a:gd name="T13" fmla="*/ 61 h 108"/>
                      <a:gd name="T14" fmla="*/ 8 w 127"/>
                      <a:gd name="T15" fmla="*/ 40 h 108"/>
                      <a:gd name="T16" fmla="*/ 5 w 127"/>
                      <a:gd name="T17" fmla="*/ 35 h 108"/>
                      <a:gd name="T18" fmla="*/ 13 w 127"/>
                      <a:gd name="T19" fmla="*/ 15 h 108"/>
                      <a:gd name="T20" fmla="*/ 26 w 127"/>
                      <a:gd name="T21" fmla="*/ 0 h 108"/>
                      <a:gd name="T22" fmla="*/ 29 w 127"/>
                      <a:gd name="T23" fmla="*/ 1 h 108"/>
                      <a:gd name="T24" fmla="*/ 53 w 127"/>
                      <a:gd name="T25" fmla="*/ 18 h 108"/>
                      <a:gd name="T26" fmla="*/ 83 w 127"/>
                      <a:gd name="T27" fmla="*/ 20 h 108"/>
                      <a:gd name="T28" fmla="*/ 83 w 127"/>
                      <a:gd name="T29" fmla="*/ 20 h 108"/>
                      <a:gd name="T30" fmla="*/ 127 w 127"/>
                      <a:gd name="T31" fmla="*/ 4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 h="108">
                        <a:moveTo>
                          <a:pt x="127" y="44"/>
                        </a:moveTo>
                        <a:cubicBezTo>
                          <a:pt x="127" y="56"/>
                          <a:pt x="127" y="67"/>
                          <a:pt x="127" y="79"/>
                        </a:cubicBezTo>
                        <a:cubicBezTo>
                          <a:pt x="127" y="84"/>
                          <a:pt x="126" y="90"/>
                          <a:pt x="123" y="89"/>
                        </a:cubicBezTo>
                        <a:cubicBezTo>
                          <a:pt x="109" y="86"/>
                          <a:pt x="96" y="108"/>
                          <a:pt x="79" y="92"/>
                        </a:cubicBezTo>
                        <a:cubicBezTo>
                          <a:pt x="75" y="88"/>
                          <a:pt x="57" y="84"/>
                          <a:pt x="52" y="87"/>
                        </a:cubicBezTo>
                        <a:cubicBezTo>
                          <a:pt x="34" y="96"/>
                          <a:pt x="34" y="89"/>
                          <a:pt x="36" y="75"/>
                        </a:cubicBezTo>
                        <a:cubicBezTo>
                          <a:pt x="38" y="62"/>
                          <a:pt x="26" y="62"/>
                          <a:pt x="20" y="61"/>
                        </a:cubicBezTo>
                        <a:cubicBezTo>
                          <a:pt x="6" y="57"/>
                          <a:pt x="3" y="51"/>
                          <a:pt x="8" y="40"/>
                        </a:cubicBezTo>
                        <a:cubicBezTo>
                          <a:pt x="11" y="35"/>
                          <a:pt x="6" y="37"/>
                          <a:pt x="5" y="35"/>
                        </a:cubicBezTo>
                        <a:cubicBezTo>
                          <a:pt x="0" y="24"/>
                          <a:pt x="3" y="18"/>
                          <a:pt x="13" y="15"/>
                        </a:cubicBezTo>
                        <a:cubicBezTo>
                          <a:pt x="19" y="13"/>
                          <a:pt x="22" y="6"/>
                          <a:pt x="26" y="0"/>
                        </a:cubicBezTo>
                        <a:cubicBezTo>
                          <a:pt x="27" y="0"/>
                          <a:pt x="29" y="0"/>
                          <a:pt x="29" y="1"/>
                        </a:cubicBezTo>
                        <a:cubicBezTo>
                          <a:pt x="33" y="12"/>
                          <a:pt x="36" y="20"/>
                          <a:pt x="53" y="18"/>
                        </a:cubicBezTo>
                        <a:cubicBezTo>
                          <a:pt x="61" y="16"/>
                          <a:pt x="73" y="17"/>
                          <a:pt x="83" y="20"/>
                        </a:cubicBezTo>
                        <a:cubicBezTo>
                          <a:pt x="83" y="20"/>
                          <a:pt x="83" y="20"/>
                          <a:pt x="83" y="20"/>
                        </a:cubicBezTo>
                        <a:cubicBezTo>
                          <a:pt x="95" y="33"/>
                          <a:pt x="114" y="34"/>
                          <a:pt x="127" y="44"/>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67" name="9Slide.vn 74">
                    <a:extLst>
                      <a:ext uri="{FF2B5EF4-FFF2-40B4-BE49-F238E27FC236}">
                        <a16:creationId xmlns:a16="http://schemas.microsoft.com/office/drawing/2014/main" xmlns="" id="{C2C82004-E135-8827-167D-DF2C9E348862}"/>
                      </a:ext>
                    </a:extLst>
                  </p:cNvPr>
                  <p:cNvSpPr>
                    <a:spLocks/>
                  </p:cNvSpPr>
                  <p:nvPr>
                    <p:custDataLst>
                      <p:tags r:id="rId113"/>
                    </p:custDataLst>
                  </p:nvPr>
                </p:nvSpPr>
                <p:spPr bwMode="auto">
                  <a:xfrm>
                    <a:off x="6705024" y="1382506"/>
                    <a:ext cx="60830" cy="47795"/>
                  </a:xfrm>
                  <a:custGeom>
                    <a:avLst/>
                    <a:gdLst>
                      <a:gd name="T0" fmla="*/ 10 w 57"/>
                      <a:gd name="T1" fmla="*/ 37 h 45"/>
                      <a:gd name="T2" fmla="*/ 19 w 57"/>
                      <a:gd name="T3" fmla="*/ 3 h 45"/>
                      <a:gd name="T4" fmla="*/ 28 w 57"/>
                      <a:gd name="T5" fmla="*/ 3 h 45"/>
                      <a:gd name="T6" fmla="*/ 57 w 57"/>
                      <a:gd name="T7" fmla="*/ 19 h 45"/>
                      <a:gd name="T8" fmla="*/ 17 w 57"/>
                      <a:gd name="T9" fmla="*/ 45 h 45"/>
                      <a:gd name="T10" fmla="*/ 10 w 57"/>
                      <a:gd name="T11" fmla="*/ 37 h 45"/>
                    </a:gdLst>
                    <a:ahLst/>
                    <a:cxnLst>
                      <a:cxn ang="0">
                        <a:pos x="T0" y="T1"/>
                      </a:cxn>
                      <a:cxn ang="0">
                        <a:pos x="T2" y="T3"/>
                      </a:cxn>
                      <a:cxn ang="0">
                        <a:pos x="T4" y="T5"/>
                      </a:cxn>
                      <a:cxn ang="0">
                        <a:pos x="T6" y="T7"/>
                      </a:cxn>
                      <a:cxn ang="0">
                        <a:pos x="T8" y="T9"/>
                      </a:cxn>
                      <a:cxn ang="0">
                        <a:pos x="T10" y="T11"/>
                      </a:cxn>
                    </a:cxnLst>
                    <a:rect l="0" t="0" r="r" b="b"/>
                    <a:pathLst>
                      <a:path w="57" h="45">
                        <a:moveTo>
                          <a:pt x="10" y="37"/>
                        </a:moveTo>
                        <a:cubicBezTo>
                          <a:pt x="0" y="22"/>
                          <a:pt x="18" y="15"/>
                          <a:pt x="19" y="3"/>
                        </a:cubicBezTo>
                        <a:cubicBezTo>
                          <a:pt x="19" y="0"/>
                          <a:pt x="28" y="0"/>
                          <a:pt x="28" y="3"/>
                        </a:cubicBezTo>
                        <a:cubicBezTo>
                          <a:pt x="31" y="21"/>
                          <a:pt x="44" y="18"/>
                          <a:pt x="57" y="19"/>
                        </a:cubicBezTo>
                        <a:cubicBezTo>
                          <a:pt x="42" y="26"/>
                          <a:pt x="30" y="37"/>
                          <a:pt x="17" y="45"/>
                        </a:cubicBezTo>
                        <a:cubicBezTo>
                          <a:pt x="13" y="45"/>
                          <a:pt x="12" y="40"/>
                          <a:pt x="10" y="37"/>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68" name="9Slide.vn 75">
                    <a:extLst>
                      <a:ext uri="{FF2B5EF4-FFF2-40B4-BE49-F238E27FC236}">
                        <a16:creationId xmlns:a16="http://schemas.microsoft.com/office/drawing/2014/main" xmlns="" id="{A92DA5A1-1191-FC9B-23DC-386492EDEA52}"/>
                      </a:ext>
                    </a:extLst>
                  </p:cNvPr>
                  <p:cNvSpPr>
                    <a:spLocks/>
                  </p:cNvSpPr>
                  <p:nvPr>
                    <p:custDataLst>
                      <p:tags r:id="rId114"/>
                    </p:custDataLst>
                  </p:nvPr>
                </p:nvSpPr>
                <p:spPr bwMode="auto">
                  <a:xfrm>
                    <a:off x="6690541" y="1421611"/>
                    <a:ext cx="33312" cy="31863"/>
                  </a:xfrm>
                  <a:custGeom>
                    <a:avLst/>
                    <a:gdLst>
                      <a:gd name="T0" fmla="*/ 24 w 31"/>
                      <a:gd name="T1" fmla="*/ 0 h 29"/>
                      <a:gd name="T2" fmla="*/ 31 w 31"/>
                      <a:gd name="T3" fmla="*/ 8 h 29"/>
                      <a:gd name="T4" fmla="*/ 8 w 31"/>
                      <a:gd name="T5" fmla="*/ 29 h 29"/>
                      <a:gd name="T6" fmla="*/ 19 w 31"/>
                      <a:gd name="T7" fmla="*/ 8 h 29"/>
                      <a:gd name="T8" fmla="*/ 24 w 31"/>
                      <a:gd name="T9" fmla="*/ 0 h 29"/>
                    </a:gdLst>
                    <a:ahLst/>
                    <a:cxnLst>
                      <a:cxn ang="0">
                        <a:pos x="T0" y="T1"/>
                      </a:cxn>
                      <a:cxn ang="0">
                        <a:pos x="T2" y="T3"/>
                      </a:cxn>
                      <a:cxn ang="0">
                        <a:pos x="T4" y="T5"/>
                      </a:cxn>
                      <a:cxn ang="0">
                        <a:pos x="T6" y="T7"/>
                      </a:cxn>
                      <a:cxn ang="0">
                        <a:pos x="T8" y="T9"/>
                      </a:cxn>
                    </a:cxnLst>
                    <a:rect l="0" t="0" r="r" b="b"/>
                    <a:pathLst>
                      <a:path w="31" h="29">
                        <a:moveTo>
                          <a:pt x="24" y="0"/>
                        </a:moveTo>
                        <a:cubicBezTo>
                          <a:pt x="26" y="3"/>
                          <a:pt x="29" y="6"/>
                          <a:pt x="31" y="8"/>
                        </a:cubicBezTo>
                        <a:cubicBezTo>
                          <a:pt x="23" y="14"/>
                          <a:pt x="20" y="25"/>
                          <a:pt x="8" y="29"/>
                        </a:cubicBezTo>
                        <a:cubicBezTo>
                          <a:pt x="8" y="19"/>
                          <a:pt x="0" y="6"/>
                          <a:pt x="19" y="8"/>
                        </a:cubicBezTo>
                        <a:cubicBezTo>
                          <a:pt x="24" y="8"/>
                          <a:pt x="23" y="3"/>
                          <a:pt x="24" y="0"/>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69" name="9Slide.vn 76">
                    <a:extLst>
                      <a:ext uri="{FF2B5EF4-FFF2-40B4-BE49-F238E27FC236}">
                        <a16:creationId xmlns:a16="http://schemas.microsoft.com/office/drawing/2014/main" xmlns="" id="{E1AF675A-F769-A561-1DEE-2C84D341FD8F}"/>
                      </a:ext>
                    </a:extLst>
                  </p:cNvPr>
                  <p:cNvSpPr>
                    <a:spLocks/>
                  </p:cNvSpPr>
                  <p:nvPr>
                    <p:custDataLst>
                      <p:tags r:id="rId115"/>
                    </p:custDataLst>
                  </p:nvPr>
                </p:nvSpPr>
                <p:spPr bwMode="auto">
                  <a:xfrm>
                    <a:off x="6270525" y="1718519"/>
                    <a:ext cx="23173" cy="20277"/>
                  </a:xfrm>
                  <a:custGeom>
                    <a:avLst/>
                    <a:gdLst>
                      <a:gd name="T0" fmla="*/ 17 w 21"/>
                      <a:gd name="T1" fmla="*/ 0 h 19"/>
                      <a:gd name="T2" fmla="*/ 21 w 21"/>
                      <a:gd name="T3" fmla="*/ 4 h 19"/>
                      <a:gd name="T4" fmla="*/ 2 w 21"/>
                      <a:gd name="T5" fmla="*/ 19 h 19"/>
                      <a:gd name="T6" fmla="*/ 17 w 21"/>
                      <a:gd name="T7" fmla="*/ 0 h 19"/>
                    </a:gdLst>
                    <a:ahLst/>
                    <a:cxnLst>
                      <a:cxn ang="0">
                        <a:pos x="T0" y="T1"/>
                      </a:cxn>
                      <a:cxn ang="0">
                        <a:pos x="T2" y="T3"/>
                      </a:cxn>
                      <a:cxn ang="0">
                        <a:pos x="T4" y="T5"/>
                      </a:cxn>
                      <a:cxn ang="0">
                        <a:pos x="T6" y="T7"/>
                      </a:cxn>
                    </a:cxnLst>
                    <a:rect l="0" t="0" r="r" b="b"/>
                    <a:pathLst>
                      <a:path w="21" h="19">
                        <a:moveTo>
                          <a:pt x="17" y="0"/>
                        </a:moveTo>
                        <a:cubicBezTo>
                          <a:pt x="18" y="1"/>
                          <a:pt x="20" y="3"/>
                          <a:pt x="21" y="4"/>
                        </a:cubicBezTo>
                        <a:cubicBezTo>
                          <a:pt x="17" y="12"/>
                          <a:pt x="10" y="16"/>
                          <a:pt x="2" y="19"/>
                        </a:cubicBezTo>
                        <a:cubicBezTo>
                          <a:pt x="0" y="7"/>
                          <a:pt x="6" y="2"/>
                          <a:pt x="17" y="0"/>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70" name="9Slide.vn 77">
                    <a:extLst>
                      <a:ext uri="{FF2B5EF4-FFF2-40B4-BE49-F238E27FC236}">
                        <a16:creationId xmlns:a16="http://schemas.microsoft.com/office/drawing/2014/main" xmlns="" id="{0FC656BE-E239-7BCD-745C-0CFB376754AC}"/>
                      </a:ext>
                    </a:extLst>
                  </p:cNvPr>
                  <p:cNvSpPr>
                    <a:spLocks/>
                  </p:cNvSpPr>
                  <p:nvPr>
                    <p:custDataLst>
                      <p:tags r:id="rId116"/>
                    </p:custDataLst>
                  </p:nvPr>
                </p:nvSpPr>
                <p:spPr bwMode="auto">
                  <a:xfrm>
                    <a:off x="6263283" y="1478095"/>
                    <a:ext cx="26070" cy="17380"/>
                  </a:xfrm>
                  <a:custGeom>
                    <a:avLst/>
                    <a:gdLst>
                      <a:gd name="T0" fmla="*/ 20 w 24"/>
                      <a:gd name="T1" fmla="*/ 4 h 16"/>
                      <a:gd name="T2" fmla="*/ 20 w 24"/>
                      <a:gd name="T3" fmla="*/ 11 h 16"/>
                      <a:gd name="T4" fmla="*/ 0 w 24"/>
                      <a:gd name="T5" fmla="*/ 8 h 16"/>
                      <a:gd name="T6" fmla="*/ 20 w 24"/>
                      <a:gd name="T7" fmla="*/ 4 h 16"/>
                    </a:gdLst>
                    <a:ahLst/>
                    <a:cxnLst>
                      <a:cxn ang="0">
                        <a:pos x="T0" y="T1"/>
                      </a:cxn>
                      <a:cxn ang="0">
                        <a:pos x="T2" y="T3"/>
                      </a:cxn>
                      <a:cxn ang="0">
                        <a:pos x="T4" y="T5"/>
                      </a:cxn>
                      <a:cxn ang="0">
                        <a:pos x="T6" y="T7"/>
                      </a:cxn>
                    </a:cxnLst>
                    <a:rect l="0" t="0" r="r" b="b"/>
                    <a:pathLst>
                      <a:path w="24" h="16">
                        <a:moveTo>
                          <a:pt x="20" y="4"/>
                        </a:moveTo>
                        <a:cubicBezTo>
                          <a:pt x="23" y="6"/>
                          <a:pt x="24" y="9"/>
                          <a:pt x="20" y="11"/>
                        </a:cubicBezTo>
                        <a:cubicBezTo>
                          <a:pt x="13" y="14"/>
                          <a:pt x="5" y="16"/>
                          <a:pt x="0" y="8"/>
                        </a:cubicBezTo>
                        <a:cubicBezTo>
                          <a:pt x="5" y="0"/>
                          <a:pt x="13" y="6"/>
                          <a:pt x="20" y="4"/>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71" name="9Slide.vn 78">
                    <a:extLst>
                      <a:ext uri="{FF2B5EF4-FFF2-40B4-BE49-F238E27FC236}">
                        <a16:creationId xmlns:a16="http://schemas.microsoft.com/office/drawing/2014/main" xmlns="" id="{667053F0-778C-A30B-6271-243B42962E3E}"/>
                      </a:ext>
                    </a:extLst>
                  </p:cNvPr>
                  <p:cNvSpPr>
                    <a:spLocks/>
                  </p:cNvSpPr>
                  <p:nvPr>
                    <p:custDataLst>
                      <p:tags r:id="rId117"/>
                    </p:custDataLst>
                  </p:nvPr>
                </p:nvSpPr>
                <p:spPr bwMode="auto">
                  <a:xfrm>
                    <a:off x="6331354" y="1585272"/>
                    <a:ext cx="18829" cy="21725"/>
                  </a:xfrm>
                  <a:custGeom>
                    <a:avLst/>
                    <a:gdLst>
                      <a:gd name="T0" fmla="*/ 17 w 17"/>
                      <a:gd name="T1" fmla="*/ 8 h 20"/>
                      <a:gd name="T2" fmla="*/ 9 w 17"/>
                      <a:gd name="T3" fmla="*/ 20 h 20"/>
                      <a:gd name="T4" fmla="*/ 4 w 17"/>
                      <a:gd name="T5" fmla="*/ 7 h 20"/>
                      <a:gd name="T6" fmla="*/ 17 w 17"/>
                      <a:gd name="T7" fmla="*/ 8 h 20"/>
                    </a:gdLst>
                    <a:ahLst/>
                    <a:cxnLst>
                      <a:cxn ang="0">
                        <a:pos x="T0" y="T1"/>
                      </a:cxn>
                      <a:cxn ang="0">
                        <a:pos x="T2" y="T3"/>
                      </a:cxn>
                      <a:cxn ang="0">
                        <a:pos x="T4" y="T5"/>
                      </a:cxn>
                      <a:cxn ang="0">
                        <a:pos x="T6" y="T7"/>
                      </a:cxn>
                    </a:cxnLst>
                    <a:rect l="0" t="0" r="r" b="b"/>
                    <a:pathLst>
                      <a:path w="17" h="20">
                        <a:moveTo>
                          <a:pt x="17" y="8"/>
                        </a:moveTo>
                        <a:cubicBezTo>
                          <a:pt x="17" y="14"/>
                          <a:pt x="14" y="18"/>
                          <a:pt x="9" y="20"/>
                        </a:cubicBezTo>
                        <a:cubicBezTo>
                          <a:pt x="6" y="16"/>
                          <a:pt x="0" y="13"/>
                          <a:pt x="4" y="7"/>
                        </a:cubicBezTo>
                        <a:cubicBezTo>
                          <a:pt x="8" y="0"/>
                          <a:pt x="13" y="7"/>
                          <a:pt x="17" y="8"/>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72" name="9Slide.vn 79">
                    <a:extLst>
                      <a:ext uri="{FF2B5EF4-FFF2-40B4-BE49-F238E27FC236}">
                        <a16:creationId xmlns:a16="http://schemas.microsoft.com/office/drawing/2014/main" xmlns="" id="{422672E1-6AA7-7D7F-8C1D-7C57AE2CE4E6}"/>
                      </a:ext>
                    </a:extLst>
                  </p:cNvPr>
                  <p:cNvSpPr>
                    <a:spLocks/>
                  </p:cNvSpPr>
                  <p:nvPr>
                    <p:custDataLst>
                      <p:tags r:id="rId118"/>
                    </p:custDataLst>
                  </p:nvPr>
                </p:nvSpPr>
                <p:spPr bwMode="auto">
                  <a:xfrm>
                    <a:off x="6693437" y="1368022"/>
                    <a:ext cx="26070" cy="13035"/>
                  </a:xfrm>
                  <a:custGeom>
                    <a:avLst/>
                    <a:gdLst>
                      <a:gd name="T0" fmla="*/ 0 w 24"/>
                      <a:gd name="T1" fmla="*/ 3 h 12"/>
                      <a:gd name="T2" fmla="*/ 4 w 24"/>
                      <a:gd name="T3" fmla="*/ 3 h 12"/>
                      <a:gd name="T4" fmla="*/ 23 w 24"/>
                      <a:gd name="T5" fmla="*/ 6 h 12"/>
                      <a:gd name="T6" fmla="*/ 23 w 24"/>
                      <a:gd name="T7" fmla="*/ 10 h 12"/>
                      <a:gd name="T8" fmla="*/ 0 w 24"/>
                      <a:gd name="T9" fmla="*/ 6 h 12"/>
                      <a:gd name="T10" fmla="*/ 0 w 24"/>
                      <a:gd name="T11" fmla="*/ 3 h 12"/>
                      <a:gd name="T12" fmla="*/ 0 w 24"/>
                      <a:gd name="T13" fmla="*/ 3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0" y="3"/>
                        </a:moveTo>
                        <a:cubicBezTo>
                          <a:pt x="1" y="3"/>
                          <a:pt x="2" y="3"/>
                          <a:pt x="4" y="3"/>
                        </a:cubicBezTo>
                        <a:cubicBezTo>
                          <a:pt x="10" y="5"/>
                          <a:pt x="18" y="0"/>
                          <a:pt x="23" y="6"/>
                        </a:cubicBezTo>
                        <a:cubicBezTo>
                          <a:pt x="24" y="7"/>
                          <a:pt x="23" y="10"/>
                          <a:pt x="23" y="10"/>
                        </a:cubicBezTo>
                        <a:cubicBezTo>
                          <a:pt x="15" y="12"/>
                          <a:pt x="8" y="8"/>
                          <a:pt x="0" y="6"/>
                        </a:cubicBezTo>
                        <a:cubicBezTo>
                          <a:pt x="0" y="6"/>
                          <a:pt x="0" y="4"/>
                          <a:pt x="0" y="3"/>
                        </a:cubicBezTo>
                        <a:cubicBezTo>
                          <a:pt x="0" y="3"/>
                          <a:pt x="0" y="3"/>
                          <a:pt x="0" y="3"/>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73" name="9Slide.vn 80">
                    <a:extLst>
                      <a:ext uri="{FF2B5EF4-FFF2-40B4-BE49-F238E27FC236}">
                        <a16:creationId xmlns:a16="http://schemas.microsoft.com/office/drawing/2014/main" xmlns="" id="{C7B419DD-67F5-135D-B05D-02E5D169B964}"/>
                      </a:ext>
                    </a:extLst>
                  </p:cNvPr>
                  <p:cNvSpPr>
                    <a:spLocks/>
                  </p:cNvSpPr>
                  <p:nvPr>
                    <p:custDataLst>
                      <p:tags r:id="rId119"/>
                    </p:custDataLst>
                  </p:nvPr>
                </p:nvSpPr>
                <p:spPr bwMode="auto">
                  <a:xfrm>
                    <a:off x="6696334" y="1395541"/>
                    <a:ext cx="10139" cy="27519"/>
                  </a:xfrm>
                  <a:custGeom>
                    <a:avLst/>
                    <a:gdLst>
                      <a:gd name="T0" fmla="*/ 9 w 10"/>
                      <a:gd name="T1" fmla="*/ 26 h 26"/>
                      <a:gd name="T2" fmla="*/ 6 w 10"/>
                      <a:gd name="T3" fmla="*/ 4 h 26"/>
                      <a:gd name="T4" fmla="*/ 9 w 10"/>
                      <a:gd name="T5" fmla="*/ 14 h 26"/>
                      <a:gd name="T6" fmla="*/ 9 w 10"/>
                      <a:gd name="T7" fmla="*/ 26 h 26"/>
                    </a:gdLst>
                    <a:ahLst/>
                    <a:cxnLst>
                      <a:cxn ang="0">
                        <a:pos x="T0" y="T1"/>
                      </a:cxn>
                      <a:cxn ang="0">
                        <a:pos x="T2" y="T3"/>
                      </a:cxn>
                      <a:cxn ang="0">
                        <a:pos x="T4" y="T5"/>
                      </a:cxn>
                      <a:cxn ang="0">
                        <a:pos x="T6" y="T7"/>
                      </a:cxn>
                    </a:cxnLst>
                    <a:rect l="0" t="0" r="r" b="b"/>
                    <a:pathLst>
                      <a:path w="10" h="26">
                        <a:moveTo>
                          <a:pt x="9" y="26"/>
                        </a:moveTo>
                        <a:cubicBezTo>
                          <a:pt x="1" y="17"/>
                          <a:pt x="0" y="10"/>
                          <a:pt x="6" y="4"/>
                        </a:cubicBezTo>
                        <a:cubicBezTo>
                          <a:pt x="9" y="0"/>
                          <a:pt x="10" y="4"/>
                          <a:pt x="9" y="14"/>
                        </a:cubicBezTo>
                        <a:cubicBezTo>
                          <a:pt x="9" y="17"/>
                          <a:pt x="9" y="20"/>
                          <a:pt x="9" y="26"/>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74" name="9Slide.vn 81">
                    <a:extLst>
                      <a:ext uri="{FF2B5EF4-FFF2-40B4-BE49-F238E27FC236}">
                        <a16:creationId xmlns:a16="http://schemas.microsoft.com/office/drawing/2014/main" xmlns="" id="{3C456E3A-F30C-4D05-0884-71959693AA8D}"/>
                      </a:ext>
                    </a:extLst>
                  </p:cNvPr>
                  <p:cNvSpPr>
                    <a:spLocks/>
                  </p:cNvSpPr>
                  <p:nvPr>
                    <p:custDataLst>
                      <p:tags r:id="rId120"/>
                    </p:custDataLst>
                  </p:nvPr>
                </p:nvSpPr>
                <p:spPr bwMode="auto">
                  <a:xfrm>
                    <a:off x="5992445" y="811863"/>
                    <a:ext cx="21725" cy="17380"/>
                  </a:xfrm>
                  <a:custGeom>
                    <a:avLst/>
                    <a:gdLst>
                      <a:gd name="T0" fmla="*/ 12 w 20"/>
                      <a:gd name="T1" fmla="*/ 0 h 16"/>
                      <a:gd name="T2" fmla="*/ 12 w 20"/>
                      <a:gd name="T3" fmla="*/ 16 h 16"/>
                      <a:gd name="T4" fmla="*/ 12 w 20"/>
                      <a:gd name="T5" fmla="*/ 0 h 16"/>
                    </a:gdLst>
                    <a:ahLst/>
                    <a:cxnLst>
                      <a:cxn ang="0">
                        <a:pos x="T0" y="T1"/>
                      </a:cxn>
                      <a:cxn ang="0">
                        <a:pos x="T2" y="T3"/>
                      </a:cxn>
                      <a:cxn ang="0">
                        <a:pos x="T4" y="T5"/>
                      </a:cxn>
                    </a:cxnLst>
                    <a:rect l="0" t="0" r="r" b="b"/>
                    <a:pathLst>
                      <a:path w="20" h="16">
                        <a:moveTo>
                          <a:pt x="12" y="0"/>
                        </a:moveTo>
                        <a:cubicBezTo>
                          <a:pt x="14" y="5"/>
                          <a:pt x="20" y="11"/>
                          <a:pt x="12" y="16"/>
                        </a:cubicBezTo>
                        <a:cubicBezTo>
                          <a:pt x="0" y="10"/>
                          <a:pt x="7" y="5"/>
                          <a:pt x="12" y="0"/>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75" name="9Slide.vn 82">
                    <a:extLst>
                      <a:ext uri="{FF2B5EF4-FFF2-40B4-BE49-F238E27FC236}">
                        <a16:creationId xmlns:a16="http://schemas.microsoft.com/office/drawing/2014/main" xmlns="" id="{B28E6192-D706-1B90-CFE7-0AF690493170}"/>
                      </a:ext>
                    </a:extLst>
                  </p:cNvPr>
                  <p:cNvSpPr>
                    <a:spLocks/>
                  </p:cNvSpPr>
                  <p:nvPr>
                    <p:custDataLst>
                      <p:tags r:id="rId121"/>
                    </p:custDataLst>
                  </p:nvPr>
                </p:nvSpPr>
                <p:spPr bwMode="auto">
                  <a:xfrm>
                    <a:off x="6379150" y="1482441"/>
                    <a:ext cx="15932" cy="17380"/>
                  </a:xfrm>
                  <a:custGeom>
                    <a:avLst/>
                    <a:gdLst>
                      <a:gd name="T0" fmla="*/ 0 w 14"/>
                      <a:gd name="T1" fmla="*/ 8 h 16"/>
                      <a:gd name="T2" fmla="*/ 4 w 14"/>
                      <a:gd name="T3" fmla="*/ 0 h 16"/>
                      <a:gd name="T4" fmla="*/ 11 w 14"/>
                      <a:gd name="T5" fmla="*/ 10 h 16"/>
                      <a:gd name="T6" fmla="*/ 0 w 14"/>
                      <a:gd name="T7" fmla="*/ 8 h 16"/>
                    </a:gdLst>
                    <a:ahLst/>
                    <a:cxnLst>
                      <a:cxn ang="0">
                        <a:pos x="T0" y="T1"/>
                      </a:cxn>
                      <a:cxn ang="0">
                        <a:pos x="T2" y="T3"/>
                      </a:cxn>
                      <a:cxn ang="0">
                        <a:pos x="T4" y="T5"/>
                      </a:cxn>
                      <a:cxn ang="0">
                        <a:pos x="T6" y="T7"/>
                      </a:cxn>
                    </a:cxnLst>
                    <a:rect l="0" t="0" r="r" b="b"/>
                    <a:pathLst>
                      <a:path w="14" h="16">
                        <a:moveTo>
                          <a:pt x="0" y="8"/>
                        </a:moveTo>
                        <a:cubicBezTo>
                          <a:pt x="2" y="6"/>
                          <a:pt x="3" y="3"/>
                          <a:pt x="4" y="0"/>
                        </a:cubicBezTo>
                        <a:cubicBezTo>
                          <a:pt x="8" y="2"/>
                          <a:pt x="14" y="5"/>
                          <a:pt x="11" y="10"/>
                        </a:cubicBezTo>
                        <a:cubicBezTo>
                          <a:pt x="8" y="16"/>
                          <a:pt x="4" y="8"/>
                          <a:pt x="0" y="8"/>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76" name="9Slide.vn 83">
                    <a:extLst>
                      <a:ext uri="{FF2B5EF4-FFF2-40B4-BE49-F238E27FC236}">
                        <a16:creationId xmlns:a16="http://schemas.microsoft.com/office/drawing/2014/main" xmlns="" id="{68D4E4F9-39F9-FB9B-B086-51A23D9F79B2}"/>
                      </a:ext>
                    </a:extLst>
                  </p:cNvPr>
                  <p:cNvSpPr>
                    <a:spLocks/>
                  </p:cNvSpPr>
                  <p:nvPr>
                    <p:custDataLst>
                      <p:tags r:id="rId122"/>
                    </p:custDataLst>
                  </p:nvPr>
                </p:nvSpPr>
                <p:spPr bwMode="auto">
                  <a:xfrm>
                    <a:off x="6061965" y="1701139"/>
                    <a:ext cx="17380" cy="15932"/>
                  </a:xfrm>
                  <a:custGeom>
                    <a:avLst/>
                    <a:gdLst>
                      <a:gd name="T0" fmla="*/ 0 w 16"/>
                      <a:gd name="T1" fmla="*/ 4 h 14"/>
                      <a:gd name="T2" fmla="*/ 8 w 16"/>
                      <a:gd name="T3" fmla="*/ 0 h 14"/>
                      <a:gd name="T4" fmla="*/ 10 w 16"/>
                      <a:gd name="T5" fmla="*/ 11 h 14"/>
                      <a:gd name="T6" fmla="*/ 0 w 16"/>
                      <a:gd name="T7" fmla="*/ 4 h 14"/>
                    </a:gdLst>
                    <a:ahLst/>
                    <a:cxnLst>
                      <a:cxn ang="0">
                        <a:pos x="T0" y="T1"/>
                      </a:cxn>
                      <a:cxn ang="0">
                        <a:pos x="T2" y="T3"/>
                      </a:cxn>
                      <a:cxn ang="0">
                        <a:pos x="T4" y="T5"/>
                      </a:cxn>
                      <a:cxn ang="0">
                        <a:pos x="T6" y="T7"/>
                      </a:cxn>
                    </a:cxnLst>
                    <a:rect l="0" t="0" r="r" b="b"/>
                    <a:pathLst>
                      <a:path w="16" h="14">
                        <a:moveTo>
                          <a:pt x="0" y="4"/>
                        </a:moveTo>
                        <a:cubicBezTo>
                          <a:pt x="3" y="3"/>
                          <a:pt x="6" y="1"/>
                          <a:pt x="8" y="0"/>
                        </a:cubicBezTo>
                        <a:cubicBezTo>
                          <a:pt x="8" y="4"/>
                          <a:pt x="16" y="8"/>
                          <a:pt x="10" y="11"/>
                        </a:cubicBezTo>
                        <a:cubicBezTo>
                          <a:pt x="5" y="14"/>
                          <a:pt x="2" y="8"/>
                          <a:pt x="0" y="4"/>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77" name="9Slide.vn 84">
                    <a:extLst>
                      <a:ext uri="{FF2B5EF4-FFF2-40B4-BE49-F238E27FC236}">
                        <a16:creationId xmlns:a16="http://schemas.microsoft.com/office/drawing/2014/main" xmlns="" id="{930E8C50-D95C-E786-B881-E33728129EC6}"/>
                      </a:ext>
                    </a:extLst>
                  </p:cNvPr>
                  <p:cNvSpPr>
                    <a:spLocks/>
                  </p:cNvSpPr>
                  <p:nvPr>
                    <p:custDataLst>
                      <p:tags r:id="rId123"/>
                    </p:custDataLst>
                  </p:nvPr>
                </p:nvSpPr>
                <p:spPr bwMode="auto">
                  <a:xfrm>
                    <a:off x="6106863" y="1617135"/>
                    <a:ext cx="14483" cy="15932"/>
                  </a:xfrm>
                  <a:custGeom>
                    <a:avLst/>
                    <a:gdLst>
                      <a:gd name="T0" fmla="*/ 14 w 14"/>
                      <a:gd name="T1" fmla="*/ 7 h 15"/>
                      <a:gd name="T2" fmla="*/ 3 w 14"/>
                      <a:gd name="T3" fmla="*/ 15 h 15"/>
                      <a:gd name="T4" fmla="*/ 4 w 14"/>
                      <a:gd name="T5" fmla="*/ 0 h 15"/>
                      <a:gd name="T6" fmla="*/ 14 w 14"/>
                      <a:gd name="T7" fmla="*/ 7 h 15"/>
                    </a:gdLst>
                    <a:ahLst/>
                    <a:cxnLst>
                      <a:cxn ang="0">
                        <a:pos x="T0" y="T1"/>
                      </a:cxn>
                      <a:cxn ang="0">
                        <a:pos x="T2" y="T3"/>
                      </a:cxn>
                      <a:cxn ang="0">
                        <a:pos x="T4" y="T5"/>
                      </a:cxn>
                      <a:cxn ang="0">
                        <a:pos x="T6" y="T7"/>
                      </a:cxn>
                    </a:cxnLst>
                    <a:rect l="0" t="0" r="r" b="b"/>
                    <a:pathLst>
                      <a:path w="14" h="15">
                        <a:moveTo>
                          <a:pt x="14" y="7"/>
                        </a:moveTo>
                        <a:cubicBezTo>
                          <a:pt x="8" y="6"/>
                          <a:pt x="6" y="12"/>
                          <a:pt x="3" y="15"/>
                        </a:cubicBezTo>
                        <a:cubicBezTo>
                          <a:pt x="2" y="10"/>
                          <a:pt x="0" y="5"/>
                          <a:pt x="4" y="0"/>
                        </a:cubicBezTo>
                        <a:cubicBezTo>
                          <a:pt x="7" y="3"/>
                          <a:pt x="13" y="2"/>
                          <a:pt x="14" y="7"/>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78" name="9Slide.vn 85">
                    <a:extLst>
                      <a:ext uri="{FF2B5EF4-FFF2-40B4-BE49-F238E27FC236}">
                        <a16:creationId xmlns:a16="http://schemas.microsoft.com/office/drawing/2014/main" xmlns="" id="{3139E7A0-6BB6-34EF-BEA6-FAB792A521DC}"/>
                      </a:ext>
                    </a:extLst>
                  </p:cNvPr>
                  <p:cNvSpPr>
                    <a:spLocks/>
                  </p:cNvSpPr>
                  <p:nvPr>
                    <p:custDataLst>
                      <p:tags r:id="rId124"/>
                    </p:custDataLst>
                  </p:nvPr>
                </p:nvSpPr>
                <p:spPr bwMode="auto">
                  <a:xfrm>
                    <a:off x="5582567" y="5598602"/>
                    <a:ext cx="412775" cy="430155"/>
                  </a:xfrm>
                  <a:custGeom>
                    <a:avLst/>
                    <a:gdLst>
                      <a:gd name="T0" fmla="*/ 286 w 384"/>
                      <a:gd name="T1" fmla="*/ 398 h 401"/>
                      <a:gd name="T2" fmla="*/ 213 w 384"/>
                      <a:gd name="T3" fmla="*/ 356 h 401"/>
                      <a:gd name="T4" fmla="*/ 189 w 384"/>
                      <a:gd name="T5" fmla="*/ 351 h 401"/>
                      <a:gd name="T6" fmla="*/ 166 w 384"/>
                      <a:gd name="T7" fmla="*/ 346 h 401"/>
                      <a:gd name="T8" fmla="*/ 157 w 384"/>
                      <a:gd name="T9" fmla="*/ 365 h 401"/>
                      <a:gd name="T10" fmla="*/ 138 w 384"/>
                      <a:gd name="T11" fmla="*/ 351 h 401"/>
                      <a:gd name="T12" fmla="*/ 151 w 384"/>
                      <a:gd name="T13" fmla="*/ 268 h 401"/>
                      <a:gd name="T14" fmla="*/ 157 w 384"/>
                      <a:gd name="T15" fmla="*/ 261 h 401"/>
                      <a:gd name="T16" fmla="*/ 207 w 384"/>
                      <a:gd name="T17" fmla="*/ 224 h 401"/>
                      <a:gd name="T18" fmla="*/ 216 w 384"/>
                      <a:gd name="T19" fmla="*/ 223 h 401"/>
                      <a:gd name="T20" fmla="*/ 230 w 384"/>
                      <a:gd name="T21" fmla="*/ 210 h 401"/>
                      <a:gd name="T22" fmla="*/ 169 w 384"/>
                      <a:gd name="T23" fmla="*/ 160 h 401"/>
                      <a:gd name="T24" fmla="*/ 156 w 384"/>
                      <a:gd name="T25" fmla="*/ 170 h 401"/>
                      <a:gd name="T26" fmla="*/ 135 w 384"/>
                      <a:gd name="T27" fmla="*/ 138 h 401"/>
                      <a:gd name="T28" fmla="*/ 74 w 384"/>
                      <a:gd name="T29" fmla="*/ 130 h 401"/>
                      <a:gd name="T30" fmla="*/ 58 w 384"/>
                      <a:gd name="T31" fmla="*/ 139 h 401"/>
                      <a:gd name="T32" fmla="*/ 51 w 384"/>
                      <a:gd name="T33" fmla="*/ 120 h 401"/>
                      <a:gd name="T34" fmla="*/ 41 w 384"/>
                      <a:gd name="T35" fmla="*/ 101 h 401"/>
                      <a:gd name="T36" fmla="*/ 42 w 384"/>
                      <a:gd name="T37" fmla="*/ 102 h 401"/>
                      <a:gd name="T38" fmla="*/ 6 w 384"/>
                      <a:gd name="T39" fmla="*/ 55 h 401"/>
                      <a:gd name="T40" fmla="*/ 8 w 384"/>
                      <a:gd name="T41" fmla="*/ 48 h 401"/>
                      <a:gd name="T42" fmla="*/ 39 w 384"/>
                      <a:gd name="T43" fmla="*/ 24 h 401"/>
                      <a:gd name="T44" fmla="*/ 66 w 384"/>
                      <a:gd name="T45" fmla="*/ 14 h 401"/>
                      <a:gd name="T46" fmla="*/ 91 w 384"/>
                      <a:gd name="T47" fmla="*/ 11 h 401"/>
                      <a:gd name="T48" fmla="*/ 130 w 384"/>
                      <a:gd name="T49" fmla="*/ 42 h 401"/>
                      <a:gd name="T50" fmla="*/ 159 w 384"/>
                      <a:gd name="T51" fmla="*/ 72 h 401"/>
                      <a:gd name="T52" fmla="*/ 148 w 384"/>
                      <a:gd name="T53" fmla="*/ 75 h 401"/>
                      <a:gd name="T54" fmla="*/ 147 w 384"/>
                      <a:gd name="T55" fmla="*/ 77 h 401"/>
                      <a:gd name="T56" fmla="*/ 161 w 384"/>
                      <a:gd name="T57" fmla="*/ 79 h 401"/>
                      <a:gd name="T58" fmla="*/ 231 w 384"/>
                      <a:gd name="T59" fmla="*/ 104 h 401"/>
                      <a:gd name="T60" fmla="*/ 255 w 384"/>
                      <a:gd name="T61" fmla="*/ 116 h 401"/>
                      <a:gd name="T62" fmla="*/ 275 w 384"/>
                      <a:gd name="T63" fmla="*/ 124 h 401"/>
                      <a:gd name="T64" fmla="*/ 279 w 384"/>
                      <a:gd name="T65" fmla="*/ 126 h 401"/>
                      <a:gd name="T66" fmla="*/ 283 w 384"/>
                      <a:gd name="T67" fmla="*/ 132 h 401"/>
                      <a:gd name="T68" fmla="*/ 349 w 384"/>
                      <a:gd name="T69" fmla="*/ 191 h 401"/>
                      <a:gd name="T70" fmla="*/ 358 w 384"/>
                      <a:gd name="T71" fmla="*/ 194 h 401"/>
                      <a:gd name="T72" fmla="*/ 361 w 384"/>
                      <a:gd name="T73" fmla="*/ 195 h 401"/>
                      <a:gd name="T74" fmla="*/ 381 w 384"/>
                      <a:gd name="T75" fmla="*/ 215 h 401"/>
                      <a:gd name="T76" fmla="*/ 382 w 384"/>
                      <a:gd name="T77" fmla="*/ 218 h 401"/>
                      <a:gd name="T78" fmla="*/ 361 w 384"/>
                      <a:gd name="T79" fmla="*/ 250 h 401"/>
                      <a:gd name="T80" fmla="*/ 350 w 384"/>
                      <a:gd name="T81" fmla="*/ 258 h 401"/>
                      <a:gd name="T82" fmla="*/ 317 w 384"/>
                      <a:gd name="T83" fmla="*/ 291 h 401"/>
                      <a:gd name="T84" fmla="*/ 310 w 384"/>
                      <a:gd name="T85" fmla="*/ 307 h 401"/>
                      <a:gd name="T86" fmla="*/ 317 w 384"/>
                      <a:gd name="T87" fmla="*/ 305 h 401"/>
                      <a:gd name="T88" fmla="*/ 317 w 384"/>
                      <a:gd name="T89" fmla="*/ 305 h 401"/>
                      <a:gd name="T90" fmla="*/ 322 w 384"/>
                      <a:gd name="T91" fmla="*/ 314 h 401"/>
                      <a:gd name="T92" fmla="*/ 333 w 384"/>
                      <a:gd name="T93" fmla="*/ 320 h 401"/>
                      <a:gd name="T94" fmla="*/ 310 w 384"/>
                      <a:gd name="T95" fmla="*/ 328 h 401"/>
                      <a:gd name="T96" fmla="*/ 296 w 384"/>
                      <a:gd name="T97" fmla="*/ 326 h 401"/>
                      <a:gd name="T98" fmla="*/ 297 w 384"/>
                      <a:gd name="T99" fmla="*/ 346 h 401"/>
                      <a:gd name="T100" fmla="*/ 302 w 384"/>
                      <a:gd name="T101" fmla="*/ 370 h 401"/>
                      <a:gd name="T102" fmla="*/ 294 w 384"/>
                      <a:gd name="T103" fmla="*/ 394 h 401"/>
                      <a:gd name="T104" fmla="*/ 286 w 384"/>
                      <a:gd name="T105" fmla="*/ 39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4" h="401">
                        <a:moveTo>
                          <a:pt x="286" y="398"/>
                        </a:moveTo>
                        <a:cubicBezTo>
                          <a:pt x="261" y="384"/>
                          <a:pt x="238" y="370"/>
                          <a:pt x="213" y="356"/>
                        </a:cubicBezTo>
                        <a:cubicBezTo>
                          <a:pt x="206" y="351"/>
                          <a:pt x="200" y="345"/>
                          <a:pt x="189" y="351"/>
                        </a:cubicBezTo>
                        <a:cubicBezTo>
                          <a:pt x="185" y="353"/>
                          <a:pt x="172" y="355"/>
                          <a:pt x="166" y="346"/>
                        </a:cubicBezTo>
                        <a:cubicBezTo>
                          <a:pt x="162" y="352"/>
                          <a:pt x="157" y="357"/>
                          <a:pt x="157" y="365"/>
                        </a:cubicBezTo>
                        <a:cubicBezTo>
                          <a:pt x="148" y="364"/>
                          <a:pt x="139" y="359"/>
                          <a:pt x="138" y="351"/>
                        </a:cubicBezTo>
                        <a:cubicBezTo>
                          <a:pt x="137" y="323"/>
                          <a:pt x="144" y="295"/>
                          <a:pt x="151" y="268"/>
                        </a:cubicBezTo>
                        <a:cubicBezTo>
                          <a:pt x="152" y="265"/>
                          <a:pt x="155" y="262"/>
                          <a:pt x="157" y="261"/>
                        </a:cubicBezTo>
                        <a:cubicBezTo>
                          <a:pt x="178" y="253"/>
                          <a:pt x="195" y="242"/>
                          <a:pt x="207" y="224"/>
                        </a:cubicBezTo>
                        <a:cubicBezTo>
                          <a:pt x="208" y="222"/>
                          <a:pt x="214" y="222"/>
                          <a:pt x="216" y="223"/>
                        </a:cubicBezTo>
                        <a:cubicBezTo>
                          <a:pt x="239" y="239"/>
                          <a:pt x="230" y="218"/>
                          <a:pt x="230" y="210"/>
                        </a:cubicBezTo>
                        <a:cubicBezTo>
                          <a:pt x="227" y="182"/>
                          <a:pt x="194" y="157"/>
                          <a:pt x="169" y="160"/>
                        </a:cubicBezTo>
                        <a:cubicBezTo>
                          <a:pt x="160" y="161"/>
                          <a:pt x="159" y="165"/>
                          <a:pt x="156" y="170"/>
                        </a:cubicBezTo>
                        <a:cubicBezTo>
                          <a:pt x="149" y="159"/>
                          <a:pt x="142" y="149"/>
                          <a:pt x="135" y="138"/>
                        </a:cubicBezTo>
                        <a:cubicBezTo>
                          <a:pt x="115" y="106"/>
                          <a:pt x="102" y="113"/>
                          <a:pt x="74" y="130"/>
                        </a:cubicBezTo>
                        <a:cubicBezTo>
                          <a:pt x="68" y="133"/>
                          <a:pt x="65" y="144"/>
                          <a:pt x="58" y="139"/>
                        </a:cubicBezTo>
                        <a:cubicBezTo>
                          <a:pt x="54" y="136"/>
                          <a:pt x="50" y="126"/>
                          <a:pt x="51" y="120"/>
                        </a:cubicBezTo>
                        <a:cubicBezTo>
                          <a:pt x="53" y="110"/>
                          <a:pt x="48" y="106"/>
                          <a:pt x="41" y="101"/>
                        </a:cubicBezTo>
                        <a:cubicBezTo>
                          <a:pt x="41" y="101"/>
                          <a:pt x="42" y="102"/>
                          <a:pt x="42" y="102"/>
                        </a:cubicBezTo>
                        <a:cubicBezTo>
                          <a:pt x="27" y="88"/>
                          <a:pt x="21" y="68"/>
                          <a:pt x="6" y="55"/>
                        </a:cubicBezTo>
                        <a:cubicBezTo>
                          <a:pt x="0" y="51"/>
                          <a:pt x="5" y="47"/>
                          <a:pt x="8" y="48"/>
                        </a:cubicBezTo>
                        <a:cubicBezTo>
                          <a:pt x="28" y="51"/>
                          <a:pt x="31" y="36"/>
                          <a:pt x="39" y="24"/>
                        </a:cubicBezTo>
                        <a:cubicBezTo>
                          <a:pt x="45" y="17"/>
                          <a:pt x="51" y="0"/>
                          <a:pt x="66" y="14"/>
                        </a:cubicBezTo>
                        <a:cubicBezTo>
                          <a:pt x="74" y="0"/>
                          <a:pt x="83" y="12"/>
                          <a:pt x="91" y="11"/>
                        </a:cubicBezTo>
                        <a:cubicBezTo>
                          <a:pt x="117" y="7"/>
                          <a:pt x="121" y="26"/>
                          <a:pt x="130" y="42"/>
                        </a:cubicBezTo>
                        <a:cubicBezTo>
                          <a:pt x="136" y="54"/>
                          <a:pt x="145" y="65"/>
                          <a:pt x="159" y="72"/>
                        </a:cubicBezTo>
                        <a:cubicBezTo>
                          <a:pt x="154" y="73"/>
                          <a:pt x="151" y="74"/>
                          <a:pt x="148" y="75"/>
                        </a:cubicBezTo>
                        <a:cubicBezTo>
                          <a:pt x="148" y="76"/>
                          <a:pt x="148" y="76"/>
                          <a:pt x="147" y="77"/>
                        </a:cubicBezTo>
                        <a:cubicBezTo>
                          <a:pt x="152" y="78"/>
                          <a:pt x="157" y="81"/>
                          <a:pt x="161" y="79"/>
                        </a:cubicBezTo>
                        <a:cubicBezTo>
                          <a:pt x="186" y="71"/>
                          <a:pt x="217" y="82"/>
                          <a:pt x="231" y="104"/>
                        </a:cubicBezTo>
                        <a:cubicBezTo>
                          <a:pt x="236" y="111"/>
                          <a:pt x="249" y="106"/>
                          <a:pt x="255" y="116"/>
                        </a:cubicBezTo>
                        <a:cubicBezTo>
                          <a:pt x="258" y="120"/>
                          <a:pt x="262" y="139"/>
                          <a:pt x="275" y="124"/>
                        </a:cubicBezTo>
                        <a:cubicBezTo>
                          <a:pt x="276" y="123"/>
                          <a:pt x="279" y="125"/>
                          <a:pt x="279" y="126"/>
                        </a:cubicBezTo>
                        <a:cubicBezTo>
                          <a:pt x="281" y="128"/>
                          <a:pt x="281" y="132"/>
                          <a:pt x="283" y="132"/>
                        </a:cubicBezTo>
                        <a:cubicBezTo>
                          <a:pt x="313" y="143"/>
                          <a:pt x="326" y="173"/>
                          <a:pt x="349" y="191"/>
                        </a:cubicBezTo>
                        <a:cubicBezTo>
                          <a:pt x="352" y="193"/>
                          <a:pt x="355" y="193"/>
                          <a:pt x="358" y="194"/>
                        </a:cubicBezTo>
                        <a:cubicBezTo>
                          <a:pt x="359" y="194"/>
                          <a:pt x="360" y="195"/>
                          <a:pt x="361" y="195"/>
                        </a:cubicBezTo>
                        <a:cubicBezTo>
                          <a:pt x="369" y="200"/>
                          <a:pt x="376" y="207"/>
                          <a:pt x="381" y="215"/>
                        </a:cubicBezTo>
                        <a:cubicBezTo>
                          <a:pt x="381" y="216"/>
                          <a:pt x="382" y="217"/>
                          <a:pt x="382" y="218"/>
                        </a:cubicBezTo>
                        <a:cubicBezTo>
                          <a:pt x="384" y="234"/>
                          <a:pt x="378" y="246"/>
                          <a:pt x="361" y="250"/>
                        </a:cubicBezTo>
                        <a:cubicBezTo>
                          <a:pt x="355" y="251"/>
                          <a:pt x="353" y="254"/>
                          <a:pt x="350" y="258"/>
                        </a:cubicBezTo>
                        <a:cubicBezTo>
                          <a:pt x="340" y="270"/>
                          <a:pt x="335" y="286"/>
                          <a:pt x="317" y="291"/>
                        </a:cubicBezTo>
                        <a:cubicBezTo>
                          <a:pt x="312" y="292"/>
                          <a:pt x="308" y="300"/>
                          <a:pt x="310" y="307"/>
                        </a:cubicBezTo>
                        <a:cubicBezTo>
                          <a:pt x="313" y="313"/>
                          <a:pt x="315" y="305"/>
                          <a:pt x="317" y="305"/>
                        </a:cubicBezTo>
                        <a:cubicBezTo>
                          <a:pt x="317" y="305"/>
                          <a:pt x="317" y="305"/>
                          <a:pt x="317" y="305"/>
                        </a:cubicBezTo>
                        <a:cubicBezTo>
                          <a:pt x="319" y="308"/>
                          <a:pt x="316" y="313"/>
                          <a:pt x="322" y="314"/>
                        </a:cubicBezTo>
                        <a:cubicBezTo>
                          <a:pt x="326" y="315"/>
                          <a:pt x="334" y="310"/>
                          <a:pt x="333" y="320"/>
                        </a:cubicBezTo>
                        <a:cubicBezTo>
                          <a:pt x="324" y="319"/>
                          <a:pt x="324" y="342"/>
                          <a:pt x="310" y="328"/>
                        </a:cubicBezTo>
                        <a:cubicBezTo>
                          <a:pt x="306" y="324"/>
                          <a:pt x="302" y="318"/>
                          <a:pt x="296" y="326"/>
                        </a:cubicBezTo>
                        <a:cubicBezTo>
                          <a:pt x="291" y="333"/>
                          <a:pt x="301" y="339"/>
                          <a:pt x="297" y="346"/>
                        </a:cubicBezTo>
                        <a:cubicBezTo>
                          <a:pt x="315" y="351"/>
                          <a:pt x="306" y="361"/>
                          <a:pt x="302" y="370"/>
                        </a:cubicBezTo>
                        <a:cubicBezTo>
                          <a:pt x="299" y="378"/>
                          <a:pt x="297" y="386"/>
                          <a:pt x="294" y="394"/>
                        </a:cubicBezTo>
                        <a:cubicBezTo>
                          <a:pt x="294" y="401"/>
                          <a:pt x="290" y="400"/>
                          <a:pt x="286" y="398"/>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79" name="9Slide.vn 86">
                    <a:extLst>
                      <a:ext uri="{FF2B5EF4-FFF2-40B4-BE49-F238E27FC236}">
                        <a16:creationId xmlns:a16="http://schemas.microsoft.com/office/drawing/2014/main" xmlns="" id="{F240E938-9D78-4988-2CA1-21768305CC3C}"/>
                      </a:ext>
                    </a:extLst>
                  </p:cNvPr>
                  <p:cNvSpPr>
                    <a:spLocks/>
                  </p:cNvSpPr>
                  <p:nvPr>
                    <p:custDataLst>
                      <p:tags r:id="rId125"/>
                    </p:custDataLst>
                  </p:nvPr>
                </p:nvSpPr>
                <p:spPr bwMode="auto">
                  <a:xfrm>
                    <a:off x="5683950" y="5976616"/>
                    <a:ext cx="269390" cy="383809"/>
                  </a:xfrm>
                  <a:custGeom>
                    <a:avLst/>
                    <a:gdLst>
                      <a:gd name="T0" fmla="*/ 137 w 251"/>
                      <a:gd name="T1" fmla="*/ 325 h 358"/>
                      <a:gd name="T2" fmla="*/ 0 w 251"/>
                      <a:gd name="T3" fmla="*/ 337 h 358"/>
                      <a:gd name="T4" fmla="*/ 32 w 251"/>
                      <a:gd name="T5" fmla="*/ 313 h 358"/>
                      <a:gd name="T6" fmla="*/ 39 w 251"/>
                      <a:gd name="T7" fmla="*/ 303 h 358"/>
                      <a:gd name="T8" fmla="*/ 68 w 251"/>
                      <a:gd name="T9" fmla="*/ 272 h 358"/>
                      <a:gd name="T10" fmla="*/ 38 w 251"/>
                      <a:gd name="T11" fmla="*/ 273 h 358"/>
                      <a:gd name="T12" fmla="*/ 28 w 251"/>
                      <a:gd name="T13" fmla="*/ 260 h 358"/>
                      <a:gd name="T14" fmla="*/ 36 w 251"/>
                      <a:gd name="T15" fmla="*/ 170 h 358"/>
                      <a:gd name="T16" fmla="*/ 38 w 251"/>
                      <a:gd name="T17" fmla="*/ 115 h 358"/>
                      <a:gd name="T18" fmla="*/ 42 w 251"/>
                      <a:gd name="T19" fmla="*/ 55 h 358"/>
                      <a:gd name="T20" fmla="*/ 39 w 251"/>
                      <a:gd name="T21" fmla="*/ 10 h 358"/>
                      <a:gd name="T22" fmla="*/ 51 w 251"/>
                      <a:gd name="T23" fmla="*/ 16 h 358"/>
                      <a:gd name="T24" fmla="*/ 72 w 251"/>
                      <a:gd name="T25" fmla="*/ 12 h 358"/>
                      <a:gd name="T26" fmla="*/ 81 w 251"/>
                      <a:gd name="T27" fmla="*/ 8 h 358"/>
                      <a:gd name="T28" fmla="*/ 163 w 251"/>
                      <a:gd name="T29" fmla="*/ 39 h 358"/>
                      <a:gd name="T30" fmla="*/ 203 w 251"/>
                      <a:gd name="T31" fmla="*/ 58 h 358"/>
                      <a:gd name="T32" fmla="*/ 195 w 251"/>
                      <a:gd name="T33" fmla="*/ 93 h 358"/>
                      <a:gd name="T34" fmla="*/ 194 w 251"/>
                      <a:gd name="T35" fmla="*/ 109 h 358"/>
                      <a:gd name="T36" fmla="*/ 189 w 251"/>
                      <a:gd name="T37" fmla="*/ 108 h 358"/>
                      <a:gd name="T38" fmla="*/ 199 w 251"/>
                      <a:gd name="T39" fmla="*/ 170 h 358"/>
                      <a:gd name="T40" fmla="*/ 239 w 251"/>
                      <a:gd name="T41" fmla="*/ 183 h 358"/>
                      <a:gd name="T42" fmla="*/ 246 w 251"/>
                      <a:gd name="T43" fmla="*/ 198 h 358"/>
                      <a:gd name="T44" fmla="*/ 223 w 251"/>
                      <a:gd name="T45" fmla="*/ 242 h 358"/>
                      <a:gd name="T46" fmla="*/ 173 w 251"/>
                      <a:gd name="T47" fmla="*/ 285 h 358"/>
                      <a:gd name="T48" fmla="*/ 136 w 251"/>
                      <a:gd name="T49" fmla="*/ 326 h 358"/>
                      <a:gd name="T50" fmla="*/ 137 w 251"/>
                      <a:gd name="T51" fmla="*/ 325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1" h="358">
                        <a:moveTo>
                          <a:pt x="137" y="325"/>
                        </a:moveTo>
                        <a:cubicBezTo>
                          <a:pt x="95" y="354"/>
                          <a:pt x="52" y="358"/>
                          <a:pt x="0" y="337"/>
                        </a:cubicBezTo>
                        <a:cubicBezTo>
                          <a:pt x="20" y="336"/>
                          <a:pt x="29" y="328"/>
                          <a:pt x="32" y="313"/>
                        </a:cubicBezTo>
                        <a:cubicBezTo>
                          <a:pt x="33" y="308"/>
                          <a:pt x="35" y="302"/>
                          <a:pt x="39" y="303"/>
                        </a:cubicBezTo>
                        <a:cubicBezTo>
                          <a:pt x="61" y="304"/>
                          <a:pt x="60" y="284"/>
                          <a:pt x="68" y="272"/>
                        </a:cubicBezTo>
                        <a:cubicBezTo>
                          <a:pt x="58" y="276"/>
                          <a:pt x="48" y="269"/>
                          <a:pt x="38" y="273"/>
                        </a:cubicBezTo>
                        <a:cubicBezTo>
                          <a:pt x="29" y="276"/>
                          <a:pt x="27" y="267"/>
                          <a:pt x="28" y="260"/>
                        </a:cubicBezTo>
                        <a:cubicBezTo>
                          <a:pt x="31" y="230"/>
                          <a:pt x="29" y="200"/>
                          <a:pt x="36" y="170"/>
                        </a:cubicBezTo>
                        <a:cubicBezTo>
                          <a:pt x="40" y="153"/>
                          <a:pt x="37" y="133"/>
                          <a:pt x="38" y="115"/>
                        </a:cubicBezTo>
                        <a:cubicBezTo>
                          <a:pt x="40" y="95"/>
                          <a:pt x="41" y="75"/>
                          <a:pt x="42" y="55"/>
                        </a:cubicBezTo>
                        <a:cubicBezTo>
                          <a:pt x="42" y="40"/>
                          <a:pt x="45" y="26"/>
                          <a:pt x="39" y="10"/>
                        </a:cubicBezTo>
                        <a:cubicBezTo>
                          <a:pt x="45" y="13"/>
                          <a:pt x="50" y="13"/>
                          <a:pt x="51" y="16"/>
                        </a:cubicBezTo>
                        <a:cubicBezTo>
                          <a:pt x="62" y="33"/>
                          <a:pt x="68" y="26"/>
                          <a:pt x="72" y="12"/>
                        </a:cubicBezTo>
                        <a:cubicBezTo>
                          <a:pt x="73" y="5"/>
                          <a:pt x="77" y="9"/>
                          <a:pt x="81" y="8"/>
                        </a:cubicBezTo>
                        <a:cubicBezTo>
                          <a:pt x="115" y="0"/>
                          <a:pt x="136" y="26"/>
                          <a:pt x="163" y="39"/>
                        </a:cubicBezTo>
                        <a:cubicBezTo>
                          <a:pt x="176" y="45"/>
                          <a:pt x="182" y="61"/>
                          <a:pt x="203" y="58"/>
                        </a:cubicBezTo>
                        <a:cubicBezTo>
                          <a:pt x="183" y="69"/>
                          <a:pt x="184" y="83"/>
                          <a:pt x="195" y="93"/>
                        </a:cubicBezTo>
                        <a:cubicBezTo>
                          <a:pt x="205" y="102"/>
                          <a:pt x="194" y="104"/>
                          <a:pt x="194" y="109"/>
                        </a:cubicBezTo>
                        <a:cubicBezTo>
                          <a:pt x="192" y="109"/>
                          <a:pt x="190" y="107"/>
                          <a:pt x="189" y="108"/>
                        </a:cubicBezTo>
                        <a:cubicBezTo>
                          <a:pt x="178" y="118"/>
                          <a:pt x="187" y="162"/>
                          <a:pt x="199" y="170"/>
                        </a:cubicBezTo>
                        <a:cubicBezTo>
                          <a:pt x="212" y="178"/>
                          <a:pt x="222" y="187"/>
                          <a:pt x="239" y="183"/>
                        </a:cubicBezTo>
                        <a:cubicBezTo>
                          <a:pt x="244" y="182"/>
                          <a:pt x="251" y="191"/>
                          <a:pt x="246" y="198"/>
                        </a:cubicBezTo>
                        <a:cubicBezTo>
                          <a:pt x="235" y="211"/>
                          <a:pt x="229" y="227"/>
                          <a:pt x="223" y="242"/>
                        </a:cubicBezTo>
                        <a:cubicBezTo>
                          <a:pt x="213" y="265"/>
                          <a:pt x="192" y="275"/>
                          <a:pt x="173" y="285"/>
                        </a:cubicBezTo>
                        <a:cubicBezTo>
                          <a:pt x="155" y="295"/>
                          <a:pt x="144" y="308"/>
                          <a:pt x="136" y="326"/>
                        </a:cubicBezTo>
                        <a:cubicBezTo>
                          <a:pt x="136" y="326"/>
                          <a:pt x="137" y="325"/>
                          <a:pt x="137" y="325"/>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80" name="9Slide.vn 87">
                    <a:extLst>
                      <a:ext uri="{FF2B5EF4-FFF2-40B4-BE49-F238E27FC236}">
                        <a16:creationId xmlns:a16="http://schemas.microsoft.com/office/drawing/2014/main" xmlns="" id="{2168E4EF-3479-AC48-EA8C-1F07A225CB97}"/>
                      </a:ext>
                    </a:extLst>
                  </p:cNvPr>
                  <p:cNvSpPr>
                    <a:spLocks/>
                  </p:cNvSpPr>
                  <p:nvPr>
                    <p:custDataLst>
                      <p:tags r:id="rId126"/>
                    </p:custDataLst>
                  </p:nvPr>
                </p:nvSpPr>
                <p:spPr bwMode="auto">
                  <a:xfrm>
                    <a:off x="6012721" y="5413215"/>
                    <a:ext cx="440293" cy="236079"/>
                  </a:xfrm>
                  <a:custGeom>
                    <a:avLst/>
                    <a:gdLst>
                      <a:gd name="T0" fmla="*/ 38 w 410"/>
                      <a:gd name="T1" fmla="*/ 6 h 220"/>
                      <a:gd name="T2" fmla="*/ 85 w 410"/>
                      <a:gd name="T3" fmla="*/ 46 h 220"/>
                      <a:gd name="T4" fmla="*/ 116 w 410"/>
                      <a:gd name="T5" fmla="*/ 69 h 220"/>
                      <a:gd name="T6" fmla="*/ 129 w 410"/>
                      <a:gd name="T7" fmla="*/ 49 h 220"/>
                      <a:gd name="T8" fmla="*/ 163 w 410"/>
                      <a:gd name="T9" fmla="*/ 77 h 220"/>
                      <a:gd name="T10" fmla="*/ 188 w 410"/>
                      <a:gd name="T11" fmla="*/ 80 h 220"/>
                      <a:gd name="T12" fmla="*/ 211 w 410"/>
                      <a:gd name="T13" fmla="*/ 80 h 220"/>
                      <a:gd name="T14" fmla="*/ 214 w 410"/>
                      <a:gd name="T15" fmla="*/ 74 h 220"/>
                      <a:gd name="T16" fmla="*/ 208 w 410"/>
                      <a:gd name="T17" fmla="*/ 48 h 220"/>
                      <a:gd name="T18" fmla="*/ 210 w 410"/>
                      <a:gd name="T19" fmla="*/ 32 h 220"/>
                      <a:gd name="T20" fmla="*/ 242 w 410"/>
                      <a:gd name="T21" fmla="*/ 18 h 220"/>
                      <a:gd name="T22" fmla="*/ 248 w 410"/>
                      <a:gd name="T23" fmla="*/ 14 h 220"/>
                      <a:gd name="T24" fmla="*/ 270 w 410"/>
                      <a:gd name="T25" fmla="*/ 10 h 220"/>
                      <a:gd name="T26" fmla="*/ 321 w 410"/>
                      <a:gd name="T27" fmla="*/ 39 h 220"/>
                      <a:gd name="T28" fmla="*/ 326 w 410"/>
                      <a:gd name="T29" fmla="*/ 53 h 220"/>
                      <a:gd name="T30" fmla="*/ 309 w 410"/>
                      <a:gd name="T31" fmla="*/ 91 h 220"/>
                      <a:gd name="T32" fmla="*/ 312 w 410"/>
                      <a:gd name="T33" fmla="*/ 101 h 220"/>
                      <a:gd name="T34" fmla="*/ 336 w 410"/>
                      <a:gd name="T35" fmla="*/ 129 h 220"/>
                      <a:gd name="T36" fmla="*/ 343 w 410"/>
                      <a:gd name="T37" fmla="*/ 133 h 220"/>
                      <a:gd name="T38" fmla="*/ 387 w 410"/>
                      <a:gd name="T39" fmla="*/ 135 h 220"/>
                      <a:gd name="T40" fmla="*/ 396 w 410"/>
                      <a:gd name="T41" fmla="*/ 138 h 220"/>
                      <a:gd name="T42" fmla="*/ 388 w 410"/>
                      <a:gd name="T43" fmla="*/ 202 h 220"/>
                      <a:gd name="T44" fmla="*/ 383 w 410"/>
                      <a:gd name="T45" fmla="*/ 205 h 220"/>
                      <a:gd name="T46" fmla="*/ 351 w 410"/>
                      <a:gd name="T47" fmla="*/ 208 h 220"/>
                      <a:gd name="T48" fmla="*/ 311 w 410"/>
                      <a:gd name="T49" fmla="*/ 217 h 220"/>
                      <a:gd name="T50" fmla="*/ 304 w 410"/>
                      <a:gd name="T51" fmla="*/ 206 h 220"/>
                      <a:gd name="T52" fmla="*/ 299 w 410"/>
                      <a:gd name="T53" fmla="*/ 193 h 220"/>
                      <a:gd name="T54" fmla="*/ 267 w 410"/>
                      <a:gd name="T55" fmla="*/ 163 h 220"/>
                      <a:gd name="T56" fmla="*/ 239 w 410"/>
                      <a:gd name="T57" fmla="*/ 150 h 220"/>
                      <a:gd name="T58" fmla="*/ 190 w 410"/>
                      <a:gd name="T59" fmla="*/ 152 h 220"/>
                      <a:gd name="T60" fmla="*/ 186 w 410"/>
                      <a:gd name="T61" fmla="*/ 155 h 220"/>
                      <a:gd name="T62" fmla="*/ 125 w 410"/>
                      <a:gd name="T63" fmla="*/ 165 h 220"/>
                      <a:gd name="T64" fmla="*/ 112 w 410"/>
                      <a:gd name="T65" fmla="*/ 157 h 220"/>
                      <a:gd name="T66" fmla="*/ 50 w 410"/>
                      <a:gd name="T67" fmla="*/ 104 h 220"/>
                      <a:gd name="T68" fmla="*/ 19 w 410"/>
                      <a:gd name="T69" fmla="*/ 71 h 220"/>
                      <a:gd name="T70" fmla="*/ 11 w 410"/>
                      <a:gd name="T71" fmla="*/ 45 h 220"/>
                      <a:gd name="T72" fmla="*/ 2 w 410"/>
                      <a:gd name="T73" fmla="*/ 30 h 220"/>
                      <a:gd name="T74" fmla="*/ 1 w 410"/>
                      <a:gd name="T75" fmla="*/ 28 h 220"/>
                      <a:gd name="T76" fmla="*/ 2 w 410"/>
                      <a:gd name="T77" fmla="*/ 27 h 220"/>
                      <a:gd name="T78" fmla="*/ 38 w 410"/>
                      <a:gd name="T79" fmla="*/ 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0" h="220">
                        <a:moveTo>
                          <a:pt x="38" y="6"/>
                        </a:moveTo>
                        <a:cubicBezTo>
                          <a:pt x="71" y="8"/>
                          <a:pt x="80" y="14"/>
                          <a:pt x="85" y="46"/>
                        </a:cubicBezTo>
                        <a:cubicBezTo>
                          <a:pt x="89" y="66"/>
                          <a:pt x="105" y="65"/>
                          <a:pt x="116" y="69"/>
                        </a:cubicBezTo>
                        <a:cubicBezTo>
                          <a:pt x="125" y="72"/>
                          <a:pt x="124" y="57"/>
                          <a:pt x="129" y="49"/>
                        </a:cubicBezTo>
                        <a:cubicBezTo>
                          <a:pt x="140" y="59"/>
                          <a:pt x="152" y="68"/>
                          <a:pt x="163" y="77"/>
                        </a:cubicBezTo>
                        <a:cubicBezTo>
                          <a:pt x="171" y="84"/>
                          <a:pt x="177" y="93"/>
                          <a:pt x="188" y="80"/>
                        </a:cubicBezTo>
                        <a:cubicBezTo>
                          <a:pt x="190" y="79"/>
                          <a:pt x="203" y="76"/>
                          <a:pt x="211" y="80"/>
                        </a:cubicBezTo>
                        <a:cubicBezTo>
                          <a:pt x="216" y="82"/>
                          <a:pt x="213" y="76"/>
                          <a:pt x="214" y="74"/>
                        </a:cubicBezTo>
                        <a:cubicBezTo>
                          <a:pt x="226" y="62"/>
                          <a:pt x="215" y="52"/>
                          <a:pt x="208" y="48"/>
                        </a:cubicBezTo>
                        <a:cubicBezTo>
                          <a:pt x="191" y="38"/>
                          <a:pt x="199" y="36"/>
                          <a:pt x="210" y="32"/>
                        </a:cubicBezTo>
                        <a:cubicBezTo>
                          <a:pt x="221" y="28"/>
                          <a:pt x="229" y="18"/>
                          <a:pt x="242" y="18"/>
                        </a:cubicBezTo>
                        <a:cubicBezTo>
                          <a:pt x="244" y="18"/>
                          <a:pt x="246" y="16"/>
                          <a:pt x="248" y="14"/>
                        </a:cubicBezTo>
                        <a:cubicBezTo>
                          <a:pt x="258" y="1"/>
                          <a:pt x="259" y="0"/>
                          <a:pt x="270" y="10"/>
                        </a:cubicBezTo>
                        <a:cubicBezTo>
                          <a:pt x="285" y="24"/>
                          <a:pt x="304" y="30"/>
                          <a:pt x="321" y="39"/>
                        </a:cubicBezTo>
                        <a:cubicBezTo>
                          <a:pt x="326" y="42"/>
                          <a:pt x="334" y="44"/>
                          <a:pt x="326" y="53"/>
                        </a:cubicBezTo>
                        <a:cubicBezTo>
                          <a:pt x="317" y="63"/>
                          <a:pt x="328" y="83"/>
                          <a:pt x="309" y="91"/>
                        </a:cubicBezTo>
                        <a:cubicBezTo>
                          <a:pt x="305" y="92"/>
                          <a:pt x="310" y="99"/>
                          <a:pt x="312" y="101"/>
                        </a:cubicBezTo>
                        <a:cubicBezTo>
                          <a:pt x="321" y="110"/>
                          <a:pt x="340" y="110"/>
                          <a:pt x="336" y="129"/>
                        </a:cubicBezTo>
                        <a:cubicBezTo>
                          <a:pt x="336" y="130"/>
                          <a:pt x="341" y="133"/>
                          <a:pt x="343" y="133"/>
                        </a:cubicBezTo>
                        <a:cubicBezTo>
                          <a:pt x="358" y="131"/>
                          <a:pt x="372" y="151"/>
                          <a:pt x="387" y="135"/>
                        </a:cubicBezTo>
                        <a:cubicBezTo>
                          <a:pt x="391" y="132"/>
                          <a:pt x="394" y="135"/>
                          <a:pt x="396" y="138"/>
                        </a:cubicBezTo>
                        <a:cubicBezTo>
                          <a:pt x="410" y="155"/>
                          <a:pt x="406" y="189"/>
                          <a:pt x="388" y="202"/>
                        </a:cubicBezTo>
                        <a:cubicBezTo>
                          <a:pt x="387" y="203"/>
                          <a:pt x="385" y="204"/>
                          <a:pt x="383" y="205"/>
                        </a:cubicBezTo>
                        <a:cubicBezTo>
                          <a:pt x="370" y="179"/>
                          <a:pt x="362" y="208"/>
                          <a:pt x="351" y="208"/>
                        </a:cubicBezTo>
                        <a:cubicBezTo>
                          <a:pt x="337" y="209"/>
                          <a:pt x="322" y="206"/>
                          <a:pt x="311" y="217"/>
                        </a:cubicBezTo>
                        <a:cubicBezTo>
                          <a:pt x="313" y="210"/>
                          <a:pt x="290" y="220"/>
                          <a:pt x="304" y="206"/>
                        </a:cubicBezTo>
                        <a:cubicBezTo>
                          <a:pt x="309" y="200"/>
                          <a:pt x="307" y="195"/>
                          <a:pt x="299" y="193"/>
                        </a:cubicBezTo>
                        <a:cubicBezTo>
                          <a:pt x="284" y="188"/>
                          <a:pt x="274" y="176"/>
                          <a:pt x="267" y="163"/>
                        </a:cubicBezTo>
                        <a:cubicBezTo>
                          <a:pt x="260" y="151"/>
                          <a:pt x="250" y="149"/>
                          <a:pt x="239" y="150"/>
                        </a:cubicBezTo>
                        <a:cubicBezTo>
                          <a:pt x="223" y="152"/>
                          <a:pt x="207" y="155"/>
                          <a:pt x="190" y="152"/>
                        </a:cubicBezTo>
                        <a:cubicBezTo>
                          <a:pt x="187" y="152"/>
                          <a:pt x="187" y="153"/>
                          <a:pt x="186" y="155"/>
                        </a:cubicBezTo>
                        <a:cubicBezTo>
                          <a:pt x="169" y="180"/>
                          <a:pt x="146" y="167"/>
                          <a:pt x="125" y="165"/>
                        </a:cubicBezTo>
                        <a:cubicBezTo>
                          <a:pt x="120" y="165"/>
                          <a:pt x="114" y="161"/>
                          <a:pt x="112" y="157"/>
                        </a:cubicBezTo>
                        <a:cubicBezTo>
                          <a:pt x="97" y="132"/>
                          <a:pt x="72" y="121"/>
                          <a:pt x="50" y="104"/>
                        </a:cubicBezTo>
                        <a:cubicBezTo>
                          <a:pt x="38" y="95"/>
                          <a:pt x="25" y="84"/>
                          <a:pt x="19" y="71"/>
                        </a:cubicBezTo>
                        <a:cubicBezTo>
                          <a:pt x="15" y="64"/>
                          <a:pt x="8" y="52"/>
                          <a:pt x="11" y="45"/>
                        </a:cubicBezTo>
                        <a:cubicBezTo>
                          <a:pt x="16" y="33"/>
                          <a:pt x="3" y="36"/>
                          <a:pt x="2" y="30"/>
                        </a:cubicBezTo>
                        <a:cubicBezTo>
                          <a:pt x="0" y="30"/>
                          <a:pt x="0" y="29"/>
                          <a:pt x="1" y="28"/>
                        </a:cubicBezTo>
                        <a:cubicBezTo>
                          <a:pt x="1" y="27"/>
                          <a:pt x="2" y="27"/>
                          <a:pt x="2" y="27"/>
                        </a:cubicBezTo>
                        <a:cubicBezTo>
                          <a:pt x="12" y="16"/>
                          <a:pt x="31" y="21"/>
                          <a:pt x="38" y="6"/>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81" name="9Slide.vn 88">
                    <a:extLst>
                      <a:ext uri="{FF2B5EF4-FFF2-40B4-BE49-F238E27FC236}">
                        <a16:creationId xmlns:a16="http://schemas.microsoft.com/office/drawing/2014/main" xmlns="" id="{C08BFB52-4594-2E5E-49A6-7383FEA8C3DE}"/>
                      </a:ext>
                    </a:extLst>
                  </p:cNvPr>
                  <p:cNvSpPr>
                    <a:spLocks/>
                  </p:cNvSpPr>
                  <p:nvPr>
                    <p:custDataLst>
                      <p:tags r:id="rId127"/>
                    </p:custDataLst>
                  </p:nvPr>
                </p:nvSpPr>
                <p:spPr bwMode="auto">
                  <a:xfrm>
                    <a:off x="6101069" y="5119204"/>
                    <a:ext cx="256355" cy="311392"/>
                  </a:xfrm>
                  <a:custGeom>
                    <a:avLst/>
                    <a:gdLst>
                      <a:gd name="T0" fmla="*/ 19 w 238"/>
                      <a:gd name="T1" fmla="*/ 185 h 291"/>
                      <a:gd name="T2" fmla="*/ 35 w 238"/>
                      <a:gd name="T3" fmla="*/ 123 h 291"/>
                      <a:gd name="T4" fmla="*/ 23 w 238"/>
                      <a:gd name="T5" fmla="*/ 98 h 291"/>
                      <a:gd name="T6" fmla="*/ 13 w 238"/>
                      <a:gd name="T7" fmla="*/ 78 h 291"/>
                      <a:gd name="T8" fmla="*/ 4 w 238"/>
                      <a:gd name="T9" fmla="*/ 60 h 291"/>
                      <a:gd name="T10" fmla="*/ 27 w 238"/>
                      <a:gd name="T11" fmla="*/ 51 h 291"/>
                      <a:gd name="T12" fmla="*/ 57 w 238"/>
                      <a:gd name="T13" fmla="*/ 43 h 291"/>
                      <a:gd name="T14" fmla="*/ 72 w 238"/>
                      <a:gd name="T15" fmla="*/ 17 h 291"/>
                      <a:gd name="T16" fmla="*/ 89 w 238"/>
                      <a:gd name="T17" fmla="*/ 11 h 291"/>
                      <a:gd name="T18" fmla="*/ 125 w 238"/>
                      <a:gd name="T19" fmla="*/ 23 h 291"/>
                      <a:gd name="T20" fmla="*/ 159 w 238"/>
                      <a:gd name="T21" fmla="*/ 40 h 291"/>
                      <a:gd name="T22" fmla="*/ 176 w 238"/>
                      <a:gd name="T23" fmla="*/ 43 h 291"/>
                      <a:gd name="T24" fmla="*/ 217 w 238"/>
                      <a:gd name="T25" fmla="*/ 45 h 291"/>
                      <a:gd name="T26" fmla="*/ 222 w 238"/>
                      <a:gd name="T27" fmla="*/ 50 h 291"/>
                      <a:gd name="T28" fmla="*/ 233 w 238"/>
                      <a:gd name="T29" fmla="*/ 64 h 291"/>
                      <a:gd name="T30" fmla="*/ 226 w 238"/>
                      <a:gd name="T31" fmla="*/ 78 h 291"/>
                      <a:gd name="T32" fmla="*/ 185 w 238"/>
                      <a:gd name="T33" fmla="*/ 183 h 291"/>
                      <a:gd name="T34" fmla="*/ 205 w 238"/>
                      <a:gd name="T35" fmla="*/ 216 h 291"/>
                      <a:gd name="T36" fmla="*/ 203 w 238"/>
                      <a:gd name="T37" fmla="*/ 261 h 291"/>
                      <a:gd name="T38" fmla="*/ 183 w 238"/>
                      <a:gd name="T39" fmla="*/ 273 h 291"/>
                      <a:gd name="T40" fmla="*/ 159 w 238"/>
                      <a:gd name="T41" fmla="*/ 281 h 291"/>
                      <a:gd name="T42" fmla="*/ 138 w 238"/>
                      <a:gd name="T43" fmla="*/ 289 h 291"/>
                      <a:gd name="T44" fmla="*/ 137 w 238"/>
                      <a:gd name="T45" fmla="*/ 280 h 291"/>
                      <a:gd name="T46" fmla="*/ 121 w 238"/>
                      <a:gd name="T47" fmla="*/ 253 h 291"/>
                      <a:gd name="T48" fmla="*/ 112 w 238"/>
                      <a:gd name="T49" fmla="*/ 247 h 291"/>
                      <a:gd name="T50" fmla="*/ 75 w 238"/>
                      <a:gd name="T51" fmla="*/ 225 h 291"/>
                      <a:gd name="T52" fmla="*/ 50 w 238"/>
                      <a:gd name="T53" fmla="*/ 209 h 291"/>
                      <a:gd name="T54" fmla="*/ 37 w 238"/>
                      <a:gd name="T55" fmla="*/ 198 h 291"/>
                      <a:gd name="T56" fmla="*/ 19 w 238"/>
                      <a:gd name="T57" fmla="*/ 185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8" h="291">
                        <a:moveTo>
                          <a:pt x="19" y="185"/>
                        </a:moveTo>
                        <a:cubicBezTo>
                          <a:pt x="32" y="166"/>
                          <a:pt x="11" y="139"/>
                          <a:pt x="35" y="123"/>
                        </a:cubicBezTo>
                        <a:cubicBezTo>
                          <a:pt x="27" y="116"/>
                          <a:pt x="21" y="109"/>
                          <a:pt x="23" y="98"/>
                        </a:cubicBezTo>
                        <a:cubicBezTo>
                          <a:pt x="24" y="90"/>
                          <a:pt x="20" y="81"/>
                          <a:pt x="13" y="78"/>
                        </a:cubicBezTo>
                        <a:cubicBezTo>
                          <a:pt x="3" y="74"/>
                          <a:pt x="0" y="66"/>
                          <a:pt x="4" y="60"/>
                        </a:cubicBezTo>
                        <a:cubicBezTo>
                          <a:pt x="8" y="53"/>
                          <a:pt x="17" y="45"/>
                          <a:pt x="27" y="51"/>
                        </a:cubicBezTo>
                        <a:cubicBezTo>
                          <a:pt x="41" y="61"/>
                          <a:pt x="47" y="50"/>
                          <a:pt x="57" y="43"/>
                        </a:cubicBezTo>
                        <a:cubicBezTo>
                          <a:pt x="67" y="36"/>
                          <a:pt x="68" y="25"/>
                          <a:pt x="72" y="17"/>
                        </a:cubicBezTo>
                        <a:cubicBezTo>
                          <a:pt x="78" y="5"/>
                          <a:pt x="84" y="0"/>
                          <a:pt x="89" y="11"/>
                        </a:cubicBezTo>
                        <a:cubicBezTo>
                          <a:pt x="99" y="28"/>
                          <a:pt x="114" y="21"/>
                          <a:pt x="125" y="23"/>
                        </a:cubicBezTo>
                        <a:cubicBezTo>
                          <a:pt x="139" y="26"/>
                          <a:pt x="151" y="27"/>
                          <a:pt x="159" y="40"/>
                        </a:cubicBezTo>
                        <a:cubicBezTo>
                          <a:pt x="163" y="48"/>
                          <a:pt x="172" y="35"/>
                          <a:pt x="176" y="43"/>
                        </a:cubicBezTo>
                        <a:cubicBezTo>
                          <a:pt x="190" y="34"/>
                          <a:pt x="203" y="48"/>
                          <a:pt x="217" y="45"/>
                        </a:cubicBezTo>
                        <a:cubicBezTo>
                          <a:pt x="220" y="44"/>
                          <a:pt x="225" y="46"/>
                          <a:pt x="222" y="50"/>
                        </a:cubicBezTo>
                        <a:cubicBezTo>
                          <a:pt x="216" y="63"/>
                          <a:pt x="230" y="59"/>
                          <a:pt x="233" y="64"/>
                        </a:cubicBezTo>
                        <a:cubicBezTo>
                          <a:pt x="238" y="74"/>
                          <a:pt x="229" y="74"/>
                          <a:pt x="226" y="78"/>
                        </a:cubicBezTo>
                        <a:cubicBezTo>
                          <a:pt x="205" y="110"/>
                          <a:pt x="170" y="136"/>
                          <a:pt x="185" y="183"/>
                        </a:cubicBezTo>
                        <a:cubicBezTo>
                          <a:pt x="189" y="197"/>
                          <a:pt x="198" y="207"/>
                          <a:pt x="205" y="216"/>
                        </a:cubicBezTo>
                        <a:cubicBezTo>
                          <a:pt x="218" y="234"/>
                          <a:pt x="220" y="243"/>
                          <a:pt x="203" y="261"/>
                        </a:cubicBezTo>
                        <a:cubicBezTo>
                          <a:pt x="198" y="268"/>
                          <a:pt x="193" y="275"/>
                          <a:pt x="183" y="273"/>
                        </a:cubicBezTo>
                        <a:cubicBezTo>
                          <a:pt x="167" y="264"/>
                          <a:pt x="167" y="264"/>
                          <a:pt x="159" y="281"/>
                        </a:cubicBezTo>
                        <a:cubicBezTo>
                          <a:pt x="154" y="291"/>
                          <a:pt x="142" y="277"/>
                          <a:pt x="138" y="289"/>
                        </a:cubicBezTo>
                        <a:cubicBezTo>
                          <a:pt x="132" y="286"/>
                          <a:pt x="138" y="280"/>
                          <a:pt x="137" y="280"/>
                        </a:cubicBezTo>
                        <a:cubicBezTo>
                          <a:pt x="128" y="273"/>
                          <a:pt x="131" y="259"/>
                          <a:pt x="121" y="253"/>
                        </a:cubicBezTo>
                        <a:cubicBezTo>
                          <a:pt x="118" y="251"/>
                          <a:pt x="114" y="246"/>
                          <a:pt x="112" y="247"/>
                        </a:cubicBezTo>
                        <a:cubicBezTo>
                          <a:pt x="89" y="257"/>
                          <a:pt x="84" y="236"/>
                          <a:pt x="75" y="225"/>
                        </a:cubicBezTo>
                        <a:cubicBezTo>
                          <a:pt x="68" y="216"/>
                          <a:pt x="63" y="207"/>
                          <a:pt x="50" y="209"/>
                        </a:cubicBezTo>
                        <a:cubicBezTo>
                          <a:pt x="43" y="210"/>
                          <a:pt x="36" y="204"/>
                          <a:pt x="37" y="198"/>
                        </a:cubicBezTo>
                        <a:cubicBezTo>
                          <a:pt x="38" y="181"/>
                          <a:pt x="30" y="183"/>
                          <a:pt x="19" y="185"/>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82" name="9Slide.vn 89">
                    <a:extLst>
                      <a:ext uri="{FF2B5EF4-FFF2-40B4-BE49-F238E27FC236}">
                        <a16:creationId xmlns:a16="http://schemas.microsoft.com/office/drawing/2014/main" xmlns="" id="{4A390735-32BC-ABBC-F9E2-830BD97013D5}"/>
                      </a:ext>
                    </a:extLst>
                  </p:cNvPr>
                  <p:cNvSpPr>
                    <a:spLocks/>
                  </p:cNvSpPr>
                  <p:nvPr>
                    <p:custDataLst>
                      <p:tags r:id="rId128"/>
                    </p:custDataLst>
                  </p:nvPr>
                </p:nvSpPr>
                <p:spPr bwMode="auto">
                  <a:xfrm>
                    <a:off x="5715813" y="5439285"/>
                    <a:ext cx="296909" cy="289667"/>
                  </a:xfrm>
                  <a:custGeom>
                    <a:avLst/>
                    <a:gdLst>
                      <a:gd name="T0" fmla="*/ 100 w 276"/>
                      <a:gd name="T1" fmla="*/ 0 h 269"/>
                      <a:gd name="T2" fmla="*/ 131 w 276"/>
                      <a:gd name="T3" fmla="*/ 22 h 269"/>
                      <a:gd name="T4" fmla="*/ 140 w 276"/>
                      <a:gd name="T5" fmla="*/ 35 h 269"/>
                      <a:gd name="T6" fmla="*/ 144 w 276"/>
                      <a:gd name="T7" fmla="*/ 38 h 269"/>
                      <a:gd name="T8" fmla="*/ 175 w 276"/>
                      <a:gd name="T9" fmla="*/ 77 h 269"/>
                      <a:gd name="T10" fmla="*/ 177 w 276"/>
                      <a:gd name="T11" fmla="*/ 79 h 269"/>
                      <a:gd name="T12" fmla="*/ 194 w 276"/>
                      <a:gd name="T13" fmla="*/ 114 h 269"/>
                      <a:gd name="T14" fmla="*/ 238 w 276"/>
                      <a:gd name="T15" fmla="*/ 146 h 269"/>
                      <a:gd name="T16" fmla="*/ 266 w 276"/>
                      <a:gd name="T17" fmla="*/ 156 h 269"/>
                      <a:gd name="T18" fmla="*/ 269 w 276"/>
                      <a:gd name="T19" fmla="*/ 180 h 269"/>
                      <a:gd name="T20" fmla="*/ 242 w 276"/>
                      <a:gd name="T21" fmla="*/ 221 h 269"/>
                      <a:gd name="T22" fmla="*/ 230 w 276"/>
                      <a:gd name="T23" fmla="*/ 228 h 269"/>
                      <a:gd name="T24" fmla="*/ 218 w 276"/>
                      <a:gd name="T25" fmla="*/ 237 h 269"/>
                      <a:gd name="T26" fmla="*/ 190 w 276"/>
                      <a:gd name="T27" fmla="*/ 246 h 269"/>
                      <a:gd name="T28" fmla="*/ 144 w 276"/>
                      <a:gd name="T29" fmla="*/ 269 h 269"/>
                      <a:gd name="T30" fmla="*/ 102 w 276"/>
                      <a:gd name="T31" fmla="*/ 234 h 269"/>
                      <a:gd name="T32" fmla="*/ 86 w 276"/>
                      <a:gd name="T33" fmla="*/ 222 h 269"/>
                      <a:gd name="T34" fmla="*/ 34 w 276"/>
                      <a:gd name="T35" fmla="*/ 209 h 269"/>
                      <a:gd name="T36" fmla="*/ 21 w 276"/>
                      <a:gd name="T37" fmla="*/ 198 h 269"/>
                      <a:gd name="T38" fmla="*/ 0 w 276"/>
                      <a:gd name="T39" fmla="*/ 161 h 269"/>
                      <a:gd name="T40" fmla="*/ 45 w 276"/>
                      <a:gd name="T41" fmla="*/ 134 h 269"/>
                      <a:gd name="T42" fmla="*/ 100 w 276"/>
                      <a:gd name="T43" fmla="*/ 87 h 269"/>
                      <a:gd name="T44" fmla="*/ 104 w 276"/>
                      <a:gd name="T45" fmla="*/ 55 h 269"/>
                      <a:gd name="T46" fmla="*/ 96 w 276"/>
                      <a:gd name="T47" fmla="*/ 19 h 269"/>
                      <a:gd name="T48" fmla="*/ 100 w 276"/>
                      <a:gd name="T49" fmla="*/ 0 h 269"/>
                      <a:gd name="T50" fmla="*/ 100 w 276"/>
                      <a:gd name="T51"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269">
                        <a:moveTo>
                          <a:pt x="100" y="0"/>
                        </a:moveTo>
                        <a:cubicBezTo>
                          <a:pt x="103" y="18"/>
                          <a:pt x="116" y="21"/>
                          <a:pt x="131" y="22"/>
                        </a:cubicBezTo>
                        <a:cubicBezTo>
                          <a:pt x="140" y="23"/>
                          <a:pt x="141" y="23"/>
                          <a:pt x="140" y="35"/>
                        </a:cubicBezTo>
                        <a:cubicBezTo>
                          <a:pt x="140" y="39"/>
                          <a:pt x="143" y="37"/>
                          <a:pt x="144" y="38"/>
                        </a:cubicBezTo>
                        <a:cubicBezTo>
                          <a:pt x="157" y="49"/>
                          <a:pt x="174" y="57"/>
                          <a:pt x="175" y="77"/>
                        </a:cubicBezTo>
                        <a:cubicBezTo>
                          <a:pt x="175" y="78"/>
                          <a:pt x="176" y="78"/>
                          <a:pt x="177" y="79"/>
                        </a:cubicBezTo>
                        <a:cubicBezTo>
                          <a:pt x="199" y="83"/>
                          <a:pt x="192" y="100"/>
                          <a:pt x="194" y="114"/>
                        </a:cubicBezTo>
                        <a:cubicBezTo>
                          <a:pt x="196" y="128"/>
                          <a:pt x="219" y="146"/>
                          <a:pt x="238" y="146"/>
                        </a:cubicBezTo>
                        <a:cubicBezTo>
                          <a:pt x="249" y="146"/>
                          <a:pt x="259" y="148"/>
                          <a:pt x="266" y="156"/>
                        </a:cubicBezTo>
                        <a:cubicBezTo>
                          <a:pt x="273" y="164"/>
                          <a:pt x="276" y="172"/>
                          <a:pt x="269" y="180"/>
                        </a:cubicBezTo>
                        <a:cubicBezTo>
                          <a:pt x="257" y="192"/>
                          <a:pt x="249" y="207"/>
                          <a:pt x="242" y="221"/>
                        </a:cubicBezTo>
                        <a:cubicBezTo>
                          <a:pt x="241" y="223"/>
                          <a:pt x="239" y="235"/>
                          <a:pt x="230" y="228"/>
                        </a:cubicBezTo>
                        <a:cubicBezTo>
                          <a:pt x="228" y="233"/>
                          <a:pt x="219" y="228"/>
                          <a:pt x="218" y="237"/>
                        </a:cubicBezTo>
                        <a:cubicBezTo>
                          <a:pt x="214" y="254"/>
                          <a:pt x="197" y="249"/>
                          <a:pt x="190" y="246"/>
                        </a:cubicBezTo>
                        <a:cubicBezTo>
                          <a:pt x="169" y="239"/>
                          <a:pt x="152" y="246"/>
                          <a:pt x="144" y="269"/>
                        </a:cubicBezTo>
                        <a:cubicBezTo>
                          <a:pt x="134" y="253"/>
                          <a:pt x="114" y="247"/>
                          <a:pt x="102" y="234"/>
                        </a:cubicBezTo>
                        <a:cubicBezTo>
                          <a:pt x="105" y="219"/>
                          <a:pt x="90" y="227"/>
                          <a:pt x="86" y="222"/>
                        </a:cubicBezTo>
                        <a:cubicBezTo>
                          <a:pt x="69" y="216"/>
                          <a:pt x="52" y="211"/>
                          <a:pt x="34" y="209"/>
                        </a:cubicBezTo>
                        <a:cubicBezTo>
                          <a:pt x="29" y="209"/>
                          <a:pt x="22" y="203"/>
                          <a:pt x="21" y="198"/>
                        </a:cubicBezTo>
                        <a:cubicBezTo>
                          <a:pt x="18" y="185"/>
                          <a:pt x="8" y="176"/>
                          <a:pt x="0" y="161"/>
                        </a:cubicBezTo>
                        <a:cubicBezTo>
                          <a:pt x="26" y="167"/>
                          <a:pt x="35" y="153"/>
                          <a:pt x="45" y="134"/>
                        </a:cubicBezTo>
                        <a:cubicBezTo>
                          <a:pt x="56" y="111"/>
                          <a:pt x="80" y="101"/>
                          <a:pt x="100" y="87"/>
                        </a:cubicBezTo>
                        <a:cubicBezTo>
                          <a:pt x="116" y="76"/>
                          <a:pt x="116" y="66"/>
                          <a:pt x="104" y="55"/>
                        </a:cubicBezTo>
                        <a:cubicBezTo>
                          <a:pt x="91" y="44"/>
                          <a:pt x="92" y="31"/>
                          <a:pt x="96" y="19"/>
                        </a:cubicBezTo>
                        <a:cubicBezTo>
                          <a:pt x="98" y="12"/>
                          <a:pt x="91" y="5"/>
                          <a:pt x="100" y="0"/>
                        </a:cubicBezTo>
                        <a:cubicBezTo>
                          <a:pt x="100" y="0"/>
                          <a:pt x="100" y="0"/>
                          <a:pt x="100" y="0"/>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83" name="9Slide.vn 90">
                    <a:extLst>
                      <a:ext uri="{FF2B5EF4-FFF2-40B4-BE49-F238E27FC236}">
                        <a16:creationId xmlns:a16="http://schemas.microsoft.com/office/drawing/2014/main" xmlns="" id="{B90027AE-54D8-8CD2-C10F-F91DF65DFCB9}"/>
                      </a:ext>
                    </a:extLst>
                  </p:cNvPr>
                  <p:cNvSpPr>
                    <a:spLocks/>
                  </p:cNvSpPr>
                  <p:nvPr>
                    <p:custDataLst>
                      <p:tags r:id="rId129"/>
                    </p:custDataLst>
                  </p:nvPr>
                </p:nvSpPr>
                <p:spPr bwMode="auto">
                  <a:xfrm>
                    <a:off x="5996789" y="5831783"/>
                    <a:ext cx="286770" cy="270839"/>
                  </a:xfrm>
                  <a:custGeom>
                    <a:avLst/>
                    <a:gdLst>
                      <a:gd name="T0" fmla="*/ 220 w 267"/>
                      <a:gd name="T1" fmla="*/ 180 h 251"/>
                      <a:gd name="T2" fmla="*/ 228 w 267"/>
                      <a:gd name="T3" fmla="*/ 200 h 251"/>
                      <a:gd name="T4" fmla="*/ 126 w 267"/>
                      <a:gd name="T5" fmla="*/ 233 h 251"/>
                      <a:gd name="T6" fmla="*/ 108 w 267"/>
                      <a:gd name="T7" fmla="*/ 234 h 251"/>
                      <a:gd name="T8" fmla="*/ 116 w 267"/>
                      <a:gd name="T9" fmla="*/ 208 h 251"/>
                      <a:gd name="T10" fmla="*/ 120 w 267"/>
                      <a:gd name="T11" fmla="*/ 199 h 251"/>
                      <a:gd name="T12" fmla="*/ 108 w 267"/>
                      <a:gd name="T13" fmla="*/ 190 h 251"/>
                      <a:gd name="T14" fmla="*/ 87 w 267"/>
                      <a:gd name="T15" fmla="*/ 186 h 251"/>
                      <a:gd name="T16" fmla="*/ 66 w 267"/>
                      <a:gd name="T17" fmla="*/ 192 h 251"/>
                      <a:gd name="T18" fmla="*/ 58 w 267"/>
                      <a:gd name="T19" fmla="*/ 195 h 251"/>
                      <a:gd name="T20" fmla="*/ 21 w 267"/>
                      <a:gd name="T21" fmla="*/ 179 h 251"/>
                      <a:gd name="T22" fmla="*/ 9 w 267"/>
                      <a:gd name="T23" fmla="*/ 134 h 251"/>
                      <a:gd name="T24" fmla="*/ 30 w 267"/>
                      <a:gd name="T25" fmla="*/ 115 h 251"/>
                      <a:gd name="T26" fmla="*/ 73 w 267"/>
                      <a:gd name="T27" fmla="*/ 94 h 251"/>
                      <a:gd name="T28" fmla="*/ 114 w 267"/>
                      <a:gd name="T29" fmla="*/ 57 h 251"/>
                      <a:gd name="T30" fmla="*/ 124 w 267"/>
                      <a:gd name="T31" fmla="*/ 15 h 251"/>
                      <a:gd name="T32" fmla="*/ 142 w 267"/>
                      <a:gd name="T33" fmla="*/ 8 h 251"/>
                      <a:gd name="T34" fmla="*/ 184 w 267"/>
                      <a:gd name="T35" fmla="*/ 53 h 251"/>
                      <a:gd name="T36" fmla="*/ 192 w 267"/>
                      <a:gd name="T37" fmla="*/ 56 h 251"/>
                      <a:gd name="T38" fmla="*/ 199 w 267"/>
                      <a:gd name="T39" fmla="*/ 69 h 251"/>
                      <a:gd name="T40" fmla="*/ 249 w 267"/>
                      <a:gd name="T41" fmla="*/ 114 h 251"/>
                      <a:gd name="T42" fmla="*/ 256 w 267"/>
                      <a:gd name="T43" fmla="*/ 143 h 251"/>
                      <a:gd name="T44" fmla="*/ 238 w 267"/>
                      <a:gd name="T45" fmla="*/ 154 h 251"/>
                      <a:gd name="T46" fmla="*/ 220 w 267"/>
                      <a:gd name="T47" fmla="*/ 18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7" h="251">
                        <a:moveTo>
                          <a:pt x="220" y="180"/>
                        </a:moveTo>
                        <a:cubicBezTo>
                          <a:pt x="217" y="186"/>
                          <a:pt x="217" y="186"/>
                          <a:pt x="228" y="200"/>
                        </a:cubicBezTo>
                        <a:cubicBezTo>
                          <a:pt x="195" y="215"/>
                          <a:pt x="160" y="222"/>
                          <a:pt x="126" y="233"/>
                        </a:cubicBezTo>
                        <a:cubicBezTo>
                          <a:pt x="123" y="234"/>
                          <a:pt x="112" y="251"/>
                          <a:pt x="108" y="234"/>
                        </a:cubicBezTo>
                        <a:cubicBezTo>
                          <a:pt x="105" y="224"/>
                          <a:pt x="98" y="212"/>
                          <a:pt x="116" y="208"/>
                        </a:cubicBezTo>
                        <a:cubicBezTo>
                          <a:pt x="122" y="207"/>
                          <a:pt x="120" y="202"/>
                          <a:pt x="120" y="199"/>
                        </a:cubicBezTo>
                        <a:cubicBezTo>
                          <a:pt x="118" y="193"/>
                          <a:pt x="110" y="189"/>
                          <a:pt x="108" y="190"/>
                        </a:cubicBezTo>
                        <a:cubicBezTo>
                          <a:pt x="99" y="196"/>
                          <a:pt x="94" y="189"/>
                          <a:pt x="87" y="186"/>
                        </a:cubicBezTo>
                        <a:cubicBezTo>
                          <a:pt x="83" y="183"/>
                          <a:pt x="71" y="187"/>
                          <a:pt x="66" y="192"/>
                        </a:cubicBezTo>
                        <a:cubicBezTo>
                          <a:pt x="64" y="194"/>
                          <a:pt x="60" y="198"/>
                          <a:pt x="58" y="195"/>
                        </a:cubicBezTo>
                        <a:cubicBezTo>
                          <a:pt x="50" y="180"/>
                          <a:pt x="33" y="185"/>
                          <a:pt x="21" y="179"/>
                        </a:cubicBezTo>
                        <a:cubicBezTo>
                          <a:pt x="0" y="169"/>
                          <a:pt x="9" y="150"/>
                          <a:pt x="9" y="134"/>
                        </a:cubicBezTo>
                        <a:cubicBezTo>
                          <a:pt x="9" y="122"/>
                          <a:pt x="17" y="118"/>
                          <a:pt x="30" y="115"/>
                        </a:cubicBezTo>
                        <a:cubicBezTo>
                          <a:pt x="45" y="112"/>
                          <a:pt x="62" y="108"/>
                          <a:pt x="73" y="94"/>
                        </a:cubicBezTo>
                        <a:cubicBezTo>
                          <a:pt x="84" y="79"/>
                          <a:pt x="106" y="78"/>
                          <a:pt x="114" y="57"/>
                        </a:cubicBezTo>
                        <a:cubicBezTo>
                          <a:pt x="119" y="43"/>
                          <a:pt x="121" y="29"/>
                          <a:pt x="124" y="15"/>
                        </a:cubicBezTo>
                        <a:cubicBezTo>
                          <a:pt x="127" y="0"/>
                          <a:pt x="134" y="4"/>
                          <a:pt x="142" y="8"/>
                        </a:cubicBezTo>
                        <a:cubicBezTo>
                          <a:pt x="161" y="18"/>
                          <a:pt x="170" y="38"/>
                          <a:pt x="184" y="53"/>
                        </a:cubicBezTo>
                        <a:cubicBezTo>
                          <a:pt x="187" y="56"/>
                          <a:pt x="189" y="56"/>
                          <a:pt x="192" y="56"/>
                        </a:cubicBezTo>
                        <a:cubicBezTo>
                          <a:pt x="190" y="62"/>
                          <a:pt x="195" y="66"/>
                          <a:pt x="199" y="69"/>
                        </a:cubicBezTo>
                        <a:cubicBezTo>
                          <a:pt x="219" y="81"/>
                          <a:pt x="230" y="104"/>
                          <a:pt x="249" y="114"/>
                        </a:cubicBezTo>
                        <a:cubicBezTo>
                          <a:pt x="267" y="123"/>
                          <a:pt x="256" y="133"/>
                          <a:pt x="256" y="143"/>
                        </a:cubicBezTo>
                        <a:cubicBezTo>
                          <a:pt x="256" y="154"/>
                          <a:pt x="244" y="153"/>
                          <a:pt x="238" y="154"/>
                        </a:cubicBezTo>
                        <a:cubicBezTo>
                          <a:pt x="222" y="157"/>
                          <a:pt x="227" y="172"/>
                          <a:pt x="220" y="180"/>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84" name="9Slide.vn 91">
                    <a:extLst>
                      <a:ext uri="{FF2B5EF4-FFF2-40B4-BE49-F238E27FC236}">
                        <a16:creationId xmlns:a16="http://schemas.microsoft.com/office/drawing/2014/main" xmlns="" id="{17B71430-D313-EAD4-E78B-14A7A209118E}"/>
                      </a:ext>
                    </a:extLst>
                  </p:cNvPr>
                  <p:cNvSpPr>
                    <a:spLocks/>
                  </p:cNvSpPr>
                  <p:nvPr>
                    <p:custDataLst>
                      <p:tags r:id="rId130"/>
                    </p:custDataLst>
                  </p:nvPr>
                </p:nvSpPr>
                <p:spPr bwMode="auto">
                  <a:xfrm>
                    <a:off x="5880923" y="5442181"/>
                    <a:ext cx="265045" cy="305599"/>
                  </a:xfrm>
                  <a:custGeom>
                    <a:avLst/>
                    <a:gdLst>
                      <a:gd name="T0" fmla="*/ 185 w 247"/>
                      <a:gd name="T1" fmla="*/ 267 h 284"/>
                      <a:gd name="T2" fmla="*/ 173 w 247"/>
                      <a:gd name="T3" fmla="*/ 265 h 284"/>
                      <a:gd name="T4" fmla="*/ 159 w 247"/>
                      <a:gd name="T5" fmla="*/ 281 h 284"/>
                      <a:gd name="T6" fmla="*/ 139 w 247"/>
                      <a:gd name="T7" fmla="*/ 257 h 284"/>
                      <a:gd name="T8" fmla="*/ 124 w 247"/>
                      <a:gd name="T9" fmla="*/ 225 h 284"/>
                      <a:gd name="T10" fmla="*/ 121 w 247"/>
                      <a:gd name="T11" fmla="*/ 223 h 284"/>
                      <a:gd name="T12" fmla="*/ 112 w 247"/>
                      <a:gd name="T13" fmla="*/ 195 h 284"/>
                      <a:gd name="T14" fmla="*/ 128 w 247"/>
                      <a:gd name="T15" fmla="*/ 161 h 284"/>
                      <a:gd name="T16" fmla="*/ 95 w 247"/>
                      <a:gd name="T17" fmla="*/ 132 h 284"/>
                      <a:gd name="T18" fmla="*/ 93 w 247"/>
                      <a:gd name="T19" fmla="*/ 131 h 284"/>
                      <a:gd name="T20" fmla="*/ 52 w 247"/>
                      <a:gd name="T21" fmla="*/ 91 h 284"/>
                      <a:gd name="T22" fmla="*/ 32 w 247"/>
                      <a:gd name="T23" fmla="*/ 70 h 284"/>
                      <a:gd name="T24" fmla="*/ 26 w 247"/>
                      <a:gd name="T25" fmla="*/ 55 h 284"/>
                      <a:gd name="T26" fmla="*/ 4 w 247"/>
                      <a:gd name="T27" fmla="*/ 36 h 284"/>
                      <a:gd name="T28" fmla="*/ 1 w 247"/>
                      <a:gd name="T29" fmla="*/ 26 h 284"/>
                      <a:gd name="T30" fmla="*/ 12 w 247"/>
                      <a:gd name="T31" fmla="*/ 23 h 284"/>
                      <a:gd name="T32" fmla="*/ 19 w 247"/>
                      <a:gd name="T33" fmla="*/ 27 h 284"/>
                      <a:gd name="T34" fmla="*/ 59 w 247"/>
                      <a:gd name="T35" fmla="*/ 10 h 284"/>
                      <a:gd name="T36" fmla="*/ 85 w 247"/>
                      <a:gd name="T37" fmla="*/ 2 h 284"/>
                      <a:gd name="T38" fmla="*/ 122 w 247"/>
                      <a:gd name="T39" fmla="*/ 16 h 284"/>
                      <a:gd name="T40" fmla="*/ 129 w 247"/>
                      <a:gd name="T41" fmla="*/ 24 h 284"/>
                      <a:gd name="T42" fmla="*/ 146 w 247"/>
                      <a:gd name="T43" fmla="*/ 60 h 284"/>
                      <a:gd name="T44" fmla="*/ 205 w 247"/>
                      <a:gd name="T45" fmla="*/ 107 h 284"/>
                      <a:gd name="T46" fmla="*/ 231 w 247"/>
                      <a:gd name="T47" fmla="*/ 138 h 284"/>
                      <a:gd name="T48" fmla="*/ 245 w 247"/>
                      <a:gd name="T49" fmla="*/ 151 h 284"/>
                      <a:gd name="T50" fmla="*/ 237 w 247"/>
                      <a:gd name="T51" fmla="*/ 162 h 284"/>
                      <a:gd name="T52" fmla="*/ 209 w 247"/>
                      <a:gd name="T53" fmla="*/ 198 h 284"/>
                      <a:gd name="T54" fmla="*/ 211 w 247"/>
                      <a:gd name="T55" fmla="*/ 227 h 284"/>
                      <a:gd name="T56" fmla="*/ 223 w 247"/>
                      <a:gd name="T57" fmla="*/ 236 h 284"/>
                      <a:gd name="T58" fmla="*/ 238 w 247"/>
                      <a:gd name="T59" fmla="*/ 267 h 284"/>
                      <a:gd name="T60" fmla="*/ 216 w 247"/>
                      <a:gd name="T61" fmla="*/ 275 h 284"/>
                      <a:gd name="T62" fmla="*/ 195 w 247"/>
                      <a:gd name="T63" fmla="*/ 267 h 284"/>
                      <a:gd name="T64" fmla="*/ 184 w 247"/>
                      <a:gd name="T65" fmla="*/ 266 h 284"/>
                      <a:gd name="T66" fmla="*/ 185 w 247"/>
                      <a:gd name="T67" fmla="*/ 267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 h="284">
                        <a:moveTo>
                          <a:pt x="185" y="267"/>
                        </a:moveTo>
                        <a:cubicBezTo>
                          <a:pt x="183" y="253"/>
                          <a:pt x="178" y="256"/>
                          <a:pt x="173" y="265"/>
                        </a:cubicBezTo>
                        <a:cubicBezTo>
                          <a:pt x="168" y="271"/>
                          <a:pt x="165" y="284"/>
                          <a:pt x="159" y="281"/>
                        </a:cubicBezTo>
                        <a:cubicBezTo>
                          <a:pt x="150" y="277"/>
                          <a:pt x="138" y="265"/>
                          <a:pt x="139" y="257"/>
                        </a:cubicBezTo>
                        <a:cubicBezTo>
                          <a:pt x="141" y="242"/>
                          <a:pt x="113" y="242"/>
                          <a:pt x="124" y="225"/>
                        </a:cubicBezTo>
                        <a:cubicBezTo>
                          <a:pt x="123" y="224"/>
                          <a:pt x="122" y="224"/>
                          <a:pt x="121" y="223"/>
                        </a:cubicBezTo>
                        <a:cubicBezTo>
                          <a:pt x="100" y="216"/>
                          <a:pt x="98" y="211"/>
                          <a:pt x="112" y="195"/>
                        </a:cubicBezTo>
                        <a:cubicBezTo>
                          <a:pt x="121" y="185"/>
                          <a:pt x="134" y="177"/>
                          <a:pt x="128" y="161"/>
                        </a:cubicBezTo>
                        <a:cubicBezTo>
                          <a:pt x="123" y="146"/>
                          <a:pt x="107" y="141"/>
                          <a:pt x="95" y="132"/>
                        </a:cubicBezTo>
                        <a:cubicBezTo>
                          <a:pt x="95" y="131"/>
                          <a:pt x="94" y="131"/>
                          <a:pt x="93" y="131"/>
                        </a:cubicBezTo>
                        <a:cubicBezTo>
                          <a:pt x="60" y="138"/>
                          <a:pt x="49" y="124"/>
                          <a:pt x="52" y="91"/>
                        </a:cubicBezTo>
                        <a:cubicBezTo>
                          <a:pt x="52" y="86"/>
                          <a:pt x="52" y="65"/>
                          <a:pt x="32" y="70"/>
                        </a:cubicBezTo>
                        <a:cubicBezTo>
                          <a:pt x="32" y="70"/>
                          <a:pt x="34" y="59"/>
                          <a:pt x="26" y="55"/>
                        </a:cubicBezTo>
                        <a:cubicBezTo>
                          <a:pt x="18" y="51"/>
                          <a:pt x="12" y="42"/>
                          <a:pt x="4" y="36"/>
                        </a:cubicBezTo>
                        <a:cubicBezTo>
                          <a:pt x="1" y="33"/>
                          <a:pt x="0" y="29"/>
                          <a:pt x="1" y="26"/>
                        </a:cubicBezTo>
                        <a:cubicBezTo>
                          <a:pt x="3" y="21"/>
                          <a:pt x="8" y="23"/>
                          <a:pt x="12" y="23"/>
                        </a:cubicBezTo>
                        <a:cubicBezTo>
                          <a:pt x="14" y="23"/>
                          <a:pt x="17" y="25"/>
                          <a:pt x="19" y="27"/>
                        </a:cubicBezTo>
                        <a:cubicBezTo>
                          <a:pt x="39" y="38"/>
                          <a:pt x="50" y="25"/>
                          <a:pt x="59" y="10"/>
                        </a:cubicBezTo>
                        <a:cubicBezTo>
                          <a:pt x="67" y="0"/>
                          <a:pt x="73" y="2"/>
                          <a:pt x="85" y="2"/>
                        </a:cubicBezTo>
                        <a:cubicBezTo>
                          <a:pt x="100" y="1"/>
                          <a:pt x="105" y="22"/>
                          <a:pt x="122" y="16"/>
                        </a:cubicBezTo>
                        <a:cubicBezTo>
                          <a:pt x="125" y="15"/>
                          <a:pt x="130" y="20"/>
                          <a:pt x="129" y="24"/>
                        </a:cubicBezTo>
                        <a:cubicBezTo>
                          <a:pt x="119" y="43"/>
                          <a:pt x="138" y="53"/>
                          <a:pt x="146" y="60"/>
                        </a:cubicBezTo>
                        <a:cubicBezTo>
                          <a:pt x="165" y="76"/>
                          <a:pt x="181" y="97"/>
                          <a:pt x="205" y="107"/>
                        </a:cubicBezTo>
                        <a:cubicBezTo>
                          <a:pt x="219" y="113"/>
                          <a:pt x="226" y="127"/>
                          <a:pt x="231" y="138"/>
                        </a:cubicBezTo>
                        <a:cubicBezTo>
                          <a:pt x="235" y="146"/>
                          <a:pt x="242" y="145"/>
                          <a:pt x="245" y="151"/>
                        </a:cubicBezTo>
                        <a:cubicBezTo>
                          <a:pt x="247" y="158"/>
                          <a:pt x="241" y="159"/>
                          <a:pt x="237" y="162"/>
                        </a:cubicBezTo>
                        <a:cubicBezTo>
                          <a:pt x="229" y="175"/>
                          <a:pt x="223" y="188"/>
                          <a:pt x="209" y="198"/>
                        </a:cubicBezTo>
                        <a:cubicBezTo>
                          <a:pt x="198" y="206"/>
                          <a:pt x="202" y="218"/>
                          <a:pt x="211" y="227"/>
                        </a:cubicBezTo>
                        <a:cubicBezTo>
                          <a:pt x="215" y="230"/>
                          <a:pt x="221" y="232"/>
                          <a:pt x="223" y="236"/>
                        </a:cubicBezTo>
                        <a:cubicBezTo>
                          <a:pt x="229" y="246"/>
                          <a:pt x="244" y="253"/>
                          <a:pt x="238" y="267"/>
                        </a:cubicBezTo>
                        <a:cubicBezTo>
                          <a:pt x="236" y="272"/>
                          <a:pt x="223" y="272"/>
                          <a:pt x="216" y="275"/>
                        </a:cubicBezTo>
                        <a:cubicBezTo>
                          <a:pt x="205" y="281"/>
                          <a:pt x="200" y="273"/>
                          <a:pt x="195" y="267"/>
                        </a:cubicBezTo>
                        <a:cubicBezTo>
                          <a:pt x="191" y="261"/>
                          <a:pt x="187" y="268"/>
                          <a:pt x="184" y="266"/>
                        </a:cubicBezTo>
                        <a:lnTo>
                          <a:pt x="185" y="267"/>
                        </a:ln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85" name="9Slide.vn 92">
                    <a:extLst>
                      <a:ext uri="{FF2B5EF4-FFF2-40B4-BE49-F238E27FC236}">
                        <a16:creationId xmlns:a16="http://schemas.microsoft.com/office/drawing/2014/main" xmlns="" id="{6F356F03-CA0D-FD9F-74D3-8A265CD4013F}"/>
                      </a:ext>
                    </a:extLst>
                  </p:cNvPr>
                  <p:cNvSpPr>
                    <a:spLocks/>
                  </p:cNvSpPr>
                  <p:nvPr>
                    <p:custDataLst>
                      <p:tags r:id="rId131"/>
                    </p:custDataLst>
                  </p:nvPr>
                </p:nvSpPr>
                <p:spPr bwMode="auto">
                  <a:xfrm>
                    <a:off x="6177831" y="5786884"/>
                    <a:ext cx="211457" cy="202767"/>
                  </a:xfrm>
                  <a:custGeom>
                    <a:avLst/>
                    <a:gdLst>
                      <a:gd name="T0" fmla="*/ 184 w 197"/>
                      <a:gd name="T1" fmla="*/ 106 h 188"/>
                      <a:gd name="T2" fmla="*/ 180 w 197"/>
                      <a:gd name="T3" fmla="*/ 163 h 188"/>
                      <a:gd name="T4" fmla="*/ 130 w 197"/>
                      <a:gd name="T5" fmla="*/ 183 h 188"/>
                      <a:gd name="T6" fmla="*/ 98 w 197"/>
                      <a:gd name="T7" fmla="*/ 147 h 188"/>
                      <a:gd name="T8" fmla="*/ 89 w 197"/>
                      <a:gd name="T9" fmla="*/ 151 h 188"/>
                      <a:gd name="T10" fmla="*/ 31 w 197"/>
                      <a:gd name="T11" fmla="*/ 100 h 188"/>
                      <a:gd name="T12" fmla="*/ 24 w 197"/>
                      <a:gd name="T13" fmla="*/ 98 h 188"/>
                      <a:gd name="T14" fmla="*/ 0 w 197"/>
                      <a:gd name="T15" fmla="*/ 62 h 188"/>
                      <a:gd name="T16" fmla="*/ 4 w 197"/>
                      <a:gd name="T17" fmla="*/ 58 h 188"/>
                      <a:gd name="T18" fmla="*/ 41 w 197"/>
                      <a:gd name="T19" fmla="*/ 41 h 188"/>
                      <a:gd name="T20" fmla="*/ 50 w 197"/>
                      <a:gd name="T21" fmla="*/ 29 h 188"/>
                      <a:gd name="T22" fmla="*/ 71 w 197"/>
                      <a:gd name="T23" fmla="*/ 14 h 188"/>
                      <a:gd name="T24" fmla="*/ 77 w 197"/>
                      <a:gd name="T25" fmla="*/ 14 h 188"/>
                      <a:gd name="T26" fmla="*/ 133 w 197"/>
                      <a:gd name="T27" fmla="*/ 27 h 188"/>
                      <a:gd name="T28" fmla="*/ 170 w 197"/>
                      <a:gd name="T29" fmla="*/ 51 h 188"/>
                      <a:gd name="T30" fmla="*/ 179 w 197"/>
                      <a:gd name="T31" fmla="*/ 78 h 188"/>
                      <a:gd name="T32" fmla="*/ 184 w 197"/>
                      <a:gd name="T33" fmla="*/ 10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7" h="188">
                        <a:moveTo>
                          <a:pt x="184" y="106"/>
                        </a:moveTo>
                        <a:cubicBezTo>
                          <a:pt x="197" y="126"/>
                          <a:pt x="195" y="146"/>
                          <a:pt x="180" y="163"/>
                        </a:cubicBezTo>
                        <a:cubicBezTo>
                          <a:pt x="168" y="178"/>
                          <a:pt x="151" y="188"/>
                          <a:pt x="130" y="183"/>
                        </a:cubicBezTo>
                        <a:cubicBezTo>
                          <a:pt x="112" y="179"/>
                          <a:pt x="102" y="166"/>
                          <a:pt x="98" y="147"/>
                        </a:cubicBezTo>
                        <a:cubicBezTo>
                          <a:pt x="95" y="144"/>
                          <a:pt x="101" y="161"/>
                          <a:pt x="89" y="151"/>
                        </a:cubicBezTo>
                        <a:cubicBezTo>
                          <a:pt x="70" y="134"/>
                          <a:pt x="51" y="117"/>
                          <a:pt x="31" y="100"/>
                        </a:cubicBezTo>
                        <a:cubicBezTo>
                          <a:pt x="29" y="98"/>
                          <a:pt x="26" y="99"/>
                          <a:pt x="24" y="98"/>
                        </a:cubicBezTo>
                        <a:cubicBezTo>
                          <a:pt x="22" y="82"/>
                          <a:pt x="2" y="78"/>
                          <a:pt x="0" y="62"/>
                        </a:cubicBezTo>
                        <a:cubicBezTo>
                          <a:pt x="0" y="60"/>
                          <a:pt x="2" y="58"/>
                          <a:pt x="4" y="58"/>
                        </a:cubicBezTo>
                        <a:cubicBezTo>
                          <a:pt x="12" y="41"/>
                          <a:pt x="24" y="36"/>
                          <a:pt x="41" y="41"/>
                        </a:cubicBezTo>
                        <a:cubicBezTo>
                          <a:pt x="53" y="44"/>
                          <a:pt x="47" y="33"/>
                          <a:pt x="50" y="29"/>
                        </a:cubicBezTo>
                        <a:cubicBezTo>
                          <a:pt x="55" y="21"/>
                          <a:pt x="51" y="2"/>
                          <a:pt x="71" y="14"/>
                        </a:cubicBezTo>
                        <a:cubicBezTo>
                          <a:pt x="72" y="15"/>
                          <a:pt x="75" y="14"/>
                          <a:pt x="77" y="14"/>
                        </a:cubicBezTo>
                        <a:cubicBezTo>
                          <a:pt x="108" y="0"/>
                          <a:pt x="108" y="1"/>
                          <a:pt x="133" y="27"/>
                        </a:cubicBezTo>
                        <a:cubicBezTo>
                          <a:pt x="143" y="37"/>
                          <a:pt x="158" y="42"/>
                          <a:pt x="170" y="51"/>
                        </a:cubicBezTo>
                        <a:cubicBezTo>
                          <a:pt x="178" y="57"/>
                          <a:pt x="188" y="63"/>
                          <a:pt x="179" y="78"/>
                        </a:cubicBezTo>
                        <a:cubicBezTo>
                          <a:pt x="174" y="86"/>
                          <a:pt x="170" y="99"/>
                          <a:pt x="184" y="106"/>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86" name="9Slide.vn 93">
                    <a:extLst>
                      <a:ext uri="{FF2B5EF4-FFF2-40B4-BE49-F238E27FC236}">
                        <a16:creationId xmlns:a16="http://schemas.microsoft.com/office/drawing/2014/main" xmlns="" id="{AEAF02F9-F3EC-445B-2129-EC083EA4ADDF}"/>
                      </a:ext>
                    </a:extLst>
                  </p:cNvPr>
                  <p:cNvSpPr>
                    <a:spLocks/>
                  </p:cNvSpPr>
                  <p:nvPr>
                    <p:custDataLst>
                      <p:tags r:id="rId132"/>
                    </p:custDataLst>
                  </p:nvPr>
                </p:nvSpPr>
                <p:spPr bwMode="auto">
                  <a:xfrm>
                    <a:off x="6196659" y="5679708"/>
                    <a:ext cx="272287" cy="204215"/>
                  </a:xfrm>
                  <a:custGeom>
                    <a:avLst/>
                    <a:gdLst>
                      <a:gd name="T0" fmla="*/ 0 w 254"/>
                      <a:gd name="T1" fmla="*/ 21 h 190"/>
                      <a:gd name="T2" fmla="*/ 113 w 254"/>
                      <a:gd name="T3" fmla="*/ 0 h 190"/>
                      <a:gd name="T4" fmla="*/ 132 w 254"/>
                      <a:gd name="T5" fmla="*/ 5 h 190"/>
                      <a:gd name="T6" fmla="*/ 201 w 254"/>
                      <a:gd name="T7" fmla="*/ 31 h 190"/>
                      <a:gd name="T8" fmla="*/ 247 w 254"/>
                      <a:gd name="T9" fmla="*/ 63 h 190"/>
                      <a:gd name="T10" fmla="*/ 244 w 254"/>
                      <a:gd name="T11" fmla="*/ 89 h 190"/>
                      <a:gd name="T12" fmla="*/ 223 w 254"/>
                      <a:gd name="T13" fmla="*/ 100 h 190"/>
                      <a:gd name="T14" fmla="*/ 219 w 254"/>
                      <a:gd name="T15" fmla="*/ 100 h 190"/>
                      <a:gd name="T16" fmla="*/ 208 w 254"/>
                      <a:gd name="T17" fmla="*/ 108 h 190"/>
                      <a:gd name="T18" fmla="*/ 203 w 254"/>
                      <a:gd name="T19" fmla="*/ 141 h 190"/>
                      <a:gd name="T20" fmla="*/ 191 w 254"/>
                      <a:gd name="T21" fmla="*/ 188 h 190"/>
                      <a:gd name="T22" fmla="*/ 187 w 254"/>
                      <a:gd name="T23" fmla="*/ 187 h 190"/>
                      <a:gd name="T24" fmla="*/ 170 w 254"/>
                      <a:gd name="T25" fmla="*/ 152 h 190"/>
                      <a:gd name="T26" fmla="*/ 168 w 254"/>
                      <a:gd name="T27" fmla="*/ 147 h 190"/>
                      <a:gd name="T28" fmla="*/ 75 w 254"/>
                      <a:gd name="T29" fmla="*/ 70 h 190"/>
                      <a:gd name="T30" fmla="*/ 64 w 254"/>
                      <a:gd name="T31" fmla="*/ 59 h 190"/>
                      <a:gd name="T32" fmla="*/ 44 w 254"/>
                      <a:gd name="T33" fmla="*/ 42 h 190"/>
                      <a:gd name="T34" fmla="*/ 0 w 254"/>
                      <a:gd name="T35" fmla="*/ 2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4" h="190">
                        <a:moveTo>
                          <a:pt x="0" y="21"/>
                        </a:moveTo>
                        <a:cubicBezTo>
                          <a:pt x="39" y="18"/>
                          <a:pt x="75" y="2"/>
                          <a:pt x="113" y="0"/>
                        </a:cubicBezTo>
                        <a:cubicBezTo>
                          <a:pt x="121" y="0"/>
                          <a:pt x="127" y="1"/>
                          <a:pt x="132" y="5"/>
                        </a:cubicBezTo>
                        <a:cubicBezTo>
                          <a:pt x="153" y="21"/>
                          <a:pt x="177" y="26"/>
                          <a:pt x="201" y="31"/>
                        </a:cubicBezTo>
                        <a:cubicBezTo>
                          <a:pt x="221" y="34"/>
                          <a:pt x="236" y="46"/>
                          <a:pt x="247" y="63"/>
                        </a:cubicBezTo>
                        <a:cubicBezTo>
                          <a:pt x="254" y="74"/>
                          <a:pt x="251" y="83"/>
                          <a:pt x="244" y="89"/>
                        </a:cubicBezTo>
                        <a:cubicBezTo>
                          <a:pt x="239" y="94"/>
                          <a:pt x="238" y="112"/>
                          <a:pt x="223" y="100"/>
                        </a:cubicBezTo>
                        <a:cubicBezTo>
                          <a:pt x="222" y="99"/>
                          <a:pt x="221" y="98"/>
                          <a:pt x="219" y="100"/>
                        </a:cubicBezTo>
                        <a:cubicBezTo>
                          <a:pt x="215" y="103"/>
                          <a:pt x="211" y="105"/>
                          <a:pt x="208" y="108"/>
                        </a:cubicBezTo>
                        <a:cubicBezTo>
                          <a:pt x="220" y="120"/>
                          <a:pt x="187" y="124"/>
                          <a:pt x="203" y="141"/>
                        </a:cubicBezTo>
                        <a:cubicBezTo>
                          <a:pt x="220" y="160"/>
                          <a:pt x="214" y="177"/>
                          <a:pt x="191" y="188"/>
                        </a:cubicBezTo>
                        <a:cubicBezTo>
                          <a:pt x="188" y="190"/>
                          <a:pt x="186" y="188"/>
                          <a:pt x="187" y="187"/>
                        </a:cubicBezTo>
                        <a:cubicBezTo>
                          <a:pt x="191" y="171"/>
                          <a:pt x="162" y="170"/>
                          <a:pt x="170" y="152"/>
                        </a:cubicBezTo>
                        <a:cubicBezTo>
                          <a:pt x="171" y="151"/>
                          <a:pt x="172" y="149"/>
                          <a:pt x="168" y="147"/>
                        </a:cubicBezTo>
                        <a:cubicBezTo>
                          <a:pt x="127" y="133"/>
                          <a:pt x="95" y="108"/>
                          <a:pt x="75" y="70"/>
                        </a:cubicBezTo>
                        <a:cubicBezTo>
                          <a:pt x="72" y="65"/>
                          <a:pt x="69" y="60"/>
                          <a:pt x="64" y="59"/>
                        </a:cubicBezTo>
                        <a:cubicBezTo>
                          <a:pt x="54" y="57"/>
                          <a:pt x="50" y="49"/>
                          <a:pt x="44" y="42"/>
                        </a:cubicBezTo>
                        <a:cubicBezTo>
                          <a:pt x="32" y="30"/>
                          <a:pt x="21" y="15"/>
                          <a:pt x="0" y="21"/>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87" name="9Slide.vn 94">
                    <a:extLst>
                      <a:ext uri="{FF2B5EF4-FFF2-40B4-BE49-F238E27FC236}">
                        <a16:creationId xmlns:a16="http://schemas.microsoft.com/office/drawing/2014/main" xmlns="" id="{6649A5BE-1C1F-6409-AE50-DFF50FC9C41C}"/>
                      </a:ext>
                    </a:extLst>
                  </p:cNvPr>
                  <p:cNvSpPr>
                    <a:spLocks/>
                  </p:cNvSpPr>
                  <p:nvPr>
                    <p:custDataLst>
                      <p:tags r:id="rId133"/>
                    </p:custDataLst>
                  </p:nvPr>
                </p:nvSpPr>
                <p:spPr bwMode="auto">
                  <a:xfrm>
                    <a:off x="6109759" y="5578324"/>
                    <a:ext cx="360635" cy="156420"/>
                  </a:xfrm>
                  <a:custGeom>
                    <a:avLst/>
                    <a:gdLst>
                      <a:gd name="T0" fmla="*/ 99 w 336"/>
                      <a:gd name="T1" fmla="*/ 25 h 146"/>
                      <a:gd name="T2" fmla="*/ 106 w 336"/>
                      <a:gd name="T3" fmla="*/ 9 h 146"/>
                      <a:gd name="T4" fmla="*/ 137 w 336"/>
                      <a:gd name="T5" fmla="*/ 6 h 146"/>
                      <a:gd name="T6" fmla="*/ 184 w 336"/>
                      <a:gd name="T7" fmla="*/ 33 h 146"/>
                      <a:gd name="T8" fmla="*/ 207 w 336"/>
                      <a:gd name="T9" fmla="*/ 46 h 146"/>
                      <a:gd name="T10" fmla="*/ 200 w 336"/>
                      <a:gd name="T11" fmla="*/ 65 h 146"/>
                      <a:gd name="T12" fmla="*/ 229 w 336"/>
                      <a:gd name="T13" fmla="*/ 68 h 146"/>
                      <a:gd name="T14" fmla="*/ 249 w 336"/>
                      <a:gd name="T15" fmla="*/ 66 h 146"/>
                      <a:gd name="T16" fmla="*/ 259 w 336"/>
                      <a:gd name="T17" fmla="*/ 68 h 146"/>
                      <a:gd name="T18" fmla="*/ 291 w 336"/>
                      <a:gd name="T19" fmla="*/ 60 h 146"/>
                      <a:gd name="T20" fmla="*/ 307 w 336"/>
                      <a:gd name="T21" fmla="*/ 57 h 146"/>
                      <a:gd name="T22" fmla="*/ 319 w 336"/>
                      <a:gd name="T23" fmla="*/ 54 h 146"/>
                      <a:gd name="T24" fmla="*/ 326 w 336"/>
                      <a:gd name="T25" fmla="*/ 67 h 146"/>
                      <a:gd name="T26" fmla="*/ 325 w 336"/>
                      <a:gd name="T27" fmla="*/ 120 h 146"/>
                      <a:gd name="T28" fmla="*/ 330 w 336"/>
                      <a:gd name="T29" fmla="*/ 135 h 146"/>
                      <a:gd name="T30" fmla="*/ 332 w 336"/>
                      <a:gd name="T31" fmla="*/ 144 h 146"/>
                      <a:gd name="T32" fmla="*/ 323 w 336"/>
                      <a:gd name="T33" fmla="*/ 141 h 146"/>
                      <a:gd name="T34" fmla="*/ 274 w 336"/>
                      <a:gd name="T35" fmla="*/ 116 h 146"/>
                      <a:gd name="T36" fmla="*/ 257 w 336"/>
                      <a:gd name="T37" fmla="*/ 103 h 146"/>
                      <a:gd name="T38" fmla="*/ 237 w 336"/>
                      <a:gd name="T39" fmla="*/ 104 h 146"/>
                      <a:gd name="T40" fmla="*/ 210 w 336"/>
                      <a:gd name="T41" fmla="*/ 92 h 146"/>
                      <a:gd name="T42" fmla="*/ 188 w 336"/>
                      <a:gd name="T43" fmla="*/ 86 h 146"/>
                      <a:gd name="T44" fmla="*/ 120 w 336"/>
                      <a:gd name="T45" fmla="*/ 101 h 146"/>
                      <a:gd name="T46" fmla="*/ 68 w 336"/>
                      <a:gd name="T47" fmla="*/ 96 h 146"/>
                      <a:gd name="T48" fmla="*/ 38 w 336"/>
                      <a:gd name="T49" fmla="*/ 100 h 146"/>
                      <a:gd name="T50" fmla="*/ 0 w 336"/>
                      <a:gd name="T51" fmla="*/ 96 h 146"/>
                      <a:gd name="T52" fmla="*/ 8 w 336"/>
                      <a:gd name="T53" fmla="*/ 72 h 146"/>
                      <a:gd name="T54" fmla="*/ 43 w 336"/>
                      <a:gd name="T55" fmla="*/ 33 h 146"/>
                      <a:gd name="T56" fmla="*/ 79 w 336"/>
                      <a:gd name="T57" fmla="*/ 29 h 146"/>
                      <a:gd name="T58" fmla="*/ 99 w 336"/>
                      <a:gd name="T59" fmla="*/ 2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6" h="146">
                        <a:moveTo>
                          <a:pt x="99" y="25"/>
                        </a:moveTo>
                        <a:cubicBezTo>
                          <a:pt x="95" y="16"/>
                          <a:pt x="90" y="8"/>
                          <a:pt x="106" y="9"/>
                        </a:cubicBezTo>
                        <a:cubicBezTo>
                          <a:pt x="116" y="9"/>
                          <a:pt x="126" y="8"/>
                          <a:pt x="137" y="6"/>
                        </a:cubicBezTo>
                        <a:cubicBezTo>
                          <a:pt x="159" y="0"/>
                          <a:pt x="172" y="18"/>
                          <a:pt x="184" y="33"/>
                        </a:cubicBezTo>
                        <a:cubicBezTo>
                          <a:pt x="190" y="41"/>
                          <a:pt x="198" y="44"/>
                          <a:pt x="207" y="46"/>
                        </a:cubicBezTo>
                        <a:cubicBezTo>
                          <a:pt x="208" y="55"/>
                          <a:pt x="187" y="56"/>
                          <a:pt x="200" y="65"/>
                        </a:cubicBezTo>
                        <a:cubicBezTo>
                          <a:pt x="207" y="71"/>
                          <a:pt x="222" y="75"/>
                          <a:pt x="229" y="68"/>
                        </a:cubicBezTo>
                        <a:cubicBezTo>
                          <a:pt x="237" y="59"/>
                          <a:pt x="245" y="64"/>
                          <a:pt x="249" y="66"/>
                        </a:cubicBezTo>
                        <a:cubicBezTo>
                          <a:pt x="253" y="70"/>
                          <a:pt x="253" y="73"/>
                          <a:pt x="259" y="68"/>
                        </a:cubicBezTo>
                        <a:cubicBezTo>
                          <a:pt x="268" y="61"/>
                          <a:pt x="276" y="47"/>
                          <a:pt x="291" y="60"/>
                        </a:cubicBezTo>
                        <a:cubicBezTo>
                          <a:pt x="293" y="62"/>
                          <a:pt x="301" y="58"/>
                          <a:pt x="307" y="57"/>
                        </a:cubicBezTo>
                        <a:cubicBezTo>
                          <a:pt x="311" y="57"/>
                          <a:pt x="315" y="55"/>
                          <a:pt x="319" y="54"/>
                        </a:cubicBezTo>
                        <a:cubicBezTo>
                          <a:pt x="330" y="54"/>
                          <a:pt x="327" y="65"/>
                          <a:pt x="326" y="67"/>
                        </a:cubicBezTo>
                        <a:cubicBezTo>
                          <a:pt x="323" y="85"/>
                          <a:pt x="332" y="104"/>
                          <a:pt x="325" y="120"/>
                        </a:cubicBezTo>
                        <a:cubicBezTo>
                          <a:pt x="321" y="129"/>
                          <a:pt x="330" y="130"/>
                          <a:pt x="330" y="135"/>
                        </a:cubicBezTo>
                        <a:cubicBezTo>
                          <a:pt x="331" y="138"/>
                          <a:pt x="336" y="142"/>
                          <a:pt x="332" y="144"/>
                        </a:cubicBezTo>
                        <a:cubicBezTo>
                          <a:pt x="329" y="146"/>
                          <a:pt x="326" y="144"/>
                          <a:pt x="323" y="141"/>
                        </a:cubicBezTo>
                        <a:cubicBezTo>
                          <a:pt x="309" y="128"/>
                          <a:pt x="295" y="116"/>
                          <a:pt x="274" y="116"/>
                        </a:cubicBezTo>
                        <a:cubicBezTo>
                          <a:pt x="268" y="116"/>
                          <a:pt x="257" y="114"/>
                          <a:pt x="257" y="103"/>
                        </a:cubicBezTo>
                        <a:cubicBezTo>
                          <a:pt x="250" y="113"/>
                          <a:pt x="243" y="104"/>
                          <a:pt x="237" y="104"/>
                        </a:cubicBezTo>
                        <a:cubicBezTo>
                          <a:pt x="224" y="105"/>
                          <a:pt x="218" y="96"/>
                          <a:pt x="210" y="92"/>
                        </a:cubicBezTo>
                        <a:cubicBezTo>
                          <a:pt x="202" y="88"/>
                          <a:pt x="194" y="83"/>
                          <a:pt x="188" y="86"/>
                        </a:cubicBezTo>
                        <a:cubicBezTo>
                          <a:pt x="166" y="95"/>
                          <a:pt x="141" y="89"/>
                          <a:pt x="120" y="101"/>
                        </a:cubicBezTo>
                        <a:cubicBezTo>
                          <a:pt x="102" y="110"/>
                          <a:pt x="85" y="101"/>
                          <a:pt x="68" y="96"/>
                        </a:cubicBezTo>
                        <a:cubicBezTo>
                          <a:pt x="57" y="92"/>
                          <a:pt x="47" y="90"/>
                          <a:pt x="38" y="100"/>
                        </a:cubicBezTo>
                        <a:cubicBezTo>
                          <a:pt x="24" y="116"/>
                          <a:pt x="13" y="96"/>
                          <a:pt x="0" y="96"/>
                        </a:cubicBezTo>
                        <a:cubicBezTo>
                          <a:pt x="1" y="88"/>
                          <a:pt x="1" y="81"/>
                          <a:pt x="8" y="72"/>
                        </a:cubicBezTo>
                        <a:cubicBezTo>
                          <a:pt x="19" y="58"/>
                          <a:pt x="29" y="44"/>
                          <a:pt x="43" y="33"/>
                        </a:cubicBezTo>
                        <a:cubicBezTo>
                          <a:pt x="51" y="26"/>
                          <a:pt x="63" y="24"/>
                          <a:pt x="79" y="29"/>
                        </a:cubicBezTo>
                        <a:cubicBezTo>
                          <a:pt x="86" y="29"/>
                          <a:pt x="94" y="34"/>
                          <a:pt x="99" y="25"/>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88" name="9Slide.vn 95">
                    <a:extLst>
                      <a:ext uri="{FF2B5EF4-FFF2-40B4-BE49-F238E27FC236}">
                        <a16:creationId xmlns:a16="http://schemas.microsoft.com/office/drawing/2014/main" xmlns="" id="{22542849-B1AE-D141-875B-3D509E968CF1}"/>
                      </a:ext>
                    </a:extLst>
                  </p:cNvPr>
                  <p:cNvSpPr>
                    <a:spLocks/>
                  </p:cNvSpPr>
                  <p:nvPr>
                    <p:custDataLst>
                      <p:tags r:id="rId134"/>
                    </p:custDataLst>
                  </p:nvPr>
                </p:nvSpPr>
                <p:spPr bwMode="auto">
                  <a:xfrm>
                    <a:off x="5922924" y="5812954"/>
                    <a:ext cx="205663" cy="149179"/>
                  </a:xfrm>
                  <a:custGeom>
                    <a:avLst/>
                    <a:gdLst>
                      <a:gd name="T0" fmla="*/ 0 w 191"/>
                      <a:gd name="T1" fmla="*/ 105 h 139"/>
                      <a:gd name="T2" fmla="*/ 18 w 191"/>
                      <a:gd name="T3" fmla="*/ 89 h 139"/>
                      <a:gd name="T4" fmla="*/ 32 w 191"/>
                      <a:gd name="T5" fmla="*/ 80 h 139"/>
                      <a:gd name="T6" fmla="*/ 71 w 191"/>
                      <a:gd name="T7" fmla="*/ 41 h 139"/>
                      <a:gd name="T8" fmla="*/ 75 w 191"/>
                      <a:gd name="T9" fmla="*/ 22 h 139"/>
                      <a:gd name="T10" fmla="*/ 99 w 191"/>
                      <a:gd name="T11" fmla="*/ 9 h 139"/>
                      <a:gd name="T12" fmla="*/ 137 w 191"/>
                      <a:gd name="T13" fmla="*/ 9 h 139"/>
                      <a:gd name="T14" fmla="*/ 149 w 191"/>
                      <a:gd name="T15" fmla="*/ 8 h 139"/>
                      <a:gd name="T16" fmla="*/ 172 w 191"/>
                      <a:gd name="T17" fmla="*/ 8 h 139"/>
                      <a:gd name="T18" fmla="*/ 183 w 191"/>
                      <a:gd name="T19" fmla="*/ 6 h 139"/>
                      <a:gd name="T20" fmla="*/ 189 w 191"/>
                      <a:gd name="T21" fmla="*/ 21 h 139"/>
                      <a:gd name="T22" fmla="*/ 176 w 191"/>
                      <a:gd name="T23" fmla="*/ 72 h 139"/>
                      <a:gd name="T24" fmla="*/ 168 w 191"/>
                      <a:gd name="T25" fmla="*/ 84 h 139"/>
                      <a:gd name="T26" fmla="*/ 60 w 191"/>
                      <a:gd name="T27" fmla="*/ 137 h 139"/>
                      <a:gd name="T28" fmla="*/ 16 w 191"/>
                      <a:gd name="T29" fmla="*/ 136 h 139"/>
                      <a:gd name="T30" fmla="*/ 22 w 191"/>
                      <a:gd name="T31" fmla="*/ 112 h 139"/>
                      <a:gd name="T32" fmla="*/ 0 w 191"/>
                      <a:gd name="T33" fmla="*/ 105 h 139"/>
                      <a:gd name="T34" fmla="*/ 0 w 191"/>
                      <a:gd name="T35" fmla="*/ 10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1" h="139">
                        <a:moveTo>
                          <a:pt x="0" y="105"/>
                        </a:moveTo>
                        <a:cubicBezTo>
                          <a:pt x="5" y="98"/>
                          <a:pt x="9" y="93"/>
                          <a:pt x="18" y="89"/>
                        </a:cubicBezTo>
                        <a:cubicBezTo>
                          <a:pt x="23" y="88"/>
                          <a:pt x="30" y="86"/>
                          <a:pt x="32" y="80"/>
                        </a:cubicBezTo>
                        <a:cubicBezTo>
                          <a:pt x="39" y="60"/>
                          <a:pt x="55" y="51"/>
                          <a:pt x="71" y="41"/>
                        </a:cubicBezTo>
                        <a:cubicBezTo>
                          <a:pt x="80" y="37"/>
                          <a:pt x="74" y="29"/>
                          <a:pt x="75" y="22"/>
                        </a:cubicBezTo>
                        <a:cubicBezTo>
                          <a:pt x="78" y="4"/>
                          <a:pt x="83" y="3"/>
                          <a:pt x="99" y="9"/>
                        </a:cubicBezTo>
                        <a:cubicBezTo>
                          <a:pt x="110" y="13"/>
                          <a:pt x="125" y="19"/>
                          <a:pt x="137" y="9"/>
                        </a:cubicBezTo>
                        <a:cubicBezTo>
                          <a:pt x="142" y="5"/>
                          <a:pt x="145" y="6"/>
                          <a:pt x="149" y="8"/>
                        </a:cubicBezTo>
                        <a:cubicBezTo>
                          <a:pt x="157" y="12"/>
                          <a:pt x="165" y="11"/>
                          <a:pt x="172" y="8"/>
                        </a:cubicBezTo>
                        <a:cubicBezTo>
                          <a:pt x="176" y="7"/>
                          <a:pt x="177" y="0"/>
                          <a:pt x="183" y="6"/>
                        </a:cubicBezTo>
                        <a:cubicBezTo>
                          <a:pt x="188" y="10"/>
                          <a:pt x="191" y="15"/>
                          <a:pt x="189" y="21"/>
                        </a:cubicBezTo>
                        <a:cubicBezTo>
                          <a:pt x="183" y="38"/>
                          <a:pt x="178" y="54"/>
                          <a:pt x="176" y="72"/>
                        </a:cubicBezTo>
                        <a:cubicBezTo>
                          <a:pt x="176" y="76"/>
                          <a:pt x="172" y="82"/>
                          <a:pt x="168" y="84"/>
                        </a:cubicBezTo>
                        <a:cubicBezTo>
                          <a:pt x="133" y="105"/>
                          <a:pt x="101" y="130"/>
                          <a:pt x="60" y="137"/>
                        </a:cubicBezTo>
                        <a:cubicBezTo>
                          <a:pt x="46" y="139"/>
                          <a:pt x="34" y="128"/>
                          <a:pt x="16" y="136"/>
                        </a:cubicBezTo>
                        <a:cubicBezTo>
                          <a:pt x="21" y="126"/>
                          <a:pt x="30" y="121"/>
                          <a:pt x="22" y="112"/>
                        </a:cubicBezTo>
                        <a:cubicBezTo>
                          <a:pt x="15" y="105"/>
                          <a:pt x="7" y="107"/>
                          <a:pt x="0" y="105"/>
                        </a:cubicBezTo>
                        <a:cubicBezTo>
                          <a:pt x="0" y="105"/>
                          <a:pt x="0" y="105"/>
                          <a:pt x="0" y="105"/>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89" name="9Slide.vn 96">
                    <a:extLst>
                      <a:ext uri="{FF2B5EF4-FFF2-40B4-BE49-F238E27FC236}">
                        <a16:creationId xmlns:a16="http://schemas.microsoft.com/office/drawing/2014/main" xmlns="" id="{CC3B6A3D-1082-1DBA-F92B-2A87A4407297}"/>
                      </a:ext>
                    </a:extLst>
                  </p:cNvPr>
                  <p:cNvSpPr>
                    <a:spLocks/>
                  </p:cNvSpPr>
                  <p:nvPr>
                    <p:custDataLst>
                      <p:tags r:id="rId135"/>
                    </p:custDataLst>
                  </p:nvPr>
                </p:nvSpPr>
                <p:spPr bwMode="auto">
                  <a:xfrm>
                    <a:off x="6059068" y="5678260"/>
                    <a:ext cx="217250" cy="165110"/>
                  </a:xfrm>
                  <a:custGeom>
                    <a:avLst/>
                    <a:gdLst>
                      <a:gd name="T0" fmla="*/ 18 w 203"/>
                      <a:gd name="T1" fmla="*/ 47 h 154"/>
                      <a:gd name="T2" fmla="*/ 66 w 203"/>
                      <a:gd name="T3" fmla="*/ 59 h 154"/>
                      <a:gd name="T4" fmla="*/ 85 w 203"/>
                      <a:gd name="T5" fmla="*/ 39 h 154"/>
                      <a:gd name="T6" fmla="*/ 70 w 203"/>
                      <a:gd name="T7" fmla="*/ 26 h 154"/>
                      <a:gd name="T8" fmla="*/ 91 w 203"/>
                      <a:gd name="T9" fmla="*/ 11 h 154"/>
                      <a:gd name="T10" fmla="*/ 115 w 203"/>
                      <a:gd name="T11" fmla="*/ 20 h 154"/>
                      <a:gd name="T12" fmla="*/ 132 w 203"/>
                      <a:gd name="T13" fmla="*/ 31 h 154"/>
                      <a:gd name="T14" fmla="*/ 164 w 203"/>
                      <a:gd name="T15" fmla="*/ 53 h 154"/>
                      <a:gd name="T16" fmla="*/ 185 w 203"/>
                      <a:gd name="T17" fmla="*/ 67 h 154"/>
                      <a:gd name="T18" fmla="*/ 203 w 203"/>
                      <a:gd name="T19" fmla="*/ 89 h 154"/>
                      <a:gd name="T20" fmla="*/ 175 w 203"/>
                      <a:gd name="T21" fmla="*/ 104 h 154"/>
                      <a:gd name="T22" fmla="*/ 154 w 203"/>
                      <a:gd name="T23" fmla="*/ 120 h 154"/>
                      <a:gd name="T24" fmla="*/ 127 w 203"/>
                      <a:gd name="T25" fmla="*/ 134 h 154"/>
                      <a:gd name="T26" fmla="*/ 115 w 203"/>
                      <a:gd name="T27" fmla="*/ 142 h 154"/>
                      <a:gd name="T28" fmla="*/ 90 w 203"/>
                      <a:gd name="T29" fmla="*/ 148 h 154"/>
                      <a:gd name="T30" fmla="*/ 46 w 203"/>
                      <a:gd name="T31" fmla="*/ 106 h 154"/>
                      <a:gd name="T32" fmla="*/ 15 w 203"/>
                      <a:gd name="T33" fmla="*/ 78 h 154"/>
                      <a:gd name="T34" fmla="*/ 19 w 203"/>
                      <a:gd name="T35" fmla="*/ 48 h 154"/>
                      <a:gd name="T36" fmla="*/ 18 w 203"/>
                      <a:gd name="T37" fmla="*/ 4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3" h="154">
                        <a:moveTo>
                          <a:pt x="18" y="47"/>
                        </a:moveTo>
                        <a:cubicBezTo>
                          <a:pt x="32" y="60"/>
                          <a:pt x="44" y="75"/>
                          <a:pt x="66" y="59"/>
                        </a:cubicBezTo>
                        <a:cubicBezTo>
                          <a:pt x="75" y="54"/>
                          <a:pt x="86" y="58"/>
                          <a:pt x="85" y="39"/>
                        </a:cubicBezTo>
                        <a:cubicBezTo>
                          <a:pt x="83" y="26"/>
                          <a:pt x="77" y="29"/>
                          <a:pt x="70" y="26"/>
                        </a:cubicBezTo>
                        <a:cubicBezTo>
                          <a:pt x="75" y="18"/>
                          <a:pt x="85" y="17"/>
                          <a:pt x="91" y="11"/>
                        </a:cubicBezTo>
                        <a:cubicBezTo>
                          <a:pt x="103" y="0"/>
                          <a:pt x="113" y="4"/>
                          <a:pt x="115" y="20"/>
                        </a:cubicBezTo>
                        <a:cubicBezTo>
                          <a:pt x="116" y="33"/>
                          <a:pt x="127" y="31"/>
                          <a:pt x="132" y="31"/>
                        </a:cubicBezTo>
                        <a:cubicBezTo>
                          <a:pt x="148" y="32"/>
                          <a:pt x="159" y="36"/>
                          <a:pt x="164" y="53"/>
                        </a:cubicBezTo>
                        <a:cubicBezTo>
                          <a:pt x="166" y="60"/>
                          <a:pt x="177" y="65"/>
                          <a:pt x="185" y="67"/>
                        </a:cubicBezTo>
                        <a:cubicBezTo>
                          <a:pt x="196" y="71"/>
                          <a:pt x="197" y="82"/>
                          <a:pt x="203" y="89"/>
                        </a:cubicBezTo>
                        <a:cubicBezTo>
                          <a:pt x="192" y="92"/>
                          <a:pt x="190" y="108"/>
                          <a:pt x="175" y="104"/>
                        </a:cubicBezTo>
                        <a:cubicBezTo>
                          <a:pt x="164" y="102"/>
                          <a:pt x="155" y="104"/>
                          <a:pt x="154" y="120"/>
                        </a:cubicBezTo>
                        <a:cubicBezTo>
                          <a:pt x="154" y="136"/>
                          <a:pt x="136" y="129"/>
                          <a:pt x="127" y="134"/>
                        </a:cubicBezTo>
                        <a:cubicBezTo>
                          <a:pt x="123" y="136"/>
                          <a:pt x="118" y="134"/>
                          <a:pt x="115" y="142"/>
                        </a:cubicBezTo>
                        <a:cubicBezTo>
                          <a:pt x="110" y="153"/>
                          <a:pt x="99" y="154"/>
                          <a:pt x="90" y="148"/>
                        </a:cubicBezTo>
                        <a:cubicBezTo>
                          <a:pt x="74" y="135"/>
                          <a:pt x="55" y="126"/>
                          <a:pt x="46" y="106"/>
                        </a:cubicBezTo>
                        <a:cubicBezTo>
                          <a:pt x="40" y="93"/>
                          <a:pt x="25" y="87"/>
                          <a:pt x="15" y="78"/>
                        </a:cubicBezTo>
                        <a:cubicBezTo>
                          <a:pt x="0" y="65"/>
                          <a:pt x="0" y="60"/>
                          <a:pt x="19" y="48"/>
                        </a:cubicBezTo>
                        <a:cubicBezTo>
                          <a:pt x="19" y="48"/>
                          <a:pt x="18" y="47"/>
                          <a:pt x="18" y="47"/>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90" name="9Slide.vn 97">
                    <a:extLst>
                      <a:ext uri="{FF2B5EF4-FFF2-40B4-BE49-F238E27FC236}">
                        <a16:creationId xmlns:a16="http://schemas.microsoft.com/office/drawing/2014/main" xmlns="" id="{33386F6A-CFDE-2B3D-A1DF-3F62D47D02CC}"/>
                      </a:ext>
                    </a:extLst>
                  </p:cNvPr>
                  <p:cNvSpPr>
                    <a:spLocks/>
                  </p:cNvSpPr>
                  <p:nvPr>
                    <p:custDataLst>
                      <p:tags r:id="rId136"/>
                    </p:custDataLst>
                  </p:nvPr>
                </p:nvSpPr>
                <p:spPr bwMode="auto">
                  <a:xfrm>
                    <a:off x="5883819" y="5679708"/>
                    <a:ext cx="218699" cy="152075"/>
                  </a:xfrm>
                  <a:custGeom>
                    <a:avLst/>
                    <a:gdLst>
                      <a:gd name="T0" fmla="*/ 198 w 204"/>
                      <a:gd name="T1" fmla="*/ 118 h 142"/>
                      <a:gd name="T2" fmla="*/ 184 w 204"/>
                      <a:gd name="T3" fmla="*/ 122 h 142"/>
                      <a:gd name="T4" fmla="*/ 177 w 204"/>
                      <a:gd name="T5" fmla="*/ 122 h 142"/>
                      <a:gd name="T6" fmla="*/ 130 w 204"/>
                      <a:gd name="T7" fmla="*/ 120 h 142"/>
                      <a:gd name="T8" fmla="*/ 122 w 204"/>
                      <a:gd name="T9" fmla="*/ 117 h 142"/>
                      <a:gd name="T10" fmla="*/ 109 w 204"/>
                      <a:gd name="T11" fmla="*/ 128 h 142"/>
                      <a:gd name="T12" fmla="*/ 102 w 204"/>
                      <a:gd name="T13" fmla="*/ 142 h 142"/>
                      <a:gd name="T14" fmla="*/ 102 w 204"/>
                      <a:gd name="T15" fmla="*/ 142 h 142"/>
                      <a:gd name="T16" fmla="*/ 78 w 204"/>
                      <a:gd name="T17" fmla="*/ 118 h 142"/>
                      <a:gd name="T18" fmla="*/ 78 w 204"/>
                      <a:gd name="T19" fmla="*/ 118 h 142"/>
                      <a:gd name="T20" fmla="*/ 40 w 204"/>
                      <a:gd name="T21" fmla="*/ 69 h 142"/>
                      <a:gd name="T22" fmla="*/ 20 w 204"/>
                      <a:gd name="T23" fmla="*/ 58 h 142"/>
                      <a:gd name="T24" fmla="*/ 2 w 204"/>
                      <a:gd name="T25" fmla="*/ 43 h 142"/>
                      <a:gd name="T26" fmla="*/ 6 w 204"/>
                      <a:gd name="T27" fmla="*/ 33 h 142"/>
                      <a:gd name="T28" fmla="*/ 11 w 204"/>
                      <a:gd name="T29" fmla="*/ 36 h 142"/>
                      <a:gd name="T30" fmla="*/ 16 w 204"/>
                      <a:gd name="T31" fmla="*/ 34 h 142"/>
                      <a:gd name="T32" fmla="*/ 28 w 204"/>
                      <a:gd name="T33" fmla="*/ 30 h 142"/>
                      <a:gd name="T34" fmla="*/ 86 w 204"/>
                      <a:gd name="T35" fmla="*/ 8 h 142"/>
                      <a:gd name="T36" fmla="*/ 103 w 204"/>
                      <a:gd name="T37" fmla="*/ 9 h 142"/>
                      <a:gd name="T38" fmla="*/ 131 w 204"/>
                      <a:gd name="T39" fmla="*/ 42 h 142"/>
                      <a:gd name="T40" fmla="*/ 200 w 204"/>
                      <a:gd name="T41" fmla="*/ 103 h 142"/>
                      <a:gd name="T42" fmla="*/ 202 w 204"/>
                      <a:gd name="T43" fmla="*/ 110 h 142"/>
                      <a:gd name="T44" fmla="*/ 198 w 204"/>
                      <a:gd name="T45" fmla="*/ 1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4" h="142">
                        <a:moveTo>
                          <a:pt x="198" y="118"/>
                        </a:moveTo>
                        <a:cubicBezTo>
                          <a:pt x="193" y="119"/>
                          <a:pt x="192" y="133"/>
                          <a:pt x="184" y="122"/>
                        </a:cubicBezTo>
                        <a:cubicBezTo>
                          <a:pt x="182" y="120"/>
                          <a:pt x="181" y="120"/>
                          <a:pt x="177" y="122"/>
                        </a:cubicBezTo>
                        <a:cubicBezTo>
                          <a:pt x="162" y="131"/>
                          <a:pt x="145" y="135"/>
                          <a:pt x="130" y="120"/>
                        </a:cubicBezTo>
                        <a:cubicBezTo>
                          <a:pt x="127" y="118"/>
                          <a:pt x="123" y="111"/>
                          <a:pt x="122" y="117"/>
                        </a:cubicBezTo>
                        <a:cubicBezTo>
                          <a:pt x="120" y="126"/>
                          <a:pt x="105" y="115"/>
                          <a:pt x="109" y="128"/>
                        </a:cubicBezTo>
                        <a:cubicBezTo>
                          <a:pt x="111" y="133"/>
                          <a:pt x="108" y="139"/>
                          <a:pt x="102" y="142"/>
                        </a:cubicBezTo>
                        <a:cubicBezTo>
                          <a:pt x="102" y="142"/>
                          <a:pt x="102" y="142"/>
                          <a:pt x="102" y="142"/>
                        </a:cubicBezTo>
                        <a:cubicBezTo>
                          <a:pt x="96" y="133"/>
                          <a:pt x="87" y="124"/>
                          <a:pt x="78" y="118"/>
                        </a:cubicBezTo>
                        <a:cubicBezTo>
                          <a:pt x="78" y="118"/>
                          <a:pt x="78" y="118"/>
                          <a:pt x="78" y="118"/>
                        </a:cubicBezTo>
                        <a:cubicBezTo>
                          <a:pt x="65" y="102"/>
                          <a:pt x="51" y="87"/>
                          <a:pt x="40" y="69"/>
                        </a:cubicBezTo>
                        <a:cubicBezTo>
                          <a:pt x="34" y="60"/>
                          <a:pt x="29" y="58"/>
                          <a:pt x="20" y="58"/>
                        </a:cubicBezTo>
                        <a:cubicBezTo>
                          <a:pt x="11" y="58"/>
                          <a:pt x="7" y="49"/>
                          <a:pt x="2" y="43"/>
                        </a:cubicBezTo>
                        <a:cubicBezTo>
                          <a:pt x="0" y="40"/>
                          <a:pt x="1" y="35"/>
                          <a:pt x="6" y="33"/>
                        </a:cubicBezTo>
                        <a:cubicBezTo>
                          <a:pt x="12" y="28"/>
                          <a:pt x="9" y="36"/>
                          <a:pt x="11" y="36"/>
                        </a:cubicBezTo>
                        <a:cubicBezTo>
                          <a:pt x="14" y="38"/>
                          <a:pt x="16" y="40"/>
                          <a:pt x="16" y="34"/>
                        </a:cubicBezTo>
                        <a:cubicBezTo>
                          <a:pt x="17" y="28"/>
                          <a:pt x="18" y="28"/>
                          <a:pt x="28" y="30"/>
                        </a:cubicBezTo>
                        <a:cubicBezTo>
                          <a:pt x="52" y="35"/>
                          <a:pt x="70" y="24"/>
                          <a:pt x="86" y="8"/>
                        </a:cubicBezTo>
                        <a:cubicBezTo>
                          <a:pt x="94" y="0"/>
                          <a:pt x="97" y="3"/>
                          <a:pt x="103" y="9"/>
                        </a:cubicBezTo>
                        <a:cubicBezTo>
                          <a:pt x="113" y="20"/>
                          <a:pt x="124" y="29"/>
                          <a:pt x="131" y="42"/>
                        </a:cubicBezTo>
                        <a:cubicBezTo>
                          <a:pt x="147" y="69"/>
                          <a:pt x="178" y="81"/>
                          <a:pt x="200" y="103"/>
                        </a:cubicBezTo>
                        <a:cubicBezTo>
                          <a:pt x="201" y="104"/>
                          <a:pt x="201" y="107"/>
                          <a:pt x="202" y="110"/>
                        </a:cubicBezTo>
                        <a:cubicBezTo>
                          <a:pt x="204" y="114"/>
                          <a:pt x="202" y="117"/>
                          <a:pt x="198" y="118"/>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91" name="9Slide.vn 98">
                    <a:extLst>
                      <a:ext uri="{FF2B5EF4-FFF2-40B4-BE49-F238E27FC236}">
                        <a16:creationId xmlns:a16="http://schemas.microsoft.com/office/drawing/2014/main" xmlns="" id="{8AAEC414-3394-FDEF-0E84-E99C60220CA2}"/>
                      </a:ext>
                    </a:extLst>
                  </p:cNvPr>
                  <p:cNvSpPr>
                    <a:spLocks/>
                  </p:cNvSpPr>
                  <p:nvPr>
                    <p:custDataLst>
                      <p:tags r:id="rId137"/>
                    </p:custDataLst>
                  </p:nvPr>
                </p:nvSpPr>
                <p:spPr bwMode="auto">
                  <a:xfrm>
                    <a:off x="5808506" y="5671018"/>
                    <a:ext cx="27519" cy="20277"/>
                  </a:xfrm>
                  <a:custGeom>
                    <a:avLst/>
                    <a:gdLst>
                      <a:gd name="T0" fmla="*/ 0 w 26"/>
                      <a:gd name="T1" fmla="*/ 6 h 18"/>
                      <a:gd name="T2" fmla="*/ 12 w 26"/>
                      <a:gd name="T3" fmla="*/ 4 h 18"/>
                      <a:gd name="T4" fmla="*/ 25 w 26"/>
                      <a:gd name="T5" fmla="*/ 8 h 18"/>
                      <a:gd name="T6" fmla="*/ 16 w 26"/>
                      <a:gd name="T7" fmla="*/ 18 h 18"/>
                      <a:gd name="T8" fmla="*/ 0 w 26"/>
                      <a:gd name="T9" fmla="*/ 6 h 18"/>
                    </a:gdLst>
                    <a:ahLst/>
                    <a:cxnLst>
                      <a:cxn ang="0">
                        <a:pos x="T0" y="T1"/>
                      </a:cxn>
                      <a:cxn ang="0">
                        <a:pos x="T2" y="T3"/>
                      </a:cxn>
                      <a:cxn ang="0">
                        <a:pos x="T4" y="T5"/>
                      </a:cxn>
                      <a:cxn ang="0">
                        <a:pos x="T6" y="T7"/>
                      </a:cxn>
                      <a:cxn ang="0">
                        <a:pos x="T8" y="T9"/>
                      </a:cxn>
                    </a:cxnLst>
                    <a:rect l="0" t="0" r="r" b="b"/>
                    <a:pathLst>
                      <a:path w="26" h="18">
                        <a:moveTo>
                          <a:pt x="0" y="6"/>
                        </a:moveTo>
                        <a:cubicBezTo>
                          <a:pt x="4" y="5"/>
                          <a:pt x="8" y="1"/>
                          <a:pt x="12" y="4"/>
                        </a:cubicBezTo>
                        <a:cubicBezTo>
                          <a:pt x="16" y="7"/>
                          <a:pt x="24" y="0"/>
                          <a:pt x="25" y="8"/>
                        </a:cubicBezTo>
                        <a:cubicBezTo>
                          <a:pt x="26" y="13"/>
                          <a:pt x="20" y="16"/>
                          <a:pt x="16" y="18"/>
                        </a:cubicBezTo>
                        <a:cubicBezTo>
                          <a:pt x="10" y="14"/>
                          <a:pt x="2" y="14"/>
                          <a:pt x="0" y="6"/>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92" name="9Slide.vn 99">
                    <a:extLst>
                      <a:ext uri="{FF2B5EF4-FFF2-40B4-BE49-F238E27FC236}">
                        <a16:creationId xmlns:a16="http://schemas.microsoft.com/office/drawing/2014/main" xmlns="" id="{5D961233-2864-F248-4111-525DB019EA3F}"/>
                      </a:ext>
                    </a:extLst>
                  </p:cNvPr>
                  <p:cNvSpPr>
                    <a:spLocks/>
                  </p:cNvSpPr>
                  <p:nvPr>
                    <p:custDataLst>
                      <p:tags r:id="rId138"/>
                    </p:custDataLst>
                  </p:nvPr>
                </p:nvSpPr>
                <p:spPr bwMode="auto">
                  <a:xfrm>
                    <a:off x="6298042" y="5398731"/>
                    <a:ext cx="26070" cy="27519"/>
                  </a:xfrm>
                  <a:custGeom>
                    <a:avLst/>
                    <a:gdLst>
                      <a:gd name="T0" fmla="*/ 0 w 24"/>
                      <a:gd name="T1" fmla="*/ 12 h 25"/>
                      <a:gd name="T2" fmla="*/ 20 w 24"/>
                      <a:gd name="T3" fmla="*/ 0 h 25"/>
                      <a:gd name="T4" fmla="*/ 24 w 24"/>
                      <a:gd name="T5" fmla="*/ 16 h 25"/>
                      <a:gd name="T6" fmla="*/ 0 w 24"/>
                      <a:gd name="T7" fmla="*/ 12 h 25"/>
                    </a:gdLst>
                    <a:ahLst/>
                    <a:cxnLst>
                      <a:cxn ang="0">
                        <a:pos x="T0" y="T1"/>
                      </a:cxn>
                      <a:cxn ang="0">
                        <a:pos x="T2" y="T3"/>
                      </a:cxn>
                      <a:cxn ang="0">
                        <a:pos x="T4" y="T5"/>
                      </a:cxn>
                      <a:cxn ang="0">
                        <a:pos x="T6" y="T7"/>
                      </a:cxn>
                    </a:cxnLst>
                    <a:rect l="0" t="0" r="r" b="b"/>
                    <a:pathLst>
                      <a:path w="24" h="25">
                        <a:moveTo>
                          <a:pt x="0" y="12"/>
                        </a:moveTo>
                        <a:cubicBezTo>
                          <a:pt x="7" y="8"/>
                          <a:pt x="14" y="4"/>
                          <a:pt x="20" y="0"/>
                        </a:cubicBezTo>
                        <a:cubicBezTo>
                          <a:pt x="24" y="5"/>
                          <a:pt x="24" y="11"/>
                          <a:pt x="24" y="16"/>
                        </a:cubicBezTo>
                        <a:cubicBezTo>
                          <a:pt x="17" y="12"/>
                          <a:pt x="6" y="25"/>
                          <a:pt x="0" y="12"/>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93" name="9Slide.vn 100">
                    <a:extLst>
                      <a:ext uri="{FF2B5EF4-FFF2-40B4-BE49-F238E27FC236}">
                        <a16:creationId xmlns:a16="http://schemas.microsoft.com/office/drawing/2014/main" xmlns="" id="{C957D460-3583-99F3-6023-EFC96C53336E}"/>
                      </a:ext>
                    </a:extLst>
                  </p:cNvPr>
                  <p:cNvSpPr>
                    <a:spLocks/>
                  </p:cNvSpPr>
                  <p:nvPr>
                    <p:custDataLst>
                      <p:tags r:id="rId139"/>
                    </p:custDataLst>
                  </p:nvPr>
                </p:nvSpPr>
                <p:spPr bwMode="auto">
                  <a:xfrm>
                    <a:off x="6195211" y="5600050"/>
                    <a:ext cx="21725" cy="23173"/>
                  </a:xfrm>
                  <a:custGeom>
                    <a:avLst/>
                    <a:gdLst>
                      <a:gd name="T0" fmla="*/ 20 w 20"/>
                      <a:gd name="T1" fmla="*/ 4 h 21"/>
                      <a:gd name="T2" fmla="*/ 0 w 20"/>
                      <a:gd name="T3" fmla="*/ 8 h 21"/>
                      <a:gd name="T4" fmla="*/ 20 w 20"/>
                      <a:gd name="T5" fmla="*/ 4 h 21"/>
                    </a:gdLst>
                    <a:ahLst/>
                    <a:cxnLst>
                      <a:cxn ang="0">
                        <a:pos x="T0" y="T1"/>
                      </a:cxn>
                      <a:cxn ang="0">
                        <a:pos x="T2" y="T3"/>
                      </a:cxn>
                      <a:cxn ang="0">
                        <a:pos x="T4" y="T5"/>
                      </a:cxn>
                    </a:cxnLst>
                    <a:rect l="0" t="0" r="r" b="b"/>
                    <a:pathLst>
                      <a:path w="20" h="21">
                        <a:moveTo>
                          <a:pt x="20" y="4"/>
                        </a:moveTo>
                        <a:cubicBezTo>
                          <a:pt x="16" y="21"/>
                          <a:pt x="8" y="14"/>
                          <a:pt x="0" y="8"/>
                        </a:cubicBezTo>
                        <a:cubicBezTo>
                          <a:pt x="5" y="0"/>
                          <a:pt x="13" y="6"/>
                          <a:pt x="20" y="4"/>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94" name="9Slide.vn 101">
                    <a:extLst>
                      <a:ext uri="{FF2B5EF4-FFF2-40B4-BE49-F238E27FC236}">
                        <a16:creationId xmlns:a16="http://schemas.microsoft.com/office/drawing/2014/main" xmlns="" id="{323A9D4B-7F0A-81CA-0ADB-FA67B7085F1E}"/>
                      </a:ext>
                    </a:extLst>
                  </p:cNvPr>
                  <p:cNvSpPr>
                    <a:spLocks/>
                  </p:cNvSpPr>
                  <p:nvPr>
                    <p:custDataLst>
                      <p:tags r:id="rId140"/>
                    </p:custDataLst>
                  </p:nvPr>
                </p:nvSpPr>
                <p:spPr bwMode="auto">
                  <a:xfrm>
                    <a:off x="6432738" y="5624671"/>
                    <a:ext cx="20277" cy="28967"/>
                  </a:xfrm>
                  <a:custGeom>
                    <a:avLst/>
                    <a:gdLst>
                      <a:gd name="T0" fmla="*/ 18 w 18"/>
                      <a:gd name="T1" fmla="*/ 10 h 26"/>
                      <a:gd name="T2" fmla="*/ 6 w 18"/>
                      <a:gd name="T3" fmla="*/ 13 h 26"/>
                      <a:gd name="T4" fmla="*/ 6 w 18"/>
                      <a:gd name="T5" fmla="*/ 3 h 26"/>
                      <a:gd name="T6" fmla="*/ 18 w 18"/>
                      <a:gd name="T7" fmla="*/ 10 h 26"/>
                    </a:gdLst>
                    <a:ahLst/>
                    <a:cxnLst>
                      <a:cxn ang="0">
                        <a:pos x="T0" y="T1"/>
                      </a:cxn>
                      <a:cxn ang="0">
                        <a:pos x="T2" y="T3"/>
                      </a:cxn>
                      <a:cxn ang="0">
                        <a:pos x="T4" y="T5"/>
                      </a:cxn>
                      <a:cxn ang="0">
                        <a:pos x="T6" y="T7"/>
                      </a:cxn>
                    </a:cxnLst>
                    <a:rect l="0" t="0" r="r" b="b"/>
                    <a:pathLst>
                      <a:path w="18" h="26">
                        <a:moveTo>
                          <a:pt x="18" y="10"/>
                        </a:moveTo>
                        <a:cubicBezTo>
                          <a:pt x="14" y="13"/>
                          <a:pt x="13" y="26"/>
                          <a:pt x="6" y="13"/>
                        </a:cubicBezTo>
                        <a:cubicBezTo>
                          <a:pt x="5" y="9"/>
                          <a:pt x="0" y="6"/>
                          <a:pt x="6" y="3"/>
                        </a:cubicBezTo>
                        <a:cubicBezTo>
                          <a:pt x="12" y="0"/>
                          <a:pt x="13" y="9"/>
                          <a:pt x="18" y="10"/>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95" name="9Slide.vn 102">
                    <a:extLst>
                      <a:ext uri="{FF2B5EF4-FFF2-40B4-BE49-F238E27FC236}">
                        <a16:creationId xmlns:a16="http://schemas.microsoft.com/office/drawing/2014/main" xmlns="" id="{8CAE4B3E-841C-F6A7-4882-F91AC6FB37FE}"/>
                      </a:ext>
                    </a:extLst>
                  </p:cNvPr>
                  <p:cNvSpPr>
                    <a:spLocks/>
                  </p:cNvSpPr>
                  <p:nvPr>
                    <p:custDataLst>
                      <p:tags r:id="rId141"/>
                    </p:custDataLst>
                  </p:nvPr>
                </p:nvSpPr>
                <p:spPr bwMode="auto">
                  <a:xfrm>
                    <a:off x="6093828" y="5798471"/>
                    <a:ext cx="15932" cy="20277"/>
                  </a:xfrm>
                  <a:custGeom>
                    <a:avLst/>
                    <a:gdLst>
                      <a:gd name="T0" fmla="*/ 2 w 15"/>
                      <a:gd name="T1" fmla="*/ 8 h 19"/>
                      <a:gd name="T2" fmla="*/ 6 w 15"/>
                      <a:gd name="T3" fmla="*/ 0 h 19"/>
                      <a:gd name="T4" fmla="*/ 12 w 15"/>
                      <a:gd name="T5" fmla="*/ 15 h 19"/>
                      <a:gd name="T6" fmla="*/ 2 w 15"/>
                      <a:gd name="T7" fmla="*/ 8 h 19"/>
                    </a:gdLst>
                    <a:ahLst/>
                    <a:cxnLst>
                      <a:cxn ang="0">
                        <a:pos x="T0" y="T1"/>
                      </a:cxn>
                      <a:cxn ang="0">
                        <a:pos x="T2" y="T3"/>
                      </a:cxn>
                      <a:cxn ang="0">
                        <a:pos x="T4" y="T5"/>
                      </a:cxn>
                      <a:cxn ang="0">
                        <a:pos x="T6" y="T7"/>
                      </a:cxn>
                    </a:cxnLst>
                    <a:rect l="0" t="0" r="r" b="b"/>
                    <a:pathLst>
                      <a:path w="15" h="19">
                        <a:moveTo>
                          <a:pt x="2" y="8"/>
                        </a:moveTo>
                        <a:cubicBezTo>
                          <a:pt x="3" y="5"/>
                          <a:pt x="5" y="3"/>
                          <a:pt x="6" y="0"/>
                        </a:cubicBezTo>
                        <a:cubicBezTo>
                          <a:pt x="10" y="4"/>
                          <a:pt x="15" y="8"/>
                          <a:pt x="12" y="15"/>
                        </a:cubicBezTo>
                        <a:cubicBezTo>
                          <a:pt x="10" y="11"/>
                          <a:pt x="0" y="19"/>
                          <a:pt x="2" y="8"/>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96" name="9Slide.vn 103">
                    <a:extLst>
                      <a:ext uri="{FF2B5EF4-FFF2-40B4-BE49-F238E27FC236}">
                        <a16:creationId xmlns:a16="http://schemas.microsoft.com/office/drawing/2014/main" xmlns="" id="{22DC701D-BDB1-7569-AEB3-152D376596D8}"/>
                      </a:ext>
                    </a:extLst>
                  </p:cNvPr>
                  <p:cNvSpPr>
                    <a:spLocks/>
                  </p:cNvSpPr>
                  <p:nvPr>
                    <p:custDataLst>
                      <p:tags r:id="rId142"/>
                    </p:custDataLst>
                  </p:nvPr>
                </p:nvSpPr>
                <p:spPr bwMode="auto">
                  <a:xfrm>
                    <a:off x="5889613" y="6021514"/>
                    <a:ext cx="20277" cy="14483"/>
                  </a:xfrm>
                  <a:custGeom>
                    <a:avLst/>
                    <a:gdLst>
                      <a:gd name="T0" fmla="*/ 0 w 18"/>
                      <a:gd name="T1" fmla="*/ 4 h 14"/>
                      <a:gd name="T2" fmla="*/ 8 w 18"/>
                      <a:gd name="T3" fmla="*/ 0 h 14"/>
                      <a:gd name="T4" fmla="*/ 13 w 18"/>
                      <a:gd name="T5" fmla="*/ 9 h 14"/>
                      <a:gd name="T6" fmla="*/ 0 w 18"/>
                      <a:gd name="T7" fmla="*/ 4 h 14"/>
                    </a:gdLst>
                    <a:ahLst/>
                    <a:cxnLst>
                      <a:cxn ang="0">
                        <a:pos x="T0" y="T1"/>
                      </a:cxn>
                      <a:cxn ang="0">
                        <a:pos x="T2" y="T3"/>
                      </a:cxn>
                      <a:cxn ang="0">
                        <a:pos x="T4" y="T5"/>
                      </a:cxn>
                      <a:cxn ang="0">
                        <a:pos x="T6" y="T7"/>
                      </a:cxn>
                    </a:cxnLst>
                    <a:rect l="0" t="0" r="r" b="b"/>
                    <a:pathLst>
                      <a:path w="18" h="14">
                        <a:moveTo>
                          <a:pt x="0" y="4"/>
                        </a:moveTo>
                        <a:cubicBezTo>
                          <a:pt x="3" y="4"/>
                          <a:pt x="6" y="3"/>
                          <a:pt x="8" y="0"/>
                        </a:cubicBezTo>
                        <a:cubicBezTo>
                          <a:pt x="11" y="2"/>
                          <a:pt x="18" y="3"/>
                          <a:pt x="13" y="9"/>
                        </a:cubicBezTo>
                        <a:cubicBezTo>
                          <a:pt x="7" y="14"/>
                          <a:pt x="3" y="8"/>
                          <a:pt x="0" y="4"/>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97" name="9Slide.vn 104">
                    <a:extLst>
                      <a:ext uri="{FF2B5EF4-FFF2-40B4-BE49-F238E27FC236}">
                        <a16:creationId xmlns:a16="http://schemas.microsoft.com/office/drawing/2014/main" xmlns="" id="{AEB249F9-562E-2D61-DDCE-A03321352BC2}"/>
                      </a:ext>
                    </a:extLst>
                  </p:cNvPr>
                  <p:cNvSpPr>
                    <a:spLocks/>
                  </p:cNvSpPr>
                  <p:nvPr>
                    <p:custDataLst>
                      <p:tags r:id="rId143"/>
                    </p:custDataLst>
                  </p:nvPr>
                </p:nvSpPr>
                <p:spPr bwMode="auto">
                  <a:xfrm>
                    <a:off x="6099621" y="6041791"/>
                    <a:ext cx="20277" cy="14483"/>
                  </a:xfrm>
                  <a:custGeom>
                    <a:avLst/>
                    <a:gdLst>
                      <a:gd name="T0" fmla="*/ 0 w 19"/>
                      <a:gd name="T1" fmla="*/ 12 h 14"/>
                      <a:gd name="T2" fmla="*/ 19 w 19"/>
                      <a:gd name="T3" fmla="*/ 0 h 14"/>
                      <a:gd name="T4" fmla="*/ 0 w 19"/>
                      <a:gd name="T5" fmla="*/ 12 h 14"/>
                      <a:gd name="T6" fmla="*/ 0 w 19"/>
                      <a:gd name="T7" fmla="*/ 12 h 14"/>
                    </a:gdLst>
                    <a:ahLst/>
                    <a:cxnLst>
                      <a:cxn ang="0">
                        <a:pos x="T0" y="T1"/>
                      </a:cxn>
                      <a:cxn ang="0">
                        <a:pos x="T2" y="T3"/>
                      </a:cxn>
                      <a:cxn ang="0">
                        <a:pos x="T4" y="T5"/>
                      </a:cxn>
                      <a:cxn ang="0">
                        <a:pos x="T6" y="T7"/>
                      </a:cxn>
                    </a:cxnLst>
                    <a:rect l="0" t="0" r="r" b="b"/>
                    <a:pathLst>
                      <a:path w="19" h="14">
                        <a:moveTo>
                          <a:pt x="0" y="12"/>
                        </a:moveTo>
                        <a:cubicBezTo>
                          <a:pt x="3" y="6"/>
                          <a:pt x="10" y="5"/>
                          <a:pt x="19" y="0"/>
                        </a:cubicBezTo>
                        <a:cubicBezTo>
                          <a:pt x="13" y="10"/>
                          <a:pt x="8" y="14"/>
                          <a:pt x="0" y="12"/>
                        </a:cubicBezTo>
                        <a:cubicBezTo>
                          <a:pt x="0" y="12"/>
                          <a:pt x="0" y="12"/>
                          <a:pt x="0" y="12"/>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98" name="9Slide.vn 105">
                    <a:extLst>
                      <a:ext uri="{FF2B5EF4-FFF2-40B4-BE49-F238E27FC236}">
                        <a16:creationId xmlns:a16="http://schemas.microsoft.com/office/drawing/2014/main" xmlns="" id="{23260556-3FF6-ADF8-81CA-11917EDF4D56}"/>
                      </a:ext>
                    </a:extLst>
                  </p:cNvPr>
                  <p:cNvSpPr>
                    <a:spLocks/>
                  </p:cNvSpPr>
                  <p:nvPr>
                    <p:custDataLst>
                      <p:tags r:id="rId144"/>
                    </p:custDataLst>
                  </p:nvPr>
                </p:nvSpPr>
                <p:spPr bwMode="auto">
                  <a:xfrm>
                    <a:off x="6170589" y="5841921"/>
                    <a:ext cx="11587" cy="11587"/>
                  </a:xfrm>
                  <a:custGeom>
                    <a:avLst/>
                    <a:gdLst>
                      <a:gd name="T0" fmla="*/ 11 w 11"/>
                      <a:gd name="T1" fmla="*/ 7 h 11"/>
                      <a:gd name="T2" fmla="*/ 7 w 11"/>
                      <a:gd name="T3" fmla="*/ 11 h 11"/>
                      <a:gd name="T4" fmla="*/ 0 w 11"/>
                      <a:gd name="T5" fmla="*/ 5 h 11"/>
                      <a:gd name="T6" fmla="*/ 9 w 11"/>
                      <a:gd name="T7" fmla="*/ 0 h 11"/>
                      <a:gd name="T8" fmla="*/ 11 w 11"/>
                      <a:gd name="T9" fmla="*/ 7 h 11"/>
                    </a:gdLst>
                    <a:ahLst/>
                    <a:cxnLst>
                      <a:cxn ang="0">
                        <a:pos x="T0" y="T1"/>
                      </a:cxn>
                      <a:cxn ang="0">
                        <a:pos x="T2" y="T3"/>
                      </a:cxn>
                      <a:cxn ang="0">
                        <a:pos x="T4" y="T5"/>
                      </a:cxn>
                      <a:cxn ang="0">
                        <a:pos x="T6" y="T7"/>
                      </a:cxn>
                      <a:cxn ang="0">
                        <a:pos x="T8" y="T9"/>
                      </a:cxn>
                    </a:cxnLst>
                    <a:rect l="0" t="0" r="r" b="b"/>
                    <a:pathLst>
                      <a:path w="11" h="11">
                        <a:moveTo>
                          <a:pt x="11" y="7"/>
                        </a:moveTo>
                        <a:cubicBezTo>
                          <a:pt x="10" y="8"/>
                          <a:pt x="8" y="10"/>
                          <a:pt x="7" y="11"/>
                        </a:cubicBezTo>
                        <a:cubicBezTo>
                          <a:pt x="4" y="9"/>
                          <a:pt x="2" y="7"/>
                          <a:pt x="0" y="5"/>
                        </a:cubicBezTo>
                        <a:cubicBezTo>
                          <a:pt x="3" y="3"/>
                          <a:pt x="6" y="1"/>
                          <a:pt x="9" y="0"/>
                        </a:cubicBezTo>
                        <a:cubicBezTo>
                          <a:pt x="10" y="2"/>
                          <a:pt x="11" y="4"/>
                          <a:pt x="11" y="7"/>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499" name="9Slide.vn 106">
                    <a:extLst>
                      <a:ext uri="{FF2B5EF4-FFF2-40B4-BE49-F238E27FC236}">
                        <a16:creationId xmlns:a16="http://schemas.microsoft.com/office/drawing/2014/main" xmlns="" id="{EE8A65EA-AEA0-5055-88CC-85F159DB2D1B}"/>
                      </a:ext>
                    </a:extLst>
                  </p:cNvPr>
                  <p:cNvSpPr>
                    <a:spLocks/>
                  </p:cNvSpPr>
                  <p:nvPr>
                    <p:custDataLst>
                      <p:tags r:id="rId145"/>
                    </p:custDataLst>
                  </p:nvPr>
                </p:nvSpPr>
                <p:spPr bwMode="auto">
                  <a:xfrm>
                    <a:off x="5999686" y="5440733"/>
                    <a:ext cx="14483" cy="11587"/>
                  </a:xfrm>
                  <a:custGeom>
                    <a:avLst/>
                    <a:gdLst>
                      <a:gd name="T0" fmla="*/ 14 w 14"/>
                      <a:gd name="T1" fmla="*/ 2 h 11"/>
                      <a:gd name="T2" fmla="*/ 14 w 14"/>
                      <a:gd name="T3" fmla="*/ 5 h 11"/>
                      <a:gd name="T4" fmla="*/ 0 w 14"/>
                      <a:gd name="T5" fmla="*/ 8 h 11"/>
                      <a:gd name="T6" fmla="*/ 14 w 14"/>
                      <a:gd name="T7" fmla="*/ 2 h 11"/>
                    </a:gdLst>
                    <a:ahLst/>
                    <a:cxnLst>
                      <a:cxn ang="0">
                        <a:pos x="T0" y="T1"/>
                      </a:cxn>
                      <a:cxn ang="0">
                        <a:pos x="T2" y="T3"/>
                      </a:cxn>
                      <a:cxn ang="0">
                        <a:pos x="T4" y="T5"/>
                      </a:cxn>
                      <a:cxn ang="0">
                        <a:pos x="T6" y="T7"/>
                      </a:cxn>
                    </a:cxnLst>
                    <a:rect l="0" t="0" r="r" b="b"/>
                    <a:pathLst>
                      <a:path w="14" h="11">
                        <a:moveTo>
                          <a:pt x="14" y="2"/>
                        </a:moveTo>
                        <a:cubicBezTo>
                          <a:pt x="14" y="3"/>
                          <a:pt x="14" y="4"/>
                          <a:pt x="14" y="5"/>
                        </a:cubicBezTo>
                        <a:cubicBezTo>
                          <a:pt x="9" y="7"/>
                          <a:pt x="6" y="11"/>
                          <a:pt x="0" y="8"/>
                        </a:cubicBezTo>
                        <a:cubicBezTo>
                          <a:pt x="4" y="5"/>
                          <a:pt x="7" y="0"/>
                          <a:pt x="14" y="2"/>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500" name="9Slide.vn 107">
                    <a:extLst>
                      <a:ext uri="{FF2B5EF4-FFF2-40B4-BE49-F238E27FC236}">
                        <a16:creationId xmlns:a16="http://schemas.microsoft.com/office/drawing/2014/main" xmlns="" id="{24C33CF3-6042-0B62-0143-FC402A6FE5B4}"/>
                      </a:ext>
                    </a:extLst>
                  </p:cNvPr>
                  <p:cNvSpPr>
                    <a:spLocks/>
                  </p:cNvSpPr>
                  <p:nvPr>
                    <p:custDataLst>
                      <p:tags r:id="rId146"/>
                    </p:custDataLst>
                  </p:nvPr>
                </p:nvSpPr>
                <p:spPr bwMode="auto">
                  <a:xfrm>
                    <a:off x="6134381" y="5604394"/>
                    <a:ext cx="14483" cy="11587"/>
                  </a:xfrm>
                  <a:custGeom>
                    <a:avLst/>
                    <a:gdLst>
                      <a:gd name="T0" fmla="*/ 0 w 13"/>
                      <a:gd name="T1" fmla="*/ 11 h 11"/>
                      <a:gd name="T2" fmla="*/ 8 w 13"/>
                      <a:gd name="T3" fmla="*/ 0 h 11"/>
                      <a:gd name="T4" fmla="*/ 0 w 13"/>
                      <a:gd name="T5" fmla="*/ 11 h 11"/>
                    </a:gdLst>
                    <a:ahLst/>
                    <a:cxnLst>
                      <a:cxn ang="0">
                        <a:pos x="T0" y="T1"/>
                      </a:cxn>
                      <a:cxn ang="0">
                        <a:pos x="T2" y="T3"/>
                      </a:cxn>
                      <a:cxn ang="0">
                        <a:pos x="T4" y="T5"/>
                      </a:cxn>
                    </a:cxnLst>
                    <a:rect l="0" t="0" r="r" b="b"/>
                    <a:pathLst>
                      <a:path w="13" h="11">
                        <a:moveTo>
                          <a:pt x="0" y="11"/>
                        </a:moveTo>
                        <a:cubicBezTo>
                          <a:pt x="3" y="7"/>
                          <a:pt x="5" y="3"/>
                          <a:pt x="8" y="0"/>
                        </a:cubicBezTo>
                        <a:cubicBezTo>
                          <a:pt x="13" y="8"/>
                          <a:pt x="12" y="10"/>
                          <a:pt x="0" y="11"/>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501" name="9Slide.vn 108">
                    <a:extLst>
                      <a:ext uri="{FF2B5EF4-FFF2-40B4-BE49-F238E27FC236}">
                        <a16:creationId xmlns:a16="http://schemas.microsoft.com/office/drawing/2014/main" xmlns="" id="{3B17119A-173C-93D3-ADC0-E64A43E955D1}"/>
                      </a:ext>
                    </a:extLst>
                  </p:cNvPr>
                  <p:cNvSpPr>
                    <a:spLocks/>
                  </p:cNvSpPr>
                  <p:nvPr>
                    <p:custDataLst>
                      <p:tags r:id="rId147"/>
                    </p:custDataLst>
                  </p:nvPr>
                </p:nvSpPr>
                <p:spPr bwMode="auto">
                  <a:xfrm>
                    <a:off x="6641297" y="3143678"/>
                    <a:ext cx="17380" cy="23173"/>
                  </a:xfrm>
                  <a:custGeom>
                    <a:avLst/>
                    <a:gdLst>
                      <a:gd name="T0" fmla="*/ 12 w 16"/>
                      <a:gd name="T1" fmla="*/ 0 h 21"/>
                      <a:gd name="T2" fmla="*/ 16 w 16"/>
                      <a:gd name="T3" fmla="*/ 12 h 21"/>
                      <a:gd name="T4" fmla="*/ 7 w 16"/>
                      <a:gd name="T5" fmla="*/ 14 h 21"/>
                      <a:gd name="T6" fmla="*/ 0 w 16"/>
                      <a:gd name="T7" fmla="*/ 0 h 21"/>
                      <a:gd name="T8" fmla="*/ 12 w 16"/>
                      <a:gd name="T9" fmla="*/ 0 h 21"/>
                    </a:gdLst>
                    <a:ahLst/>
                    <a:cxnLst>
                      <a:cxn ang="0">
                        <a:pos x="T0" y="T1"/>
                      </a:cxn>
                      <a:cxn ang="0">
                        <a:pos x="T2" y="T3"/>
                      </a:cxn>
                      <a:cxn ang="0">
                        <a:pos x="T4" y="T5"/>
                      </a:cxn>
                      <a:cxn ang="0">
                        <a:pos x="T6" y="T7"/>
                      </a:cxn>
                      <a:cxn ang="0">
                        <a:pos x="T8" y="T9"/>
                      </a:cxn>
                    </a:cxnLst>
                    <a:rect l="0" t="0" r="r" b="b"/>
                    <a:pathLst>
                      <a:path w="16" h="21">
                        <a:moveTo>
                          <a:pt x="12" y="0"/>
                        </a:moveTo>
                        <a:cubicBezTo>
                          <a:pt x="10" y="5"/>
                          <a:pt x="14" y="8"/>
                          <a:pt x="16" y="12"/>
                        </a:cubicBezTo>
                        <a:cubicBezTo>
                          <a:pt x="14" y="15"/>
                          <a:pt x="12" y="21"/>
                          <a:pt x="7" y="14"/>
                        </a:cubicBezTo>
                        <a:cubicBezTo>
                          <a:pt x="4" y="9"/>
                          <a:pt x="2" y="4"/>
                          <a:pt x="0" y="0"/>
                        </a:cubicBezTo>
                        <a:cubicBezTo>
                          <a:pt x="4" y="0"/>
                          <a:pt x="8" y="0"/>
                          <a:pt x="12" y="0"/>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502" name="9Slide.vn 109">
                    <a:extLst>
                      <a:ext uri="{FF2B5EF4-FFF2-40B4-BE49-F238E27FC236}">
                        <a16:creationId xmlns:a16="http://schemas.microsoft.com/office/drawing/2014/main" xmlns="" id="{73D71ED7-97DB-EAA1-5463-20078D3B9C67}"/>
                      </a:ext>
                    </a:extLst>
                  </p:cNvPr>
                  <p:cNvSpPr>
                    <a:spLocks/>
                  </p:cNvSpPr>
                  <p:nvPr>
                    <p:custDataLst>
                      <p:tags r:id="rId148"/>
                    </p:custDataLst>
                  </p:nvPr>
                </p:nvSpPr>
                <p:spPr bwMode="auto">
                  <a:xfrm>
                    <a:off x="6328458" y="4929472"/>
                    <a:ext cx="393947" cy="372222"/>
                  </a:xfrm>
                  <a:custGeom>
                    <a:avLst/>
                    <a:gdLst>
                      <a:gd name="T0" fmla="*/ 316 w 367"/>
                      <a:gd name="T1" fmla="*/ 257 h 347"/>
                      <a:gd name="T2" fmla="*/ 281 w 367"/>
                      <a:gd name="T3" fmla="*/ 268 h 347"/>
                      <a:gd name="T4" fmla="*/ 234 w 367"/>
                      <a:gd name="T5" fmla="*/ 289 h 347"/>
                      <a:gd name="T6" fmla="*/ 227 w 367"/>
                      <a:gd name="T7" fmla="*/ 311 h 347"/>
                      <a:gd name="T8" fmla="*/ 204 w 367"/>
                      <a:gd name="T9" fmla="*/ 337 h 347"/>
                      <a:gd name="T10" fmla="*/ 191 w 367"/>
                      <a:gd name="T11" fmla="*/ 332 h 347"/>
                      <a:gd name="T12" fmla="*/ 178 w 367"/>
                      <a:gd name="T13" fmla="*/ 329 h 347"/>
                      <a:gd name="T14" fmla="*/ 156 w 367"/>
                      <a:gd name="T15" fmla="*/ 340 h 347"/>
                      <a:gd name="T16" fmla="*/ 143 w 367"/>
                      <a:gd name="T17" fmla="*/ 316 h 347"/>
                      <a:gd name="T18" fmla="*/ 141 w 367"/>
                      <a:gd name="T19" fmla="*/ 290 h 347"/>
                      <a:gd name="T20" fmla="*/ 146 w 367"/>
                      <a:gd name="T21" fmla="*/ 285 h 347"/>
                      <a:gd name="T22" fmla="*/ 140 w 367"/>
                      <a:gd name="T23" fmla="*/ 281 h 347"/>
                      <a:gd name="T24" fmla="*/ 124 w 367"/>
                      <a:gd name="T25" fmla="*/ 283 h 347"/>
                      <a:gd name="T26" fmla="*/ 91 w 367"/>
                      <a:gd name="T27" fmla="*/ 320 h 347"/>
                      <a:gd name="T28" fmla="*/ 81 w 367"/>
                      <a:gd name="T29" fmla="*/ 324 h 347"/>
                      <a:gd name="T30" fmla="*/ 50 w 367"/>
                      <a:gd name="T31" fmla="*/ 319 h 347"/>
                      <a:gd name="T32" fmla="*/ 49 w 367"/>
                      <a:gd name="T33" fmla="*/ 306 h 347"/>
                      <a:gd name="T34" fmla="*/ 39 w 367"/>
                      <a:gd name="T35" fmla="*/ 278 h 347"/>
                      <a:gd name="T36" fmla="*/ 22 w 367"/>
                      <a:gd name="T37" fmla="*/ 274 h 347"/>
                      <a:gd name="T38" fmla="*/ 14 w 367"/>
                      <a:gd name="T39" fmla="*/ 268 h 347"/>
                      <a:gd name="T40" fmla="*/ 29 w 367"/>
                      <a:gd name="T41" fmla="*/ 253 h 347"/>
                      <a:gd name="T42" fmla="*/ 21 w 367"/>
                      <a:gd name="T43" fmla="*/ 228 h 347"/>
                      <a:gd name="T44" fmla="*/ 3 w 367"/>
                      <a:gd name="T45" fmla="*/ 186 h 347"/>
                      <a:gd name="T46" fmla="*/ 5 w 367"/>
                      <a:gd name="T47" fmla="*/ 176 h 347"/>
                      <a:gd name="T48" fmla="*/ 9 w 367"/>
                      <a:gd name="T49" fmla="*/ 127 h 347"/>
                      <a:gd name="T50" fmla="*/ 6 w 367"/>
                      <a:gd name="T51" fmla="*/ 118 h 347"/>
                      <a:gd name="T52" fmla="*/ 21 w 367"/>
                      <a:gd name="T53" fmla="*/ 113 h 347"/>
                      <a:gd name="T54" fmla="*/ 99 w 367"/>
                      <a:gd name="T55" fmla="*/ 113 h 347"/>
                      <a:gd name="T56" fmla="*/ 115 w 367"/>
                      <a:gd name="T57" fmla="*/ 100 h 347"/>
                      <a:gd name="T58" fmla="*/ 158 w 367"/>
                      <a:gd name="T59" fmla="*/ 81 h 347"/>
                      <a:gd name="T60" fmla="*/ 174 w 367"/>
                      <a:gd name="T61" fmla="*/ 81 h 347"/>
                      <a:gd name="T62" fmla="*/ 218 w 367"/>
                      <a:gd name="T63" fmla="*/ 56 h 347"/>
                      <a:gd name="T64" fmla="*/ 244 w 367"/>
                      <a:gd name="T65" fmla="*/ 29 h 347"/>
                      <a:gd name="T66" fmla="*/ 253 w 367"/>
                      <a:gd name="T67" fmla="*/ 14 h 347"/>
                      <a:gd name="T68" fmla="*/ 269 w 367"/>
                      <a:gd name="T69" fmla="*/ 4 h 347"/>
                      <a:gd name="T70" fmla="*/ 277 w 367"/>
                      <a:gd name="T71" fmla="*/ 21 h 347"/>
                      <a:gd name="T72" fmla="*/ 282 w 367"/>
                      <a:gd name="T73" fmla="*/ 82 h 347"/>
                      <a:gd name="T74" fmla="*/ 292 w 367"/>
                      <a:gd name="T75" fmla="*/ 85 h 347"/>
                      <a:gd name="T76" fmla="*/ 292 w 367"/>
                      <a:gd name="T77" fmla="*/ 85 h 347"/>
                      <a:gd name="T78" fmla="*/ 340 w 367"/>
                      <a:gd name="T79" fmla="*/ 127 h 347"/>
                      <a:gd name="T80" fmla="*/ 326 w 367"/>
                      <a:gd name="T81" fmla="*/ 188 h 347"/>
                      <a:gd name="T82" fmla="*/ 301 w 367"/>
                      <a:gd name="T83" fmla="*/ 221 h 347"/>
                      <a:gd name="T84" fmla="*/ 304 w 367"/>
                      <a:gd name="T85" fmla="*/ 229 h 347"/>
                      <a:gd name="T86" fmla="*/ 304 w 367"/>
                      <a:gd name="T87" fmla="*/ 229 h 347"/>
                      <a:gd name="T88" fmla="*/ 316 w 367"/>
                      <a:gd name="T89" fmla="*/ 25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7" h="347">
                        <a:moveTo>
                          <a:pt x="316" y="257"/>
                        </a:moveTo>
                        <a:cubicBezTo>
                          <a:pt x="307" y="269"/>
                          <a:pt x="292" y="266"/>
                          <a:pt x="281" y="268"/>
                        </a:cubicBezTo>
                        <a:cubicBezTo>
                          <a:pt x="262" y="270"/>
                          <a:pt x="248" y="277"/>
                          <a:pt x="234" y="289"/>
                        </a:cubicBezTo>
                        <a:cubicBezTo>
                          <a:pt x="227" y="295"/>
                          <a:pt x="231" y="304"/>
                          <a:pt x="227" y="311"/>
                        </a:cubicBezTo>
                        <a:cubicBezTo>
                          <a:pt x="222" y="322"/>
                          <a:pt x="212" y="328"/>
                          <a:pt x="204" y="337"/>
                        </a:cubicBezTo>
                        <a:cubicBezTo>
                          <a:pt x="201" y="334"/>
                          <a:pt x="192" y="347"/>
                          <a:pt x="191" y="332"/>
                        </a:cubicBezTo>
                        <a:cubicBezTo>
                          <a:pt x="191" y="329"/>
                          <a:pt x="184" y="324"/>
                          <a:pt x="178" y="329"/>
                        </a:cubicBezTo>
                        <a:cubicBezTo>
                          <a:pt x="171" y="333"/>
                          <a:pt x="164" y="336"/>
                          <a:pt x="156" y="340"/>
                        </a:cubicBezTo>
                        <a:cubicBezTo>
                          <a:pt x="160" y="327"/>
                          <a:pt x="151" y="318"/>
                          <a:pt x="143" y="316"/>
                        </a:cubicBezTo>
                        <a:cubicBezTo>
                          <a:pt x="121" y="308"/>
                          <a:pt x="137" y="299"/>
                          <a:pt x="141" y="290"/>
                        </a:cubicBezTo>
                        <a:cubicBezTo>
                          <a:pt x="142" y="288"/>
                          <a:pt x="148" y="291"/>
                          <a:pt x="146" y="285"/>
                        </a:cubicBezTo>
                        <a:cubicBezTo>
                          <a:pt x="145" y="283"/>
                          <a:pt x="142" y="281"/>
                          <a:pt x="140" y="281"/>
                        </a:cubicBezTo>
                        <a:cubicBezTo>
                          <a:pt x="134" y="281"/>
                          <a:pt x="127" y="278"/>
                          <a:pt x="124" y="283"/>
                        </a:cubicBezTo>
                        <a:cubicBezTo>
                          <a:pt x="117" y="299"/>
                          <a:pt x="94" y="300"/>
                          <a:pt x="91" y="320"/>
                        </a:cubicBezTo>
                        <a:cubicBezTo>
                          <a:pt x="90" y="322"/>
                          <a:pt x="87" y="326"/>
                          <a:pt x="81" y="324"/>
                        </a:cubicBezTo>
                        <a:cubicBezTo>
                          <a:pt x="72" y="321"/>
                          <a:pt x="63" y="308"/>
                          <a:pt x="50" y="319"/>
                        </a:cubicBezTo>
                        <a:cubicBezTo>
                          <a:pt x="50" y="319"/>
                          <a:pt x="47" y="310"/>
                          <a:pt x="49" y="306"/>
                        </a:cubicBezTo>
                        <a:cubicBezTo>
                          <a:pt x="60" y="284"/>
                          <a:pt x="60" y="284"/>
                          <a:pt x="39" y="278"/>
                        </a:cubicBezTo>
                        <a:cubicBezTo>
                          <a:pt x="33" y="276"/>
                          <a:pt x="27" y="279"/>
                          <a:pt x="22" y="274"/>
                        </a:cubicBezTo>
                        <a:cubicBezTo>
                          <a:pt x="20" y="272"/>
                          <a:pt x="16" y="272"/>
                          <a:pt x="14" y="268"/>
                        </a:cubicBezTo>
                        <a:cubicBezTo>
                          <a:pt x="13" y="258"/>
                          <a:pt x="30" y="268"/>
                          <a:pt x="29" y="253"/>
                        </a:cubicBezTo>
                        <a:cubicBezTo>
                          <a:pt x="29" y="243"/>
                          <a:pt x="24" y="236"/>
                          <a:pt x="21" y="228"/>
                        </a:cubicBezTo>
                        <a:cubicBezTo>
                          <a:pt x="15" y="214"/>
                          <a:pt x="9" y="200"/>
                          <a:pt x="3" y="186"/>
                        </a:cubicBezTo>
                        <a:cubicBezTo>
                          <a:pt x="0" y="181"/>
                          <a:pt x="3" y="180"/>
                          <a:pt x="5" y="176"/>
                        </a:cubicBezTo>
                        <a:cubicBezTo>
                          <a:pt x="13" y="161"/>
                          <a:pt x="23" y="145"/>
                          <a:pt x="9" y="127"/>
                        </a:cubicBezTo>
                        <a:cubicBezTo>
                          <a:pt x="7" y="125"/>
                          <a:pt x="5" y="117"/>
                          <a:pt x="6" y="118"/>
                        </a:cubicBezTo>
                        <a:cubicBezTo>
                          <a:pt x="13" y="121"/>
                          <a:pt x="14" y="113"/>
                          <a:pt x="21" y="113"/>
                        </a:cubicBezTo>
                        <a:cubicBezTo>
                          <a:pt x="47" y="112"/>
                          <a:pt x="73" y="116"/>
                          <a:pt x="99" y="113"/>
                        </a:cubicBezTo>
                        <a:cubicBezTo>
                          <a:pt x="107" y="112"/>
                          <a:pt x="111" y="107"/>
                          <a:pt x="115" y="100"/>
                        </a:cubicBezTo>
                        <a:cubicBezTo>
                          <a:pt x="130" y="73"/>
                          <a:pt x="131" y="73"/>
                          <a:pt x="158" y="81"/>
                        </a:cubicBezTo>
                        <a:cubicBezTo>
                          <a:pt x="163" y="82"/>
                          <a:pt x="168" y="84"/>
                          <a:pt x="174" y="81"/>
                        </a:cubicBezTo>
                        <a:cubicBezTo>
                          <a:pt x="189" y="73"/>
                          <a:pt x="205" y="66"/>
                          <a:pt x="218" y="56"/>
                        </a:cubicBezTo>
                        <a:cubicBezTo>
                          <a:pt x="226" y="49"/>
                          <a:pt x="238" y="40"/>
                          <a:pt x="244" y="29"/>
                        </a:cubicBezTo>
                        <a:cubicBezTo>
                          <a:pt x="247" y="24"/>
                          <a:pt x="249" y="18"/>
                          <a:pt x="253" y="14"/>
                        </a:cubicBezTo>
                        <a:cubicBezTo>
                          <a:pt x="258" y="10"/>
                          <a:pt x="260" y="0"/>
                          <a:pt x="269" y="4"/>
                        </a:cubicBezTo>
                        <a:cubicBezTo>
                          <a:pt x="276" y="7"/>
                          <a:pt x="278" y="15"/>
                          <a:pt x="277" y="21"/>
                        </a:cubicBezTo>
                        <a:cubicBezTo>
                          <a:pt x="275" y="42"/>
                          <a:pt x="291" y="60"/>
                          <a:pt x="282" y="82"/>
                        </a:cubicBezTo>
                        <a:cubicBezTo>
                          <a:pt x="279" y="90"/>
                          <a:pt x="288" y="86"/>
                          <a:pt x="292" y="85"/>
                        </a:cubicBezTo>
                        <a:cubicBezTo>
                          <a:pt x="292" y="85"/>
                          <a:pt x="292" y="85"/>
                          <a:pt x="292" y="85"/>
                        </a:cubicBezTo>
                        <a:cubicBezTo>
                          <a:pt x="310" y="96"/>
                          <a:pt x="326" y="111"/>
                          <a:pt x="340" y="127"/>
                        </a:cubicBezTo>
                        <a:cubicBezTo>
                          <a:pt x="367" y="159"/>
                          <a:pt x="362" y="167"/>
                          <a:pt x="326" y="188"/>
                        </a:cubicBezTo>
                        <a:cubicBezTo>
                          <a:pt x="312" y="196"/>
                          <a:pt x="305" y="206"/>
                          <a:pt x="301" y="221"/>
                        </a:cubicBezTo>
                        <a:cubicBezTo>
                          <a:pt x="300" y="224"/>
                          <a:pt x="302" y="227"/>
                          <a:pt x="304" y="229"/>
                        </a:cubicBezTo>
                        <a:cubicBezTo>
                          <a:pt x="304" y="229"/>
                          <a:pt x="304" y="229"/>
                          <a:pt x="304" y="229"/>
                        </a:cubicBezTo>
                        <a:cubicBezTo>
                          <a:pt x="315" y="235"/>
                          <a:pt x="308" y="250"/>
                          <a:pt x="316" y="257"/>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503" name="9Slide.vn 110">
                    <a:extLst>
                      <a:ext uri="{FF2B5EF4-FFF2-40B4-BE49-F238E27FC236}">
                        <a16:creationId xmlns:a16="http://schemas.microsoft.com/office/drawing/2014/main" xmlns="" id="{5F45E5C5-B0AF-66C6-7A05-73411DDA862A}"/>
                      </a:ext>
                    </a:extLst>
                  </p:cNvPr>
                  <p:cNvSpPr>
                    <a:spLocks/>
                  </p:cNvSpPr>
                  <p:nvPr>
                    <p:custDataLst>
                      <p:tags r:id="rId149"/>
                    </p:custDataLst>
                  </p:nvPr>
                </p:nvSpPr>
                <p:spPr bwMode="auto">
                  <a:xfrm>
                    <a:off x="6302388" y="5226380"/>
                    <a:ext cx="231733" cy="244769"/>
                  </a:xfrm>
                  <a:custGeom>
                    <a:avLst/>
                    <a:gdLst>
                      <a:gd name="T0" fmla="*/ 112 w 216"/>
                      <a:gd name="T1" fmla="*/ 204 h 228"/>
                      <a:gd name="T2" fmla="*/ 87 w 216"/>
                      <a:gd name="T3" fmla="*/ 162 h 228"/>
                      <a:gd name="T4" fmla="*/ 64 w 216"/>
                      <a:gd name="T5" fmla="*/ 131 h 228"/>
                      <a:gd name="T6" fmla="*/ 57 w 216"/>
                      <a:gd name="T7" fmla="*/ 125 h 228"/>
                      <a:gd name="T8" fmla="*/ 16 w 216"/>
                      <a:gd name="T9" fmla="*/ 99 h 228"/>
                      <a:gd name="T10" fmla="*/ 6 w 216"/>
                      <a:gd name="T11" fmla="*/ 47 h 228"/>
                      <a:gd name="T12" fmla="*/ 24 w 216"/>
                      <a:gd name="T13" fmla="*/ 13 h 228"/>
                      <a:gd name="T14" fmla="*/ 52 w 216"/>
                      <a:gd name="T15" fmla="*/ 8 h 228"/>
                      <a:gd name="T16" fmla="*/ 63 w 216"/>
                      <a:gd name="T17" fmla="*/ 32 h 228"/>
                      <a:gd name="T18" fmla="*/ 69 w 216"/>
                      <a:gd name="T19" fmla="*/ 47 h 228"/>
                      <a:gd name="T20" fmla="*/ 114 w 216"/>
                      <a:gd name="T21" fmla="*/ 55 h 228"/>
                      <a:gd name="T22" fmla="*/ 136 w 216"/>
                      <a:gd name="T23" fmla="*/ 30 h 228"/>
                      <a:gd name="T24" fmla="*/ 150 w 216"/>
                      <a:gd name="T25" fmla="*/ 16 h 228"/>
                      <a:gd name="T26" fmla="*/ 148 w 216"/>
                      <a:gd name="T27" fmla="*/ 40 h 228"/>
                      <a:gd name="T28" fmla="*/ 168 w 216"/>
                      <a:gd name="T29" fmla="*/ 48 h 228"/>
                      <a:gd name="T30" fmla="*/ 172 w 216"/>
                      <a:gd name="T31" fmla="*/ 55 h 228"/>
                      <a:gd name="T32" fmla="*/ 194 w 216"/>
                      <a:gd name="T33" fmla="*/ 67 h 228"/>
                      <a:gd name="T34" fmla="*/ 202 w 216"/>
                      <a:gd name="T35" fmla="*/ 61 h 228"/>
                      <a:gd name="T36" fmla="*/ 203 w 216"/>
                      <a:gd name="T37" fmla="*/ 72 h 228"/>
                      <a:gd name="T38" fmla="*/ 198 w 216"/>
                      <a:gd name="T39" fmla="*/ 87 h 228"/>
                      <a:gd name="T40" fmla="*/ 206 w 216"/>
                      <a:gd name="T41" fmla="*/ 127 h 228"/>
                      <a:gd name="T42" fmla="*/ 205 w 216"/>
                      <a:gd name="T43" fmla="*/ 156 h 228"/>
                      <a:gd name="T44" fmla="*/ 176 w 216"/>
                      <a:gd name="T45" fmla="*/ 162 h 228"/>
                      <a:gd name="T46" fmla="*/ 172 w 216"/>
                      <a:gd name="T47" fmla="*/ 164 h 228"/>
                      <a:gd name="T48" fmla="*/ 159 w 216"/>
                      <a:gd name="T49" fmla="*/ 209 h 228"/>
                      <a:gd name="T50" fmla="*/ 154 w 216"/>
                      <a:gd name="T51" fmla="*/ 224 h 228"/>
                      <a:gd name="T52" fmla="*/ 112 w 216"/>
                      <a:gd name="T53" fmla="*/ 20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6" h="228">
                        <a:moveTo>
                          <a:pt x="112" y="204"/>
                        </a:moveTo>
                        <a:cubicBezTo>
                          <a:pt x="110" y="187"/>
                          <a:pt x="100" y="166"/>
                          <a:pt x="87" y="162"/>
                        </a:cubicBezTo>
                        <a:cubicBezTo>
                          <a:pt x="68" y="156"/>
                          <a:pt x="65" y="147"/>
                          <a:pt x="64" y="131"/>
                        </a:cubicBezTo>
                        <a:cubicBezTo>
                          <a:pt x="64" y="129"/>
                          <a:pt x="60" y="125"/>
                          <a:pt x="57" y="125"/>
                        </a:cubicBezTo>
                        <a:cubicBezTo>
                          <a:pt x="39" y="123"/>
                          <a:pt x="28" y="112"/>
                          <a:pt x="16" y="99"/>
                        </a:cubicBezTo>
                        <a:cubicBezTo>
                          <a:pt x="0" y="83"/>
                          <a:pt x="3" y="64"/>
                          <a:pt x="6" y="47"/>
                        </a:cubicBezTo>
                        <a:cubicBezTo>
                          <a:pt x="8" y="35"/>
                          <a:pt x="10" y="21"/>
                          <a:pt x="24" y="13"/>
                        </a:cubicBezTo>
                        <a:cubicBezTo>
                          <a:pt x="34" y="7"/>
                          <a:pt x="41" y="0"/>
                          <a:pt x="52" y="8"/>
                        </a:cubicBezTo>
                        <a:cubicBezTo>
                          <a:pt x="60" y="14"/>
                          <a:pt x="72" y="17"/>
                          <a:pt x="63" y="32"/>
                        </a:cubicBezTo>
                        <a:cubicBezTo>
                          <a:pt x="61" y="35"/>
                          <a:pt x="59" y="45"/>
                          <a:pt x="69" y="47"/>
                        </a:cubicBezTo>
                        <a:cubicBezTo>
                          <a:pt x="84" y="50"/>
                          <a:pt x="99" y="55"/>
                          <a:pt x="114" y="55"/>
                        </a:cubicBezTo>
                        <a:cubicBezTo>
                          <a:pt x="128" y="55"/>
                          <a:pt x="125" y="36"/>
                          <a:pt x="136" y="30"/>
                        </a:cubicBezTo>
                        <a:cubicBezTo>
                          <a:pt x="142" y="27"/>
                          <a:pt x="145" y="21"/>
                          <a:pt x="150" y="16"/>
                        </a:cubicBezTo>
                        <a:cubicBezTo>
                          <a:pt x="155" y="25"/>
                          <a:pt x="137" y="30"/>
                          <a:pt x="148" y="40"/>
                        </a:cubicBezTo>
                        <a:cubicBezTo>
                          <a:pt x="154" y="47"/>
                          <a:pt x="158" y="51"/>
                          <a:pt x="168" y="48"/>
                        </a:cubicBezTo>
                        <a:cubicBezTo>
                          <a:pt x="172" y="47"/>
                          <a:pt x="172" y="52"/>
                          <a:pt x="172" y="55"/>
                        </a:cubicBezTo>
                        <a:cubicBezTo>
                          <a:pt x="171" y="77"/>
                          <a:pt x="184" y="70"/>
                          <a:pt x="194" y="67"/>
                        </a:cubicBezTo>
                        <a:cubicBezTo>
                          <a:pt x="197" y="66"/>
                          <a:pt x="196" y="57"/>
                          <a:pt x="202" y="61"/>
                        </a:cubicBezTo>
                        <a:cubicBezTo>
                          <a:pt x="206" y="63"/>
                          <a:pt x="203" y="68"/>
                          <a:pt x="203" y="72"/>
                        </a:cubicBezTo>
                        <a:cubicBezTo>
                          <a:pt x="203" y="77"/>
                          <a:pt x="202" y="82"/>
                          <a:pt x="198" y="87"/>
                        </a:cubicBezTo>
                        <a:cubicBezTo>
                          <a:pt x="188" y="103"/>
                          <a:pt x="198" y="117"/>
                          <a:pt x="206" y="127"/>
                        </a:cubicBezTo>
                        <a:cubicBezTo>
                          <a:pt x="216" y="139"/>
                          <a:pt x="210" y="149"/>
                          <a:pt x="205" y="156"/>
                        </a:cubicBezTo>
                        <a:cubicBezTo>
                          <a:pt x="198" y="165"/>
                          <a:pt x="188" y="175"/>
                          <a:pt x="176" y="162"/>
                        </a:cubicBezTo>
                        <a:cubicBezTo>
                          <a:pt x="175" y="162"/>
                          <a:pt x="173" y="163"/>
                          <a:pt x="172" y="164"/>
                        </a:cubicBezTo>
                        <a:cubicBezTo>
                          <a:pt x="150" y="172"/>
                          <a:pt x="144" y="193"/>
                          <a:pt x="159" y="209"/>
                        </a:cubicBezTo>
                        <a:cubicBezTo>
                          <a:pt x="167" y="218"/>
                          <a:pt x="166" y="222"/>
                          <a:pt x="154" y="224"/>
                        </a:cubicBezTo>
                        <a:cubicBezTo>
                          <a:pt x="135" y="228"/>
                          <a:pt x="121" y="220"/>
                          <a:pt x="112" y="204"/>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504" name="9Slide.vn 111">
                    <a:extLst>
                      <a:ext uri="{FF2B5EF4-FFF2-40B4-BE49-F238E27FC236}">
                        <a16:creationId xmlns:a16="http://schemas.microsoft.com/office/drawing/2014/main" xmlns="" id="{172CB57F-87F6-B8B7-7BAC-F6C4D98C4651}"/>
                      </a:ext>
                    </a:extLst>
                  </p:cNvPr>
                  <p:cNvSpPr>
                    <a:spLocks/>
                  </p:cNvSpPr>
                  <p:nvPr>
                    <p:custDataLst>
                      <p:tags r:id="rId150"/>
                    </p:custDataLst>
                  </p:nvPr>
                </p:nvSpPr>
                <p:spPr bwMode="auto">
                  <a:xfrm>
                    <a:off x="5097375" y="1053734"/>
                    <a:ext cx="692303" cy="592369"/>
                  </a:xfrm>
                  <a:custGeom>
                    <a:avLst/>
                    <a:gdLst>
                      <a:gd name="T0" fmla="*/ 109 w 645"/>
                      <a:gd name="T1" fmla="*/ 52 h 551"/>
                      <a:gd name="T2" fmla="*/ 141 w 645"/>
                      <a:gd name="T3" fmla="*/ 15 h 551"/>
                      <a:gd name="T4" fmla="*/ 178 w 645"/>
                      <a:gd name="T5" fmla="*/ 77 h 551"/>
                      <a:gd name="T6" fmla="*/ 206 w 645"/>
                      <a:gd name="T7" fmla="*/ 111 h 551"/>
                      <a:gd name="T8" fmla="*/ 254 w 645"/>
                      <a:gd name="T9" fmla="*/ 137 h 551"/>
                      <a:gd name="T10" fmla="*/ 362 w 645"/>
                      <a:gd name="T11" fmla="*/ 149 h 551"/>
                      <a:gd name="T12" fmla="*/ 395 w 645"/>
                      <a:gd name="T13" fmla="*/ 156 h 551"/>
                      <a:gd name="T14" fmla="*/ 450 w 645"/>
                      <a:gd name="T15" fmla="*/ 266 h 551"/>
                      <a:gd name="T16" fmla="*/ 518 w 645"/>
                      <a:gd name="T17" fmla="*/ 251 h 551"/>
                      <a:gd name="T18" fmla="*/ 583 w 645"/>
                      <a:gd name="T19" fmla="*/ 287 h 551"/>
                      <a:gd name="T20" fmla="*/ 599 w 645"/>
                      <a:gd name="T21" fmla="*/ 348 h 551"/>
                      <a:gd name="T22" fmla="*/ 594 w 645"/>
                      <a:gd name="T23" fmla="*/ 385 h 551"/>
                      <a:gd name="T24" fmla="*/ 636 w 645"/>
                      <a:gd name="T25" fmla="*/ 489 h 551"/>
                      <a:gd name="T26" fmla="*/ 585 w 645"/>
                      <a:gd name="T27" fmla="*/ 491 h 551"/>
                      <a:gd name="T28" fmla="*/ 560 w 645"/>
                      <a:gd name="T29" fmla="*/ 546 h 551"/>
                      <a:gd name="T30" fmla="*/ 505 w 645"/>
                      <a:gd name="T31" fmla="*/ 514 h 551"/>
                      <a:gd name="T32" fmla="*/ 462 w 645"/>
                      <a:gd name="T33" fmla="*/ 483 h 551"/>
                      <a:gd name="T34" fmla="*/ 434 w 645"/>
                      <a:gd name="T35" fmla="*/ 465 h 551"/>
                      <a:gd name="T36" fmla="*/ 410 w 645"/>
                      <a:gd name="T37" fmla="*/ 442 h 551"/>
                      <a:gd name="T38" fmla="*/ 358 w 645"/>
                      <a:gd name="T39" fmla="*/ 403 h 551"/>
                      <a:gd name="T40" fmla="*/ 338 w 645"/>
                      <a:gd name="T41" fmla="*/ 403 h 551"/>
                      <a:gd name="T42" fmla="*/ 290 w 645"/>
                      <a:gd name="T43" fmla="*/ 426 h 551"/>
                      <a:gd name="T44" fmla="*/ 236 w 645"/>
                      <a:gd name="T45" fmla="*/ 444 h 551"/>
                      <a:gd name="T46" fmla="*/ 210 w 645"/>
                      <a:gd name="T47" fmla="*/ 474 h 551"/>
                      <a:gd name="T48" fmla="*/ 196 w 645"/>
                      <a:gd name="T49" fmla="*/ 496 h 551"/>
                      <a:gd name="T50" fmla="*/ 146 w 645"/>
                      <a:gd name="T51" fmla="*/ 488 h 551"/>
                      <a:gd name="T52" fmla="*/ 91 w 645"/>
                      <a:gd name="T53" fmla="*/ 465 h 551"/>
                      <a:gd name="T54" fmla="*/ 16 w 645"/>
                      <a:gd name="T55" fmla="*/ 452 h 551"/>
                      <a:gd name="T56" fmla="*/ 16 w 645"/>
                      <a:gd name="T57" fmla="*/ 437 h 551"/>
                      <a:gd name="T58" fmla="*/ 32 w 645"/>
                      <a:gd name="T59" fmla="*/ 391 h 551"/>
                      <a:gd name="T60" fmla="*/ 54 w 645"/>
                      <a:gd name="T61" fmla="*/ 370 h 551"/>
                      <a:gd name="T62" fmla="*/ 78 w 645"/>
                      <a:gd name="T63" fmla="*/ 355 h 551"/>
                      <a:gd name="T64" fmla="*/ 78 w 645"/>
                      <a:gd name="T65" fmla="*/ 275 h 551"/>
                      <a:gd name="T66" fmla="*/ 65 w 645"/>
                      <a:gd name="T67" fmla="*/ 256 h 551"/>
                      <a:gd name="T68" fmla="*/ 58 w 645"/>
                      <a:gd name="T69" fmla="*/ 243 h 551"/>
                      <a:gd name="T70" fmla="*/ 91 w 645"/>
                      <a:gd name="T71" fmla="*/ 210 h 551"/>
                      <a:gd name="T72" fmla="*/ 130 w 645"/>
                      <a:gd name="T73" fmla="*/ 145 h 551"/>
                      <a:gd name="T74" fmla="*/ 134 w 645"/>
                      <a:gd name="T75" fmla="*/ 139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5" h="551">
                        <a:moveTo>
                          <a:pt x="142" y="123"/>
                        </a:moveTo>
                        <a:cubicBezTo>
                          <a:pt x="132" y="99"/>
                          <a:pt x="124" y="74"/>
                          <a:pt x="109" y="52"/>
                        </a:cubicBezTo>
                        <a:cubicBezTo>
                          <a:pt x="99" y="35"/>
                          <a:pt x="115" y="23"/>
                          <a:pt x="122" y="10"/>
                        </a:cubicBezTo>
                        <a:cubicBezTo>
                          <a:pt x="127" y="0"/>
                          <a:pt x="135" y="13"/>
                          <a:pt x="141" y="15"/>
                        </a:cubicBezTo>
                        <a:cubicBezTo>
                          <a:pt x="158" y="19"/>
                          <a:pt x="164" y="35"/>
                          <a:pt x="174" y="47"/>
                        </a:cubicBezTo>
                        <a:cubicBezTo>
                          <a:pt x="181" y="55"/>
                          <a:pt x="183" y="66"/>
                          <a:pt x="178" y="77"/>
                        </a:cubicBezTo>
                        <a:cubicBezTo>
                          <a:pt x="172" y="86"/>
                          <a:pt x="170" y="92"/>
                          <a:pt x="185" y="93"/>
                        </a:cubicBezTo>
                        <a:cubicBezTo>
                          <a:pt x="195" y="93"/>
                          <a:pt x="199" y="105"/>
                          <a:pt x="206" y="111"/>
                        </a:cubicBezTo>
                        <a:cubicBezTo>
                          <a:pt x="200" y="124"/>
                          <a:pt x="212" y="121"/>
                          <a:pt x="218" y="123"/>
                        </a:cubicBezTo>
                        <a:cubicBezTo>
                          <a:pt x="227" y="134"/>
                          <a:pt x="238" y="143"/>
                          <a:pt x="254" y="137"/>
                        </a:cubicBezTo>
                        <a:cubicBezTo>
                          <a:pt x="268" y="157"/>
                          <a:pt x="291" y="144"/>
                          <a:pt x="310" y="153"/>
                        </a:cubicBezTo>
                        <a:cubicBezTo>
                          <a:pt x="323" y="159"/>
                          <a:pt x="345" y="158"/>
                          <a:pt x="362" y="149"/>
                        </a:cubicBezTo>
                        <a:cubicBezTo>
                          <a:pt x="372" y="144"/>
                          <a:pt x="383" y="153"/>
                          <a:pt x="393" y="149"/>
                        </a:cubicBezTo>
                        <a:cubicBezTo>
                          <a:pt x="395" y="149"/>
                          <a:pt x="398" y="152"/>
                          <a:pt x="395" y="156"/>
                        </a:cubicBezTo>
                        <a:cubicBezTo>
                          <a:pt x="379" y="179"/>
                          <a:pt x="380" y="223"/>
                          <a:pt x="400" y="242"/>
                        </a:cubicBezTo>
                        <a:cubicBezTo>
                          <a:pt x="413" y="254"/>
                          <a:pt x="435" y="255"/>
                          <a:pt x="450" y="266"/>
                        </a:cubicBezTo>
                        <a:cubicBezTo>
                          <a:pt x="452" y="268"/>
                          <a:pt x="468" y="263"/>
                          <a:pt x="466" y="251"/>
                        </a:cubicBezTo>
                        <a:cubicBezTo>
                          <a:pt x="484" y="246"/>
                          <a:pt x="502" y="251"/>
                          <a:pt x="518" y="251"/>
                        </a:cubicBezTo>
                        <a:cubicBezTo>
                          <a:pt x="540" y="249"/>
                          <a:pt x="546" y="258"/>
                          <a:pt x="556" y="271"/>
                        </a:cubicBezTo>
                        <a:cubicBezTo>
                          <a:pt x="562" y="279"/>
                          <a:pt x="579" y="273"/>
                          <a:pt x="583" y="287"/>
                        </a:cubicBezTo>
                        <a:cubicBezTo>
                          <a:pt x="586" y="300"/>
                          <a:pt x="591" y="314"/>
                          <a:pt x="585" y="327"/>
                        </a:cubicBezTo>
                        <a:cubicBezTo>
                          <a:pt x="583" y="333"/>
                          <a:pt x="590" y="343"/>
                          <a:pt x="599" y="348"/>
                        </a:cubicBezTo>
                        <a:cubicBezTo>
                          <a:pt x="605" y="351"/>
                          <a:pt x="604" y="350"/>
                          <a:pt x="599" y="355"/>
                        </a:cubicBezTo>
                        <a:cubicBezTo>
                          <a:pt x="590" y="363"/>
                          <a:pt x="580" y="369"/>
                          <a:pt x="594" y="385"/>
                        </a:cubicBezTo>
                        <a:cubicBezTo>
                          <a:pt x="616" y="408"/>
                          <a:pt x="630" y="438"/>
                          <a:pt x="642" y="468"/>
                        </a:cubicBezTo>
                        <a:cubicBezTo>
                          <a:pt x="645" y="473"/>
                          <a:pt x="640" y="483"/>
                          <a:pt x="636" y="489"/>
                        </a:cubicBezTo>
                        <a:cubicBezTo>
                          <a:pt x="633" y="495"/>
                          <a:pt x="629" y="487"/>
                          <a:pt x="625" y="487"/>
                        </a:cubicBezTo>
                        <a:cubicBezTo>
                          <a:pt x="611" y="485"/>
                          <a:pt x="596" y="474"/>
                          <a:pt x="585" y="491"/>
                        </a:cubicBezTo>
                        <a:cubicBezTo>
                          <a:pt x="582" y="496"/>
                          <a:pt x="577" y="499"/>
                          <a:pt x="584" y="505"/>
                        </a:cubicBezTo>
                        <a:cubicBezTo>
                          <a:pt x="590" y="510"/>
                          <a:pt x="570" y="543"/>
                          <a:pt x="560" y="546"/>
                        </a:cubicBezTo>
                        <a:cubicBezTo>
                          <a:pt x="545" y="551"/>
                          <a:pt x="534" y="542"/>
                          <a:pt x="527" y="531"/>
                        </a:cubicBezTo>
                        <a:cubicBezTo>
                          <a:pt x="521" y="522"/>
                          <a:pt x="517" y="516"/>
                          <a:pt x="505" y="514"/>
                        </a:cubicBezTo>
                        <a:cubicBezTo>
                          <a:pt x="490" y="512"/>
                          <a:pt x="479" y="501"/>
                          <a:pt x="471" y="488"/>
                        </a:cubicBezTo>
                        <a:cubicBezTo>
                          <a:pt x="468" y="483"/>
                          <a:pt x="466" y="483"/>
                          <a:pt x="462" y="483"/>
                        </a:cubicBezTo>
                        <a:cubicBezTo>
                          <a:pt x="460" y="481"/>
                          <a:pt x="473" y="473"/>
                          <a:pt x="458" y="477"/>
                        </a:cubicBezTo>
                        <a:cubicBezTo>
                          <a:pt x="447" y="480"/>
                          <a:pt x="436" y="479"/>
                          <a:pt x="434" y="465"/>
                        </a:cubicBezTo>
                        <a:cubicBezTo>
                          <a:pt x="432" y="453"/>
                          <a:pt x="425" y="455"/>
                          <a:pt x="418" y="455"/>
                        </a:cubicBezTo>
                        <a:cubicBezTo>
                          <a:pt x="415" y="451"/>
                          <a:pt x="412" y="447"/>
                          <a:pt x="410" y="442"/>
                        </a:cubicBezTo>
                        <a:cubicBezTo>
                          <a:pt x="402" y="422"/>
                          <a:pt x="396" y="419"/>
                          <a:pt x="374" y="427"/>
                        </a:cubicBezTo>
                        <a:cubicBezTo>
                          <a:pt x="376" y="414"/>
                          <a:pt x="360" y="413"/>
                          <a:pt x="358" y="403"/>
                        </a:cubicBezTo>
                        <a:cubicBezTo>
                          <a:pt x="352" y="399"/>
                          <a:pt x="347" y="404"/>
                          <a:pt x="342" y="403"/>
                        </a:cubicBezTo>
                        <a:cubicBezTo>
                          <a:pt x="341" y="403"/>
                          <a:pt x="339" y="403"/>
                          <a:pt x="338" y="403"/>
                        </a:cubicBezTo>
                        <a:cubicBezTo>
                          <a:pt x="324" y="395"/>
                          <a:pt x="315" y="397"/>
                          <a:pt x="309" y="413"/>
                        </a:cubicBezTo>
                        <a:cubicBezTo>
                          <a:pt x="306" y="422"/>
                          <a:pt x="302" y="425"/>
                          <a:pt x="290" y="426"/>
                        </a:cubicBezTo>
                        <a:cubicBezTo>
                          <a:pt x="274" y="427"/>
                          <a:pt x="253" y="425"/>
                          <a:pt x="243" y="444"/>
                        </a:cubicBezTo>
                        <a:cubicBezTo>
                          <a:pt x="240" y="448"/>
                          <a:pt x="238" y="444"/>
                          <a:pt x="236" y="444"/>
                        </a:cubicBezTo>
                        <a:cubicBezTo>
                          <a:pt x="222" y="445"/>
                          <a:pt x="215" y="453"/>
                          <a:pt x="218" y="467"/>
                        </a:cubicBezTo>
                        <a:cubicBezTo>
                          <a:pt x="216" y="470"/>
                          <a:pt x="205" y="461"/>
                          <a:pt x="210" y="474"/>
                        </a:cubicBezTo>
                        <a:cubicBezTo>
                          <a:pt x="212" y="480"/>
                          <a:pt x="208" y="484"/>
                          <a:pt x="204" y="487"/>
                        </a:cubicBezTo>
                        <a:cubicBezTo>
                          <a:pt x="201" y="490"/>
                          <a:pt x="196" y="493"/>
                          <a:pt x="196" y="496"/>
                        </a:cubicBezTo>
                        <a:cubicBezTo>
                          <a:pt x="197" y="522"/>
                          <a:pt x="184" y="517"/>
                          <a:pt x="170" y="507"/>
                        </a:cubicBezTo>
                        <a:cubicBezTo>
                          <a:pt x="169" y="492"/>
                          <a:pt x="155" y="488"/>
                          <a:pt x="146" y="488"/>
                        </a:cubicBezTo>
                        <a:cubicBezTo>
                          <a:pt x="129" y="487"/>
                          <a:pt x="116" y="486"/>
                          <a:pt x="112" y="465"/>
                        </a:cubicBezTo>
                        <a:cubicBezTo>
                          <a:pt x="111" y="454"/>
                          <a:pt x="95" y="454"/>
                          <a:pt x="91" y="465"/>
                        </a:cubicBezTo>
                        <a:cubicBezTo>
                          <a:pt x="88" y="472"/>
                          <a:pt x="84" y="472"/>
                          <a:pt x="80" y="470"/>
                        </a:cubicBezTo>
                        <a:cubicBezTo>
                          <a:pt x="60" y="461"/>
                          <a:pt x="38" y="455"/>
                          <a:pt x="16" y="452"/>
                        </a:cubicBezTo>
                        <a:cubicBezTo>
                          <a:pt x="8" y="451"/>
                          <a:pt x="6" y="444"/>
                          <a:pt x="0" y="441"/>
                        </a:cubicBezTo>
                        <a:cubicBezTo>
                          <a:pt x="5" y="440"/>
                          <a:pt x="11" y="438"/>
                          <a:pt x="16" y="437"/>
                        </a:cubicBezTo>
                        <a:cubicBezTo>
                          <a:pt x="22" y="436"/>
                          <a:pt x="38" y="437"/>
                          <a:pt x="32" y="418"/>
                        </a:cubicBezTo>
                        <a:cubicBezTo>
                          <a:pt x="30" y="413"/>
                          <a:pt x="40" y="403"/>
                          <a:pt x="32" y="391"/>
                        </a:cubicBezTo>
                        <a:cubicBezTo>
                          <a:pt x="28" y="384"/>
                          <a:pt x="41" y="373"/>
                          <a:pt x="39" y="360"/>
                        </a:cubicBezTo>
                        <a:cubicBezTo>
                          <a:pt x="45" y="363"/>
                          <a:pt x="51" y="364"/>
                          <a:pt x="54" y="370"/>
                        </a:cubicBezTo>
                        <a:cubicBezTo>
                          <a:pt x="59" y="379"/>
                          <a:pt x="68" y="376"/>
                          <a:pt x="74" y="372"/>
                        </a:cubicBezTo>
                        <a:cubicBezTo>
                          <a:pt x="80" y="369"/>
                          <a:pt x="85" y="364"/>
                          <a:pt x="78" y="355"/>
                        </a:cubicBezTo>
                        <a:cubicBezTo>
                          <a:pt x="76" y="352"/>
                          <a:pt x="73" y="341"/>
                          <a:pt x="82" y="332"/>
                        </a:cubicBezTo>
                        <a:cubicBezTo>
                          <a:pt x="96" y="317"/>
                          <a:pt x="92" y="283"/>
                          <a:pt x="78" y="275"/>
                        </a:cubicBezTo>
                        <a:cubicBezTo>
                          <a:pt x="78" y="275"/>
                          <a:pt x="78" y="275"/>
                          <a:pt x="78" y="275"/>
                        </a:cubicBezTo>
                        <a:cubicBezTo>
                          <a:pt x="70" y="271"/>
                          <a:pt x="58" y="271"/>
                          <a:pt x="65" y="256"/>
                        </a:cubicBezTo>
                        <a:cubicBezTo>
                          <a:pt x="67" y="251"/>
                          <a:pt x="62" y="246"/>
                          <a:pt x="58" y="243"/>
                        </a:cubicBezTo>
                        <a:cubicBezTo>
                          <a:pt x="58" y="243"/>
                          <a:pt x="58" y="243"/>
                          <a:pt x="58" y="243"/>
                        </a:cubicBezTo>
                        <a:cubicBezTo>
                          <a:pt x="53" y="229"/>
                          <a:pt x="64" y="232"/>
                          <a:pt x="71" y="231"/>
                        </a:cubicBezTo>
                        <a:cubicBezTo>
                          <a:pt x="85" y="231"/>
                          <a:pt x="97" y="229"/>
                          <a:pt x="91" y="210"/>
                        </a:cubicBezTo>
                        <a:cubicBezTo>
                          <a:pt x="90" y="205"/>
                          <a:pt x="93" y="200"/>
                          <a:pt x="97" y="198"/>
                        </a:cubicBezTo>
                        <a:cubicBezTo>
                          <a:pt x="120" y="188"/>
                          <a:pt x="126" y="167"/>
                          <a:pt x="130" y="145"/>
                        </a:cubicBezTo>
                        <a:cubicBezTo>
                          <a:pt x="131" y="143"/>
                          <a:pt x="132" y="141"/>
                          <a:pt x="134" y="139"/>
                        </a:cubicBezTo>
                        <a:cubicBezTo>
                          <a:pt x="134" y="139"/>
                          <a:pt x="134" y="139"/>
                          <a:pt x="134" y="139"/>
                        </a:cubicBezTo>
                        <a:cubicBezTo>
                          <a:pt x="136" y="134"/>
                          <a:pt x="148" y="133"/>
                          <a:pt x="142" y="123"/>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505" name="9Slide.vn 112">
                    <a:extLst>
                      <a:ext uri="{FF2B5EF4-FFF2-40B4-BE49-F238E27FC236}">
                        <a16:creationId xmlns:a16="http://schemas.microsoft.com/office/drawing/2014/main" xmlns="" id="{C8B4EE90-408E-3C72-15E7-03E17269682A}"/>
                      </a:ext>
                    </a:extLst>
                  </p:cNvPr>
                  <p:cNvSpPr>
                    <a:spLocks/>
                  </p:cNvSpPr>
                  <p:nvPr>
                    <p:custDataLst>
                      <p:tags r:id="rId151"/>
                    </p:custDataLst>
                  </p:nvPr>
                </p:nvSpPr>
                <p:spPr bwMode="auto">
                  <a:xfrm>
                    <a:off x="5359523" y="955247"/>
                    <a:ext cx="463467" cy="386705"/>
                  </a:xfrm>
                  <a:custGeom>
                    <a:avLst/>
                    <a:gdLst>
                      <a:gd name="T0" fmla="*/ 310 w 432"/>
                      <a:gd name="T1" fmla="*/ 43 h 360"/>
                      <a:gd name="T2" fmla="*/ 317 w 432"/>
                      <a:gd name="T3" fmla="*/ 52 h 360"/>
                      <a:gd name="T4" fmla="*/ 349 w 432"/>
                      <a:gd name="T5" fmla="*/ 73 h 360"/>
                      <a:gd name="T6" fmla="*/ 358 w 432"/>
                      <a:gd name="T7" fmla="*/ 79 h 360"/>
                      <a:gd name="T8" fmla="*/ 358 w 432"/>
                      <a:gd name="T9" fmla="*/ 79 h 360"/>
                      <a:gd name="T10" fmla="*/ 385 w 432"/>
                      <a:gd name="T11" fmla="*/ 96 h 360"/>
                      <a:gd name="T12" fmla="*/ 397 w 432"/>
                      <a:gd name="T13" fmla="*/ 117 h 360"/>
                      <a:gd name="T14" fmla="*/ 414 w 432"/>
                      <a:gd name="T15" fmla="*/ 155 h 360"/>
                      <a:gd name="T16" fmla="*/ 414 w 432"/>
                      <a:gd name="T17" fmla="*/ 155 h 360"/>
                      <a:gd name="T18" fmla="*/ 430 w 432"/>
                      <a:gd name="T19" fmla="*/ 183 h 360"/>
                      <a:gd name="T20" fmla="*/ 430 w 432"/>
                      <a:gd name="T21" fmla="*/ 183 h 360"/>
                      <a:gd name="T22" fmla="*/ 423 w 432"/>
                      <a:gd name="T23" fmla="*/ 196 h 360"/>
                      <a:gd name="T24" fmla="*/ 428 w 432"/>
                      <a:gd name="T25" fmla="*/ 219 h 360"/>
                      <a:gd name="T26" fmla="*/ 409 w 432"/>
                      <a:gd name="T27" fmla="*/ 218 h 360"/>
                      <a:gd name="T28" fmla="*/ 398 w 432"/>
                      <a:gd name="T29" fmla="*/ 221 h 360"/>
                      <a:gd name="T30" fmla="*/ 373 w 432"/>
                      <a:gd name="T31" fmla="*/ 240 h 360"/>
                      <a:gd name="T32" fmla="*/ 354 w 432"/>
                      <a:gd name="T33" fmla="*/ 292 h 360"/>
                      <a:gd name="T34" fmla="*/ 346 w 432"/>
                      <a:gd name="T35" fmla="*/ 348 h 360"/>
                      <a:gd name="T36" fmla="*/ 322 w 432"/>
                      <a:gd name="T37" fmla="*/ 358 h 360"/>
                      <a:gd name="T38" fmla="*/ 309 w 432"/>
                      <a:gd name="T39" fmla="*/ 333 h 360"/>
                      <a:gd name="T40" fmla="*/ 301 w 432"/>
                      <a:gd name="T41" fmla="*/ 333 h 360"/>
                      <a:gd name="T42" fmla="*/ 260 w 432"/>
                      <a:gd name="T43" fmla="*/ 325 h 360"/>
                      <a:gd name="T44" fmla="*/ 222 w 432"/>
                      <a:gd name="T45" fmla="*/ 343 h 360"/>
                      <a:gd name="T46" fmla="*/ 183 w 432"/>
                      <a:gd name="T47" fmla="*/ 332 h 360"/>
                      <a:gd name="T48" fmla="*/ 169 w 432"/>
                      <a:gd name="T49" fmla="*/ 330 h 360"/>
                      <a:gd name="T50" fmla="*/ 149 w 432"/>
                      <a:gd name="T51" fmla="*/ 282 h 360"/>
                      <a:gd name="T52" fmla="*/ 159 w 432"/>
                      <a:gd name="T53" fmla="*/ 255 h 360"/>
                      <a:gd name="T54" fmla="*/ 136 w 432"/>
                      <a:gd name="T55" fmla="*/ 231 h 360"/>
                      <a:gd name="T56" fmla="*/ 74 w 432"/>
                      <a:gd name="T57" fmla="*/ 237 h 360"/>
                      <a:gd name="T58" fmla="*/ 23 w 432"/>
                      <a:gd name="T59" fmla="*/ 229 h 360"/>
                      <a:gd name="T60" fmla="*/ 21 w 432"/>
                      <a:gd name="T61" fmla="*/ 210 h 360"/>
                      <a:gd name="T62" fmla="*/ 23 w 432"/>
                      <a:gd name="T63" fmla="*/ 176 h 360"/>
                      <a:gd name="T64" fmla="*/ 11 w 432"/>
                      <a:gd name="T65" fmla="*/ 150 h 360"/>
                      <a:gd name="T66" fmla="*/ 7 w 432"/>
                      <a:gd name="T67" fmla="*/ 138 h 360"/>
                      <a:gd name="T68" fmla="*/ 23 w 432"/>
                      <a:gd name="T69" fmla="*/ 136 h 360"/>
                      <a:gd name="T70" fmla="*/ 26 w 432"/>
                      <a:gd name="T71" fmla="*/ 131 h 360"/>
                      <a:gd name="T72" fmla="*/ 45 w 432"/>
                      <a:gd name="T73" fmla="*/ 141 h 360"/>
                      <a:gd name="T74" fmla="*/ 63 w 432"/>
                      <a:gd name="T75" fmla="*/ 147 h 360"/>
                      <a:gd name="T76" fmla="*/ 93 w 432"/>
                      <a:gd name="T77" fmla="*/ 151 h 360"/>
                      <a:gd name="T78" fmla="*/ 122 w 432"/>
                      <a:gd name="T79" fmla="*/ 155 h 360"/>
                      <a:gd name="T80" fmla="*/ 134 w 432"/>
                      <a:gd name="T81" fmla="*/ 144 h 360"/>
                      <a:gd name="T82" fmla="*/ 157 w 432"/>
                      <a:gd name="T83" fmla="*/ 148 h 360"/>
                      <a:gd name="T84" fmla="*/ 179 w 432"/>
                      <a:gd name="T85" fmla="*/ 149 h 360"/>
                      <a:gd name="T86" fmla="*/ 198 w 432"/>
                      <a:gd name="T87" fmla="*/ 116 h 360"/>
                      <a:gd name="T88" fmla="*/ 195 w 432"/>
                      <a:gd name="T89" fmla="*/ 105 h 360"/>
                      <a:gd name="T90" fmla="*/ 188 w 432"/>
                      <a:gd name="T91" fmla="*/ 49 h 360"/>
                      <a:gd name="T92" fmla="*/ 191 w 432"/>
                      <a:gd name="T93" fmla="*/ 39 h 360"/>
                      <a:gd name="T94" fmla="*/ 204 w 432"/>
                      <a:gd name="T95" fmla="*/ 44 h 360"/>
                      <a:gd name="T96" fmla="*/ 232 w 432"/>
                      <a:gd name="T97" fmla="*/ 69 h 360"/>
                      <a:gd name="T98" fmla="*/ 245 w 432"/>
                      <a:gd name="T99" fmla="*/ 84 h 360"/>
                      <a:gd name="T100" fmla="*/ 251 w 432"/>
                      <a:gd name="T101" fmla="*/ 53 h 360"/>
                      <a:gd name="T102" fmla="*/ 264 w 432"/>
                      <a:gd name="T103" fmla="*/ 43 h 360"/>
                      <a:gd name="T104" fmla="*/ 270 w 432"/>
                      <a:gd name="T105" fmla="*/ 32 h 360"/>
                      <a:gd name="T106" fmla="*/ 263 w 432"/>
                      <a:gd name="T107" fmla="*/ 23 h 360"/>
                      <a:gd name="T108" fmla="*/ 255 w 432"/>
                      <a:gd name="T109" fmla="*/ 10 h 360"/>
                      <a:gd name="T110" fmla="*/ 273 w 432"/>
                      <a:gd name="T111" fmla="*/ 5 h 360"/>
                      <a:gd name="T112" fmla="*/ 279 w 432"/>
                      <a:gd name="T113" fmla="*/ 11 h 360"/>
                      <a:gd name="T114" fmla="*/ 302 w 432"/>
                      <a:gd name="T115" fmla="*/ 35 h 360"/>
                      <a:gd name="T116" fmla="*/ 310 w 432"/>
                      <a:gd name="T117" fmla="*/ 43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2" h="360">
                        <a:moveTo>
                          <a:pt x="310" y="43"/>
                        </a:moveTo>
                        <a:cubicBezTo>
                          <a:pt x="314" y="44"/>
                          <a:pt x="302" y="57"/>
                          <a:pt x="317" y="52"/>
                        </a:cubicBezTo>
                        <a:cubicBezTo>
                          <a:pt x="340" y="42"/>
                          <a:pt x="348" y="47"/>
                          <a:pt x="349" y="73"/>
                        </a:cubicBezTo>
                        <a:cubicBezTo>
                          <a:pt x="349" y="85"/>
                          <a:pt x="356" y="76"/>
                          <a:pt x="358" y="79"/>
                        </a:cubicBezTo>
                        <a:cubicBezTo>
                          <a:pt x="358" y="79"/>
                          <a:pt x="358" y="79"/>
                          <a:pt x="358" y="79"/>
                        </a:cubicBezTo>
                        <a:cubicBezTo>
                          <a:pt x="366" y="85"/>
                          <a:pt x="373" y="94"/>
                          <a:pt x="385" y="96"/>
                        </a:cubicBezTo>
                        <a:cubicBezTo>
                          <a:pt x="395" y="98"/>
                          <a:pt x="397" y="108"/>
                          <a:pt x="397" y="117"/>
                        </a:cubicBezTo>
                        <a:cubicBezTo>
                          <a:pt x="395" y="133"/>
                          <a:pt x="404" y="144"/>
                          <a:pt x="414" y="155"/>
                        </a:cubicBezTo>
                        <a:cubicBezTo>
                          <a:pt x="414" y="155"/>
                          <a:pt x="414" y="155"/>
                          <a:pt x="414" y="155"/>
                        </a:cubicBezTo>
                        <a:cubicBezTo>
                          <a:pt x="419" y="164"/>
                          <a:pt x="421" y="176"/>
                          <a:pt x="430" y="183"/>
                        </a:cubicBezTo>
                        <a:cubicBezTo>
                          <a:pt x="430" y="183"/>
                          <a:pt x="430" y="183"/>
                          <a:pt x="430" y="183"/>
                        </a:cubicBezTo>
                        <a:cubicBezTo>
                          <a:pt x="432" y="189"/>
                          <a:pt x="426" y="192"/>
                          <a:pt x="423" y="196"/>
                        </a:cubicBezTo>
                        <a:cubicBezTo>
                          <a:pt x="418" y="204"/>
                          <a:pt x="413" y="213"/>
                          <a:pt x="428" y="219"/>
                        </a:cubicBezTo>
                        <a:cubicBezTo>
                          <a:pt x="419" y="227"/>
                          <a:pt x="414" y="218"/>
                          <a:pt x="409" y="218"/>
                        </a:cubicBezTo>
                        <a:cubicBezTo>
                          <a:pt x="403" y="217"/>
                          <a:pt x="399" y="217"/>
                          <a:pt x="398" y="221"/>
                        </a:cubicBezTo>
                        <a:cubicBezTo>
                          <a:pt x="394" y="234"/>
                          <a:pt x="384" y="237"/>
                          <a:pt x="373" y="240"/>
                        </a:cubicBezTo>
                        <a:cubicBezTo>
                          <a:pt x="361" y="243"/>
                          <a:pt x="348" y="279"/>
                          <a:pt x="354" y="292"/>
                        </a:cubicBezTo>
                        <a:cubicBezTo>
                          <a:pt x="364" y="312"/>
                          <a:pt x="363" y="329"/>
                          <a:pt x="346" y="348"/>
                        </a:cubicBezTo>
                        <a:cubicBezTo>
                          <a:pt x="338" y="358"/>
                          <a:pt x="330" y="360"/>
                          <a:pt x="322" y="358"/>
                        </a:cubicBezTo>
                        <a:cubicBezTo>
                          <a:pt x="311" y="355"/>
                          <a:pt x="308" y="344"/>
                          <a:pt x="309" y="333"/>
                        </a:cubicBezTo>
                        <a:cubicBezTo>
                          <a:pt x="309" y="330"/>
                          <a:pt x="304" y="323"/>
                          <a:pt x="301" y="333"/>
                        </a:cubicBezTo>
                        <a:cubicBezTo>
                          <a:pt x="289" y="328"/>
                          <a:pt x="272" y="346"/>
                          <a:pt x="260" y="325"/>
                        </a:cubicBezTo>
                        <a:cubicBezTo>
                          <a:pt x="257" y="319"/>
                          <a:pt x="226" y="334"/>
                          <a:pt x="222" y="343"/>
                        </a:cubicBezTo>
                        <a:cubicBezTo>
                          <a:pt x="205" y="355"/>
                          <a:pt x="191" y="345"/>
                          <a:pt x="183" y="332"/>
                        </a:cubicBezTo>
                        <a:cubicBezTo>
                          <a:pt x="178" y="324"/>
                          <a:pt x="174" y="333"/>
                          <a:pt x="169" y="330"/>
                        </a:cubicBezTo>
                        <a:cubicBezTo>
                          <a:pt x="156" y="321"/>
                          <a:pt x="143" y="299"/>
                          <a:pt x="149" y="282"/>
                        </a:cubicBezTo>
                        <a:cubicBezTo>
                          <a:pt x="152" y="274"/>
                          <a:pt x="149" y="265"/>
                          <a:pt x="159" y="255"/>
                        </a:cubicBezTo>
                        <a:cubicBezTo>
                          <a:pt x="171" y="245"/>
                          <a:pt x="158" y="229"/>
                          <a:pt x="136" y="231"/>
                        </a:cubicBezTo>
                        <a:cubicBezTo>
                          <a:pt x="115" y="233"/>
                          <a:pt x="95" y="238"/>
                          <a:pt x="74" y="237"/>
                        </a:cubicBezTo>
                        <a:cubicBezTo>
                          <a:pt x="57" y="236"/>
                          <a:pt x="41" y="226"/>
                          <a:pt x="23" y="229"/>
                        </a:cubicBezTo>
                        <a:cubicBezTo>
                          <a:pt x="19" y="229"/>
                          <a:pt x="6" y="219"/>
                          <a:pt x="21" y="210"/>
                        </a:cubicBezTo>
                        <a:cubicBezTo>
                          <a:pt x="36" y="200"/>
                          <a:pt x="31" y="190"/>
                          <a:pt x="23" y="176"/>
                        </a:cubicBezTo>
                        <a:cubicBezTo>
                          <a:pt x="18" y="169"/>
                          <a:pt x="1" y="165"/>
                          <a:pt x="11" y="150"/>
                        </a:cubicBezTo>
                        <a:cubicBezTo>
                          <a:pt x="12" y="149"/>
                          <a:pt x="0" y="144"/>
                          <a:pt x="7" y="138"/>
                        </a:cubicBezTo>
                        <a:cubicBezTo>
                          <a:pt x="10" y="135"/>
                          <a:pt x="18" y="143"/>
                          <a:pt x="23" y="136"/>
                        </a:cubicBezTo>
                        <a:cubicBezTo>
                          <a:pt x="24" y="134"/>
                          <a:pt x="25" y="132"/>
                          <a:pt x="26" y="131"/>
                        </a:cubicBezTo>
                        <a:cubicBezTo>
                          <a:pt x="38" y="123"/>
                          <a:pt x="42" y="137"/>
                          <a:pt x="45" y="141"/>
                        </a:cubicBezTo>
                        <a:cubicBezTo>
                          <a:pt x="51" y="150"/>
                          <a:pt x="57" y="148"/>
                          <a:pt x="63" y="147"/>
                        </a:cubicBezTo>
                        <a:cubicBezTo>
                          <a:pt x="74" y="143"/>
                          <a:pt x="84" y="145"/>
                          <a:pt x="93" y="151"/>
                        </a:cubicBezTo>
                        <a:cubicBezTo>
                          <a:pt x="102" y="157"/>
                          <a:pt x="112" y="155"/>
                          <a:pt x="122" y="155"/>
                        </a:cubicBezTo>
                        <a:cubicBezTo>
                          <a:pt x="125" y="151"/>
                          <a:pt x="128" y="145"/>
                          <a:pt x="134" y="144"/>
                        </a:cubicBezTo>
                        <a:cubicBezTo>
                          <a:pt x="143" y="138"/>
                          <a:pt x="152" y="138"/>
                          <a:pt x="157" y="148"/>
                        </a:cubicBezTo>
                        <a:cubicBezTo>
                          <a:pt x="165" y="163"/>
                          <a:pt x="169" y="161"/>
                          <a:pt x="179" y="149"/>
                        </a:cubicBezTo>
                        <a:cubicBezTo>
                          <a:pt x="188" y="139"/>
                          <a:pt x="203" y="133"/>
                          <a:pt x="198" y="116"/>
                        </a:cubicBezTo>
                        <a:cubicBezTo>
                          <a:pt x="197" y="112"/>
                          <a:pt x="197" y="109"/>
                          <a:pt x="195" y="105"/>
                        </a:cubicBezTo>
                        <a:cubicBezTo>
                          <a:pt x="183" y="88"/>
                          <a:pt x="185" y="68"/>
                          <a:pt x="188" y="49"/>
                        </a:cubicBezTo>
                        <a:cubicBezTo>
                          <a:pt x="188" y="47"/>
                          <a:pt x="183" y="40"/>
                          <a:pt x="191" y="39"/>
                        </a:cubicBezTo>
                        <a:cubicBezTo>
                          <a:pt x="196" y="39"/>
                          <a:pt x="203" y="38"/>
                          <a:pt x="204" y="44"/>
                        </a:cubicBezTo>
                        <a:cubicBezTo>
                          <a:pt x="208" y="59"/>
                          <a:pt x="220" y="66"/>
                          <a:pt x="232" y="69"/>
                        </a:cubicBezTo>
                        <a:cubicBezTo>
                          <a:pt x="240" y="72"/>
                          <a:pt x="235" y="82"/>
                          <a:pt x="245" y="84"/>
                        </a:cubicBezTo>
                        <a:cubicBezTo>
                          <a:pt x="240" y="72"/>
                          <a:pt x="263" y="68"/>
                          <a:pt x="251" y="53"/>
                        </a:cubicBezTo>
                        <a:cubicBezTo>
                          <a:pt x="250" y="53"/>
                          <a:pt x="257" y="43"/>
                          <a:pt x="264" y="43"/>
                        </a:cubicBezTo>
                        <a:cubicBezTo>
                          <a:pt x="273" y="43"/>
                          <a:pt x="269" y="36"/>
                          <a:pt x="270" y="32"/>
                        </a:cubicBezTo>
                        <a:cubicBezTo>
                          <a:pt x="271" y="26"/>
                          <a:pt x="269" y="22"/>
                          <a:pt x="263" y="23"/>
                        </a:cubicBezTo>
                        <a:cubicBezTo>
                          <a:pt x="251" y="24"/>
                          <a:pt x="252" y="15"/>
                          <a:pt x="255" y="10"/>
                        </a:cubicBezTo>
                        <a:cubicBezTo>
                          <a:pt x="258" y="5"/>
                          <a:pt x="265" y="0"/>
                          <a:pt x="273" y="5"/>
                        </a:cubicBezTo>
                        <a:cubicBezTo>
                          <a:pt x="275" y="7"/>
                          <a:pt x="275" y="12"/>
                          <a:pt x="279" y="11"/>
                        </a:cubicBezTo>
                        <a:cubicBezTo>
                          <a:pt x="298" y="8"/>
                          <a:pt x="303" y="18"/>
                          <a:pt x="302" y="35"/>
                        </a:cubicBezTo>
                        <a:cubicBezTo>
                          <a:pt x="302" y="39"/>
                          <a:pt x="306" y="41"/>
                          <a:pt x="310" y="43"/>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506" name="9Slide.vn 113">
                    <a:extLst>
                      <a:ext uri="{FF2B5EF4-FFF2-40B4-BE49-F238E27FC236}">
                        <a16:creationId xmlns:a16="http://schemas.microsoft.com/office/drawing/2014/main" xmlns="" id="{1DB4419C-468B-86D6-A8EC-6283C9F3EFE9}"/>
                      </a:ext>
                    </a:extLst>
                  </p:cNvPr>
                  <p:cNvSpPr>
                    <a:spLocks/>
                  </p:cNvSpPr>
                  <p:nvPr>
                    <p:custDataLst>
                      <p:tags r:id="rId152"/>
                    </p:custDataLst>
                  </p:nvPr>
                </p:nvSpPr>
                <p:spPr bwMode="auto">
                  <a:xfrm>
                    <a:off x="5731744" y="1579479"/>
                    <a:ext cx="28967" cy="33312"/>
                  </a:xfrm>
                  <a:custGeom>
                    <a:avLst/>
                    <a:gdLst>
                      <a:gd name="T0" fmla="*/ 28 w 28"/>
                      <a:gd name="T1" fmla="*/ 6 h 31"/>
                      <a:gd name="T2" fmla="*/ 24 w 28"/>
                      <a:gd name="T3" fmla="*/ 22 h 31"/>
                      <a:gd name="T4" fmla="*/ 7 w 28"/>
                      <a:gd name="T5" fmla="*/ 26 h 31"/>
                      <a:gd name="T6" fmla="*/ 3 w 28"/>
                      <a:gd name="T7" fmla="*/ 7 h 31"/>
                      <a:gd name="T8" fmla="*/ 28 w 28"/>
                      <a:gd name="T9" fmla="*/ 6 h 31"/>
                    </a:gdLst>
                    <a:ahLst/>
                    <a:cxnLst>
                      <a:cxn ang="0">
                        <a:pos x="T0" y="T1"/>
                      </a:cxn>
                      <a:cxn ang="0">
                        <a:pos x="T2" y="T3"/>
                      </a:cxn>
                      <a:cxn ang="0">
                        <a:pos x="T4" y="T5"/>
                      </a:cxn>
                      <a:cxn ang="0">
                        <a:pos x="T6" y="T7"/>
                      </a:cxn>
                      <a:cxn ang="0">
                        <a:pos x="T8" y="T9"/>
                      </a:cxn>
                    </a:cxnLst>
                    <a:rect l="0" t="0" r="r" b="b"/>
                    <a:pathLst>
                      <a:path w="28" h="31">
                        <a:moveTo>
                          <a:pt x="28" y="6"/>
                        </a:moveTo>
                        <a:cubicBezTo>
                          <a:pt x="22" y="10"/>
                          <a:pt x="25" y="17"/>
                          <a:pt x="24" y="22"/>
                        </a:cubicBezTo>
                        <a:cubicBezTo>
                          <a:pt x="19" y="26"/>
                          <a:pt x="12" y="31"/>
                          <a:pt x="7" y="26"/>
                        </a:cubicBezTo>
                        <a:cubicBezTo>
                          <a:pt x="3" y="22"/>
                          <a:pt x="0" y="9"/>
                          <a:pt x="3" y="7"/>
                        </a:cubicBezTo>
                        <a:cubicBezTo>
                          <a:pt x="10" y="1"/>
                          <a:pt x="20" y="0"/>
                          <a:pt x="28" y="6"/>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507" name="9Slide.vn 114">
                    <a:extLst>
                      <a:ext uri="{FF2B5EF4-FFF2-40B4-BE49-F238E27FC236}">
                        <a16:creationId xmlns:a16="http://schemas.microsoft.com/office/drawing/2014/main" xmlns="" id="{112FBAD7-F381-EF85-73DA-6EED36611E6D}"/>
                      </a:ext>
                    </a:extLst>
                  </p:cNvPr>
                  <p:cNvSpPr>
                    <a:spLocks/>
                  </p:cNvSpPr>
                  <p:nvPr>
                    <p:custDataLst>
                      <p:tags r:id="rId153"/>
                    </p:custDataLst>
                  </p:nvPr>
                </p:nvSpPr>
                <p:spPr bwMode="auto">
                  <a:xfrm>
                    <a:off x="6855651" y="3334858"/>
                    <a:ext cx="33312" cy="28967"/>
                  </a:xfrm>
                  <a:custGeom>
                    <a:avLst/>
                    <a:gdLst>
                      <a:gd name="T0" fmla="*/ 15 w 30"/>
                      <a:gd name="T1" fmla="*/ 18 h 26"/>
                      <a:gd name="T2" fmla="*/ 1 w 30"/>
                      <a:gd name="T3" fmla="*/ 12 h 26"/>
                      <a:gd name="T4" fmla="*/ 8 w 30"/>
                      <a:gd name="T5" fmla="*/ 2 h 26"/>
                      <a:gd name="T6" fmla="*/ 30 w 30"/>
                      <a:gd name="T7" fmla="*/ 15 h 26"/>
                      <a:gd name="T8" fmla="*/ 15 w 30"/>
                      <a:gd name="T9" fmla="*/ 18 h 26"/>
                    </a:gdLst>
                    <a:ahLst/>
                    <a:cxnLst>
                      <a:cxn ang="0">
                        <a:pos x="T0" y="T1"/>
                      </a:cxn>
                      <a:cxn ang="0">
                        <a:pos x="T2" y="T3"/>
                      </a:cxn>
                      <a:cxn ang="0">
                        <a:pos x="T4" y="T5"/>
                      </a:cxn>
                      <a:cxn ang="0">
                        <a:pos x="T6" y="T7"/>
                      </a:cxn>
                      <a:cxn ang="0">
                        <a:pos x="T8" y="T9"/>
                      </a:cxn>
                    </a:cxnLst>
                    <a:rect l="0" t="0" r="r" b="b"/>
                    <a:pathLst>
                      <a:path w="30" h="26">
                        <a:moveTo>
                          <a:pt x="15" y="18"/>
                        </a:moveTo>
                        <a:cubicBezTo>
                          <a:pt x="13" y="9"/>
                          <a:pt x="0" y="26"/>
                          <a:pt x="1" y="12"/>
                        </a:cubicBezTo>
                        <a:cubicBezTo>
                          <a:pt x="1" y="10"/>
                          <a:pt x="1" y="0"/>
                          <a:pt x="8" y="2"/>
                        </a:cubicBezTo>
                        <a:cubicBezTo>
                          <a:pt x="16" y="4"/>
                          <a:pt x="30" y="2"/>
                          <a:pt x="30" y="15"/>
                        </a:cubicBezTo>
                        <a:cubicBezTo>
                          <a:pt x="30" y="21"/>
                          <a:pt x="19" y="11"/>
                          <a:pt x="15" y="18"/>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508" name="9Slide.vn 115">
                    <a:extLst>
                      <a:ext uri="{FF2B5EF4-FFF2-40B4-BE49-F238E27FC236}">
                        <a16:creationId xmlns:a16="http://schemas.microsoft.com/office/drawing/2014/main" xmlns="" id="{9C25DA09-F3C3-82B3-2547-643ADD0EE0BD}"/>
                      </a:ext>
                    </a:extLst>
                  </p:cNvPr>
                  <p:cNvSpPr>
                    <a:spLocks/>
                  </p:cNvSpPr>
                  <p:nvPr>
                    <p:custDataLst>
                      <p:tags r:id="rId154"/>
                    </p:custDataLst>
                  </p:nvPr>
                </p:nvSpPr>
                <p:spPr bwMode="auto">
                  <a:xfrm>
                    <a:off x="6964275" y="3395688"/>
                    <a:ext cx="26070" cy="18829"/>
                  </a:xfrm>
                  <a:custGeom>
                    <a:avLst/>
                    <a:gdLst>
                      <a:gd name="T0" fmla="*/ 7 w 24"/>
                      <a:gd name="T1" fmla="*/ 18 h 18"/>
                      <a:gd name="T2" fmla="*/ 3 w 24"/>
                      <a:gd name="T3" fmla="*/ 14 h 18"/>
                      <a:gd name="T4" fmla="*/ 10 w 24"/>
                      <a:gd name="T5" fmla="*/ 2 h 18"/>
                      <a:gd name="T6" fmla="*/ 23 w 24"/>
                      <a:gd name="T7" fmla="*/ 10 h 18"/>
                      <a:gd name="T8" fmla="*/ 7 w 24"/>
                      <a:gd name="T9" fmla="*/ 18 h 18"/>
                    </a:gdLst>
                    <a:ahLst/>
                    <a:cxnLst>
                      <a:cxn ang="0">
                        <a:pos x="T0" y="T1"/>
                      </a:cxn>
                      <a:cxn ang="0">
                        <a:pos x="T2" y="T3"/>
                      </a:cxn>
                      <a:cxn ang="0">
                        <a:pos x="T4" y="T5"/>
                      </a:cxn>
                      <a:cxn ang="0">
                        <a:pos x="T6" y="T7"/>
                      </a:cxn>
                      <a:cxn ang="0">
                        <a:pos x="T8" y="T9"/>
                      </a:cxn>
                    </a:cxnLst>
                    <a:rect l="0" t="0" r="r" b="b"/>
                    <a:pathLst>
                      <a:path w="24" h="18">
                        <a:moveTo>
                          <a:pt x="7" y="18"/>
                        </a:moveTo>
                        <a:cubicBezTo>
                          <a:pt x="6" y="17"/>
                          <a:pt x="4" y="15"/>
                          <a:pt x="3" y="14"/>
                        </a:cubicBezTo>
                        <a:cubicBezTo>
                          <a:pt x="4" y="9"/>
                          <a:pt x="0" y="1"/>
                          <a:pt x="10" y="2"/>
                        </a:cubicBezTo>
                        <a:cubicBezTo>
                          <a:pt x="16" y="3"/>
                          <a:pt x="24" y="0"/>
                          <a:pt x="23" y="10"/>
                        </a:cubicBezTo>
                        <a:cubicBezTo>
                          <a:pt x="15" y="8"/>
                          <a:pt x="13" y="16"/>
                          <a:pt x="7" y="18"/>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509" name="9Slide.vn 116">
                    <a:extLst>
                      <a:ext uri="{FF2B5EF4-FFF2-40B4-BE49-F238E27FC236}">
                        <a16:creationId xmlns:a16="http://schemas.microsoft.com/office/drawing/2014/main" xmlns="" id="{2584CB37-5E0B-F7D8-354F-57938D8C0898}"/>
                      </a:ext>
                    </a:extLst>
                  </p:cNvPr>
                  <p:cNvSpPr>
                    <a:spLocks/>
                  </p:cNvSpPr>
                  <p:nvPr>
                    <p:custDataLst>
                      <p:tags r:id="rId155"/>
                    </p:custDataLst>
                  </p:nvPr>
                </p:nvSpPr>
                <p:spPr bwMode="auto">
                  <a:xfrm>
                    <a:off x="6710817" y="3204508"/>
                    <a:ext cx="15932" cy="14483"/>
                  </a:xfrm>
                  <a:custGeom>
                    <a:avLst/>
                    <a:gdLst>
                      <a:gd name="T0" fmla="*/ 0 w 16"/>
                      <a:gd name="T1" fmla="*/ 4 h 14"/>
                      <a:gd name="T2" fmla="*/ 0 w 16"/>
                      <a:gd name="T3" fmla="*/ 0 h 14"/>
                      <a:gd name="T4" fmla="*/ 2 w 16"/>
                      <a:gd name="T5" fmla="*/ 0 h 14"/>
                      <a:gd name="T6" fmla="*/ 16 w 16"/>
                      <a:gd name="T7" fmla="*/ 8 h 14"/>
                      <a:gd name="T8" fmla="*/ 15 w 16"/>
                      <a:gd name="T9" fmla="*/ 11 h 14"/>
                      <a:gd name="T10" fmla="*/ 0 w 16"/>
                      <a:gd name="T11" fmla="*/ 4 h 14"/>
                    </a:gdLst>
                    <a:ahLst/>
                    <a:cxnLst>
                      <a:cxn ang="0">
                        <a:pos x="T0" y="T1"/>
                      </a:cxn>
                      <a:cxn ang="0">
                        <a:pos x="T2" y="T3"/>
                      </a:cxn>
                      <a:cxn ang="0">
                        <a:pos x="T4" y="T5"/>
                      </a:cxn>
                      <a:cxn ang="0">
                        <a:pos x="T6" y="T7"/>
                      </a:cxn>
                      <a:cxn ang="0">
                        <a:pos x="T8" y="T9"/>
                      </a:cxn>
                      <a:cxn ang="0">
                        <a:pos x="T10" y="T11"/>
                      </a:cxn>
                    </a:cxnLst>
                    <a:rect l="0" t="0" r="r" b="b"/>
                    <a:pathLst>
                      <a:path w="16" h="14">
                        <a:moveTo>
                          <a:pt x="0" y="4"/>
                        </a:moveTo>
                        <a:cubicBezTo>
                          <a:pt x="0" y="3"/>
                          <a:pt x="0" y="1"/>
                          <a:pt x="0" y="0"/>
                        </a:cubicBezTo>
                        <a:cubicBezTo>
                          <a:pt x="1" y="0"/>
                          <a:pt x="1" y="0"/>
                          <a:pt x="2" y="0"/>
                        </a:cubicBezTo>
                        <a:cubicBezTo>
                          <a:pt x="7" y="1"/>
                          <a:pt x="13" y="3"/>
                          <a:pt x="16" y="8"/>
                        </a:cubicBezTo>
                        <a:cubicBezTo>
                          <a:pt x="16" y="9"/>
                          <a:pt x="15" y="11"/>
                          <a:pt x="15" y="11"/>
                        </a:cubicBezTo>
                        <a:cubicBezTo>
                          <a:pt x="7" y="14"/>
                          <a:pt x="6" y="4"/>
                          <a:pt x="0" y="4"/>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510" name="9Slide.vn 117">
                    <a:extLst>
                      <a:ext uri="{FF2B5EF4-FFF2-40B4-BE49-F238E27FC236}">
                        <a16:creationId xmlns:a16="http://schemas.microsoft.com/office/drawing/2014/main" xmlns="" id="{4E247319-D654-6D5F-1ADC-F7C28C03B266}"/>
                      </a:ext>
                    </a:extLst>
                  </p:cNvPr>
                  <p:cNvSpPr>
                    <a:spLocks/>
                  </p:cNvSpPr>
                  <p:nvPr>
                    <p:custDataLst>
                      <p:tags r:id="rId156"/>
                    </p:custDataLst>
                  </p:nvPr>
                </p:nvSpPr>
                <p:spPr bwMode="auto">
                  <a:xfrm>
                    <a:off x="6854202" y="3308788"/>
                    <a:ext cx="13035" cy="11587"/>
                  </a:xfrm>
                  <a:custGeom>
                    <a:avLst/>
                    <a:gdLst>
                      <a:gd name="T0" fmla="*/ 12 w 12"/>
                      <a:gd name="T1" fmla="*/ 11 h 11"/>
                      <a:gd name="T2" fmla="*/ 0 w 12"/>
                      <a:gd name="T3" fmla="*/ 0 h 11"/>
                      <a:gd name="T4" fmla="*/ 12 w 12"/>
                      <a:gd name="T5" fmla="*/ 11 h 11"/>
                    </a:gdLst>
                    <a:ahLst/>
                    <a:cxnLst>
                      <a:cxn ang="0">
                        <a:pos x="T0" y="T1"/>
                      </a:cxn>
                      <a:cxn ang="0">
                        <a:pos x="T2" y="T3"/>
                      </a:cxn>
                      <a:cxn ang="0">
                        <a:pos x="T4" y="T5"/>
                      </a:cxn>
                    </a:cxnLst>
                    <a:rect l="0" t="0" r="r" b="b"/>
                    <a:pathLst>
                      <a:path w="12" h="11">
                        <a:moveTo>
                          <a:pt x="12" y="11"/>
                        </a:moveTo>
                        <a:cubicBezTo>
                          <a:pt x="1" y="11"/>
                          <a:pt x="0" y="6"/>
                          <a:pt x="0" y="0"/>
                        </a:cubicBezTo>
                        <a:cubicBezTo>
                          <a:pt x="3" y="3"/>
                          <a:pt x="6" y="6"/>
                          <a:pt x="12" y="11"/>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511" name="9Slide.vn 118">
                    <a:extLst>
                      <a:ext uri="{FF2B5EF4-FFF2-40B4-BE49-F238E27FC236}">
                        <a16:creationId xmlns:a16="http://schemas.microsoft.com/office/drawing/2014/main" xmlns="" id="{2BF15D63-3C4E-381C-DD0D-EF5B8B05C447}"/>
                      </a:ext>
                    </a:extLst>
                  </p:cNvPr>
                  <p:cNvSpPr>
                    <a:spLocks/>
                  </p:cNvSpPr>
                  <p:nvPr>
                    <p:custDataLst>
                      <p:tags r:id="rId157"/>
                    </p:custDataLst>
                  </p:nvPr>
                </p:nvSpPr>
                <p:spPr bwMode="auto">
                  <a:xfrm>
                    <a:off x="6741232" y="4063369"/>
                    <a:ext cx="15932" cy="11587"/>
                  </a:xfrm>
                  <a:custGeom>
                    <a:avLst/>
                    <a:gdLst>
                      <a:gd name="T0" fmla="*/ 15 w 15"/>
                      <a:gd name="T1" fmla="*/ 0 h 11"/>
                      <a:gd name="T2" fmla="*/ 15 w 15"/>
                      <a:gd name="T3" fmla="*/ 4 h 11"/>
                      <a:gd name="T4" fmla="*/ 0 w 15"/>
                      <a:gd name="T5" fmla="*/ 6 h 11"/>
                      <a:gd name="T6" fmla="*/ 15 w 15"/>
                      <a:gd name="T7" fmla="*/ 0 h 11"/>
                    </a:gdLst>
                    <a:ahLst/>
                    <a:cxnLst>
                      <a:cxn ang="0">
                        <a:pos x="T0" y="T1"/>
                      </a:cxn>
                      <a:cxn ang="0">
                        <a:pos x="T2" y="T3"/>
                      </a:cxn>
                      <a:cxn ang="0">
                        <a:pos x="T4" y="T5"/>
                      </a:cxn>
                      <a:cxn ang="0">
                        <a:pos x="T6" y="T7"/>
                      </a:cxn>
                    </a:cxnLst>
                    <a:rect l="0" t="0" r="r" b="b"/>
                    <a:pathLst>
                      <a:path w="15" h="11">
                        <a:moveTo>
                          <a:pt x="15" y="0"/>
                        </a:moveTo>
                        <a:cubicBezTo>
                          <a:pt x="15" y="1"/>
                          <a:pt x="15" y="3"/>
                          <a:pt x="15" y="4"/>
                        </a:cubicBezTo>
                        <a:cubicBezTo>
                          <a:pt x="10" y="5"/>
                          <a:pt x="6" y="11"/>
                          <a:pt x="0" y="6"/>
                        </a:cubicBezTo>
                        <a:cubicBezTo>
                          <a:pt x="5" y="3"/>
                          <a:pt x="9" y="0"/>
                          <a:pt x="15" y="0"/>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512" name="9Slide.vn 119">
                    <a:extLst>
                      <a:ext uri="{FF2B5EF4-FFF2-40B4-BE49-F238E27FC236}">
                        <a16:creationId xmlns:a16="http://schemas.microsoft.com/office/drawing/2014/main" xmlns="" id="{DA71AE26-1DE1-4BDC-BFBB-B7F805E15CAF}"/>
                      </a:ext>
                    </a:extLst>
                  </p:cNvPr>
                  <p:cNvSpPr>
                    <a:spLocks/>
                  </p:cNvSpPr>
                  <p:nvPr>
                    <p:custDataLst>
                      <p:tags r:id="rId158"/>
                    </p:custDataLst>
                  </p:nvPr>
                </p:nvSpPr>
                <p:spPr bwMode="auto">
                  <a:xfrm>
                    <a:off x="6552949" y="5500114"/>
                    <a:ext cx="215802" cy="182490"/>
                  </a:xfrm>
                  <a:custGeom>
                    <a:avLst/>
                    <a:gdLst>
                      <a:gd name="T0" fmla="*/ 86 w 201"/>
                      <a:gd name="T1" fmla="*/ 149 h 169"/>
                      <a:gd name="T2" fmla="*/ 40 w 201"/>
                      <a:gd name="T3" fmla="*/ 157 h 169"/>
                      <a:gd name="T4" fmla="*/ 17 w 201"/>
                      <a:gd name="T5" fmla="*/ 154 h 169"/>
                      <a:gd name="T6" fmla="*/ 16 w 201"/>
                      <a:gd name="T7" fmla="*/ 150 h 169"/>
                      <a:gd name="T8" fmla="*/ 13 w 201"/>
                      <a:gd name="T9" fmla="*/ 124 h 169"/>
                      <a:gd name="T10" fmla="*/ 10 w 201"/>
                      <a:gd name="T11" fmla="*/ 79 h 169"/>
                      <a:gd name="T12" fmla="*/ 10 w 201"/>
                      <a:gd name="T13" fmla="*/ 70 h 169"/>
                      <a:gd name="T14" fmla="*/ 3 w 201"/>
                      <a:gd name="T15" fmla="*/ 60 h 169"/>
                      <a:gd name="T16" fmla="*/ 18 w 201"/>
                      <a:gd name="T17" fmla="*/ 53 h 169"/>
                      <a:gd name="T18" fmla="*/ 46 w 201"/>
                      <a:gd name="T19" fmla="*/ 32 h 169"/>
                      <a:gd name="T20" fmla="*/ 75 w 201"/>
                      <a:gd name="T21" fmla="*/ 17 h 169"/>
                      <a:gd name="T22" fmla="*/ 97 w 201"/>
                      <a:gd name="T23" fmla="*/ 19 h 169"/>
                      <a:gd name="T24" fmla="*/ 96 w 201"/>
                      <a:gd name="T25" fmla="*/ 33 h 169"/>
                      <a:gd name="T26" fmla="*/ 110 w 201"/>
                      <a:gd name="T27" fmla="*/ 46 h 169"/>
                      <a:gd name="T28" fmla="*/ 129 w 201"/>
                      <a:gd name="T29" fmla="*/ 30 h 169"/>
                      <a:gd name="T30" fmla="*/ 130 w 201"/>
                      <a:gd name="T31" fmla="*/ 17 h 169"/>
                      <a:gd name="T32" fmla="*/ 130 w 201"/>
                      <a:gd name="T33" fmla="*/ 17 h 169"/>
                      <a:gd name="T34" fmla="*/ 150 w 201"/>
                      <a:gd name="T35" fmla="*/ 1 h 169"/>
                      <a:gd name="T36" fmla="*/ 150 w 201"/>
                      <a:gd name="T37" fmla="*/ 1 h 169"/>
                      <a:gd name="T38" fmla="*/ 169 w 201"/>
                      <a:gd name="T39" fmla="*/ 19 h 169"/>
                      <a:gd name="T40" fmla="*/ 167 w 201"/>
                      <a:gd name="T41" fmla="*/ 24 h 169"/>
                      <a:gd name="T42" fmla="*/ 197 w 201"/>
                      <a:gd name="T43" fmla="*/ 71 h 169"/>
                      <a:gd name="T44" fmla="*/ 193 w 201"/>
                      <a:gd name="T45" fmla="*/ 88 h 169"/>
                      <a:gd name="T46" fmla="*/ 126 w 201"/>
                      <a:gd name="T47" fmla="*/ 116 h 169"/>
                      <a:gd name="T48" fmla="*/ 86 w 201"/>
                      <a:gd name="T49" fmla="*/ 14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1" h="169">
                        <a:moveTo>
                          <a:pt x="86" y="149"/>
                        </a:moveTo>
                        <a:cubicBezTo>
                          <a:pt x="68" y="134"/>
                          <a:pt x="54" y="145"/>
                          <a:pt x="40" y="157"/>
                        </a:cubicBezTo>
                        <a:cubicBezTo>
                          <a:pt x="32" y="163"/>
                          <a:pt x="23" y="169"/>
                          <a:pt x="17" y="154"/>
                        </a:cubicBezTo>
                        <a:cubicBezTo>
                          <a:pt x="17" y="153"/>
                          <a:pt x="15" y="150"/>
                          <a:pt x="16" y="150"/>
                        </a:cubicBezTo>
                        <a:cubicBezTo>
                          <a:pt x="34" y="138"/>
                          <a:pt x="20" y="134"/>
                          <a:pt x="13" y="124"/>
                        </a:cubicBezTo>
                        <a:cubicBezTo>
                          <a:pt x="4" y="112"/>
                          <a:pt x="8" y="94"/>
                          <a:pt x="10" y="79"/>
                        </a:cubicBezTo>
                        <a:cubicBezTo>
                          <a:pt x="11" y="76"/>
                          <a:pt x="13" y="73"/>
                          <a:pt x="10" y="70"/>
                        </a:cubicBezTo>
                        <a:cubicBezTo>
                          <a:pt x="6" y="67"/>
                          <a:pt x="0" y="64"/>
                          <a:pt x="3" y="60"/>
                        </a:cubicBezTo>
                        <a:cubicBezTo>
                          <a:pt x="6" y="56"/>
                          <a:pt x="12" y="52"/>
                          <a:pt x="18" y="53"/>
                        </a:cubicBezTo>
                        <a:cubicBezTo>
                          <a:pt x="35" y="57"/>
                          <a:pt x="42" y="46"/>
                          <a:pt x="46" y="32"/>
                        </a:cubicBezTo>
                        <a:cubicBezTo>
                          <a:pt x="50" y="18"/>
                          <a:pt x="63" y="11"/>
                          <a:pt x="75" y="17"/>
                        </a:cubicBezTo>
                        <a:cubicBezTo>
                          <a:pt x="84" y="22"/>
                          <a:pt x="90" y="22"/>
                          <a:pt x="97" y="19"/>
                        </a:cubicBezTo>
                        <a:cubicBezTo>
                          <a:pt x="101" y="24"/>
                          <a:pt x="94" y="28"/>
                          <a:pt x="96" y="33"/>
                        </a:cubicBezTo>
                        <a:cubicBezTo>
                          <a:pt x="99" y="40"/>
                          <a:pt x="104" y="45"/>
                          <a:pt x="110" y="46"/>
                        </a:cubicBezTo>
                        <a:cubicBezTo>
                          <a:pt x="122" y="48"/>
                          <a:pt x="123" y="36"/>
                          <a:pt x="129" y="30"/>
                        </a:cubicBezTo>
                        <a:cubicBezTo>
                          <a:pt x="132" y="28"/>
                          <a:pt x="130" y="21"/>
                          <a:pt x="130" y="17"/>
                        </a:cubicBezTo>
                        <a:cubicBezTo>
                          <a:pt x="130" y="17"/>
                          <a:pt x="130" y="17"/>
                          <a:pt x="130" y="17"/>
                        </a:cubicBezTo>
                        <a:cubicBezTo>
                          <a:pt x="138" y="14"/>
                          <a:pt x="144" y="7"/>
                          <a:pt x="150" y="1"/>
                        </a:cubicBezTo>
                        <a:cubicBezTo>
                          <a:pt x="150" y="1"/>
                          <a:pt x="150" y="1"/>
                          <a:pt x="150" y="1"/>
                        </a:cubicBezTo>
                        <a:cubicBezTo>
                          <a:pt x="163" y="0"/>
                          <a:pt x="170" y="5"/>
                          <a:pt x="169" y="19"/>
                        </a:cubicBezTo>
                        <a:cubicBezTo>
                          <a:pt x="169" y="21"/>
                          <a:pt x="168" y="22"/>
                          <a:pt x="167" y="24"/>
                        </a:cubicBezTo>
                        <a:cubicBezTo>
                          <a:pt x="195" y="28"/>
                          <a:pt x="182" y="58"/>
                          <a:pt x="197" y="71"/>
                        </a:cubicBezTo>
                        <a:cubicBezTo>
                          <a:pt x="201" y="74"/>
                          <a:pt x="199" y="83"/>
                          <a:pt x="193" y="88"/>
                        </a:cubicBezTo>
                        <a:cubicBezTo>
                          <a:pt x="173" y="103"/>
                          <a:pt x="153" y="115"/>
                          <a:pt x="126" y="116"/>
                        </a:cubicBezTo>
                        <a:cubicBezTo>
                          <a:pt x="107" y="116"/>
                          <a:pt x="93" y="130"/>
                          <a:pt x="86" y="149"/>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513" name="9Slide.vn 120">
                    <a:extLst>
                      <a:ext uri="{FF2B5EF4-FFF2-40B4-BE49-F238E27FC236}">
                        <a16:creationId xmlns:a16="http://schemas.microsoft.com/office/drawing/2014/main" xmlns="" id="{02B93A9E-8E6C-CF5B-0D4E-705009F5A733}"/>
                      </a:ext>
                    </a:extLst>
                  </p:cNvPr>
                  <p:cNvSpPr>
                    <a:spLocks/>
                  </p:cNvSpPr>
                  <p:nvPr>
                    <p:custDataLst>
                      <p:tags r:id="rId159"/>
                    </p:custDataLst>
                  </p:nvPr>
                </p:nvSpPr>
                <p:spPr bwMode="auto">
                  <a:xfrm>
                    <a:off x="6903445" y="1257949"/>
                    <a:ext cx="39105" cy="23173"/>
                  </a:xfrm>
                  <a:custGeom>
                    <a:avLst/>
                    <a:gdLst>
                      <a:gd name="T0" fmla="*/ 0 w 36"/>
                      <a:gd name="T1" fmla="*/ 5 h 21"/>
                      <a:gd name="T2" fmla="*/ 23 w 36"/>
                      <a:gd name="T3" fmla="*/ 1 h 21"/>
                      <a:gd name="T4" fmla="*/ 35 w 36"/>
                      <a:gd name="T5" fmla="*/ 9 h 21"/>
                      <a:gd name="T6" fmla="*/ 22 w 36"/>
                      <a:gd name="T7" fmla="*/ 16 h 21"/>
                      <a:gd name="T8" fmla="*/ 0 w 36"/>
                      <a:gd name="T9" fmla="*/ 21 h 21"/>
                      <a:gd name="T10" fmla="*/ 0 w 36"/>
                      <a:gd name="T11" fmla="*/ 5 h 21"/>
                      <a:gd name="T12" fmla="*/ 0 w 36"/>
                      <a:gd name="T13" fmla="*/ 5 h 21"/>
                    </a:gdLst>
                    <a:ahLst/>
                    <a:cxnLst>
                      <a:cxn ang="0">
                        <a:pos x="T0" y="T1"/>
                      </a:cxn>
                      <a:cxn ang="0">
                        <a:pos x="T2" y="T3"/>
                      </a:cxn>
                      <a:cxn ang="0">
                        <a:pos x="T4" y="T5"/>
                      </a:cxn>
                      <a:cxn ang="0">
                        <a:pos x="T6" y="T7"/>
                      </a:cxn>
                      <a:cxn ang="0">
                        <a:pos x="T8" y="T9"/>
                      </a:cxn>
                      <a:cxn ang="0">
                        <a:pos x="T10" y="T11"/>
                      </a:cxn>
                      <a:cxn ang="0">
                        <a:pos x="T12" y="T13"/>
                      </a:cxn>
                    </a:cxnLst>
                    <a:rect l="0" t="0" r="r" b="b"/>
                    <a:pathLst>
                      <a:path w="36" h="21">
                        <a:moveTo>
                          <a:pt x="0" y="5"/>
                        </a:moveTo>
                        <a:cubicBezTo>
                          <a:pt x="7" y="4"/>
                          <a:pt x="15" y="3"/>
                          <a:pt x="23" y="1"/>
                        </a:cubicBezTo>
                        <a:cubicBezTo>
                          <a:pt x="29" y="0"/>
                          <a:pt x="36" y="2"/>
                          <a:pt x="35" y="9"/>
                        </a:cubicBezTo>
                        <a:cubicBezTo>
                          <a:pt x="35" y="14"/>
                          <a:pt x="26" y="19"/>
                          <a:pt x="22" y="16"/>
                        </a:cubicBezTo>
                        <a:cubicBezTo>
                          <a:pt x="13" y="9"/>
                          <a:pt x="8" y="16"/>
                          <a:pt x="0" y="21"/>
                        </a:cubicBezTo>
                        <a:cubicBezTo>
                          <a:pt x="0" y="15"/>
                          <a:pt x="0" y="10"/>
                          <a:pt x="0" y="5"/>
                        </a:cubicBezTo>
                        <a:cubicBezTo>
                          <a:pt x="0" y="5"/>
                          <a:pt x="0" y="5"/>
                          <a:pt x="0" y="5"/>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514" name="9Slide.vn 121">
                    <a:extLst>
                      <a:ext uri="{FF2B5EF4-FFF2-40B4-BE49-F238E27FC236}">
                        <a16:creationId xmlns:a16="http://schemas.microsoft.com/office/drawing/2014/main" xmlns="" id="{5BA373D6-4E21-89FF-9945-74F25BBE790C}"/>
                      </a:ext>
                    </a:extLst>
                  </p:cNvPr>
                  <p:cNvSpPr>
                    <a:spLocks/>
                  </p:cNvSpPr>
                  <p:nvPr>
                    <p:custDataLst>
                      <p:tags r:id="rId160"/>
                    </p:custDataLst>
                  </p:nvPr>
                </p:nvSpPr>
                <p:spPr bwMode="auto">
                  <a:xfrm>
                    <a:off x="6859995" y="4729602"/>
                    <a:ext cx="13035" cy="13035"/>
                  </a:xfrm>
                  <a:custGeom>
                    <a:avLst/>
                    <a:gdLst>
                      <a:gd name="T0" fmla="*/ 1 w 13"/>
                      <a:gd name="T1" fmla="*/ 12 h 13"/>
                      <a:gd name="T2" fmla="*/ 10 w 13"/>
                      <a:gd name="T3" fmla="*/ 0 h 13"/>
                      <a:gd name="T4" fmla="*/ 13 w 13"/>
                      <a:gd name="T5" fmla="*/ 3 h 13"/>
                      <a:gd name="T6" fmla="*/ 1 w 13"/>
                      <a:gd name="T7" fmla="*/ 12 h 13"/>
                    </a:gdLst>
                    <a:ahLst/>
                    <a:cxnLst>
                      <a:cxn ang="0">
                        <a:pos x="T0" y="T1"/>
                      </a:cxn>
                      <a:cxn ang="0">
                        <a:pos x="T2" y="T3"/>
                      </a:cxn>
                      <a:cxn ang="0">
                        <a:pos x="T4" y="T5"/>
                      </a:cxn>
                      <a:cxn ang="0">
                        <a:pos x="T6" y="T7"/>
                      </a:cxn>
                    </a:cxnLst>
                    <a:rect l="0" t="0" r="r" b="b"/>
                    <a:pathLst>
                      <a:path w="13" h="13">
                        <a:moveTo>
                          <a:pt x="1" y="12"/>
                        </a:moveTo>
                        <a:cubicBezTo>
                          <a:pt x="0" y="5"/>
                          <a:pt x="3" y="1"/>
                          <a:pt x="10" y="0"/>
                        </a:cubicBezTo>
                        <a:cubicBezTo>
                          <a:pt x="11" y="0"/>
                          <a:pt x="13" y="2"/>
                          <a:pt x="13" y="3"/>
                        </a:cubicBezTo>
                        <a:cubicBezTo>
                          <a:pt x="12" y="10"/>
                          <a:pt x="8" y="13"/>
                          <a:pt x="1" y="12"/>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515" name="9Slide.vn 122">
                    <a:extLst>
                      <a:ext uri="{FF2B5EF4-FFF2-40B4-BE49-F238E27FC236}">
                        <a16:creationId xmlns:a16="http://schemas.microsoft.com/office/drawing/2014/main" xmlns="" id="{5D76A264-81BA-F20A-7A57-48D304FD97F9}"/>
                      </a:ext>
                    </a:extLst>
                  </p:cNvPr>
                  <p:cNvSpPr>
                    <a:spLocks/>
                  </p:cNvSpPr>
                  <p:nvPr>
                    <p:custDataLst>
                      <p:tags r:id="rId161"/>
                    </p:custDataLst>
                  </p:nvPr>
                </p:nvSpPr>
                <p:spPr bwMode="auto">
                  <a:xfrm>
                    <a:off x="5346852" y="5636660"/>
                    <a:ext cx="99957" cy="173852"/>
                  </a:xfrm>
                  <a:custGeom>
                    <a:avLst/>
                    <a:gdLst>
                      <a:gd name="connsiteX0" fmla="*/ 67324 w 109562"/>
                      <a:gd name="connsiteY0" fmla="*/ 334 h 190557"/>
                      <a:gd name="connsiteX1" fmla="*/ 95518 w 109562"/>
                      <a:gd name="connsiteY1" fmla="*/ 16867 h 190557"/>
                      <a:gd name="connsiteX2" fmla="*/ 97868 w 109562"/>
                      <a:gd name="connsiteY2" fmla="*/ 113705 h 190557"/>
                      <a:gd name="connsiteX3" fmla="*/ 91994 w 109562"/>
                      <a:gd name="connsiteY3" fmla="*/ 139686 h 190557"/>
                      <a:gd name="connsiteX4" fmla="*/ 88470 w 109562"/>
                      <a:gd name="connsiteY4" fmla="*/ 177476 h 190557"/>
                      <a:gd name="connsiteX5" fmla="*/ 80247 w 109562"/>
                      <a:gd name="connsiteY5" fmla="*/ 190466 h 190557"/>
                      <a:gd name="connsiteX6" fmla="*/ 64975 w 109562"/>
                      <a:gd name="connsiteY6" fmla="*/ 177476 h 190557"/>
                      <a:gd name="connsiteX7" fmla="*/ 59101 w 109562"/>
                      <a:gd name="connsiteY7" fmla="*/ 146771 h 190557"/>
                      <a:gd name="connsiteX8" fmla="*/ 48528 w 109562"/>
                      <a:gd name="connsiteY8" fmla="*/ 129057 h 190557"/>
                      <a:gd name="connsiteX9" fmla="*/ 46179 w 109562"/>
                      <a:gd name="connsiteY9" fmla="*/ 121971 h 190557"/>
                      <a:gd name="connsiteX10" fmla="*/ 17985 w 109562"/>
                      <a:gd name="connsiteY10" fmla="*/ 65286 h 190557"/>
                      <a:gd name="connsiteX11" fmla="*/ 363 w 109562"/>
                      <a:gd name="connsiteY11" fmla="*/ 40486 h 190557"/>
                      <a:gd name="connsiteX12" fmla="*/ 19160 w 109562"/>
                      <a:gd name="connsiteY12" fmla="*/ 27496 h 190557"/>
                      <a:gd name="connsiteX13" fmla="*/ 45004 w 109562"/>
                      <a:gd name="connsiteY13" fmla="*/ 26315 h 190557"/>
                      <a:gd name="connsiteX14" fmla="*/ 44909 w 109562"/>
                      <a:gd name="connsiteY14" fmla="*/ 26643 h 190557"/>
                      <a:gd name="connsiteX15" fmla="*/ 47288 w 109562"/>
                      <a:gd name="connsiteY15" fmla="*/ 26643 h 190557"/>
                      <a:gd name="connsiteX16" fmla="*/ 45004 w 109562"/>
                      <a:gd name="connsiteY16" fmla="*/ 26315 h 190557"/>
                      <a:gd name="connsiteX17" fmla="*/ 67324 w 109562"/>
                      <a:gd name="connsiteY17" fmla="*/ 334 h 190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9562" h="190557">
                        <a:moveTo>
                          <a:pt x="67324" y="334"/>
                        </a:moveTo>
                        <a:cubicBezTo>
                          <a:pt x="74373" y="-2028"/>
                          <a:pt x="90819" y="8601"/>
                          <a:pt x="95518" y="16867"/>
                        </a:cubicBezTo>
                        <a:cubicBezTo>
                          <a:pt x="111965" y="48753"/>
                          <a:pt x="115489" y="81819"/>
                          <a:pt x="97868" y="113705"/>
                        </a:cubicBezTo>
                        <a:cubicBezTo>
                          <a:pt x="93169" y="121971"/>
                          <a:pt x="89645" y="131419"/>
                          <a:pt x="91994" y="139686"/>
                        </a:cubicBezTo>
                        <a:cubicBezTo>
                          <a:pt x="96693" y="153857"/>
                          <a:pt x="83771" y="164486"/>
                          <a:pt x="88470" y="177476"/>
                        </a:cubicBezTo>
                        <a:cubicBezTo>
                          <a:pt x="89645" y="181019"/>
                          <a:pt x="84946" y="191647"/>
                          <a:pt x="80247" y="190466"/>
                        </a:cubicBezTo>
                        <a:cubicBezTo>
                          <a:pt x="74373" y="188104"/>
                          <a:pt x="67324" y="182200"/>
                          <a:pt x="64975" y="177476"/>
                        </a:cubicBezTo>
                        <a:cubicBezTo>
                          <a:pt x="60276" y="168028"/>
                          <a:pt x="60276" y="157400"/>
                          <a:pt x="59101" y="146771"/>
                        </a:cubicBezTo>
                        <a:cubicBezTo>
                          <a:pt x="57926" y="139686"/>
                          <a:pt x="62625" y="129057"/>
                          <a:pt x="48528" y="129057"/>
                        </a:cubicBezTo>
                        <a:cubicBezTo>
                          <a:pt x="43829" y="129057"/>
                          <a:pt x="45004" y="125514"/>
                          <a:pt x="46179" y="121971"/>
                        </a:cubicBezTo>
                        <a:cubicBezTo>
                          <a:pt x="53227" y="98353"/>
                          <a:pt x="41480" y="75915"/>
                          <a:pt x="17985" y="65286"/>
                        </a:cubicBezTo>
                        <a:cubicBezTo>
                          <a:pt x="7412" y="60562"/>
                          <a:pt x="-1986" y="54658"/>
                          <a:pt x="363" y="40486"/>
                        </a:cubicBezTo>
                        <a:cubicBezTo>
                          <a:pt x="1538" y="28677"/>
                          <a:pt x="7412" y="21591"/>
                          <a:pt x="19160" y="27496"/>
                        </a:cubicBezTo>
                        <a:cubicBezTo>
                          <a:pt x="29732" y="33401"/>
                          <a:pt x="36781" y="31039"/>
                          <a:pt x="45004" y="26315"/>
                        </a:cubicBezTo>
                        <a:lnTo>
                          <a:pt x="44909" y="26643"/>
                        </a:lnTo>
                        <a:lnTo>
                          <a:pt x="47288" y="26643"/>
                        </a:lnTo>
                        <a:lnTo>
                          <a:pt x="45004" y="26315"/>
                        </a:lnTo>
                        <a:cubicBezTo>
                          <a:pt x="42655" y="9782"/>
                          <a:pt x="57926" y="2696"/>
                          <a:pt x="67324" y="334"/>
                        </a:cubicBezTo>
                        <a:close/>
                      </a:path>
                    </a:pathLst>
                  </a:custGeom>
                  <a:grpFill/>
                  <a:ln>
                    <a:solidFill>
                      <a:schemeClr val="accent6">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516" name="9Slide.vn 123">
                    <a:extLst>
                      <a:ext uri="{FF2B5EF4-FFF2-40B4-BE49-F238E27FC236}">
                        <a16:creationId xmlns:a16="http://schemas.microsoft.com/office/drawing/2014/main" xmlns="" id="{47329CD5-70BD-4249-4A17-137467A332B7}"/>
                      </a:ext>
                    </a:extLst>
                  </p:cNvPr>
                  <p:cNvSpPr>
                    <a:spLocks/>
                  </p:cNvSpPr>
                  <p:nvPr>
                    <p:custDataLst>
                      <p:tags r:id="rId162"/>
                    </p:custDataLst>
                  </p:nvPr>
                </p:nvSpPr>
                <p:spPr bwMode="auto">
                  <a:xfrm>
                    <a:off x="6348179" y="1212098"/>
                    <a:ext cx="555267" cy="334070"/>
                  </a:xfrm>
                  <a:custGeom>
                    <a:avLst/>
                    <a:gdLst>
                      <a:gd name="connsiteX0" fmla="*/ 406388 w 608622"/>
                      <a:gd name="connsiteY0" fmla="*/ 1 h 366170"/>
                      <a:gd name="connsiteX1" fmla="*/ 411478 w 608622"/>
                      <a:gd name="connsiteY1" fmla="*/ 3585 h 366170"/>
                      <a:gd name="connsiteX2" fmla="*/ 416328 w 608622"/>
                      <a:gd name="connsiteY2" fmla="*/ 15809 h 366170"/>
                      <a:gd name="connsiteX3" fmla="*/ 411748 w 608622"/>
                      <a:gd name="connsiteY3" fmla="*/ 27351 h 366170"/>
                      <a:gd name="connsiteX4" fmla="*/ 417847 w 608622"/>
                      <a:gd name="connsiteY4" fmla="*/ 26921 h 366170"/>
                      <a:gd name="connsiteX5" fmla="*/ 439044 w 608622"/>
                      <a:gd name="connsiteY5" fmla="*/ 27419 h 366170"/>
                      <a:gd name="connsiteX6" fmla="*/ 448465 w 608622"/>
                      <a:gd name="connsiteY6" fmla="*/ 27419 h 366170"/>
                      <a:gd name="connsiteX7" fmla="*/ 457886 w 608622"/>
                      <a:gd name="connsiteY7" fmla="*/ 20337 h 366170"/>
                      <a:gd name="connsiteX8" fmla="*/ 536787 w 608622"/>
                      <a:gd name="connsiteY8" fmla="*/ 7353 h 366170"/>
                      <a:gd name="connsiteX9" fmla="*/ 550919 w 608622"/>
                      <a:gd name="connsiteY9" fmla="*/ 4993 h 366170"/>
                      <a:gd name="connsiteX10" fmla="*/ 573293 w 608622"/>
                      <a:gd name="connsiteY10" fmla="*/ 9714 h 366170"/>
                      <a:gd name="connsiteX11" fmla="*/ 574471 w 608622"/>
                      <a:gd name="connsiteY11" fmla="*/ 10894 h 366170"/>
                      <a:gd name="connsiteX12" fmla="*/ 608622 w 608622"/>
                      <a:gd name="connsiteY12" fmla="*/ 55746 h 366170"/>
                      <a:gd name="connsiteX13" fmla="*/ 541498 w 608622"/>
                      <a:gd name="connsiteY13" fmla="*/ 58107 h 366170"/>
                      <a:gd name="connsiteX14" fmla="*/ 530899 w 608622"/>
                      <a:gd name="connsiteY14" fmla="*/ 79353 h 366170"/>
                      <a:gd name="connsiteX15" fmla="*/ 504991 w 608622"/>
                      <a:gd name="connsiteY15" fmla="*/ 106500 h 366170"/>
                      <a:gd name="connsiteX16" fmla="*/ 486149 w 608622"/>
                      <a:gd name="connsiteY16" fmla="*/ 126565 h 366170"/>
                      <a:gd name="connsiteX17" fmla="*/ 470840 w 608622"/>
                      <a:gd name="connsiteY17" fmla="*/ 143090 h 366170"/>
                      <a:gd name="connsiteX18" fmla="*/ 440222 w 608622"/>
                      <a:gd name="connsiteY18" fmla="*/ 148992 h 366170"/>
                      <a:gd name="connsiteX19" fmla="*/ 414314 w 608622"/>
                      <a:gd name="connsiteY19" fmla="*/ 154893 h 366170"/>
                      <a:gd name="connsiteX20" fmla="*/ 377807 w 608622"/>
                      <a:gd name="connsiteY20" fmla="*/ 173778 h 366170"/>
                      <a:gd name="connsiteX21" fmla="*/ 375452 w 608622"/>
                      <a:gd name="connsiteY21" fmla="*/ 220991 h 366170"/>
                      <a:gd name="connsiteX22" fmla="*/ 371919 w 608622"/>
                      <a:gd name="connsiteY22" fmla="*/ 239876 h 366170"/>
                      <a:gd name="connsiteX23" fmla="*/ 362498 w 608622"/>
                      <a:gd name="connsiteY23" fmla="*/ 278827 h 366170"/>
                      <a:gd name="connsiteX24" fmla="*/ 343656 w 608622"/>
                      <a:gd name="connsiteY24" fmla="*/ 289449 h 366170"/>
                      <a:gd name="connsiteX25" fmla="*/ 311860 w 608622"/>
                      <a:gd name="connsiteY25" fmla="*/ 304794 h 366170"/>
                      <a:gd name="connsiteX26" fmla="*/ 270643 w 608622"/>
                      <a:gd name="connsiteY26" fmla="*/ 318957 h 366170"/>
                      <a:gd name="connsiteX27" fmla="*/ 257689 w 608622"/>
                      <a:gd name="connsiteY27" fmla="*/ 295351 h 366170"/>
                      <a:gd name="connsiteX28" fmla="*/ 250623 w 608622"/>
                      <a:gd name="connsiteY28" fmla="*/ 287089 h 366170"/>
                      <a:gd name="connsiteX29" fmla="*/ 228248 w 608622"/>
                      <a:gd name="connsiteY29" fmla="*/ 295351 h 366170"/>
                      <a:gd name="connsiteX30" fmla="*/ 215295 w 608622"/>
                      <a:gd name="connsiteY30" fmla="*/ 301253 h 366170"/>
                      <a:gd name="connsiteX31" fmla="*/ 152880 w 608622"/>
                      <a:gd name="connsiteY31" fmla="*/ 327220 h 366170"/>
                      <a:gd name="connsiteX32" fmla="*/ 156413 w 608622"/>
                      <a:gd name="connsiteY32" fmla="*/ 366170 h 366170"/>
                      <a:gd name="connsiteX33" fmla="*/ 134038 w 608622"/>
                      <a:gd name="connsiteY33" fmla="*/ 303613 h 366170"/>
                      <a:gd name="connsiteX34" fmla="*/ 108131 w 608622"/>
                      <a:gd name="connsiteY34" fmla="*/ 281187 h 366170"/>
                      <a:gd name="connsiteX35" fmla="*/ 55137 w 608622"/>
                      <a:gd name="connsiteY35" fmla="*/ 262302 h 366170"/>
                      <a:gd name="connsiteX36" fmla="*/ 28052 w 608622"/>
                      <a:gd name="connsiteY36" fmla="*/ 257581 h 366170"/>
                      <a:gd name="connsiteX37" fmla="*/ 2144 w 608622"/>
                      <a:gd name="connsiteY37" fmla="*/ 250499 h 366170"/>
                      <a:gd name="connsiteX38" fmla="*/ 8032 w 608622"/>
                      <a:gd name="connsiteY38" fmla="*/ 230433 h 366170"/>
                      <a:gd name="connsiteX39" fmla="*/ 15098 w 608622"/>
                      <a:gd name="connsiteY39" fmla="*/ 209188 h 366170"/>
                      <a:gd name="connsiteX40" fmla="*/ 29230 w 608622"/>
                      <a:gd name="connsiteY40" fmla="*/ 192663 h 366170"/>
                      <a:gd name="connsiteX41" fmla="*/ 31585 w 608622"/>
                      <a:gd name="connsiteY41" fmla="*/ 195024 h 366170"/>
                      <a:gd name="connsiteX42" fmla="*/ 82223 w 608622"/>
                      <a:gd name="connsiteY42" fmla="*/ 211548 h 366170"/>
                      <a:gd name="connsiteX43" fmla="*/ 121085 w 608622"/>
                      <a:gd name="connsiteY43" fmla="*/ 215089 h 366170"/>
                      <a:gd name="connsiteX44" fmla="*/ 148170 w 608622"/>
                      <a:gd name="connsiteY44" fmla="*/ 211548 h 366170"/>
                      <a:gd name="connsiteX45" fmla="*/ 177611 w 608622"/>
                      <a:gd name="connsiteY45" fmla="*/ 203286 h 366170"/>
                      <a:gd name="connsiteX46" fmla="*/ 210584 w 608622"/>
                      <a:gd name="connsiteY46" fmla="*/ 177319 h 366170"/>
                      <a:gd name="connsiteX47" fmla="*/ 241202 w 608622"/>
                      <a:gd name="connsiteY47" fmla="*/ 138369 h 366170"/>
                      <a:gd name="connsiteX48" fmla="*/ 264755 w 608622"/>
                      <a:gd name="connsiteY48" fmla="*/ 117123 h 366170"/>
                      <a:gd name="connsiteX49" fmla="*/ 320103 w 608622"/>
                      <a:gd name="connsiteY49" fmla="*/ 120664 h 366170"/>
                      <a:gd name="connsiteX50" fmla="*/ 333057 w 608622"/>
                      <a:gd name="connsiteY50" fmla="*/ 98238 h 366170"/>
                      <a:gd name="connsiteX51" fmla="*/ 320103 w 608622"/>
                      <a:gd name="connsiteY51" fmla="*/ 48664 h 366170"/>
                      <a:gd name="connsiteX52" fmla="*/ 324814 w 608622"/>
                      <a:gd name="connsiteY52" fmla="*/ 41583 h 366170"/>
                      <a:gd name="connsiteX53" fmla="*/ 387228 w 608622"/>
                      <a:gd name="connsiteY53" fmla="*/ 27419 h 366170"/>
                      <a:gd name="connsiteX54" fmla="*/ 388083 w 608622"/>
                      <a:gd name="connsiteY54" fmla="*/ 27419 h 366170"/>
                      <a:gd name="connsiteX55" fmla="*/ 392663 w 608622"/>
                      <a:gd name="connsiteY55" fmla="*/ 4749 h 366170"/>
                      <a:gd name="connsiteX56" fmla="*/ 406388 w 608622"/>
                      <a:gd name="connsiteY56" fmla="*/ 1 h 366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08622" h="366170">
                        <a:moveTo>
                          <a:pt x="406388" y="1"/>
                        </a:moveTo>
                        <a:cubicBezTo>
                          <a:pt x="408024" y="19"/>
                          <a:pt x="409714" y="965"/>
                          <a:pt x="411478" y="3585"/>
                        </a:cubicBezTo>
                        <a:cubicBezTo>
                          <a:pt x="413830" y="7659"/>
                          <a:pt x="415887" y="11734"/>
                          <a:pt x="416328" y="15809"/>
                        </a:cubicBezTo>
                        <a:lnTo>
                          <a:pt x="411748" y="27351"/>
                        </a:lnTo>
                        <a:lnTo>
                          <a:pt x="417847" y="26921"/>
                        </a:lnTo>
                        <a:cubicBezTo>
                          <a:pt x="424913" y="29411"/>
                          <a:pt x="431979" y="38042"/>
                          <a:pt x="439044" y="27419"/>
                        </a:cubicBezTo>
                        <a:cubicBezTo>
                          <a:pt x="442577" y="25058"/>
                          <a:pt x="444932" y="36861"/>
                          <a:pt x="448465" y="27419"/>
                        </a:cubicBezTo>
                        <a:cubicBezTo>
                          <a:pt x="449643" y="22697"/>
                          <a:pt x="451998" y="17976"/>
                          <a:pt x="457886" y="20337"/>
                        </a:cubicBezTo>
                        <a:cubicBezTo>
                          <a:pt x="487327" y="36861"/>
                          <a:pt x="510879" y="15616"/>
                          <a:pt x="536787" y="7353"/>
                        </a:cubicBezTo>
                        <a:cubicBezTo>
                          <a:pt x="541498" y="6173"/>
                          <a:pt x="546208" y="2632"/>
                          <a:pt x="550919" y="4993"/>
                        </a:cubicBezTo>
                        <a:cubicBezTo>
                          <a:pt x="557984" y="9714"/>
                          <a:pt x="562695" y="22697"/>
                          <a:pt x="573293" y="9714"/>
                        </a:cubicBezTo>
                        <a:cubicBezTo>
                          <a:pt x="573293" y="9714"/>
                          <a:pt x="574471" y="9714"/>
                          <a:pt x="574471" y="10894"/>
                        </a:cubicBezTo>
                        <a:cubicBezTo>
                          <a:pt x="578004" y="32140"/>
                          <a:pt x="607445" y="33320"/>
                          <a:pt x="608622" y="55746"/>
                        </a:cubicBezTo>
                        <a:cubicBezTo>
                          <a:pt x="586247" y="43943"/>
                          <a:pt x="565050" y="67550"/>
                          <a:pt x="541498" y="58107"/>
                        </a:cubicBezTo>
                        <a:cubicBezTo>
                          <a:pt x="532077" y="54566"/>
                          <a:pt x="530899" y="72271"/>
                          <a:pt x="530899" y="79353"/>
                        </a:cubicBezTo>
                        <a:cubicBezTo>
                          <a:pt x="534432" y="100598"/>
                          <a:pt x="520300" y="106500"/>
                          <a:pt x="504991" y="106500"/>
                        </a:cubicBezTo>
                        <a:cubicBezTo>
                          <a:pt x="489682" y="107680"/>
                          <a:pt x="484971" y="112402"/>
                          <a:pt x="486149" y="126565"/>
                        </a:cubicBezTo>
                        <a:cubicBezTo>
                          <a:pt x="474373" y="125385"/>
                          <a:pt x="476728" y="138369"/>
                          <a:pt x="470840" y="143090"/>
                        </a:cubicBezTo>
                        <a:cubicBezTo>
                          <a:pt x="462597" y="150172"/>
                          <a:pt x="456708" y="173778"/>
                          <a:pt x="440222" y="148992"/>
                        </a:cubicBezTo>
                        <a:cubicBezTo>
                          <a:pt x="430801" y="136008"/>
                          <a:pt x="421380" y="151352"/>
                          <a:pt x="414314" y="154893"/>
                        </a:cubicBezTo>
                        <a:cubicBezTo>
                          <a:pt x="401360" y="160795"/>
                          <a:pt x="384873" y="157254"/>
                          <a:pt x="377807" y="173778"/>
                        </a:cubicBezTo>
                        <a:cubicBezTo>
                          <a:pt x="374274" y="189122"/>
                          <a:pt x="360143" y="204466"/>
                          <a:pt x="375452" y="220991"/>
                        </a:cubicBezTo>
                        <a:cubicBezTo>
                          <a:pt x="382518" y="228073"/>
                          <a:pt x="373097" y="232794"/>
                          <a:pt x="371919" y="239876"/>
                        </a:cubicBezTo>
                        <a:cubicBezTo>
                          <a:pt x="371919" y="252860"/>
                          <a:pt x="358965" y="263482"/>
                          <a:pt x="362498" y="278827"/>
                        </a:cubicBezTo>
                        <a:cubicBezTo>
                          <a:pt x="363676" y="284728"/>
                          <a:pt x="357787" y="296531"/>
                          <a:pt x="343656" y="289449"/>
                        </a:cubicBezTo>
                        <a:cubicBezTo>
                          <a:pt x="330702" y="283548"/>
                          <a:pt x="315393" y="282367"/>
                          <a:pt x="311860" y="304794"/>
                        </a:cubicBezTo>
                        <a:cubicBezTo>
                          <a:pt x="307149" y="330761"/>
                          <a:pt x="283597" y="314236"/>
                          <a:pt x="270643" y="318957"/>
                        </a:cubicBezTo>
                        <a:cubicBezTo>
                          <a:pt x="262400" y="321318"/>
                          <a:pt x="250623" y="310695"/>
                          <a:pt x="257689" y="295351"/>
                        </a:cubicBezTo>
                        <a:cubicBezTo>
                          <a:pt x="260044" y="290630"/>
                          <a:pt x="254156" y="288269"/>
                          <a:pt x="250623" y="287089"/>
                        </a:cubicBezTo>
                        <a:cubicBezTo>
                          <a:pt x="241202" y="285908"/>
                          <a:pt x="229426" y="289449"/>
                          <a:pt x="228248" y="295351"/>
                        </a:cubicBezTo>
                        <a:cubicBezTo>
                          <a:pt x="227071" y="308334"/>
                          <a:pt x="221183" y="301253"/>
                          <a:pt x="215295" y="301253"/>
                        </a:cubicBezTo>
                        <a:cubicBezTo>
                          <a:pt x="190564" y="301253"/>
                          <a:pt x="169367" y="311875"/>
                          <a:pt x="152880" y="327220"/>
                        </a:cubicBezTo>
                        <a:cubicBezTo>
                          <a:pt x="142282" y="337842"/>
                          <a:pt x="156413" y="352006"/>
                          <a:pt x="156413" y="366170"/>
                        </a:cubicBezTo>
                        <a:cubicBezTo>
                          <a:pt x="124617" y="353187"/>
                          <a:pt x="136394" y="324859"/>
                          <a:pt x="134038" y="303613"/>
                        </a:cubicBezTo>
                        <a:cubicBezTo>
                          <a:pt x="132861" y="290630"/>
                          <a:pt x="119907" y="283548"/>
                          <a:pt x="108131" y="281187"/>
                        </a:cubicBezTo>
                        <a:cubicBezTo>
                          <a:pt x="90466" y="277646"/>
                          <a:pt x="70447" y="274105"/>
                          <a:pt x="55137" y="262302"/>
                        </a:cubicBezTo>
                        <a:cubicBezTo>
                          <a:pt x="46894" y="256400"/>
                          <a:pt x="41006" y="248138"/>
                          <a:pt x="28052" y="257581"/>
                        </a:cubicBezTo>
                        <a:cubicBezTo>
                          <a:pt x="20986" y="263482"/>
                          <a:pt x="8032" y="256400"/>
                          <a:pt x="2144" y="250499"/>
                        </a:cubicBezTo>
                        <a:cubicBezTo>
                          <a:pt x="-2566" y="244597"/>
                          <a:pt x="967" y="235155"/>
                          <a:pt x="8032" y="230433"/>
                        </a:cubicBezTo>
                        <a:cubicBezTo>
                          <a:pt x="16276" y="224532"/>
                          <a:pt x="15098" y="216270"/>
                          <a:pt x="15098" y="209188"/>
                        </a:cubicBezTo>
                        <a:cubicBezTo>
                          <a:pt x="15098" y="198565"/>
                          <a:pt x="17453" y="191483"/>
                          <a:pt x="29230" y="192663"/>
                        </a:cubicBezTo>
                        <a:cubicBezTo>
                          <a:pt x="30407" y="193844"/>
                          <a:pt x="30407" y="195024"/>
                          <a:pt x="31585" y="195024"/>
                        </a:cubicBezTo>
                        <a:cubicBezTo>
                          <a:pt x="46894" y="205647"/>
                          <a:pt x="63381" y="211548"/>
                          <a:pt x="82223" y="211548"/>
                        </a:cubicBezTo>
                        <a:cubicBezTo>
                          <a:pt x="95177" y="211548"/>
                          <a:pt x="108131" y="210368"/>
                          <a:pt x="121085" y="215089"/>
                        </a:cubicBezTo>
                        <a:cubicBezTo>
                          <a:pt x="130506" y="218630"/>
                          <a:pt x="141104" y="218630"/>
                          <a:pt x="148170" y="211548"/>
                        </a:cubicBezTo>
                        <a:cubicBezTo>
                          <a:pt x="157591" y="204466"/>
                          <a:pt x="167012" y="203286"/>
                          <a:pt x="177611" y="203286"/>
                        </a:cubicBezTo>
                        <a:cubicBezTo>
                          <a:pt x="196453" y="204466"/>
                          <a:pt x="207051" y="192663"/>
                          <a:pt x="210584" y="177319"/>
                        </a:cubicBezTo>
                        <a:cubicBezTo>
                          <a:pt x="212939" y="157254"/>
                          <a:pt x="228248" y="146631"/>
                          <a:pt x="241202" y="138369"/>
                        </a:cubicBezTo>
                        <a:cubicBezTo>
                          <a:pt x="251801" y="132467"/>
                          <a:pt x="257689" y="125385"/>
                          <a:pt x="264755" y="117123"/>
                        </a:cubicBezTo>
                        <a:cubicBezTo>
                          <a:pt x="282419" y="133647"/>
                          <a:pt x="302439" y="120664"/>
                          <a:pt x="320103" y="120664"/>
                        </a:cubicBezTo>
                        <a:cubicBezTo>
                          <a:pt x="333057" y="121844"/>
                          <a:pt x="334235" y="106500"/>
                          <a:pt x="333057" y="98238"/>
                        </a:cubicBezTo>
                        <a:cubicBezTo>
                          <a:pt x="330702" y="80533"/>
                          <a:pt x="327169" y="64009"/>
                          <a:pt x="320103" y="48664"/>
                        </a:cubicBezTo>
                        <a:cubicBezTo>
                          <a:pt x="316570" y="40402"/>
                          <a:pt x="322459" y="43943"/>
                          <a:pt x="324814" y="41583"/>
                        </a:cubicBezTo>
                        <a:cubicBezTo>
                          <a:pt x="342478" y="23878"/>
                          <a:pt x="364853" y="23878"/>
                          <a:pt x="387228" y="27419"/>
                        </a:cubicBezTo>
                        <a:lnTo>
                          <a:pt x="388083" y="27419"/>
                        </a:lnTo>
                        <a:lnTo>
                          <a:pt x="392663" y="4749"/>
                        </a:lnTo>
                        <a:cubicBezTo>
                          <a:pt x="397073" y="8241"/>
                          <a:pt x="401482" y="-53"/>
                          <a:pt x="406388" y="1"/>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517" name="9Slide.vn 124">
                    <a:extLst>
                      <a:ext uri="{FF2B5EF4-FFF2-40B4-BE49-F238E27FC236}">
                        <a16:creationId xmlns:a16="http://schemas.microsoft.com/office/drawing/2014/main" xmlns="" id="{C942857C-226B-4D73-242A-27D9D340BA05}"/>
                      </a:ext>
                    </a:extLst>
                  </p:cNvPr>
                  <p:cNvSpPr>
                    <a:spLocks/>
                  </p:cNvSpPr>
                  <p:nvPr>
                    <p:custDataLst>
                      <p:tags r:id="rId163"/>
                    </p:custDataLst>
                  </p:nvPr>
                </p:nvSpPr>
                <p:spPr bwMode="auto">
                  <a:xfrm>
                    <a:off x="7391534" y="4461660"/>
                    <a:ext cx="11587" cy="18829"/>
                  </a:xfrm>
                  <a:custGeom>
                    <a:avLst/>
                    <a:gdLst>
                      <a:gd name="T0" fmla="*/ 3 w 11"/>
                      <a:gd name="T1" fmla="*/ 0 h 17"/>
                      <a:gd name="T2" fmla="*/ 7 w 11"/>
                      <a:gd name="T3" fmla="*/ 4 h 17"/>
                      <a:gd name="T4" fmla="*/ 9 w 11"/>
                      <a:gd name="T5" fmla="*/ 15 h 17"/>
                      <a:gd name="T6" fmla="*/ 4 w 11"/>
                      <a:gd name="T7" fmla="*/ 16 h 17"/>
                      <a:gd name="T8" fmla="*/ 2 w 11"/>
                      <a:gd name="T9" fmla="*/ 6 h 17"/>
                      <a:gd name="T10" fmla="*/ 3 w 11"/>
                      <a:gd name="T11" fmla="*/ 0 h 17"/>
                      <a:gd name="T12" fmla="*/ 3 w 11"/>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1" h="17">
                        <a:moveTo>
                          <a:pt x="3" y="0"/>
                        </a:moveTo>
                        <a:cubicBezTo>
                          <a:pt x="4" y="2"/>
                          <a:pt x="5" y="3"/>
                          <a:pt x="7" y="4"/>
                        </a:cubicBezTo>
                        <a:cubicBezTo>
                          <a:pt x="11" y="7"/>
                          <a:pt x="10" y="11"/>
                          <a:pt x="9" y="15"/>
                        </a:cubicBezTo>
                        <a:cubicBezTo>
                          <a:pt x="9" y="16"/>
                          <a:pt x="5" y="17"/>
                          <a:pt x="4" y="16"/>
                        </a:cubicBezTo>
                        <a:cubicBezTo>
                          <a:pt x="0" y="14"/>
                          <a:pt x="2" y="9"/>
                          <a:pt x="2" y="6"/>
                        </a:cubicBezTo>
                        <a:cubicBezTo>
                          <a:pt x="2" y="4"/>
                          <a:pt x="3" y="2"/>
                          <a:pt x="3" y="0"/>
                        </a:cubicBezTo>
                        <a:cubicBezTo>
                          <a:pt x="3" y="0"/>
                          <a:pt x="3" y="0"/>
                          <a:pt x="3" y="0"/>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518" name="9Slide.vn 125">
                    <a:extLst>
                      <a:ext uri="{FF2B5EF4-FFF2-40B4-BE49-F238E27FC236}">
                        <a16:creationId xmlns:a16="http://schemas.microsoft.com/office/drawing/2014/main" xmlns="" id="{E02F6742-D8CF-3CBD-7215-DB539D967F17}"/>
                      </a:ext>
                    </a:extLst>
                  </p:cNvPr>
                  <p:cNvSpPr>
                    <a:spLocks/>
                  </p:cNvSpPr>
                  <p:nvPr>
                    <p:custDataLst>
                      <p:tags r:id="rId164"/>
                    </p:custDataLst>
                  </p:nvPr>
                </p:nvSpPr>
                <p:spPr bwMode="auto">
                  <a:xfrm>
                    <a:off x="7397327" y="4868642"/>
                    <a:ext cx="24622" cy="21725"/>
                  </a:xfrm>
                  <a:custGeom>
                    <a:avLst/>
                    <a:gdLst>
                      <a:gd name="T0" fmla="*/ 0 w 23"/>
                      <a:gd name="T1" fmla="*/ 2 h 21"/>
                      <a:gd name="T2" fmla="*/ 23 w 23"/>
                      <a:gd name="T3" fmla="*/ 13 h 21"/>
                      <a:gd name="T4" fmla="*/ 18 w 23"/>
                      <a:gd name="T5" fmla="*/ 21 h 21"/>
                      <a:gd name="T6" fmla="*/ 0 w 23"/>
                      <a:gd name="T7" fmla="*/ 2 h 21"/>
                    </a:gdLst>
                    <a:ahLst/>
                    <a:cxnLst>
                      <a:cxn ang="0">
                        <a:pos x="T0" y="T1"/>
                      </a:cxn>
                      <a:cxn ang="0">
                        <a:pos x="T2" y="T3"/>
                      </a:cxn>
                      <a:cxn ang="0">
                        <a:pos x="T4" y="T5"/>
                      </a:cxn>
                      <a:cxn ang="0">
                        <a:pos x="T6" y="T7"/>
                      </a:cxn>
                    </a:cxnLst>
                    <a:rect l="0" t="0" r="r" b="b"/>
                    <a:pathLst>
                      <a:path w="23" h="21">
                        <a:moveTo>
                          <a:pt x="0" y="2"/>
                        </a:moveTo>
                        <a:cubicBezTo>
                          <a:pt x="11" y="0"/>
                          <a:pt x="16" y="8"/>
                          <a:pt x="23" y="13"/>
                        </a:cubicBezTo>
                        <a:cubicBezTo>
                          <a:pt x="23" y="13"/>
                          <a:pt x="20" y="18"/>
                          <a:pt x="18" y="21"/>
                        </a:cubicBezTo>
                        <a:cubicBezTo>
                          <a:pt x="14" y="13"/>
                          <a:pt x="1" y="13"/>
                          <a:pt x="0" y="2"/>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519" name="9Slide.vn 126">
                    <a:extLst>
                      <a:ext uri="{FF2B5EF4-FFF2-40B4-BE49-F238E27FC236}">
                        <a16:creationId xmlns:a16="http://schemas.microsoft.com/office/drawing/2014/main" xmlns="" id="{1090654D-CD4E-5B37-173B-9A329098A8DC}"/>
                      </a:ext>
                    </a:extLst>
                  </p:cNvPr>
                  <p:cNvSpPr>
                    <a:spLocks/>
                  </p:cNvSpPr>
                  <p:nvPr>
                    <p:custDataLst>
                      <p:tags r:id="rId165"/>
                    </p:custDataLst>
                  </p:nvPr>
                </p:nvSpPr>
                <p:spPr bwMode="auto">
                  <a:xfrm>
                    <a:off x="7397327" y="4861401"/>
                    <a:ext cx="4345" cy="4345"/>
                  </a:xfrm>
                  <a:custGeom>
                    <a:avLst/>
                    <a:gdLst>
                      <a:gd name="T0" fmla="*/ 0 w 4"/>
                      <a:gd name="T1" fmla="*/ 4 h 4"/>
                      <a:gd name="T2" fmla="*/ 4 w 4"/>
                      <a:gd name="T3" fmla="*/ 0 h 4"/>
                      <a:gd name="T4" fmla="*/ 0 w 4"/>
                      <a:gd name="T5" fmla="*/ 4 h 4"/>
                    </a:gdLst>
                    <a:ahLst/>
                    <a:cxnLst>
                      <a:cxn ang="0">
                        <a:pos x="T0" y="T1"/>
                      </a:cxn>
                      <a:cxn ang="0">
                        <a:pos x="T2" y="T3"/>
                      </a:cxn>
                      <a:cxn ang="0">
                        <a:pos x="T4" y="T5"/>
                      </a:cxn>
                    </a:cxnLst>
                    <a:rect l="0" t="0" r="r" b="b"/>
                    <a:pathLst>
                      <a:path w="4" h="4">
                        <a:moveTo>
                          <a:pt x="0" y="4"/>
                        </a:moveTo>
                        <a:cubicBezTo>
                          <a:pt x="1" y="2"/>
                          <a:pt x="2" y="1"/>
                          <a:pt x="4" y="0"/>
                        </a:cubicBezTo>
                        <a:cubicBezTo>
                          <a:pt x="2" y="1"/>
                          <a:pt x="1" y="2"/>
                          <a:pt x="0" y="4"/>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520" name="9Slide.vn 127">
                    <a:extLst>
                      <a:ext uri="{FF2B5EF4-FFF2-40B4-BE49-F238E27FC236}">
                        <a16:creationId xmlns:a16="http://schemas.microsoft.com/office/drawing/2014/main" xmlns="" id="{5E202279-AF84-994D-BAC4-500E2FCFC899}"/>
                      </a:ext>
                    </a:extLst>
                  </p:cNvPr>
                  <p:cNvSpPr>
                    <a:spLocks/>
                  </p:cNvSpPr>
                  <p:nvPr>
                    <p:custDataLst>
                      <p:tags r:id="rId166"/>
                    </p:custDataLst>
                  </p:nvPr>
                </p:nvSpPr>
                <p:spPr bwMode="auto">
                  <a:xfrm>
                    <a:off x="6512930" y="1531728"/>
                    <a:ext cx="71027" cy="61227"/>
                  </a:xfrm>
                  <a:custGeom>
                    <a:avLst/>
                    <a:gdLst>
                      <a:gd name="connsiteX0" fmla="*/ 99099 w 201966"/>
                      <a:gd name="connsiteY0" fmla="*/ 1188 h 174099"/>
                      <a:gd name="connsiteX1" fmla="*/ 134191 w 201966"/>
                      <a:gd name="connsiteY1" fmla="*/ 18818 h 174099"/>
                      <a:gd name="connsiteX2" fmla="*/ 131983 w 201966"/>
                      <a:gd name="connsiteY2" fmla="*/ 20204 h 174099"/>
                      <a:gd name="connsiteX3" fmla="*/ 132663 w 201966"/>
                      <a:gd name="connsiteY3" fmla="*/ 20121 h 174099"/>
                      <a:gd name="connsiteX4" fmla="*/ 132733 w 201966"/>
                      <a:gd name="connsiteY4" fmla="*/ 21351 h 174099"/>
                      <a:gd name="connsiteX5" fmla="*/ 134191 w 201966"/>
                      <a:gd name="connsiteY5" fmla="*/ 18818 h 174099"/>
                      <a:gd name="connsiteX6" fmla="*/ 170512 w 201966"/>
                      <a:gd name="connsiteY6" fmla="*/ 52272 h 174099"/>
                      <a:gd name="connsiteX7" fmla="*/ 170512 w 201966"/>
                      <a:gd name="connsiteY7" fmla="*/ 116138 h 174099"/>
                      <a:gd name="connsiteX8" fmla="*/ 161432 w 201966"/>
                      <a:gd name="connsiteY8" fmla="*/ 122220 h 174099"/>
                      <a:gd name="connsiteX9" fmla="*/ 155378 w 201966"/>
                      <a:gd name="connsiteY9" fmla="*/ 173921 h 174099"/>
                      <a:gd name="connsiteX10" fmla="*/ 52469 w 201966"/>
                      <a:gd name="connsiteY10" fmla="*/ 119179 h 174099"/>
                      <a:gd name="connsiteX11" fmla="*/ 46415 w 201966"/>
                      <a:gd name="connsiteY11" fmla="*/ 97890 h 174099"/>
                      <a:gd name="connsiteX12" fmla="*/ 13120 w 201966"/>
                      <a:gd name="connsiteY12" fmla="*/ 40107 h 174099"/>
                      <a:gd name="connsiteX13" fmla="*/ 99099 w 201966"/>
                      <a:gd name="connsiteY13" fmla="*/ 1188 h 174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966" h="174099">
                        <a:moveTo>
                          <a:pt x="99099" y="1188"/>
                        </a:moveTo>
                        <a:cubicBezTo>
                          <a:pt x="110355" y="3422"/>
                          <a:pt x="122084" y="8934"/>
                          <a:pt x="134191" y="18818"/>
                        </a:cubicBezTo>
                        <a:lnTo>
                          <a:pt x="131983" y="20204"/>
                        </a:lnTo>
                        <a:lnTo>
                          <a:pt x="132663" y="20121"/>
                        </a:lnTo>
                        <a:lnTo>
                          <a:pt x="132733" y="21351"/>
                        </a:lnTo>
                        <a:lnTo>
                          <a:pt x="134191" y="18818"/>
                        </a:lnTo>
                        <a:cubicBezTo>
                          <a:pt x="149325" y="21859"/>
                          <a:pt x="152351" y="43148"/>
                          <a:pt x="170512" y="52272"/>
                        </a:cubicBezTo>
                        <a:cubicBezTo>
                          <a:pt x="197753" y="67478"/>
                          <a:pt x="224993" y="94849"/>
                          <a:pt x="170512" y="116138"/>
                        </a:cubicBezTo>
                        <a:cubicBezTo>
                          <a:pt x="167485" y="119179"/>
                          <a:pt x="161432" y="122220"/>
                          <a:pt x="161432" y="122220"/>
                        </a:cubicBezTo>
                        <a:cubicBezTo>
                          <a:pt x="170512" y="140467"/>
                          <a:pt x="179592" y="176962"/>
                          <a:pt x="155378" y="173921"/>
                        </a:cubicBezTo>
                        <a:cubicBezTo>
                          <a:pt x="119057" y="167838"/>
                          <a:pt x="85763" y="140467"/>
                          <a:pt x="52469" y="119179"/>
                        </a:cubicBezTo>
                        <a:cubicBezTo>
                          <a:pt x="46415" y="116138"/>
                          <a:pt x="49442" y="103973"/>
                          <a:pt x="46415" y="97890"/>
                        </a:cubicBezTo>
                        <a:cubicBezTo>
                          <a:pt x="34308" y="79643"/>
                          <a:pt x="-26227" y="82684"/>
                          <a:pt x="13120" y="40107"/>
                        </a:cubicBezTo>
                        <a:cubicBezTo>
                          <a:pt x="35821" y="17297"/>
                          <a:pt x="65332" y="-5512"/>
                          <a:pt x="99099" y="1188"/>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521" name="9Slide.vn 128">
                    <a:extLst>
                      <a:ext uri="{FF2B5EF4-FFF2-40B4-BE49-F238E27FC236}">
                        <a16:creationId xmlns:a16="http://schemas.microsoft.com/office/drawing/2014/main" xmlns="" id="{1ACDB30E-8708-CEDD-F2A0-230685523E0A}"/>
                      </a:ext>
                    </a:extLst>
                  </p:cNvPr>
                  <p:cNvSpPr>
                    <a:spLocks/>
                  </p:cNvSpPr>
                  <p:nvPr>
                    <p:custDataLst>
                      <p:tags r:id="rId167"/>
                    </p:custDataLst>
                  </p:nvPr>
                </p:nvSpPr>
                <p:spPr bwMode="auto">
                  <a:xfrm>
                    <a:off x="6586809" y="1613337"/>
                    <a:ext cx="50583" cy="32084"/>
                  </a:xfrm>
                  <a:custGeom>
                    <a:avLst/>
                    <a:gdLst>
                      <a:gd name="connsiteX0" fmla="*/ 9413 w 55444"/>
                      <a:gd name="connsiteY0" fmla="*/ 294 h 35167"/>
                      <a:gd name="connsiteX1" fmla="*/ 17783 w 55444"/>
                      <a:gd name="connsiteY1" fmla="*/ 2483 h 35167"/>
                      <a:gd name="connsiteX2" fmla="*/ 36579 w 55444"/>
                      <a:gd name="connsiteY2" fmla="*/ 8320 h 35167"/>
                      <a:gd name="connsiteX3" fmla="*/ 55375 w 55444"/>
                      <a:gd name="connsiteY3" fmla="*/ 19993 h 35167"/>
                      <a:gd name="connsiteX4" fmla="*/ 38929 w 55444"/>
                      <a:gd name="connsiteY4" fmla="*/ 31666 h 35167"/>
                      <a:gd name="connsiteX5" fmla="*/ 20133 w 55444"/>
                      <a:gd name="connsiteY5" fmla="*/ 35167 h 35167"/>
                      <a:gd name="connsiteX6" fmla="*/ 2511 w 55444"/>
                      <a:gd name="connsiteY6" fmla="*/ 30498 h 35167"/>
                      <a:gd name="connsiteX7" fmla="*/ 3686 w 55444"/>
                      <a:gd name="connsiteY7" fmla="*/ 5985 h 35167"/>
                      <a:gd name="connsiteX8" fmla="*/ 9413 w 55444"/>
                      <a:gd name="connsiteY8" fmla="*/ 294 h 35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44" h="35167">
                        <a:moveTo>
                          <a:pt x="9413" y="294"/>
                        </a:moveTo>
                        <a:cubicBezTo>
                          <a:pt x="11616" y="-435"/>
                          <a:pt x="14259" y="149"/>
                          <a:pt x="17783" y="2483"/>
                        </a:cubicBezTo>
                        <a:cubicBezTo>
                          <a:pt x="23657" y="5985"/>
                          <a:pt x="31880" y="4818"/>
                          <a:pt x="36579" y="8320"/>
                        </a:cubicBezTo>
                        <a:cubicBezTo>
                          <a:pt x="42453" y="11822"/>
                          <a:pt x="56550" y="5985"/>
                          <a:pt x="55375" y="19993"/>
                        </a:cubicBezTo>
                        <a:cubicBezTo>
                          <a:pt x="54201" y="30498"/>
                          <a:pt x="44803" y="28164"/>
                          <a:pt x="38929" y="31666"/>
                        </a:cubicBezTo>
                        <a:cubicBezTo>
                          <a:pt x="31880" y="35167"/>
                          <a:pt x="26006" y="34000"/>
                          <a:pt x="20133" y="35167"/>
                        </a:cubicBezTo>
                        <a:cubicBezTo>
                          <a:pt x="14259" y="34000"/>
                          <a:pt x="3686" y="37502"/>
                          <a:pt x="2511" y="30498"/>
                        </a:cubicBezTo>
                        <a:cubicBezTo>
                          <a:pt x="161" y="23495"/>
                          <a:pt x="-2188" y="14156"/>
                          <a:pt x="3686" y="5985"/>
                        </a:cubicBezTo>
                        <a:cubicBezTo>
                          <a:pt x="5448" y="3067"/>
                          <a:pt x="7210" y="1024"/>
                          <a:pt x="9413" y="294"/>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522" name="9Slide.vn 129">
                    <a:extLst>
                      <a:ext uri="{FF2B5EF4-FFF2-40B4-BE49-F238E27FC236}">
                        <a16:creationId xmlns:a16="http://schemas.microsoft.com/office/drawing/2014/main" xmlns="" id="{121D273E-87BC-3A2D-1D50-22A7ABB99510}"/>
                      </a:ext>
                    </a:extLst>
                  </p:cNvPr>
                  <p:cNvSpPr>
                    <a:spLocks/>
                  </p:cNvSpPr>
                  <p:nvPr>
                    <p:custDataLst>
                      <p:tags r:id="rId168"/>
                    </p:custDataLst>
                  </p:nvPr>
                </p:nvSpPr>
                <p:spPr bwMode="auto">
                  <a:xfrm>
                    <a:off x="5465251" y="1475199"/>
                    <a:ext cx="17380" cy="21725"/>
                  </a:xfrm>
                  <a:custGeom>
                    <a:avLst/>
                    <a:gdLst>
                      <a:gd name="T0" fmla="*/ 0 w 16"/>
                      <a:gd name="T1" fmla="*/ 11 h 20"/>
                      <a:gd name="T2" fmla="*/ 16 w 16"/>
                      <a:gd name="T3" fmla="*/ 11 h 20"/>
                      <a:gd name="T4" fmla="*/ 0 w 16"/>
                      <a:gd name="T5" fmla="*/ 11 h 20"/>
                    </a:gdLst>
                    <a:ahLst/>
                    <a:cxnLst>
                      <a:cxn ang="0">
                        <a:pos x="T0" y="T1"/>
                      </a:cxn>
                      <a:cxn ang="0">
                        <a:pos x="T2" y="T3"/>
                      </a:cxn>
                      <a:cxn ang="0">
                        <a:pos x="T4" y="T5"/>
                      </a:cxn>
                    </a:cxnLst>
                    <a:rect l="0" t="0" r="r" b="b"/>
                    <a:pathLst>
                      <a:path w="16" h="20">
                        <a:moveTo>
                          <a:pt x="0" y="11"/>
                        </a:moveTo>
                        <a:cubicBezTo>
                          <a:pt x="5" y="8"/>
                          <a:pt x="11" y="0"/>
                          <a:pt x="16" y="11"/>
                        </a:cubicBezTo>
                        <a:cubicBezTo>
                          <a:pt x="10" y="12"/>
                          <a:pt x="5" y="20"/>
                          <a:pt x="0" y="11"/>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523" name="9Slide.vn 130">
                    <a:extLst>
                      <a:ext uri="{FF2B5EF4-FFF2-40B4-BE49-F238E27FC236}">
                        <a16:creationId xmlns:a16="http://schemas.microsoft.com/office/drawing/2014/main" xmlns="" id="{100E3FFA-087E-5C20-645E-FEDCFECB0FF6}"/>
                      </a:ext>
                    </a:extLst>
                  </p:cNvPr>
                  <p:cNvSpPr>
                    <a:spLocks/>
                  </p:cNvSpPr>
                  <p:nvPr>
                    <p:custDataLst>
                      <p:tags r:id="rId169"/>
                    </p:custDataLst>
                  </p:nvPr>
                </p:nvSpPr>
                <p:spPr bwMode="auto">
                  <a:xfrm>
                    <a:off x="6700679" y="5094581"/>
                    <a:ext cx="39105" cy="33312"/>
                  </a:xfrm>
                  <a:custGeom>
                    <a:avLst/>
                    <a:gdLst>
                      <a:gd name="T0" fmla="*/ 37 w 37"/>
                      <a:gd name="T1" fmla="*/ 12 h 32"/>
                      <a:gd name="T2" fmla="*/ 10 w 37"/>
                      <a:gd name="T3" fmla="*/ 29 h 32"/>
                      <a:gd name="T4" fmla="*/ 3 w 37"/>
                      <a:gd name="T5" fmla="*/ 28 h 32"/>
                      <a:gd name="T6" fmla="*/ 4 w 37"/>
                      <a:gd name="T7" fmla="*/ 20 h 32"/>
                      <a:gd name="T8" fmla="*/ 21 w 37"/>
                      <a:gd name="T9" fmla="*/ 0 h 32"/>
                      <a:gd name="T10" fmla="*/ 37 w 37"/>
                      <a:gd name="T11" fmla="*/ 12 h 32"/>
                    </a:gdLst>
                    <a:ahLst/>
                    <a:cxnLst>
                      <a:cxn ang="0">
                        <a:pos x="T0" y="T1"/>
                      </a:cxn>
                      <a:cxn ang="0">
                        <a:pos x="T2" y="T3"/>
                      </a:cxn>
                      <a:cxn ang="0">
                        <a:pos x="T4" y="T5"/>
                      </a:cxn>
                      <a:cxn ang="0">
                        <a:pos x="T6" y="T7"/>
                      </a:cxn>
                      <a:cxn ang="0">
                        <a:pos x="T8" y="T9"/>
                      </a:cxn>
                      <a:cxn ang="0">
                        <a:pos x="T10" y="T11"/>
                      </a:cxn>
                    </a:cxnLst>
                    <a:rect l="0" t="0" r="r" b="b"/>
                    <a:pathLst>
                      <a:path w="37" h="32">
                        <a:moveTo>
                          <a:pt x="37" y="12"/>
                        </a:moveTo>
                        <a:cubicBezTo>
                          <a:pt x="28" y="18"/>
                          <a:pt x="19" y="23"/>
                          <a:pt x="10" y="29"/>
                        </a:cubicBezTo>
                        <a:cubicBezTo>
                          <a:pt x="7" y="32"/>
                          <a:pt x="5" y="30"/>
                          <a:pt x="3" y="28"/>
                        </a:cubicBezTo>
                        <a:cubicBezTo>
                          <a:pt x="1" y="25"/>
                          <a:pt x="0" y="20"/>
                          <a:pt x="4" y="20"/>
                        </a:cubicBezTo>
                        <a:cubicBezTo>
                          <a:pt x="19" y="21"/>
                          <a:pt x="16" y="7"/>
                          <a:pt x="21" y="0"/>
                        </a:cubicBezTo>
                        <a:cubicBezTo>
                          <a:pt x="26" y="4"/>
                          <a:pt x="32" y="8"/>
                          <a:pt x="37" y="12"/>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grpSp>
            <p:grpSp>
              <p:nvGrpSpPr>
                <p:cNvPr id="353" name="Group 352">
                  <a:extLst>
                    <a:ext uri="{FF2B5EF4-FFF2-40B4-BE49-F238E27FC236}">
                      <a16:creationId xmlns:a16="http://schemas.microsoft.com/office/drawing/2014/main" xmlns="" id="{0980ACEB-9773-05EA-553F-8F58BA3780F1}"/>
                    </a:ext>
                  </a:extLst>
                </p:cNvPr>
                <p:cNvGrpSpPr/>
                <p:nvPr/>
              </p:nvGrpSpPr>
              <p:grpSpPr>
                <a:xfrm>
                  <a:off x="8807415" y="3199755"/>
                  <a:ext cx="416708" cy="355858"/>
                  <a:chOff x="8021933" y="3193026"/>
                  <a:chExt cx="358473" cy="314947"/>
                </a:xfrm>
                <a:solidFill>
                  <a:schemeClr val="accent6">
                    <a:lumMod val="60000"/>
                    <a:lumOff val="40000"/>
                  </a:schemeClr>
                </a:solidFill>
              </p:grpSpPr>
              <p:sp>
                <p:nvSpPr>
                  <p:cNvPr id="383" name="9Slide.vn 47">
                    <a:extLst>
                      <a:ext uri="{FF2B5EF4-FFF2-40B4-BE49-F238E27FC236}">
                        <a16:creationId xmlns:a16="http://schemas.microsoft.com/office/drawing/2014/main" xmlns="" id="{4F8BE57D-CD0E-B3F6-C777-BD56541EC43E}"/>
                      </a:ext>
                    </a:extLst>
                  </p:cNvPr>
                  <p:cNvSpPr>
                    <a:spLocks/>
                  </p:cNvSpPr>
                  <p:nvPr>
                    <p:custDataLst>
                      <p:tags r:id="rId29"/>
                    </p:custDataLst>
                  </p:nvPr>
                </p:nvSpPr>
                <p:spPr bwMode="auto">
                  <a:xfrm>
                    <a:off x="8198909" y="3278488"/>
                    <a:ext cx="63290" cy="97615"/>
                  </a:xfrm>
                  <a:custGeom>
                    <a:avLst/>
                    <a:gdLst>
                      <a:gd name="T0" fmla="*/ 199 w 239"/>
                      <a:gd name="T1" fmla="*/ 149 h 369"/>
                      <a:gd name="T2" fmla="*/ 172 w 239"/>
                      <a:gd name="T3" fmla="*/ 144 h 369"/>
                      <a:gd name="T4" fmla="*/ 168 w 239"/>
                      <a:gd name="T5" fmla="*/ 159 h 369"/>
                      <a:gd name="T6" fmla="*/ 178 w 239"/>
                      <a:gd name="T7" fmla="*/ 178 h 369"/>
                      <a:gd name="T8" fmla="*/ 181 w 239"/>
                      <a:gd name="T9" fmla="*/ 204 h 369"/>
                      <a:gd name="T10" fmla="*/ 177 w 239"/>
                      <a:gd name="T11" fmla="*/ 248 h 369"/>
                      <a:gd name="T12" fmla="*/ 187 w 239"/>
                      <a:gd name="T13" fmla="*/ 249 h 369"/>
                      <a:gd name="T14" fmla="*/ 183 w 239"/>
                      <a:gd name="T15" fmla="*/ 307 h 369"/>
                      <a:gd name="T16" fmla="*/ 187 w 239"/>
                      <a:gd name="T17" fmla="*/ 313 h 369"/>
                      <a:gd name="T18" fmla="*/ 196 w 239"/>
                      <a:gd name="T19" fmla="*/ 336 h 369"/>
                      <a:gd name="T20" fmla="*/ 200 w 239"/>
                      <a:gd name="T21" fmla="*/ 352 h 369"/>
                      <a:gd name="T22" fmla="*/ 191 w 239"/>
                      <a:gd name="T23" fmla="*/ 332 h 369"/>
                      <a:gd name="T24" fmla="*/ 184 w 239"/>
                      <a:gd name="T25" fmla="*/ 322 h 369"/>
                      <a:gd name="T26" fmla="*/ 174 w 239"/>
                      <a:gd name="T27" fmla="*/ 328 h 369"/>
                      <a:gd name="T28" fmla="*/ 145 w 239"/>
                      <a:gd name="T29" fmla="*/ 369 h 369"/>
                      <a:gd name="T30" fmla="*/ 114 w 239"/>
                      <a:gd name="T31" fmla="*/ 330 h 369"/>
                      <a:gd name="T32" fmla="*/ 81 w 239"/>
                      <a:gd name="T33" fmla="*/ 321 h 369"/>
                      <a:gd name="T34" fmla="*/ 66 w 239"/>
                      <a:gd name="T35" fmla="*/ 302 h 369"/>
                      <a:gd name="T36" fmla="*/ 60 w 239"/>
                      <a:gd name="T37" fmla="*/ 302 h 369"/>
                      <a:gd name="T38" fmla="*/ 60 w 239"/>
                      <a:gd name="T39" fmla="*/ 302 h 369"/>
                      <a:gd name="T40" fmla="*/ 52 w 239"/>
                      <a:gd name="T41" fmla="*/ 290 h 369"/>
                      <a:gd name="T42" fmla="*/ 40 w 239"/>
                      <a:gd name="T43" fmla="*/ 252 h 369"/>
                      <a:gd name="T44" fmla="*/ 37 w 239"/>
                      <a:gd name="T45" fmla="*/ 243 h 369"/>
                      <a:gd name="T46" fmla="*/ 13 w 239"/>
                      <a:gd name="T47" fmla="*/ 220 h 369"/>
                      <a:gd name="T48" fmla="*/ 1 w 239"/>
                      <a:gd name="T49" fmla="*/ 162 h 369"/>
                      <a:gd name="T50" fmla="*/ 21 w 239"/>
                      <a:gd name="T51" fmla="*/ 137 h 369"/>
                      <a:gd name="T52" fmla="*/ 39 w 239"/>
                      <a:gd name="T53" fmla="*/ 139 h 369"/>
                      <a:gd name="T54" fmla="*/ 62 w 239"/>
                      <a:gd name="T55" fmla="*/ 147 h 369"/>
                      <a:gd name="T56" fmla="*/ 72 w 239"/>
                      <a:gd name="T57" fmla="*/ 132 h 369"/>
                      <a:gd name="T58" fmla="*/ 92 w 239"/>
                      <a:gd name="T59" fmla="*/ 95 h 369"/>
                      <a:gd name="T60" fmla="*/ 114 w 239"/>
                      <a:gd name="T61" fmla="*/ 89 h 369"/>
                      <a:gd name="T62" fmla="*/ 104 w 239"/>
                      <a:gd name="T63" fmla="*/ 75 h 369"/>
                      <a:gd name="T64" fmla="*/ 126 w 239"/>
                      <a:gd name="T65" fmla="*/ 43 h 369"/>
                      <a:gd name="T66" fmla="*/ 169 w 239"/>
                      <a:gd name="T67" fmla="*/ 19 h 369"/>
                      <a:gd name="T68" fmla="*/ 239 w 239"/>
                      <a:gd name="T69" fmla="*/ 0 h 369"/>
                      <a:gd name="T70" fmla="*/ 231 w 239"/>
                      <a:gd name="T71" fmla="*/ 25 h 369"/>
                      <a:gd name="T72" fmla="*/ 231 w 239"/>
                      <a:gd name="T73" fmla="*/ 25 h 369"/>
                      <a:gd name="T74" fmla="*/ 207 w 239"/>
                      <a:gd name="T75" fmla="*/ 45 h 369"/>
                      <a:gd name="T76" fmla="*/ 207 w 239"/>
                      <a:gd name="T77" fmla="*/ 45 h 369"/>
                      <a:gd name="T78" fmla="*/ 191 w 239"/>
                      <a:gd name="T79" fmla="*/ 61 h 369"/>
                      <a:gd name="T80" fmla="*/ 191 w 239"/>
                      <a:gd name="T81" fmla="*/ 61 h 369"/>
                      <a:gd name="T82" fmla="*/ 179 w 239"/>
                      <a:gd name="T83" fmla="*/ 68 h 369"/>
                      <a:gd name="T84" fmla="*/ 180 w 239"/>
                      <a:gd name="T85" fmla="*/ 104 h 369"/>
                      <a:gd name="T86" fmla="*/ 203 w 239"/>
                      <a:gd name="T87" fmla="*/ 133 h 369"/>
                      <a:gd name="T88" fmla="*/ 203 w 239"/>
                      <a:gd name="T89" fmla="*/ 145 h 369"/>
                      <a:gd name="T90" fmla="*/ 199 w 239"/>
                      <a:gd name="T91" fmla="*/ 14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9" h="369">
                        <a:moveTo>
                          <a:pt x="199" y="149"/>
                        </a:moveTo>
                        <a:cubicBezTo>
                          <a:pt x="190" y="147"/>
                          <a:pt x="183" y="139"/>
                          <a:pt x="172" y="144"/>
                        </a:cubicBezTo>
                        <a:cubicBezTo>
                          <a:pt x="163" y="149"/>
                          <a:pt x="166" y="156"/>
                          <a:pt x="168" y="159"/>
                        </a:cubicBezTo>
                        <a:cubicBezTo>
                          <a:pt x="173" y="165"/>
                          <a:pt x="173" y="172"/>
                          <a:pt x="178" y="178"/>
                        </a:cubicBezTo>
                        <a:cubicBezTo>
                          <a:pt x="185" y="186"/>
                          <a:pt x="190" y="191"/>
                          <a:pt x="181" y="204"/>
                        </a:cubicBezTo>
                        <a:cubicBezTo>
                          <a:pt x="174" y="214"/>
                          <a:pt x="180" y="233"/>
                          <a:pt x="177" y="248"/>
                        </a:cubicBezTo>
                        <a:cubicBezTo>
                          <a:pt x="176" y="253"/>
                          <a:pt x="183" y="250"/>
                          <a:pt x="187" y="249"/>
                        </a:cubicBezTo>
                        <a:cubicBezTo>
                          <a:pt x="171" y="267"/>
                          <a:pt x="180" y="287"/>
                          <a:pt x="183" y="307"/>
                        </a:cubicBezTo>
                        <a:cubicBezTo>
                          <a:pt x="184" y="310"/>
                          <a:pt x="183" y="312"/>
                          <a:pt x="187" y="313"/>
                        </a:cubicBezTo>
                        <a:cubicBezTo>
                          <a:pt x="201" y="316"/>
                          <a:pt x="201" y="325"/>
                          <a:pt x="196" y="336"/>
                        </a:cubicBezTo>
                        <a:cubicBezTo>
                          <a:pt x="194" y="343"/>
                          <a:pt x="207" y="351"/>
                          <a:pt x="200" y="352"/>
                        </a:cubicBezTo>
                        <a:cubicBezTo>
                          <a:pt x="187" y="353"/>
                          <a:pt x="193" y="340"/>
                          <a:pt x="191" y="332"/>
                        </a:cubicBezTo>
                        <a:cubicBezTo>
                          <a:pt x="189" y="328"/>
                          <a:pt x="187" y="323"/>
                          <a:pt x="184" y="322"/>
                        </a:cubicBezTo>
                        <a:cubicBezTo>
                          <a:pt x="180" y="320"/>
                          <a:pt x="177" y="325"/>
                          <a:pt x="174" y="328"/>
                        </a:cubicBezTo>
                        <a:cubicBezTo>
                          <a:pt x="164" y="341"/>
                          <a:pt x="145" y="347"/>
                          <a:pt x="145" y="369"/>
                        </a:cubicBezTo>
                        <a:cubicBezTo>
                          <a:pt x="137" y="353"/>
                          <a:pt x="132" y="336"/>
                          <a:pt x="114" y="330"/>
                        </a:cubicBezTo>
                        <a:cubicBezTo>
                          <a:pt x="103" y="327"/>
                          <a:pt x="91" y="327"/>
                          <a:pt x="81" y="321"/>
                        </a:cubicBezTo>
                        <a:cubicBezTo>
                          <a:pt x="74" y="316"/>
                          <a:pt x="59" y="318"/>
                          <a:pt x="66" y="302"/>
                        </a:cubicBezTo>
                        <a:cubicBezTo>
                          <a:pt x="64" y="302"/>
                          <a:pt x="62" y="302"/>
                          <a:pt x="60" y="302"/>
                        </a:cubicBezTo>
                        <a:cubicBezTo>
                          <a:pt x="60" y="302"/>
                          <a:pt x="60" y="302"/>
                          <a:pt x="60" y="302"/>
                        </a:cubicBezTo>
                        <a:cubicBezTo>
                          <a:pt x="57" y="299"/>
                          <a:pt x="60" y="294"/>
                          <a:pt x="52" y="290"/>
                        </a:cubicBezTo>
                        <a:cubicBezTo>
                          <a:pt x="39" y="284"/>
                          <a:pt x="39" y="266"/>
                          <a:pt x="40" y="252"/>
                        </a:cubicBezTo>
                        <a:cubicBezTo>
                          <a:pt x="40" y="248"/>
                          <a:pt x="42" y="241"/>
                          <a:pt x="37" y="243"/>
                        </a:cubicBezTo>
                        <a:cubicBezTo>
                          <a:pt x="13" y="251"/>
                          <a:pt x="13" y="229"/>
                          <a:pt x="13" y="220"/>
                        </a:cubicBezTo>
                        <a:cubicBezTo>
                          <a:pt x="12" y="199"/>
                          <a:pt x="2" y="182"/>
                          <a:pt x="1" y="162"/>
                        </a:cubicBezTo>
                        <a:cubicBezTo>
                          <a:pt x="0" y="143"/>
                          <a:pt x="14" y="145"/>
                          <a:pt x="21" y="137"/>
                        </a:cubicBezTo>
                        <a:cubicBezTo>
                          <a:pt x="28" y="130"/>
                          <a:pt x="33" y="134"/>
                          <a:pt x="39" y="139"/>
                        </a:cubicBezTo>
                        <a:cubicBezTo>
                          <a:pt x="45" y="144"/>
                          <a:pt x="54" y="147"/>
                          <a:pt x="62" y="147"/>
                        </a:cubicBezTo>
                        <a:cubicBezTo>
                          <a:pt x="68" y="147"/>
                          <a:pt x="76" y="142"/>
                          <a:pt x="72" y="132"/>
                        </a:cubicBezTo>
                        <a:cubicBezTo>
                          <a:pt x="62" y="108"/>
                          <a:pt x="68" y="100"/>
                          <a:pt x="92" y="95"/>
                        </a:cubicBezTo>
                        <a:cubicBezTo>
                          <a:pt x="99" y="94"/>
                          <a:pt x="106" y="87"/>
                          <a:pt x="114" y="89"/>
                        </a:cubicBezTo>
                        <a:cubicBezTo>
                          <a:pt x="118" y="76"/>
                          <a:pt x="100" y="86"/>
                          <a:pt x="104" y="75"/>
                        </a:cubicBezTo>
                        <a:cubicBezTo>
                          <a:pt x="108" y="62"/>
                          <a:pt x="113" y="45"/>
                          <a:pt x="126" y="43"/>
                        </a:cubicBezTo>
                        <a:cubicBezTo>
                          <a:pt x="143" y="39"/>
                          <a:pt x="157" y="28"/>
                          <a:pt x="169" y="19"/>
                        </a:cubicBezTo>
                        <a:cubicBezTo>
                          <a:pt x="191" y="2"/>
                          <a:pt x="216" y="11"/>
                          <a:pt x="239" y="0"/>
                        </a:cubicBezTo>
                        <a:cubicBezTo>
                          <a:pt x="238" y="11"/>
                          <a:pt x="227" y="16"/>
                          <a:pt x="231" y="25"/>
                        </a:cubicBezTo>
                        <a:cubicBezTo>
                          <a:pt x="231" y="25"/>
                          <a:pt x="231" y="25"/>
                          <a:pt x="231" y="25"/>
                        </a:cubicBezTo>
                        <a:cubicBezTo>
                          <a:pt x="222" y="30"/>
                          <a:pt x="216" y="39"/>
                          <a:pt x="207" y="45"/>
                        </a:cubicBezTo>
                        <a:cubicBezTo>
                          <a:pt x="207" y="45"/>
                          <a:pt x="207" y="45"/>
                          <a:pt x="207" y="45"/>
                        </a:cubicBezTo>
                        <a:cubicBezTo>
                          <a:pt x="202" y="51"/>
                          <a:pt x="195" y="54"/>
                          <a:pt x="191" y="61"/>
                        </a:cubicBezTo>
                        <a:cubicBezTo>
                          <a:pt x="191" y="61"/>
                          <a:pt x="191" y="61"/>
                          <a:pt x="191" y="61"/>
                        </a:cubicBezTo>
                        <a:cubicBezTo>
                          <a:pt x="187" y="62"/>
                          <a:pt x="178" y="58"/>
                          <a:pt x="179" y="68"/>
                        </a:cubicBezTo>
                        <a:cubicBezTo>
                          <a:pt x="180" y="80"/>
                          <a:pt x="169" y="92"/>
                          <a:pt x="180" y="104"/>
                        </a:cubicBezTo>
                        <a:cubicBezTo>
                          <a:pt x="189" y="113"/>
                          <a:pt x="196" y="123"/>
                          <a:pt x="203" y="133"/>
                        </a:cubicBezTo>
                        <a:cubicBezTo>
                          <a:pt x="206" y="136"/>
                          <a:pt x="206" y="141"/>
                          <a:pt x="203" y="145"/>
                        </a:cubicBezTo>
                        <a:cubicBezTo>
                          <a:pt x="202" y="146"/>
                          <a:pt x="200" y="148"/>
                          <a:pt x="199" y="149"/>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84" name="9Slide.vn 119">
                    <a:extLst>
                      <a:ext uri="{FF2B5EF4-FFF2-40B4-BE49-F238E27FC236}">
                        <a16:creationId xmlns:a16="http://schemas.microsoft.com/office/drawing/2014/main" xmlns="" id="{4903FDCF-A4BD-5905-E10B-6F8AE6EA6273}"/>
                      </a:ext>
                    </a:extLst>
                  </p:cNvPr>
                  <p:cNvSpPr>
                    <a:spLocks/>
                  </p:cNvSpPr>
                  <p:nvPr>
                    <p:custDataLst>
                      <p:tags r:id="rId30"/>
                    </p:custDataLst>
                  </p:nvPr>
                </p:nvSpPr>
                <p:spPr bwMode="auto">
                  <a:xfrm>
                    <a:off x="8105053" y="3199003"/>
                    <a:ext cx="63289" cy="65137"/>
                  </a:xfrm>
                  <a:custGeom>
                    <a:avLst/>
                    <a:gdLst>
                      <a:gd name="T0" fmla="*/ 86 w 201"/>
                      <a:gd name="T1" fmla="*/ 149 h 169"/>
                      <a:gd name="T2" fmla="*/ 40 w 201"/>
                      <a:gd name="T3" fmla="*/ 157 h 169"/>
                      <a:gd name="T4" fmla="*/ 17 w 201"/>
                      <a:gd name="T5" fmla="*/ 154 h 169"/>
                      <a:gd name="T6" fmla="*/ 16 w 201"/>
                      <a:gd name="T7" fmla="*/ 150 h 169"/>
                      <a:gd name="T8" fmla="*/ 13 w 201"/>
                      <a:gd name="T9" fmla="*/ 124 h 169"/>
                      <a:gd name="T10" fmla="*/ 10 w 201"/>
                      <a:gd name="T11" fmla="*/ 79 h 169"/>
                      <a:gd name="T12" fmla="*/ 10 w 201"/>
                      <a:gd name="T13" fmla="*/ 70 h 169"/>
                      <a:gd name="T14" fmla="*/ 3 w 201"/>
                      <a:gd name="T15" fmla="*/ 60 h 169"/>
                      <a:gd name="T16" fmla="*/ 18 w 201"/>
                      <a:gd name="T17" fmla="*/ 53 h 169"/>
                      <a:gd name="T18" fmla="*/ 46 w 201"/>
                      <a:gd name="T19" fmla="*/ 32 h 169"/>
                      <a:gd name="T20" fmla="*/ 75 w 201"/>
                      <a:gd name="T21" fmla="*/ 17 h 169"/>
                      <a:gd name="T22" fmla="*/ 97 w 201"/>
                      <a:gd name="T23" fmla="*/ 19 h 169"/>
                      <a:gd name="T24" fmla="*/ 96 w 201"/>
                      <a:gd name="T25" fmla="*/ 33 h 169"/>
                      <a:gd name="T26" fmla="*/ 110 w 201"/>
                      <a:gd name="T27" fmla="*/ 46 h 169"/>
                      <a:gd name="T28" fmla="*/ 129 w 201"/>
                      <a:gd name="T29" fmla="*/ 30 h 169"/>
                      <a:gd name="T30" fmla="*/ 130 w 201"/>
                      <a:gd name="T31" fmla="*/ 17 h 169"/>
                      <a:gd name="T32" fmla="*/ 130 w 201"/>
                      <a:gd name="T33" fmla="*/ 17 h 169"/>
                      <a:gd name="T34" fmla="*/ 150 w 201"/>
                      <a:gd name="T35" fmla="*/ 1 h 169"/>
                      <a:gd name="T36" fmla="*/ 150 w 201"/>
                      <a:gd name="T37" fmla="*/ 1 h 169"/>
                      <a:gd name="T38" fmla="*/ 169 w 201"/>
                      <a:gd name="T39" fmla="*/ 19 h 169"/>
                      <a:gd name="T40" fmla="*/ 167 w 201"/>
                      <a:gd name="T41" fmla="*/ 24 h 169"/>
                      <a:gd name="T42" fmla="*/ 197 w 201"/>
                      <a:gd name="T43" fmla="*/ 71 h 169"/>
                      <a:gd name="T44" fmla="*/ 193 w 201"/>
                      <a:gd name="T45" fmla="*/ 88 h 169"/>
                      <a:gd name="T46" fmla="*/ 126 w 201"/>
                      <a:gd name="T47" fmla="*/ 116 h 169"/>
                      <a:gd name="T48" fmla="*/ 86 w 201"/>
                      <a:gd name="T49" fmla="*/ 14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1" h="169">
                        <a:moveTo>
                          <a:pt x="86" y="149"/>
                        </a:moveTo>
                        <a:cubicBezTo>
                          <a:pt x="68" y="134"/>
                          <a:pt x="54" y="145"/>
                          <a:pt x="40" y="157"/>
                        </a:cubicBezTo>
                        <a:cubicBezTo>
                          <a:pt x="32" y="163"/>
                          <a:pt x="23" y="169"/>
                          <a:pt x="17" y="154"/>
                        </a:cubicBezTo>
                        <a:cubicBezTo>
                          <a:pt x="17" y="153"/>
                          <a:pt x="15" y="150"/>
                          <a:pt x="16" y="150"/>
                        </a:cubicBezTo>
                        <a:cubicBezTo>
                          <a:pt x="34" y="138"/>
                          <a:pt x="20" y="134"/>
                          <a:pt x="13" y="124"/>
                        </a:cubicBezTo>
                        <a:cubicBezTo>
                          <a:pt x="4" y="112"/>
                          <a:pt x="8" y="94"/>
                          <a:pt x="10" y="79"/>
                        </a:cubicBezTo>
                        <a:cubicBezTo>
                          <a:pt x="11" y="76"/>
                          <a:pt x="13" y="73"/>
                          <a:pt x="10" y="70"/>
                        </a:cubicBezTo>
                        <a:cubicBezTo>
                          <a:pt x="6" y="67"/>
                          <a:pt x="0" y="64"/>
                          <a:pt x="3" y="60"/>
                        </a:cubicBezTo>
                        <a:cubicBezTo>
                          <a:pt x="6" y="56"/>
                          <a:pt x="12" y="52"/>
                          <a:pt x="18" y="53"/>
                        </a:cubicBezTo>
                        <a:cubicBezTo>
                          <a:pt x="35" y="57"/>
                          <a:pt x="42" y="46"/>
                          <a:pt x="46" y="32"/>
                        </a:cubicBezTo>
                        <a:cubicBezTo>
                          <a:pt x="50" y="18"/>
                          <a:pt x="63" y="11"/>
                          <a:pt x="75" y="17"/>
                        </a:cubicBezTo>
                        <a:cubicBezTo>
                          <a:pt x="84" y="22"/>
                          <a:pt x="90" y="22"/>
                          <a:pt x="97" y="19"/>
                        </a:cubicBezTo>
                        <a:cubicBezTo>
                          <a:pt x="101" y="24"/>
                          <a:pt x="94" y="28"/>
                          <a:pt x="96" y="33"/>
                        </a:cubicBezTo>
                        <a:cubicBezTo>
                          <a:pt x="99" y="40"/>
                          <a:pt x="104" y="45"/>
                          <a:pt x="110" y="46"/>
                        </a:cubicBezTo>
                        <a:cubicBezTo>
                          <a:pt x="122" y="48"/>
                          <a:pt x="123" y="36"/>
                          <a:pt x="129" y="30"/>
                        </a:cubicBezTo>
                        <a:cubicBezTo>
                          <a:pt x="132" y="28"/>
                          <a:pt x="130" y="21"/>
                          <a:pt x="130" y="17"/>
                        </a:cubicBezTo>
                        <a:cubicBezTo>
                          <a:pt x="130" y="17"/>
                          <a:pt x="130" y="17"/>
                          <a:pt x="130" y="17"/>
                        </a:cubicBezTo>
                        <a:cubicBezTo>
                          <a:pt x="138" y="14"/>
                          <a:pt x="144" y="7"/>
                          <a:pt x="150" y="1"/>
                        </a:cubicBezTo>
                        <a:cubicBezTo>
                          <a:pt x="150" y="1"/>
                          <a:pt x="150" y="1"/>
                          <a:pt x="150" y="1"/>
                        </a:cubicBezTo>
                        <a:cubicBezTo>
                          <a:pt x="163" y="0"/>
                          <a:pt x="170" y="5"/>
                          <a:pt x="169" y="19"/>
                        </a:cubicBezTo>
                        <a:cubicBezTo>
                          <a:pt x="169" y="21"/>
                          <a:pt x="168" y="22"/>
                          <a:pt x="167" y="24"/>
                        </a:cubicBezTo>
                        <a:cubicBezTo>
                          <a:pt x="195" y="28"/>
                          <a:pt x="182" y="58"/>
                          <a:pt x="197" y="71"/>
                        </a:cubicBezTo>
                        <a:cubicBezTo>
                          <a:pt x="201" y="74"/>
                          <a:pt x="199" y="83"/>
                          <a:pt x="193" y="88"/>
                        </a:cubicBezTo>
                        <a:cubicBezTo>
                          <a:pt x="173" y="103"/>
                          <a:pt x="153" y="115"/>
                          <a:pt x="126" y="116"/>
                        </a:cubicBezTo>
                        <a:cubicBezTo>
                          <a:pt x="107" y="116"/>
                          <a:pt x="93" y="130"/>
                          <a:pt x="86" y="149"/>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85" name="9Slide.vn 39">
                    <a:extLst>
                      <a:ext uri="{FF2B5EF4-FFF2-40B4-BE49-F238E27FC236}">
                        <a16:creationId xmlns:a16="http://schemas.microsoft.com/office/drawing/2014/main" xmlns="" id="{317E62D3-57F8-17B2-75D6-832ECCF78C04}"/>
                      </a:ext>
                    </a:extLst>
                  </p:cNvPr>
                  <p:cNvSpPr>
                    <a:spLocks/>
                  </p:cNvSpPr>
                  <p:nvPr>
                    <p:custDataLst>
                      <p:tags r:id="rId31"/>
                    </p:custDataLst>
                  </p:nvPr>
                </p:nvSpPr>
                <p:spPr bwMode="auto">
                  <a:xfrm>
                    <a:off x="8141641" y="3357972"/>
                    <a:ext cx="63289" cy="69480"/>
                  </a:xfrm>
                  <a:custGeom>
                    <a:avLst/>
                    <a:gdLst>
                      <a:gd name="T0" fmla="*/ 12 w 371"/>
                      <a:gd name="T1" fmla="*/ 144 h 409"/>
                      <a:gd name="T2" fmla="*/ 0 w 371"/>
                      <a:gd name="T3" fmla="*/ 120 h 409"/>
                      <a:gd name="T4" fmla="*/ 45 w 371"/>
                      <a:gd name="T5" fmla="*/ 116 h 409"/>
                      <a:gd name="T6" fmla="*/ 48 w 371"/>
                      <a:gd name="T7" fmla="*/ 108 h 409"/>
                      <a:gd name="T8" fmla="*/ 73 w 371"/>
                      <a:gd name="T9" fmla="*/ 62 h 409"/>
                      <a:gd name="T10" fmla="*/ 69 w 371"/>
                      <a:gd name="T11" fmla="*/ 19 h 409"/>
                      <a:gd name="T12" fmla="*/ 66 w 371"/>
                      <a:gd name="T13" fmla="*/ 6 h 409"/>
                      <a:gd name="T14" fmla="*/ 74 w 371"/>
                      <a:gd name="T15" fmla="*/ 11 h 409"/>
                      <a:gd name="T16" fmla="*/ 90 w 371"/>
                      <a:gd name="T17" fmla="*/ 28 h 409"/>
                      <a:gd name="T18" fmla="*/ 142 w 371"/>
                      <a:gd name="T19" fmla="*/ 52 h 409"/>
                      <a:gd name="T20" fmla="*/ 156 w 371"/>
                      <a:gd name="T21" fmla="*/ 56 h 409"/>
                      <a:gd name="T22" fmla="*/ 175 w 371"/>
                      <a:gd name="T23" fmla="*/ 64 h 409"/>
                      <a:gd name="T24" fmla="*/ 169 w 371"/>
                      <a:gd name="T25" fmla="*/ 95 h 409"/>
                      <a:gd name="T26" fmla="*/ 174 w 371"/>
                      <a:gd name="T27" fmla="*/ 119 h 409"/>
                      <a:gd name="T28" fmla="*/ 227 w 371"/>
                      <a:gd name="T29" fmla="*/ 140 h 409"/>
                      <a:gd name="T30" fmla="*/ 240 w 371"/>
                      <a:gd name="T31" fmla="*/ 127 h 409"/>
                      <a:gd name="T32" fmla="*/ 244 w 371"/>
                      <a:gd name="T33" fmla="*/ 109 h 409"/>
                      <a:gd name="T34" fmla="*/ 271 w 371"/>
                      <a:gd name="T35" fmla="*/ 122 h 409"/>
                      <a:gd name="T36" fmla="*/ 308 w 371"/>
                      <a:gd name="T37" fmla="*/ 166 h 409"/>
                      <a:gd name="T38" fmla="*/ 322 w 371"/>
                      <a:gd name="T39" fmla="*/ 189 h 409"/>
                      <a:gd name="T40" fmla="*/ 340 w 371"/>
                      <a:gd name="T41" fmla="*/ 204 h 409"/>
                      <a:gd name="T42" fmla="*/ 356 w 371"/>
                      <a:gd name="T43" fmla="*/ 224 h 409"/>
                      <a:gd name="T44" fmla="*/ 354 w 371"/>
                      <a:gd name="T45" fmla="*/ 249 h 409"/>
                      <a:gd name="T46" fmla="*/ 359 w 371"/>
                      <a:gd name="T47" fmla="*/ 262 h 409"/>
                      <a:gd name="T48" fmla="*/ 371 w 371"/>
                      <a:gd name="T49" fmla="*/ 271 h 409"/>
                      <a:gd name="T50" fmla="*/ 336 w 371"/>
                      <a:gd name="T51" fmla="*/ 273 h 409"/>
                      <a:gd name="T52" fmla="*/ 307 w 371"/>
                      <a:gd name="T53" fmla="*/ 278 h 409"/>
                      <a:gd name="T54" fmla="*/ 306 w 371"/>
                      <a:gd name="T55" fmla="*/ 283 h 409"/>
                      <a:gd name="T56" fmla="*/ 302 w 371"/>
                      <a:gd name="T57" fmla="*/ 312 h 409"/>
                      <a:gd name="T58" fmla="*/ 257 w 371"/>
                      <a:gd name="T59" fmla="*/ 342 h 409"/>
                      <a:gd name="T60" fmla="*/ 223 w 371"/>
                      <a:gd name="T61" fmla="*/ 353 h 409"/>
                      <a:gd name="T62" fmla="*/ 209 w 371"/>
                      <a:gd name="T63" fmla="*/ 368 h 409"/>
                      <a:gd name="T64" fmla="*/ 160 w 371"/>
                      <a:gd name="T65" fmla="*/ 396 h 409"/>
                      <a:gd name="T66" fmla="*/ 131 w 371"/>
                      <a:gd name="T67" fmla="*/ 389 h 409"/>
                      <a:gd name="T68" fmla="*/ 85 w 371"/>
                      <a:gd name="T69" fmla="*/ 404 h 409"/>
                      <a:gd name="T70" fmla="*/ 81 w 371"/>
                      <a:gd name="T71" fmla="*/ 373 h 409"/>
                      <a:gd name="T72" fmla="*/ 86 w 371"/>
                      <a:gd name="T73" fmla="*/ 336 h 409"/>
                      <a:gd name="T74" fmla="*/ 84 w 371"/>
                      <a:gd name="T75" fmla="*/ 331 h 409"/>
                      <a:gd name="T76" fmla="*/ 53 w 371"/>
                      <a:gd name="T77" fmla="*/ 317 h 409"/>
                      <a:gd name="T78" fmla="*/ 28 w 371"/>
                      <a:gd name="T79" fmla="*/ 312 h 409"/>
                      <a:gd name="T80" fmla="*/ 28 w 371"/>
                      <a:gd name="T81" fmla="*/ 308 h 409"/>
                      <a:gd name="T82" fmla="*/ 22 w 371"/>
                      <a:gd name="T83" fmla="*/ 268 h 409"/>
                      <a:gd name="T84" fmla="*/ 25 w 371"/>
                      <a:gd name="T85" fmla="*/ 233 h 409"/>
                      <a:gd name="T86" fmla="*/ 38 w 371"/>
                      <a:gd name="T87" fmla="*/ 183 h 409"/>
                      <a:gd name="T88" fmla="*/ 38 w 371"/>
                      <a:gd name="T89" fmla="*/ 164 h 409"/>
                      <a:gd name="T90" fmla="*/ 12 w 371"/>
                      <a:gd name="T91" fmla="*/ 144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1" h="409">
                        <a:moveTo>
                          <a:pt x="12" y="144"/>
                        </a:moveTo>
                        <a:cubicBezTo>
                          <a:pt x="8" y="136"/>
                          <a:pt x="0" y="130"/>
                          <a:pt x="0" y="120"/>
                        </a:cubicBezTo>
                        <a:cubicBezTo>
                          <a:pt x="15" y="118"/>
                          <a:pt x="30" y="117"/>
                          <a:pt x="45" y="116"/>
                        </a:cubicBezTo>
                        <a:cubicBezTo>
                          <a:pt x="49" y="115"/>
                          <a:pt x="48" y="111"/>
                          <a:pt x="48" y="108"/>
                        </a:cubicBezTo>
                        <a:cubicBezTo>
                          <a:pt x="56" y="92"/>
                          <a:pt x="65" y="77"/>
                          <a:pt x="73" y="62"/>
                        </a:cubicBezTo>
                        <a:cubicBezTo>
                          <a:pt x="79" y="52"/>
                          <a:pt x="83" y="32"/>
                          <a:pt x="69" y="19"/>
                        </a:cubicBezTo>
                        <a:cubicBezTo>
                          <a:pt x="65" y="15"/>
                          <a:pt x="61" y="10"/>
                          <a:pt x="66" y="6"/>
                        </a:cubicBezTo>
                        <a:cubicBezTo>
                          <a:pt x="72" y="0"/>
                          <a:pt x="71" y="11"/>
                          <a:pt x="74" y="11"/>
                        </a:cubicBezTo>
                        <a:cubicBezTo>
                          <a:pt x="86" y="11"/>
                          <a:pt x="87" y="19"/>
                          <a:pt x="90" y="28"/>
                        </a:cubicBezTo>
                        <a:cubicBezTo>
                          <a:pt x="98" y="55"/>
                          <a:pt x="124" y="44"/>
                          <a:pt x="142" y="52"/>
                        </a:cubicBezTo>
                        <a:cubicBezTo>
                          <a:pt x="146" y="54"/>
                          <a:pt x="153" y="49"/>
                          <a:pt x="156" y="56"/>
                        </a:cubicBezTo>
                        <a:cubicBezTo>
                          <a:pt x="161" y="61"/>
                          <a:pt x="169" y="62"/>
                          <a:pt x="175" y="64"/>
                        </a:cubicBezTo>
                        <a:cubicBezTo>
                          <a:pt x="179" y="75"/>
                          <a:pt x="186" y="86"/>
                          <a:pt x="169" y="95"/>
                        </a:cubicBezTo>
                        <a:cubicBezTo>
                          <a:pt x="164" y="97"/>
                          <a:pt x="165" y="114"/>
                          <a:pt x="174" y="119"/>
                        </a:cubicBezTo>
                        <a:cubicBezTo>
                          <a:pt x="190" y="128"/>
                          <a:pt x="205" y="143"/>
                          <a:pt x="227" y="140"/>
                        </a:cubicBezTo>
                        <a:cubicBezTo>
                          <a:pt x="237" y="139"/>
                          <a:pt x="241" y="138"/>
                          <a:pt x="240" y="127"/>
                        </a:cubicBezTo>
                        <a:cubicBezTo>
                          <a:pt x="240" y="121"/>
                          <a:pt x="236" y="109"/>
                          <a:pt x="244" y="109"/>
                        </a:cubicBezTo>
                        <a:cubicBezTo>
                          <a:pt x="254" y="109"/>
                          <a:pt x="268" y="115"/>
                          <a:pt x="271" y="122"/>
                        </a:cubicBezTo>
                        <a:cubicBezTo>
                          <a:pt x="280" y="140"/>
                          <a:pt x="296" y="151"/>
                          <a:pt x="308" y="166"/>
                        </a:cubicBezTo>
                        <a:cubicBezTo>
                          <a:pt x="314" y="173"/>
                          <a:pt x="320" y="179"/>
                          <a:pt x="322" y="189"/>
                        </a:cubicBezTo>
                        <a:cubicBezTo>
                          <a:pt x="323" y="197"/>
                          <a:pt x="338" y="193"/>
                          <a:pt x="340" y="204"/>
                        </a:cubicBezTo>
                        <a:cubicBezTo>
                          <a:pt x="348" y="209"/>
                          <a:pt x="354" y="215"/>
                          <a:pt x="356" y="224"/>
                        </a:cubicBezTo>
                        <a:cubicBezTo>
                          <a:pt x="355" y="232"/>
                          <a:pt x="365" y="241"/>
                          <a:pt x="354" y="249"/>
                        </a:cubicBezTo>
                        <a:cubicBezTo>
                          <a:pt x="348" y="253"/>
                          <a:pt x="352" y="259"/>
                          <a:pt x="359" y="262"/>
                        </a:cubicBezTo>
                        <a:cubicBezTo>
                          <a:pt x="363" y="264"/>
                          <a:pt x="369" y="264"/>
                          <a:pt x="371" y="271"/>
                        </a:cubicBezTo>
                        <a:cubicBezTo>
                          <a:pt x="360" y="277"/>
                          <a:pt x="353" y="293"/>
                          <a:pt x="336" y="273"/>
                        </a:cubicBezTo>
                        <a:cubicBezTo>
                          <a:pt x="322" y="256"/>
                          <a:pt x="310" y="261"/>
                          <a:pt x="307" y="278"/>
                        </a:cubicBezTo>
                        <a:cubicBezTo>
                          <a:pt x="307" y="280"/>
                          <a:pt x="305" y="282"/>
                          <a:pt x="306" y="283"/>
                        </a:cubicBezTo>
                        <a:cubicBezTo>
                          <a:pt x="325" y="295"/>
                          <a:pt x="306" y="303"/>
                          <a:pt x="302" y="312"/>
                        </a:cubicBezTo>
                        <a:cubicBezTo>
                          <a:pt x="293" y="331"/>
                          <a:pt x="281" y="342"/>
                          <a:pt x="257" y="342"/>
                        </a:cubicBezTo>
                        <a:cubicBezTo>
                          <a:pt x="247" y="342"/>
                          <a:pt x="235" y="350"/>
                          <a:pt x="223" y="353"/>
                        </a:cubicBezTo>
                        <a:cubicBezTo>
                          <a:pt x="218" y="354"/>
                          <a:pt x="208" y="353"/>
                          <a:pt x="209" y="368"/>
                        </a:cubicBezTo>
                        <a:cubicBezTo>
                          <a:pt x="210" y="384"/>
                          <a:pt x="177" y="401"/>
                          <a:pt x="160" y="396"/>
                        </a:cubicBezTo>
                        <a:cubicBezTo>
                          <a:pt x="153" y="378"/>
                          <a:pt x="140" y="374"/>
                          <a:pt x="131" y="389"/>
                        </a:cubicBezTo>
                        <a:cubicBezTo>
                          <a:pt x="119" y="409"/>
                          <a:pt x="102" y="404"/>
                          <a:pt x="85" y="404"/>
                        </a:cubicBezTo>
                        <a:cubicBezTo>
                          <a:pt x="80" y="404"/>
                          <a:pt x="77" y="376"/>
                          <a:pt x="81" y="373"/>
                        </a:cubicBezTo>
                        <a:cubicBezTo>
                          <a:pt x="97" y="362"/>
                          <a:pt x="101" y="351"/>
                          <a:pt x="86" y="336"/>
                        </a:cubicBezTo>
                        <a:cubicBezTo>
                          <a:pt x="85" y="335"/>
                          <a:pt x="84" y="333"/>
                          <a:pt x="84" y="331"/>
                        </a:cubicBezTo>
                        <a:cubicBezTo>
                          <a:pt x="80" y="311"/>
                          <a:pt x="72" y="308"/>
                          <a:pt x="53" y="317"/>
                        </a:cubicBezTo>
                        <a:cubicBezTo>
                          <a:pt x="43" y="322"/>
                          <a:pt x="35" y="323"/>
                          <a:pt x="28" y="312"/>
                        </a:cubicBezTo>
                        <a:cubicBezTo>
                          <a:pt x="26" y="311"/>
                          <a:pt x="26" y="309"/>
                          <a:pt x="28" y="308"/>
                        </a:cubicBezTo>
                        <a:cubicBezTo>
                          <a:pt x="16" y="301"/>
                          <a:pt x="12" y="283"/>
                          <a:pt x="22" y="268"/>
                        </a:cubicBezTo>
                        <a:cubicBezTo>
                          <a:pt x="30" y="256"/>
                          <a:pt x="30" y="247"/>
                          <a:pt x="25" y="233"/>
                        </a:cubicBezTo>
                        <a:cubicBezTo>
                          <a:pt x="21" y="217"/>
                          <a:pt x="11" y="195"/>
                          <a:pt x="38" y="183"/>
                        </a:cubicBezTo>
                        <a:cubicBezTo>
                          <a:pt x="43" y="181"/>
                          <a:pt x="48" y="171"/>
                          <a:pt x="38" y="164"/>
                        </a:cubicBezTo>
                        <a:cubicBezTo>
                          <a:pt x="29" y="158"/>
                          <a:pt x="27" y="142"/>
                          <a:pt x="12" y="144"/>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86" name="9Slide.vn 47">
                    <a:extLst>
                      <a:ext uri="{FF2B5EF4-FFF2-40B4-BE49-F238E27FC236}">
                        <a16:creationId xmlns:a16="http://schemas.microsoft.com/office/drawing/2014/main" xmlns="" id="{7A87F60A-F7BB-4275-1337-646C33A7A9B8}"/>
                      </a:ext>
                    </a:extLst>
                  </p:cNvPr>
                  <p:cNvSpPr>
                    <a:spLocks/>
                  </p:cNvSpPr>
                  <p:nvPr>
                    <p:custDataLst>
                      <p:tags r:id="rId32"/>
                    </p:custDataLst>
                  </p:nvPr>
                </p:nvSpPr>
                <p:spPr bwMode="auto">
                  <a:xfrm>
                    <a:off x="8133727" y="3437457"/>
                    <a:ext cx="45719" cy="70516"/>
                  </a:xfrm>
                  <a:custGeom>
                    <a:avLst/>
                    <a:gdLst>
                      <a:gd name="T0" fmla="*/ 199 w 239"/>
                      <a:gd name="T1" fmla="*/ 149 h 369"/>
                      <a:gd name="T2" fmla="*/ 172 w 239"/>
                      <a:gd name="T3" fmla="*/ 144 h 369"/>
                      <a:gd name="T4" fmla="*/ 168 w 239"/>
                      <a:gd name="T5" fmla="*/ 159 h 369"/>
                      <a:gd name="T6" fmla="*/ 178 w 239"/>
                      <a:gd name="T7" fmla="*/ 178 h 369"/>
                      <a:gd name="T8" fmla="*/ 181 w 239"/>
                      <a:gd name="T9" fmla="*/ 204 h 369"/>
                      <a:gd name="T10" fmla="*/ 177 w 239"/>
                      <a:gd name="T11" fmla="*/ 248 h 369"/>
                      <a:gd name="T12" fmla="*/ 187 w 239"/>
                      <a:gd name="T13" fmla="*/ 249 h 369"/>
                      <a:gd name="T14" fmla="*/ 183 w 239"/>
                      <a:gd name="T15" fmla="*/ 307 h 369"/>
                      <a:gd name="T16" fmla="*/ 187 w 239"/>
                      <a:gd name="T17" fmla="*/ 313 h 369"/>
                      <a:gd name="T18" fmla="*/ 196 w 239"/>
                      <a:gd name="T19" fmla="*/ 336 h 369"/>
                      <a:gd name="T20" fmla="*/ 200 w 239"/>
                      <a:gd name="T21" fmla="*/ 352 h 369"/>
                      <a:gd name="T22" fmla="*/ 191 w 239"/>
                      <a:gd name="T23" fmla="*/ 332 h 369"/>
                      <a:gd name="T24" fmla="*/ 184 w 239"/>
                      <a:gd name="T25" fmla="*/ 322 h 369"/>
                      <a:gd name="T26" fmla="*/ 174 w 239"/>
                      <a:gd name="T27" fmla="*/ 328 h 369"/>
                      <a:gd name="T28" fmla="*/ 145 w 239"/>
                      <a:gd name="T29" fmla="*/ 369 h 369"/>
                      <a:gd name="T30" fmla="*/ 114 w 239"/>
                      <a:gd name="T31" fmla="*/ 330 h 369"/>
                      <a:gd name="T32" fmla="*/ 81 w 239"/>
                      <a:gd name="T33" fmla="*/ 321 h 369"/>
                      <a:gd name="T34" fmla="*/ 66 w 239"/>
                      <a:gd name="T35" fmla="*/ 302 h 369"/>
                      <a:gd name="T36" fmla="*/ 60 w 239"/>
                      <a:gd name="T37" fmla="*/ 302 h 369"/>
                      <a:gd name="T38" fmla="*/ 60 w 239"/>
                      <a:gd name="T39" fmla="*/ 302 h 369"/>
                      <a:gd name="T40" fmla="*/ 52 w 239"/>
                      <a:gd name="T41" fmla="*/ 290 h 369"/>
                      <a:gd name="T42" fmla="*/ 40 w 239"/>
                      <a:gd name="T43" fmla="*/ 252 h 369"/>
                      <a:gd name="T44" fmla="*/ 37 w 239"/>
                      <a:gd name="T45" fmla="*/ 243 h 369"/>
                      <a:gd name="T46" fmla="*/ 13 w 239"/>
                      <a:gd name="T47" fmla="*/ 220 h 369"/>
                      <a:gd name="T48" fmla="*/ 1 w 239"/>
                      <a:gd name="T49" fmla="*/ 162 h 369"/>
                      <a:gd name="T50" fmla="*/ 21 w 239"/>
                      <a:gd name="T51" fmla="*/ 137 h 369"/>
                      <a:gd name="T52" fmla="*/ 39 w 239"/>
                      <a:gd name="T53" fmla="*/ 139 h 369"/>
                      <a:gd name="T54" fmla="*/ 62 w 239"/>
                      <a:gd name="T55" fmla="*/ 147 h 369"/>
                      <a:gd name="T56" fmla="*/ 72 w 239"/>
                      <a:gd name="T57" fmla="*/ 132 h 369"/>
                      <a:gd name="T58" fmla="*/ 92 w 239"/>
                      <a:gd name="T59" fmla="*/ 95 h 369"/>
                      <a:gd name="T60" fmla="*/ 114 w 239"/>
                      <a:gd name="T61" fmla="*/ 89 h 369"/>
                      <a:gd name="T62" fmla="*/ 104 w 239"/>
                      <a:gd name="T63" fmla="*/ 75 h 369"/>
                      <a:gd name="T64" fmla="*/ 126 w 239"/>
                      <a:gd name="T65" fmla="*/ 43 h 369"/>
                      <a:gd name="T66" fmla="*/ 169 w 239"/>
                      <a:gd name="T67" fmla="*/ 19 h 369"/>
                      <a:gd name="T68" fmla="*/ 239 w 239"/>
                      <a:gd name="T69" fmla="*/ 0 h 369"/>
                      <a:gd name="T70" fmla="*/ 231 w 239"/>
                      <a:gd name="T71" fmla="*/ 25 h 369"/>
                      <a:gd name="T72" fmla="*/ 231 w 239"/>
                      <a:gd name="T73" fmla="*/ 25 h 369"/>
                      <a:gd name="T74" fmla="*/ 207 w 239"/>
                      <a:gd name="T75" fmla="*/ 45 h 369"/>
                      <a:gd name="T76" fmla="*/ 207 w 239"/>
                      <a:gd name="T77" fmla="*/ 45 h 369"/>
                      <a:gd name="T78" fmla="*/ 191 w 239"/>
                      <a:gd name="T79" fmla="*/ 61 h 369"/>
                      <a:gd name="T80" fmla="*/ 191 w 239"/>
                      <a:gd name="T81" fmla="*/ 61 h 369"/>
                      <a:gd name="T82" fmla="*/ 179 w 239"/>
                      <a:gd name="T83" fmla="*/ 68 h 369"/>
                      <a:gd name="T84" fmla="*/ 180 w 239"/>
                      <a:gd name="T85" fmla="*/ 104 h 369"/>
                      <a:gd name="T86" fmla="*/ 203 w 239"/>
                      <a:gd name="T87" fmla="*/ 133 h 369"/>
                      <a:gd name="T88" fmla="*/ 203 w 239"/>
                      <a:gd name="T89" fmla="*/ 145 h 369"/>
                      <a:gd name="T90" fmla="*/ 199 w 239"/>
                      <a:gd name="T91" fmla="*/ 14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9" h="369">
                        <a:moveTo>
                          <a:pt x="199" y="149"/>
                        </a:moveTo>
                        <a:cubicBezTo>
                          <a:pt x="190" y="147"/>
                          <a:pt x="183" y="139"/>
                          <a:pt x="172" y="144"/>
                        </a:cubicBezTo>
                        <a:cubicBezTo>
                          <a:pt x="163" y="149"/>
                          <a:pt x="166" y="156"/>
                          <a:pt x="168" y="159"/>
                        </a:cubicBezTo>
                        <a:cubicBezTo>
                          <a:pt x="173" y="165"/>
                          <a:pt x="173" y="172"/>
                          <a:pt x="178" y="178"/>
                        </a:cubicBezTo>
                        <a:cubicBezTo>
                          <a:pt x="185" y="186"/>
                          <a:pt x="190" y="191"/>
                          <a:pt x="181" y="204"/>
                        </a:cubicBezTo>
                        <a:cubicBezTo>
                          <a:pt x="174" y="214"/>
                          <a:pt x="180" y="233"/>
                          <a:pt x="177" y="248"/>
                        </a:cubicBezTo>
                        <a:cubicBezTo>
                          <a:pt x="176" y="253"/>
                          <a:pt x="183" y="250"/>
                          <a:pt x="187" y="249"/>
                        </a:cubicBezTo>
                        <a:cubicBezTo>
                          <a:pt x="171" y="267"/>
                          <a:pt x="180" y="287"/>
                          <a:pt x="183" y="307"/>
                        </a:cubicBezTo>
                        <a:cubicBezTo>
                          <a:pt x="184" y="310"/>
                          <a:pt x="183" y="312"/>
                          <a:pt x="187" y="313"/>
                        </a:cubicBezTo>
                        <a:cubicBezTo>
                          <a:pt x="201" y="316"/>
                          <a:pt x="201" y="325"/>
                          <a:pt x="196" y="336"/>
                        </a:cubicBezTo>
                        <a:cubicBezTo>
                          <a:pt x="194" y="343"/>
                          <a:pt x="207" y="351"/>
                          <a:pt x="200" y="352"/>
                        </a:cubicBezTo>
                        <a:cubicBezTo>
                          <a:pt x="187" y="353"/>
                          <a:pt x="193" y="340"/>
                          <a:pt x="191" y="332"/>
                        </a:cubicBezTo>
                        <a:cubicBezTo>
                          <a:pt x="189" y="328"/>
                          <a:pt x="187" y="323"/>
                          <a:pt x="184" y="322"/>
                        </a:cubicBezTo>
                        <a:cubicBezTo>
                          <a:pt x="180" y="320"/>
                          <a:pt x="177" y="325"/>
                          <a:pt x="174" y="328"/>
                        </a:cubicBezTo>
                        <a:cubicBezTo>
                          <a:pt x="164" y="341"/>
                          <a:pt x="145" y="347"/>
                          <a:pt x="145" y="369"/>
                        </a:cubicBezTo>
                        <a:cubicBezTo>
                          <a:pt x="137" y="353"/>
                          <a:pt x="132" y="336"/>
                          <a:pt x="114" y="330"/>
                        </a:cubicBezTo>
                        <a:cubicBezTo>
                          <a:pt x="103" y="327"/>
                          <a:pt x="91" y="327"/>
                          <a:pt x="81" y="321"/>
                        </a:cubicBezTo>
                        <a:cubicBezTo>
                          <a:pt x="74" y="316"/>
                          <a:pt x="59" y="318"/>
                          <a:pt x="66" y="302"/>
                        </a:cubicBezTo>
                        <a:cubicBezTo>
                          <a:pt x="64" y="302"/>
                          <a:pt x="62" y="302"/>
                          <a:pt x="60" y="302"/>
                        </a:cubicBezTo>
                        <a:cubicBezTo>
                          <a:pt x="60" y="302"/>
                          <a:pt x="60" y="302"/>
                          <a:pt x="60" y="302"/>
                        </a:cubicBezTo>
                        <a:cubicBezTo>
                          <a:pt x="57" y="299"/>
                          <a:pt x="60" y="294"/>
                          <a:pt x="52" y="290"/>
                        </a:cubicBezTo>
                        <a:cubicBezTo>
                          <a:pt x="39" y="284"/>
                          <a:pt x="39" y="266"/>
                          <a:pt x="40" y="252"/>
                        </a:cubicBezTo>
                        <a:cubicBezTo>
                          <a:pt x="40" y="248"/>
                          <a:pt x="42" y="241"/>
                          <a:pt x="37" y="243"/>
                        </a:cubicBezTo>
                        <a:cubicBezTo>
                          <a:pt x="13" y="251"/>
                          <a:pt x="13" y="229"/>
                          <a:pt x="13" y="220"/>
                        </a:cubicBezTo>
                        <a:cubicBezTo>
                          <a:pt x="12" y="199"/>
                          <a:pt x="2" y="182"/>
                          <a:pt x="1" y="162"/>
                        </a:cubicBezTo>
                        <a:cubicBezTo>
                          <a:pt x="0" y="143"/>
                          <a:pt x="14" y="145"/>
                          <a:pt x="21" y="137"/>
                        </a:cubicBezTo>
                        <a:cubicBezTo>
                          <a:pt x="28" y="130"/>
                          <a:pt x="33" y="134"/>
                          <a:pt x="39" y="139"/>
                        </a:cubicBezTo>
                        <a:cubicBezTo>
                          <a:pt x="45" y="144"/>
                          <a:pt x="54" y="147"/>
                          <a:pt x="62" y="147"/>
                        </a:cubicBezTo>
                        <a:cubicBezTo>
                          <a:pt x="68" y="147"/>
                          <a:pt x="76" y="142"/>
                          <a:pt x="72" y="132"/>
                        </a:cubicBezTo>
                        <a:cubicBezTo>
                          <a:pt x="62" y="108"/>
                          <a:pt x="68" y="100"/>
                          <a:pt x="92" y="95"/>
                        </a:cubicBezTo>
                        <a:cubicBezTo>
                          <a:pt x="99" y="94"/>
                          <a:pt x="106" y="87"/>
                          <a:pt x="114" y="89"/>
                        </a:cubicBezTo>
                        <a:cubicBezTo>
                          <a:pt x="118" y="76"/>
                          <a:pt x="100" y="86"/>
                          <a:pt x="104" y="75"/>
                        </a:cubicBezTo>
                        <a:cubicBezTo>
                          <a:pt x="108" y="62"/>
                          <a:pt x="113" y="45"/>
                          <a:pt x="126" y="43"/>
                        </a:cubicBezTo>
                        <a:cubicBezTo>
                          <a:pt x="143" y="39"/>
                          <a:pt x="157" y="28"/>
                          <a:pt x="169" y="19"/>
                        </a:cubicBezTo>
                        <a:cubicBezTo>
                          <a:pt x="191" y="2"/>
                          <a:pt x="216" y="11"/>
                          <a:pt x="239" y="0"/>
                        </a:cubicBezTo>
                        <a:cubicBezTo>
                          <a:pt x="238" y="11"/>
                          <a:pt x="227" y="16"/>
                          <a:pt x="231" y="25"/>
                        </a:cubicBezTo>
                        <a:cubicBezTo>
                          <a:pt x="231" y="25"/>
                          <a:pt x="231" y="25"/>
                          <a:pt x="231" y="25"/>
                        </a:cubicBezTo>
                        <a:cubicBezTo>
                          <a:pt x="222" y="30"/>
                          <a:pt x="216" y="39"/>
                          <a:pt x="207" y="45"/>
                        </a:cubicBezTo>
                        <a:cubicBezTo>
                          <a:pt x="207" y="45"/>
                          <a:pt x="207" y="45"/>
                          <a:pt x="207" y="45"/>
                        </a:cubicBezTo>
                        <a:cubicBezTo>
                          <a:pt x="202" y="51"/>
                          <a:pt x="195" y="54"/>
                          <a:pt x="191" y="61"/>
                        </a:cubicBezTo>
                        <a:cubicBezTo>
                          <a:pt x="191" y="61"/>
                          <a:pt x="191" y="61"/>
                          <a:pt x="191" y="61"/>
                        </a:cubicBezTo>
                        <a:cubicBezTo>
                          <a:pt x="187" y="62"/>
                          <a:pt x="178" y="58"/>
                          <a:pt x="179" y="68"/>
                        </a:cubicBezTo>
                        <a:cubicBezTo>
                          <a:pt x="180" y="80"/>
                          <a:pt x="169" y="92"/>
                          <a:pt x="180" y="104"/>
                        </a:cubicBezTo>
                        <a:cubicBezTo>
                          <a:pt x="189" y="113"/>
                          <a:pt x="196" y="123"/>
                          <a:pt x="203" y="133"/>
                        </a:cubicBezTo>
                        <a:cubicBezTo>
                          <a:pt x="206" y="136"/>
                          <a:pt x="206" y="141"/>
                          <a:pt x="203" y="145"/>
                        </a:cubicBezTo>
                        <a:cubicBezTo>
                          <a:pt x="202" y="146"/>
                          <a:pt x="200" y="148"/>
                          <a:pt x="199" y="149"/>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87" name="9Slide.vn 85">
                    <a:extLst>
                      <a:ext uri="{FF2B5EF4-FFF2-40B4-BE49-F238E27FC236}">
                        <a16:creationId xmlns:a16="http://schemas.microsoft.com/office/drawing/2014/main" xmlns="" id="{BB8F8071-470C-6DEF-1CAA-A931D7D6CE91}"/>
                      </a:ext>
                    </a:extLst>
                  </p:cNvPr>
                  <p:cNvSpPr>
                    <a:spLocks/>
                  </p:cNvSpPr>
                  <p:nvPr>
                    <p:custDataLst>
                      <p:tags r:id="rId33"/>
                    </p:custDataLst>
                  </p:nvPr>
                </p:nvSpPr>
                <p:spPr bwMode="auto">
                  <a:xfrm>
                    <a:off x="8229523" y="3404888"/>
                    <a:ext cx="65352" cy="68104"/>
                  </a:xfrm>
                  <a:custGeom>
                    <a:avLst/>
                    <a:gdLst>
                      <a:gd name="T0" fmla="*/ 286 w 384"/>
                      <a:gd name="T1" fmla="*/ 398 h 401"/>
                      <a:gd name="T2" fmla="*/ 213 w 384"/>
                      <a:gd name="T3" fmla="*/ 356 h 401"/>
                      <a:gd name="T4" fmla="*/ 189 w 384"/>
                      <a:gd name="T5" fmla="*/ 351 h 401"/>
                      <a:gd name="T6" fmla="*/ 166 w 384"/>
                      <a:gd name="T7" fmla="*/ 346 h 401"/>
                      <a:gd name="T8" fmla="*/ 157 w 384"/>
                      <a:gd name="T9" fmla="*/ 365 h 401"/>
                      <a:gd name="T10" fmla="*/ 138 w 384"/>
                      <a:gd name="T11" fmla="*/ 351 h 401"/>
                      <a:gd name="T12" fmla="*/ 151 w 384"/>
                      <a:gd name="T13" fmla="*/ 268 h 401"/>
                      <a:gd name="T14" fmla="*/ 157 w 384"/>
                      <a:gd name="T15" fmla="*/ 261 h 401"/>
                      <a:gd name="T16" fmla="*/ 207 w 384"/>
                      <a:gd name="T17" fmla="*/ 224 h 401"/>
                      <a:gd name="T18" fmla="*/ 216 w 384"/>
                      <a:gd name="T19" fmla="*/ 223 h 401"/>
                      <a:gd name="T20" fmla="*/ 230 w 384"/>
                      <a:gd name="T21" fmla="*/ 210 h 401"/>
                      <a:gd name="T22" fmla="*/ 169 w 384"/>
                      <a:gd name="T23" fmla="*/ 160 h 401"/>
                      <a:gd name="T24" fmla="*/ 156 w 384"/>
                      <a:gd name="T25" fmla="*/ 170 h 401"/>
                      <a:gd name="T26" fmla="*/ 135 w 384"/>
                      <a:gd name="T27" fmla="*/ 138 h 401"/>
                      <a:gd name="T28" fmla="*/ 74 w 384"/>
                      <a:gd name="T29" fmla="*/ 130 h 401"/>
                      <a:gd name="T30" fmla="*/ 58 w 384"/>
                      <a:gd name="T31" fmla="*/ 139 h 401"/>
                      <a:gd name="T32" fmla="*/ 51 w 384"/>
                      <a:gd name="T33" fmla="*/ 120 h 401"/>
                      <a:gd name="T34" fmla="*/ 41 w 384"/>
                      <a:gd name="T35" fmla="*/ 101 h 401"/>
                      <a:gd name="T36" fmla="*/ 42 w 384"/>
                      <a:gd name="T37" fmla="*/ 102 h 401"/>
                      <a:gd name="T38" fmla="*/ 6 w 384"/>
                      <a:gd name="T39" fmla="*/ 55 h 401"/>
                      <a:gd name="T40" fmla="*/ 8 w 384"/>
                      <a:gd name="T41" fmla="*/ 48 h 401"/>
                      <a:gd name="T42" fmla="*/ 39 w 384"/>
                      <a:gd name="T43" fmla="*/ 24 h 401"/>
                      <a:gd name="T44" fmla="*/ 66 w 384"/>
                      <a:gd name="T45" fmla="*/ 14 h 401"/>
                      <a:gd name="T46" fmla="*/ 91 w 384"/>
                      <a:gd name="T47" fmla="*/ 11 h 401"/>
                      <a:gd name="T48" fmla="*/ 130 w 384"/>
                      <a:gd name="T49" fmla="*/ 42 h 401"/>
                      <a:gd name="T50" fmla="*/ 159 w 384"/>
                      <a:gd name="T51" fmla="*/ 72 h 401"/>
                      <a:gd name="T52" fmla="*/ 148 w 384"/>
                      <a:gd name="T53" fmla="*/ 75 h 401"/>
                      <a:gd name="T54" fmla="*/ 147 w 384"/>
                      <a:gd name="T55" fmla="*/ 77 h 401"/>
                      <a:gd name="T56" fmla="*/ 161 w 384"/>
                      <a:gd name="T57" fmla="*/ 79 h 401"/>
                      <a:gd name="T58" fmla="*/ 231 w 384"/>
                      <a:gd name="T59" fmla="*/ 104 h 401"/>
                      <a:gd name="T60" fmla="*/ 255 w 384"/>
                      <a:gd name="T61" fmla="*/ 116 h 401"/>
                      <a:gd name="T62" fmla="*/ 275 w 384"/>
                      <a:gd name="T63" fmla="*/ 124 h 401"/>
                      <a:gd name="T64" fmla="*/ 279 w 384"/>
                      <a:gd name="T65" fmla="*/ 126 h 401"/>
                      <a:gd name="T66" fmla="*/ 283 w 384"/>
                      <a:gd name="T67" fmla="*/ 132 h 401"/>
                      <a:gd name="T68" fmla="*/ 349 w 384"/>
                      <a:gd name="T69" fmla="*/ 191 h 401"/>
                      <a:gd name="T70" fmla="*/ 358 w 384"/>
                      <a:gd name="T71" fmla="*/ 194 h 401"/>
                      <a:gd name="T72" fmla="*/ 361 w 384"/>
                      <a:gd name="T73" fmla="*/ 195 h 401"/>
                      <a:gd name="T74" fmla="*/ 381 w 384"/>
                      <a:gd name="T75" fmla="*/ 215 h 401"/>
                      <a:gd name="T76" fmla="*/ 382 w 384"/>
                      <a:gd name="T77" fmla="*/ 218 h 401"/>
                      <a:gd name="T78" fmla="*/ 361 w 384"/>
                      <a:gd name="T79" fmla="*/ 250 h 401"/>
                      <a:gd name="T80" fmla="*/ 350 w 384"/>
                      <a:gd name="T81" fmla="*/ 258 h 401"/>
                      <a:gd name="T82" fmla="*/ 317 w 384"/>
                      <a:gd name="T83" fmla="*/ 291 h 401"/>
                      <a:gd name="T84" fmla="*/ 310 w 384"/>
                      <a:gd name="T85" fmla="*/ 307 h 401"/>
                      <a:gd name="T86" fmla="*/ 317 w 384"/>
                      <a:gd name="T87" fmla="*/ 305 h 401"/>
                      <a:gd name="T88" fmla="*/ 317 w 384"/>
                      <a:gd name="T89" fmla="*/ 305 h 401"/>
                      <a:gd name="T90" fmla="*/ 322 w 384"/>
                      <a:gd name="T91" fmla="*/ 314 h 401"/>
                      <a:gd name="T92" fmla="*/ 333 w 384"/>
                      <a:gd name="T93" fmla="*/ 320 h 401"/>
                      <a:gd name="T94" fmla="*/ 310 w 384"/>
                      <a:gd name="T95" fmla="*/ 328 h 401"/>
                      <a:gd name="T96" fmla="*/ 296 w 384"/>
                      <a:gd name="T97" fmla="*/ 326 h 401"/>
                      <a:gd name="T98" fmla="*/ 297 w 384"/>
                      <a:gd name="T99" fmla="*/ 346 h 401"/>
                      <a:gd name="T100" fmla="*/ 302 w 384"/>
                      <a:gd name="T101" fmla="*/ 370 h 401"/>
                      <a:gd name="T102" fmla="*/ 294 w 384"/>
                      <a:gd name="T103" fmla="*/ 394 h 401"/>
                      <a:gd name="T104" fmla="*/ 286 w 384"/>
                      <a:gd name="T105" fmla="*/ 39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4" h="401">
                        <a:moveTo>
                          <a:pt x="286" y="398"/>
                        </a:moveTo>
                        <a:cubicBezTo>
                          <a:pt x="261" y="384"/>
                          <a:pt x="238" y="370"/>
                          <a:pt x="213" y="356"/>
                        </a:cubicBezTo>
                        <a:cubicBezTo>
                          <a:pt x="206" y="351"/>
                          <a:pt x="200" y="345"/>
                          <a:pt x="189" y="351"/>
                        </a:cubicBezTo>
                        <a:cubicBezTo>
                          <a:pt x="185" y="353"/>
                          <a:pt x="172" y="355"/>
                          <a:pt x="166" y="346"/>
                        </a:cubicBezTo>
                        <a:cubicBezTo>
                          <a:pt x="162" y="352"/>
                          <a:pt x="157" y="357"/>
                          <a:pt x="157" y="365"/>
                        </a:cubicBezTo>
                        <a:cubicBezTo>
                          <a:pt x="148" y="364"/>
                          <a:pt x="139" y="359"/>
                          <a:pt x="138" y="351"/>
                        </a:cubicBezTo>
                        <a:cubicBezTo>
                          <a:pt x="137" y="323"/>
                          <a:pt x="144" y="295"/>
                          <a:pt x="151" y="268"/>
                        </a:cubicBezTo>
                        <a:cubicBezTo>
                          <a:pt x="152" y="265"/>
                          <a:pt x="155" y="262"/>
                          <a:pt x="157" y="261"/>
                        </a:cubicBezTo>
                        <a:cubicBezTo>
                          <a:pt x="178" y="253"/>
                          <a:pt x="195" y="242"/>
                          <a:pt x="207" y="224"/>
                        </a:cubicBezTo>
                        <a:cubicBezTo>
                          <a:pt x="208" y="222"/>
                          <a:pt x="214" y="222"/>
                          <a:pt x="216" y="223"/>
                        </a:cubicBezTo>
                        <a:cubicBezTo>
                          <a:pt x="239" y="239"/>
                          <a:pt x="230" y="218"/>
                          <a:pt x="230" y="210"/>
                        </a:cubicBezTo>
                        <a:cubicBezTo>
                          <a:pt x="227" y="182"/>
                          <a:pt x="194" y="157"/>
                          <a:pt x="169" y="160"/>
                        </a:cubicBezTo>
                        <a:cubicBezTo>
                          <a:pt x="160" y="161"/>
                          <a:pt x="159" y="165"/>
                          <a:pt x="156" y="170"/>
                        </a:cubicBezTo>
                        <a:cubicBezTo>
                          <a:pt x="149" y="159"/>
                          <a:pt x="142" y="149"/>
                          <a:pt x="135" y="138"/>
                        </a:cubicBezTo>
                        <a:cubicBezTo>
                          <a:pt x="115" y="106"/>
                          <a:pt x="102" y="113"/>
                          <a:pt x="74" y="130"/>
                        </a:cubicBezTo>
                        <a:cubicBezTo>
                          <a:pt x="68" y="133"/>
                          <a:pt x="65" y="144"/>
                          <a:pt x="58" y="139"/>
                        </a:cubicBezTo>
                        <a:cubicBezTo>
                          <a:pt x="54" y="136"/>
                          <a:pt x="50" y="126"/>
                          <a:pt x="51" y="120"/>
                        </a:cubicBezTo>
                        <a:cubicBezTo>
                          <a:pt x="53" y="110"/>
                          <a:pt x="48" y="106"/>
                          <a:pt x="41" y="101"/>
                        </a:cubicBezTo>
                        <a:cubicBezTo>
                          <a:pt x="41" y="101"/>
                          <a:pt x="42" y="102"/>
                          <a:pt x="42" y="102"/>
                        </a:cubicBezTo>
                        <a:cubicBezTo>
                          <a:pt x="27" y="88"/>
                          <a:pt x="21" y="68"/>
                          <a:pt x="6" y="55"/>
                        </a:cubicBezTo>
                        <a:cubicBezTo>
                          <a:pt x="0" y="51"/>
                          <a:pt x="5" y="47"/>
                          <a:pt x="8" y="48"/>
                        </a:cubicBezTo>
                        <a:cubicBezTo>
                          <a:pt x="28" y="51"/>
                          <a:pt x="31" y="36"/>
                          <a:pt x="39" y="24"/>
                        </a:cubicBezTo>
                        <a:cubicBezTo>
                          <a:pt x="45" y="17"/>
                          <a:pt x="51" y="0"/>
                          <a:pt x="66" y="14"/>
                        </a:cubicBezTo>
                        <a:cubicBezTo>
                          <a:pt x="74" y="0"/>
                          <a:pt x="83" y="12"/>
                          <a:pt x="91" y="11"/>
                        </a:cubicBezTo>
                        <a:cubicBezTo>
                          <a:pt x="117" y="7"/>
                          <a:pt x="121" y="26"/>
                          <a:pt x="130" y="42"/>
                        </a:cubicBezTo>
                        <a:cubicBezTo>
                          <a:pt x="136" y="54"/>
                          <a:pt x="145" y="65"/>
                          <a:pt x="159" y="72"/>
                        </a:cubicBezTo>
                        <a:cubicBezTo>
                          <a:pt x="154" y="73"/>
                          <a:pt x="151" y="74"/>
                          <a:pt x="148" y="75"/>
                        </a:cubicBezTo>
                        <a:cubicBezTo>
                          <a:pt x="148" y="76"/>
                          <a:pt x="148" y="76"/>
                          <a:pt x="147" y="77"/>
                        </a:cubicBezTo>
                        <a:cubicBezTo>
                          <a:pt x="152" y="78"/>
                          <a:pt x="157" y="81"/>
                          <a:pt x="161" y="79"/>
                        </a:cubicBezTo>
                        <a:cubicBezTo>
                          <a:pt x="186" y="71"/>
                          <a:pt x="217" y="82"/>
                          <a:pt x="231" y="104"/>
                        </a:cubicBezTo>
                        <a:cubicBezTo>
                          <a:pt x="236" y="111"/>
                          <a:pt x="249" y="106"/>
                          <a:pt x="255" y="116"/>
                        </a:cubicBezTo>
                        <a:cubicBezTo>
                          <a:pt x="258" y="120"/>
                          <a:pt x="262" y="139"/>
                          <a:pt x="275" y="124"/>
                        </a:cubicBezTo>
                        <a:cubicBezTo>
                          <a:pt x="276" y="123"/>
                          <a:pt x="279" y="125"/>
                          <a:pt x="279" y="126"/>
                        </a:cubicBezTo>
                        <a:cubicBezTo>
                          <a:pt x="281" y="128"/>
                          <a:pt x="281" y="132"/>
                          <a:pt x="283" y="132"/>
                        </a:cubicBezTo>
                        <a:cubicBezTo>
                          <a:pt x="313" y="143"/>
                          <a:pt x="326" y="173"/>
                          <a:pt x="349" y="191"/>
                        </a:cubicBezTo>
                        <a:cubicBezTo>
                          <a:pt x="352" y="193"/>
                          <a:pt x="355" y="193"/>
                          <a:pt x="358" y="194"/>
                        </a:cubicBezTo>
                        <a:cubicBezTo>
                          <a:pt x="359" y="194"/>
                          <a:pt x="360" y="195"/>
                          <a:pt x="361" y="195"/>
                        </a:cubicBezTo>
                        <a:cubicBezTo>
                          <a:pt x="369" y="200"/>
                          <a:pt x="376" y="207"/>
                          <a:pt x="381" y="215"/>
                        </a:cubicBezTo>
                        <a:cubicBezTo>
                          <a:pt x="381" y="216"/>
                          <a:pt x="382" y="217"/>
                          <a:pt x="382" y="218"/>
                        </a:cubicBezTo>
                        <a:cubicBezTo>
                          <a:pt x="384" y="234"/>
                          <a:pt x="378" y="246"/>
                          <a:pt x="361" y="250"/>
                        </a:cubicBezTo>
                        <a:cubicBezTo>
                          <a:pt x="355" y="251"/>
                          <a:pt x="353" y="254"/>
                          <a:pt x="350" y="258"/>
                        </a:cubicBezTo>
                        <a:cubicBezTo>
                          <a:pt x="340" y="270"/>
                          <a:pt x="335" y="286"/>
                          <a:pt x="317" y="291"/>
                        </a:cubicBezTo>
                        <a:cubicBezTo>
                          <a:pt x="312" y="292"/>
                          <a:pt x="308" y="300"/>
                          <a:pt x="310" y="307"/>
                        </a:cubicBezTo>
                        <a:cubicBezTo>
                          <a:pt x="313" y="313"/>
                          <a:pt x="315" y="305"/>
                          <a:pt x="317" y="305"/>
                        </a:cubicBezTo>
                        <a:cubicBezTo>
                          <a:pt x="317" y="305"/>
                          <a:pt x="317" y="305"/>
                          <a:pt x="317" y="305"/>
                        </a:cubicBezTo>
                        <a:cubicBezTo>
                          <a:pt x="319" y="308"/>
                          <a:pt x="316" y="313"/>
                          <a:pt x="322" y="314"/>
                        </a:cubicBezTo>
                        <a:cubicBezTo>
                          <a:pt x="326" y="315"/>
                          <a:pt x="334" y="310"/>
                          <a:pt x="333" y="320"/>
                        </a:cubicBezTo>
                        <a:cubicBezTo>
                          <a:pt x="324" y="319"/>
                          <a:pt x="324" y="342"/>
                          <a:pt x="310" y="328"/>
                        </a:cubicBezTo>
                        <a:cubicBezTo>
                          <a:pt x="306" y="324"/>
                          <a:pt x="302" y="318"/>
                          <a:pt x="296" y="326"/>
                        </a:cubicBezTo>
                        <a:cubicBezTo>
                          <a:pt x="291" y="333"/>
                          <a:pt x="301" y="339"/>
                          <a:pt x="297" y="346"/>
                        </a:cubicBezTo>
                        <a:cubicBezTo>
                          <a:pt x="315" y="351"/>
                          <a:pt x="306" y="361"/>
                          <a:pt x="302" y="370"/>
                        </a:cubicBezTo>
                        <a:cubicBezTo>
                          <a:pt x="299" y="378"/>
                          <a:pt x="297" y="386"/>
                          <a:pt x="294" y="394"/>
                        </a:cubicBezTo>
                        <a:cubicBezTo>
                          <a:pt x="294" y="401"/>
                          <a:pt x="290" y="400"/>
                          <a:pt x="286" y="398"/>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88" name="9Slide.vn 86">
                    <a:extLst>
                      <a:ext uri="{FF2B5EF4-FFF2-40B4-BE49-F238E27FC236}">
                        <a16:creationId xmlns:a16="http://schemas.microsoft.com/office/drawing/2014/main" xmlns="" id="{932E3FB7-D99D-8B3B-5FC7-FD51A4F1C16C}"/>
                      </a:ext>
                    </a:extLst>
                  </p:cNvPr>
                  <p:cNvSpPr>
                    <a:spLocks/>
                  </p:cNvSpPr>
                  <p:nvPr>
                    <p:custDataLst>
                      <p:tags r:id="rId34"/>
                    </p:custDataLst>
                  </p:nvPr>
                </p:nvSpPr>
                <p:spPr bwMode="auto">
                  <a:xfrm>
                    <a:off x="8082193" y="3372320"/>
                    <a:ext cx="45719" cy="65137"/>
                  </a:xfrm>
                  <a:custGeom>
                    <a:avLst/>
                    <a:gdLst>
                      <a:gd name="T0" fmla="*/ 137 w 251"/>
                      <a:gd name="T1" fmla="*/ 325 h 358"/>
                      <a:gd name="T2" fmla="*/ 0 w 251"/>
                      <a:gd name="T3" fmla="*/ 337 h 358"/>
                      <a:gd name="T4" fmla="*/ 32 w 251"/>
                      <a:gd name="T5" fmla="*/ 313 h 358"/>
                      <a:gd name="T6" fmla="*/ 39 w 251"/>
                      <a:gd name="T7" fmla="*/ 303 h 358"/>
                      <a:gd name="T8" fmla="*/ 68 w 251"/>
                      <a:gd name="T9" fmla="*/ 272 h 358"/>
                      <a:gd name="T10" fmla="*/ 38 w 251"/>
                      <a:gd name="T11" fmla="*/ 273 h 358"/>
                      <a:gd name="T12" fmla="*/ 28 w 251"/>
                      <a:gd name="T13" fmla="*/ 260 h 358"/>
                      <a:gd name="T14" fmla="*/ 36 w 251"/>
                      <a:gd name="T15" fmla="*/ 170 h 358"/>
                      <a:gd name="T16" fmla="*/ 38 w 251"/>
                      <a:gd name="T17" fmla="*/ 115 h 358"/>
                      <a:gd name="T18" fmla="*/ 42 w 251"/>
                      <a:gd name="T19" fmla="*/ 55 h 358"/>
                      <a:gd name="T20" fmla="*/ 39 w 251"/>
                      <a:gd name="T21" fmla="*/ 10 h 358"/>
                      <a:gd name="T22" fmla="*/ 51 w 251"/>
                      <a:gd name="T23" fmla="*/ 16 h 358"/>
                      <a:gd name="T24" fmla="*/ 72 w 251"/>
                      <a:gd name="T25" fmla="*/ 12 h 358"/>
                      <a:gd name="T26" fmla="*/ 81 w 251"/>
                      <a:gd name="T27" fmla="*/ 8 h 358"/>
                      <a:gd name="T28" fmla="*/ 163 w 251"/>
                      <a:gd name="T29" fmla="*/ 39 h 358"/>
                      <a:gd name="T30" fmla="*/ 203 w 251"/>
                      <a:gd name="T31" fmla="*/ 58 h 358"/>
                      <a:gd name="T32" fmla="*/ 195 w 251"/>
                      <a:gd name="T33" fmla="*/ 93 h 358"/>
                      <a:gd name="T34" fmla="*/ 194 w 251"/>
                      <a:gd name="T35" fmla="*/ 109 h 358"/>
                      <a:gd name="T36" fmla="*/ 189 w 251"/>
                      <a:gd name="T37" fmla="*/ 108 h 358"/>
                      <a:gd name="T38" fmla="*/ 199 w 251"/>
                      <a:gd name="T39" fmla="*/ 170 h 358"/>
                      <a:gd name="T40" fmla="*/ 239 w 251"/>
                      <a:gd name="T41" fmla="*/ 183 h 358"/>
                      <a:gd name="T42" fmla="*/ 246 w 251"/>
                      <a:gd name="T43" fmla="*/ 198 h 358"/>
                      <a:gd name="T44" fmla="*/ 223 w 251"/>
                      <a:gd name="T45" fmla="*/ 242 h 358"/>
                      <a:gd name="T46" fmla="*/ 173 w 251"/>
                      <a:gd name="T47" fmla="*/ 285 h 358"/>
                      <a:gd name="T48" fmla="*/ 136 w 251"/>
                      <a:gd name="T49" fmla="*/ 326 h 358"/>
                      <a:gd name="T50" fmla="*/ 137 w 251"/>
                      <a:gd name="T51" fmla="*/ 325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1" h="358">
                        <a:moveTo>
                          <a:pt x="137" y="325"/>
                        </a:moveTo>
                        <a:cubicBezTo>
                          <a:pt x="95" y="354"/>
                          <a:pt x="52" y="358"/>
                          <a:pt x="0" y="337"/>
                        </a:cubicBezTo>
                        <a:cubicBezTo>
                          <a:pt x="20" y="336"/>
                          <a:pt x="29" y="328"/>
                          <a:pt x="32" y="313"/>
                        </a:cubicBezTo>
                        <a:cubicBezTo>
                          <a:pt x="33" y="308"/>
                          <a:pt x="35" y="302"/>
                          <a:pt x="39" y="303"/>
                        </a:cubicBezTo>
                        <a:cubicBezTo>
                          <a:pt x="61" y="304"/>
                          <a:pt x="60" y="284"/>
                          <a:pt x="68" y="272"/>
                        </a:cubicBezTo>
                        <a:cubicBezTo>
                          <a:pt x="58" y="276"/>
                          <a:pt x="48" y="269"/>
                          <a:pt x="38" y="273"/>
                        </a:cubicBezTo>
                        <a:cubicBezTo>
                          <a:pt x="29" y="276"/>
                          <a:pt x="27" y="267"/>
                          <a:pt x="28" y="260"/>
                        </a:cubicBezTo>
                        <a:cubicBezTo>
                          <a:pt x="31" y="230"/>
                          <a:pt x="29" y="200"/>
                          <a:pt x="36" y="170"/>
                        </a:cubicBezTo>
                        <a:cubicBezTo>
                          <a:pt x="40" y="153"/>
                          <a:pt x="37" y="133"/>
                          <a:pt x="38" y="115"/>
                        </a:cubicBezTo>
                        <a:cubicBezTo>
                          <a:pt x="40" y="95"/>
                          <a:pt x="41" y="75"/>
                          <a:pt x="42" y="55"/>
                        </a:cubicBezTo>
                        <a:cubicBezTo>
                          <a:pt x="42" y="40"/>
                          <a:pt x="45" y="26"/>
                          <a:pt x="39" y="10"/>
                        </a:cubicBezTo>
                        <a:cubicBezTo>
                          <a:pt x="45" y="13"/>
                          <a:pt x="50" y="13"/>
                          <a:pt x="51" y="16"/>
                        </a:cubicBezTo>
                        <a:cubicBezTo>
                          <a:pt x="62" y="33"/>
                          <a:pt x="68" y="26"/>
                          <a:pt x="72" y="12"/>
                        </a:cubicBezTo>
                        <a:cubicBezTo>
                          <a:pt x="73" y="5"/>
                          <a:pt x="77" y="9"/>
                          <a:pt x="81" y="8"/>
                        </a:cubicBezTo>
                        <a:cubicBezTo>
                          <a:pt x="115" y="0"/>
                          <a:pt x="136" y="26"/>
                          <a:pt x="163" y="39"/>
                        </a:cubicBezTo>
                        <a:cubicBezTo>
                          <a:pt x="176" y="45"/>
                          <a:pt x="182" y="61"/>
                          <a:pt x="203" y="58"/>
                        </a:cubicBezTo>
                        <a:cubicBezTo>
                          <a:pt x="183" y="69"/>
                          <a:pt x="184" y="83"/>
                          <a:pt x="195" y="93"/>
                        </a:cubicBezTo>
                        <a:cubicBezTo>
                          <a:pt x="205" y="102"/>
                          <a:pt x="194" y="104"/>
                          <a:pt x="194" y="109"/>
                        </a:cubicBezTo>
                        <a:cubicBezTo>
                          <a:pt x="192" y="109"/>
                          <a:pt x="190" y="107"/>
                          <a:pt x="189" y="108"/>
                        </a:cubicBezTo>
                        <a:cubicBezTo>
                          <a:pt x="178" y="118"/>
                          <a:pt x="187" y="162"/>
                          <a:pt x="199" y="170"/>
                        </a:cubicBezTo>
                        <a:cubicBezTo>
                          <a:pt x="212" y="178"/>
                          <a:pt x="222" y="187"/>
                          <a:pt x="239" y="183"/>
                        </a:cubicBezTo>
                        <a:cubicBezTo>
                          <a:pt x="244" y="182"/>
                          <a:pt x="251" y="191"/>
                          <a:pt x="246" y="198"/>
                        </a:cubicBezTo>
                        <a:cubicBezTo>
                          <a:pt x="235" y="211"/>
                          <a:pt x="229" y="227"/>
                          <a:pt x="223" y="242"/>
                        </a:cubicBezTo>
                        <a:cubicBezTo>
                          <a:pt x="213" y="265"/>
                          <a:pt x="192" y="275"/>
                          <a:pt x="173" y="285"/>
                        </a:cubicBezTo>
                        <a:cubicBezTo>
                          <a:pt x="155" y="295"/>
                          <a:pt x="144" y="308"/>
                          <a:pt x="136" y="326"/>
                        </a:cubicBezTo>
                        <a:cubicBezTo>
                          <a:pt x="136" y="326"/>
                          <a:pt x="137" y="325"/>
                          <a:pt x="137" y="325"/>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89" name="9Slide.vn 94">
                    <a:extLst>
                      <a:ext uri="{FF2B5EF4-FFF2-40B4-BE49-F238E27FC236}">
                        <a16:creationId xmlns:a16="http://schemas.microsoft.com/office/drawing/2014/main" xmlns="" id="{CA8C46B6-D05A-5DE8-52A1-5C7DB58E193A}"/>
                      </a:ext>
                    </a:extLst>
                  </p:cNvPr>
                  <p:cNvSpPr>
                    <a:spLocks/>
                  </p:cNvSpPr>
                  <p:nvPr>
                    <p:custDataLst>
                      <p:tags r:id="rId35"/>
                    </p:custDataLst>
                  </p:nvPr>
                </p:nvSpPr>
                <p:spPr bwMode="auto">
                  <a:xfrm>
                    <a:off x="8021933" y="3312253"/>
                    <a:ext cx="105408" cy="45719"/>
                  </a:xfrm>
                  <a:custGeom>
                    <a:avLst/>
                    <a:gdLst>
                      <a:gd name="T0" fmla="*/ 99 w 336"/>
                      <a:gd name="T1" fmla="*/ 25 h 146"/>
                      <a:gd name="T2" fmla="*/ 106 w 336"/>
                      <a:gd name="T3" fmla="*/ 9 h 146"/>
                      <a:gd name="T4" fmla="*/ 137 w 336"/>
                      <a:gd name="T5" fmla="*/ 6 h 146"/>
                      <a:gd name="T6" fmla="*/ 184 w 336"/>
                      <a:gd name="T7" fmla="*/ 33 h 146"/>
                      <a:gd name="T8" fmla="*/ 207 w 336"/>
                      <a:gd name="T9" fmla="*/ 46 h 146"/>
                      <a:gd name="T10" fmla="*/ 200 w 336"/>
                      <a:gd name="T11" fmla="*/ 65 h 146"/>
                      <a:gd name="T12" fmla="*/ 229 w 336"/>
                      <a:gd name="T13" fmla="*/ 68 h 146"/>
                      <a:gd name="T14" fmla="*/ 249 w 336"/>
                      <a:gd name="T15" fmla="*/ 66 h 146"/>
                      <a:gd name="T16" fmla="*/ 259 w 336"/>
                      <a:gd name="T17" fmla="*/ 68 h 146"/>
                      <a:gd name="T18" fmla="*/ 291 w 336"/>
                      <a:gd name="T19" fmla="*/ 60 h 146"/>
                      <a:gd name="T20" fmla="*/ 307 w 336"/>
                      <a:gd name="T21" fmla="*/ 57 h 146"/>
                      <a:gd name="T22" fmla="*/ 319 w 336"/>
                      <a:gd name="T23" fmla="*/ 54 h 146"/>
                      <a:gd name="T24" fmla="*/ 326 w 336"/>
                      <a:gd name="T25" fmla="*/ 67 h 146"/>
                      <a:gd name="T26" fmla="*/ 325 w 336"/>
                      <a:gd name="T27" fmla="*/ 120 h 146"/>
                      <a:gd name="T28" fmla="*/ 330 w 336"/>
                      <a:gd name="T29" fmla="*/ 135 h 146"/>
                      <a:gd name="T30" fmla="*/ 332 w 336"/>
                      <a:gd name="T31" fmla="*/ 144 h 146"/>
                      <a:gd name="T32" fmla="*/ 323 w 336"/>
                      <a:gd name="T33" fmla="*/ 141 h 146"/>
                      <a:gd name="T34" fmla="*/ 274 w 336"/>
                      <a:gd name="T35" fmla="*/ 116 h 146"/>
                      <a:gd name="T36" fmla="*/ 257 w 336"/>
                      <a:gd name="T37" fmla="*/ 103 h 146"/>
                      <a:gd name="T38" fmla="*/ 237 w 336"/>
                      <a:gd name="T39" fmla="*/ 104 h 146"/>
                      <a:gd name="T40" fmla="*/ 210 w 336"/>
                      <a:gd name="T41" fmla="*/ 92 h 146"/>
                      <a:gd name="T42" fmla="*/ 188 w 336"/>
                      <a:gd name="T43" fmla="*/ 86 h 146"/>
                      <a:gd name="T44" fmla="*/ 120 w 336"/>
                      <a:gd name="T45" fmla="*/ 101 h 146"/>
                      <a:gd name="T46" fmla="*/ 68 w 336"/>
                      <a:gd name="T47" fmla="*/ 96 h 146"/>
                      <a:gd name="T48" fmla="*/ 38 w 336"/>
                      <a:gd name="T49" fmla="*/ 100 h 146"/>
                      <a:gd name="T50" fmla="*/ 0 w 336"/>
                      <a:gd name="T51" fmla="*/ 96 h 146"/>
                      <a:gd name="T52" fmla="*/ 8 w 336"/>
                      <a:gd name="T53" fmla="*/ 72 h 146"/>
                      <a:gd name="T54" fmla="*/ 43 w 336"/>
                      <a:gd name="T55" fmla="*/ 33 h 146"/>
                      <a:gd name="T56" fmla="*/ 79 w 336"/>
                      <a:gd name="T57" fmla="*/ 29 h 146"/>
                      <a:gd name="T58" fmla="*/ 99 w 336"/>
                      <a:gd name="T59" fmla="*/ 2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6" h="146">
                        <a:moveTo>
                          <a:pt x="99" y="25"/>
                        </a:moveTo>
                        <a:cubicBezTo>
                          <a:pt x="95" y="16"/>
                          <a:pt x="90" y="8"/>
                          <a:pt x="106" y="9"/>
                        </a:cubicBezTo>
                        <a:cubicBezTo>
                          <a:pt x="116" y="9"/>
                          <a:pt x="126" y="8"/>
                          <a:pt x="137" y="6"/>
                        </a:cubicBezTo>
                        <a:cubicBezTo>
                          <a:pt x="159" y="0"/>
                          <a:pt x="172" y="18"/>
                          <a:pt x="184" y="33"/>
                        </a:cubicBezTo>
                        <a:cubicBezTo>
                          <a:pt x="190" y="41"/>
                          <a:pt x="198" y="44"/>
                          <a:pt x="207" y="46"/>
                        </a:cubicBezTo>
                        <a:cubicBezTo>
                          <a:pt x="208" y="55"/>
                          <a:pt x="187" y="56"/>
                          <a:pt x="200" y="65"/>
                        </a:cubicBezTo>
                        <a:cubicBezTo>
                          <a:pt x="207" y="71"/>
                          <a:pt x="222" y="75"/>
                          <a:pt x="229" y="68"/>
                        </a:cubicBezTo>
                        <a:cubicBezTo>
                          <a:pt x="237" y="59"/>
                          <a:pt x="245" y="64"/>
                          <a:pt x="249" y="66"/>
                        </a:cubicBezTo>
                        <a:cubicBezTo>
                          <a:pt x="253" y="70"/>
                          <a:pt x="253" y="73"/>
                          <a:pt x="259" y="68"/>
                        </a:cubicBezTo>
                        <a:cubicBezTo>
                          <a:pt x="268" y="61"/>
                          <a:pt x="276" y="47"/>
                          <a:pt x="291" y="60"/>
                        </a:cubicBezTo>
                        <a:cubicBezTo>
                          <a:pt x="293" y="62"/>
                          <a:pt x="301" y="58"/>
                          <a:pt x="307" y="57"/>
                        </a:cubicBezTo>
                        <a:cubicBezTo>
                          <a:pt x="311" y="57"/>
                          <a:pt x="315" y="55"/>
                          <a:pt x="319" y="54"/>
                        </a:cubicBezTo>
                        <a:cubicBezTo>
                          <a:pt x="330" y="54"/>
                          <a:pt x="327" y="65"/>
                          <a:pt x="326" y="67"/>
                        </a:cubicBezTo>
                        <a:cubicBezTo>
                          <a:pt x="323" y="85"/>
                          <a:pt x="332" y="104"/>
                          <a:pt x="325" y="120"/>
                        </a:cubicBezTo>
                        <a:cubicBezTo>
                          <a:pt x="321" y="129"/>
                          <a:pt x="330" y="130"/>
                          <a:pt x="330" y="135"/>
                        </a:cubicBezTo>
                        <a:cubicBezTo>
                          <a:pt x="331" y="138"/>
                          <a:pt x="336" y="142"/>
                          <a:pt x="332" y="144"/>
                        </a:cubicBezTo>
                        <a:cubicBezTo>
                          <a:pt x="329" y="146"/>
                          <a:pt x="326" y="144"/>
                          <a:pt x="323" y="141"/>
                        </a:cubicBezTo>
                        <a:cubicBezTo>
                          <a:pt x="309" y="128"/>
                          <a:pt x="295" y="116"/>
                          <a:pt x="274" y="116"/>
                        </a:cubicBezTo>
                        <a:cubicBezTo>
                          <a:pt x="268" y="116"/>
                          <a:pt x="257" y="114"/>
                          <a:pt x="257" y="103"/>
                        </a:cubicBezTo>
                        <a:cubicBezTo>
                          <a:pt x="250" y="113"/>
                          <a:pt x="243" y="104"/>
                          <a:pt x="237" y="104"/>
                        </a:cubicBezTo>
                        <a:cubicBezTo>
                          <a:pt x="224" y="105"/>
                          <a:pt x="218" y="96"/>
                          <a:pt x="210" y="92"/>
                        </a:cubicBezTo>
                        <a:cubicBezTo>
                          <a:pt x="202" y="88"/>
                          <a:pt x="194" y="83"/>
                          <a:pt x="188" y="86"/>
                        </a:cubicBezTo>
                        <a:cubicBezTo>
                          <a:pt x="166" y="95"/>
                          <a:pt x="141" y="89"/>
                          <a:pt x="120" y="101"/>
                        </a:cubicBezTo>
                        <a:cubicBezTo>
                          <a:pt x="102" y="110"/>
                          <a:pt x="85" y="101"/>
                          <a:pt x="68" y="96"/>
                        </a:cubicBezTo>
                        <a:cubicBezTo>
                          <a:pt x="57" y="92"/>
                          <a:pt x="47" y="90"/>
                          <a:pt x="38" y="100"/>
                        </a:cubicBezTo>
                        <a:cubicBezTo>
                          <a:pt x="24" y="116"/>
                          <a:pt x="13" y="96"/>
                          <a:pt x="0" y="96"/>
                        </a:cubicBezTo>
                        <a:cubicBezTo>
                          <a:pt x="1" y="88"/>
                          <a:pt x="1" y="81"/>
                          <a:pt x="8" y="72"/>
                        </a:cubicBezTo>
                        <a:cubicBezTo>
                          <a:pt x="19" y="58"/>
                          <a:pt x="29" y="44"/>
                          <a:pt x="43" y="33"/>
                        </a:cubicBezTo>
                        <a:cubicBezTo>
                          <a:pt x="51" y="26"/>
                          <a:pt x="63" y="24"/>
                          <a:pt x="79" y="29"/>
                        </a:cubicBezTo>
                        <a:cubicBezTo>
                          <a:pt x="86" y="29"/>
                          <a:pt x="94" y="34"/>
                          <a:pt x="99" y="25"/>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90" name="9Slide.vn 49">
                    <a:extLst>
                      <a:ext uri="{FF2B5EF4-FFF2-40B4-BE49-F238E27FC236}">
                        <a16:creationId xmlns:a16="http://schemas.microsoft.com/office/drawing/2014/main" xmlns="" id="{02BE1696-FD79-8356-38DB-4A0D3419A9C8}"/>
                      </a:ext>
                    </a:extLst>
                  </p:cNvPr>
                  <p:cNvSpPr>
                    <a:spLocks/>
                  </p:cNvSpPr>
                  <p:nvPr>
                    <p:custDataLst>
                      <p:tags r:id="rId36"/>
                    </p:custDataLst>
                  </p:nvPr>
                </p:nvSpPr>
                <p:spPr bwMode="auto">
                  <a:xfrm>
                    <a:off x="8230554" y="3193026"/>
                    <a:ext cx="75780" cy="45719"/>
                  </a:xfrm>
                  <a:custGeom>
                    <a:avLst/>
                    <a:gdLst>
                      <a:gd name="T0" fmla="*/ 104 w 163"/>
                      <a:gd name="T1" fmla="*/ 22 h 99"/>
                      <a:gd name="T2" fmla="*/ 111 w 163"/>
                      <a:gd name="T3" fmla="*/ 43 h 99"/>
                      <a:gd name="T4" fmla="*/ 140 w 163"/>
                      <a:gd name="T5" fmla="*/ 37 h 99"/>
                      <a:gd name="T6" fmla="*/ 144 w 163"/>
                      <a:gd name="T7" fmla="*/ 26 h 99"/>
                      <a:gd name="T8" fmla="*/ 163 w 163"/>
                      <a:gd name="T9" fmla="*/ 36 h 99"/>
                      <a:gd name="T10" fmla="*/ 151 w 163"/>
                      <a:gd name="T11" fmla="*/ 81 h 99"/>
                      <a:gd name="T12" fmla="*/ 142 w 163"/>
                      <a:gd name="T13" fmla="*/ 83 h 99"/>
                      <a:gd name="T14" fmla="*/ 111 w 163"/>
                      <a:gd name="T15" fmla="*/ 88 h 99"/>
                      <a:gd name="T16" fmla="*/ 104 w 163"/>
                      <a:gd name="T17" fmla="*/ 98 h 99"/>
                      <a:gd name="T18" fmla="*/ 69 w 163"/>
                      <a:gd name="T19" fmla="*/ 98 h 99"/>
                      <a:gd name="T20" fmla="*/ 51 w 163"/>
                      <a:gd name="T21" fmla="*/ 77 h 99"/>
                      <a:gd name="T22" fmla="*/ 42 w 163"/>
                      <a:gd name="T23" fmla="*/ 51 h 99"/>
                      <a:gd name="T24" fmla="*/ 25 w 163"/>
                      <a:gd name="T25" fmla="*/ 55 h 99"/>
                      <a:gd name="T26" fmla="*/ 0 w 163"/>
                      <a:gd name="T27" fmla="*/ 38 h 99"/>
                      <a:gd name="T28" fmla="*/ 16 w 163"/>
                      <a:gd name="T29" fmla="*/ 9 h 99"/>
                      <a:gd name="T30" fmla="*/ 17 w 163"/>
                      <a:gd name="T31" fmla="*/ 3 h 99"/>
                      <a:gd name="T32" fmla="*/ 46 w 163"/>
                      <a:gd name="T33" fmla="*/ 3 h 99"/>
                      <a:gd name="T34" fmla="*/ 98 w 163"/>
                      <a:gd name="T35" fmla="*/ 17 h 99"/>
                      <a:gd name="T36" fmla="*/ 100 w 163"/>
                      <a:gd name="T37" fmla="*/ 18 h 99"/>
                      <a:gd name="T38" fmla="*/ 104 w 163"/>
                      <a:gd name="T39" fmla="*/ 2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3" h="99">
                        <a:moveTo>
                          <a:pt x="104" y="22"/>
                        </a:moveTo>
                        <a:cubicBezTo>
                          <a:pt x="103" y="30"/>
                          <a:pt x="104" y="37"/>
                          <a:pt x="111" y="43"/>
                        </a:cubicBezTo>
                        <a:cubicBezTo>
                          <a:pt x="127" y="59"/>
                          <a:pt x="132" y="58"/>
                          <a:pt x="140" y="37"/>
                        </a:cubicBezTo>
                        <a:cubicBezTo>
                          <a:pt x="142" y="33"/>
                          <a:pt x="145" y="31"/>
                          <a:pt x="144" y="26"/>
                        </a:cubicBezTo>
                        <a:cubicBezTo>
                          <a:pt x="151" y="30"/>
                          <a:pt x="157" y="33"/>
                          <a:pt x="163" y="36"/>
                        </a:cubicBezTo>
                        <a:cubicBezTo>
                          <a:pt x="139" y="45"/>
                          <a:pt x="137" y="52"/>
                          <a:pt x="151" y="81"/>
                        </a:cubicBezTo>
                        <a:cubicBezTo>
                          <a:pt x="148" y="82"/>
                          <a:pt x="143" y="81"/>
                          <a:pt x="142" y="83"/>
                        </a:cubicBezTo>
                        <a:cubicBezTo>
                          <a:pt x="133" y="94"/>
                          <a:pt x="122" y="89"/>
                          <a:pt x="111" y="88"/>
                        </a:cubicBezTo>
                        <a:cubicBezTo>
                          <a:pt x="108" y="87"/>
                          <a:pt x="108" y="87"/>
                          <a:pt x="104" y="98"/>
                        </a:cubicBezTo>
                        <a:cubicBezTo>
                          <a:pt x="92" y="97"/>
                          <a:pt x="81" y="96"/>
                          <a:pt x="69" y="98"/>
                        </a:cubicBezTo>
                        <a:cubicBezTo>
                          <a:pt x="54" y="99"/>
                          <a:pt x="50" y="91"/>
                          <a:pt x="51" y="77"/>
                        </a:cubicBezTo>
                        <a:cubicBezTo>
                          <a:pt x="52" y="69"/>
                          <a:pt x="48" y="59"/>
                          <a:pt x="42" y="51"/>
                        </a:cubicBezTo>
                        <a:cubicBezTo>
                          <a:pt x="36" y="42"/>
                          <a:pt x="31" y="52"/>
                          <a:pt x="25" y="55"/>
                        </a:cubicBezTo>
                        <a:cubicBezTo>
                          <a:pt x="17" y="59"/>
                          <a:pt x="2" y="49"/>
                          <a:pt x="0" y="38"/>
                        </a:cubicBezTo>
                        <a:cubicBezTo>
                          <a:pt x="14" y="34"/>
                          <a:pt x="8" y="17"/>
                          <a:pt x="16" y="9"/>
                        </a:cubicBezTo>
                        <a:cubicBezTo>
                          <a:pt x="17" y="8"/>
                          <a:pt x="17" y="5"/>
                          <a:pt x="17" y="3"/>
                        </a:cubicBezTo>
                        <a:cubicBezTo>
                          <a:pt x="27" y="0"/>
                          <a:pt x="36" y="26"/>
                          <a:pt x="46" y="3"/>
                        </a:cubicBezTo>
                        <a:cubicBezTo>
                          <a:pt x="63" y="8"/>
                          <a:pt x="80" y="12"/>
                          <a:pt x="98" y="17"/>
                        </a:cubicBezTo>
                        <a:cubicBezTo>
                          <a:pt x="99" y="17"/>
                          <a:pt x="99" y="17"/>
                          <a:pt x="100" y="18"/>
                        </a:cubicBezTo>
                        <a:cubicBezTo>
                          <a:pt x="102" y="18"/>
                          <a:pt x="104" y="20"/>
                          <a:pt x="104" y="22"/>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91" name="9Slide.vn 38">
                    <a:extLst>
                      <a:ext uri="{FF2B5EF4-FFF2-40B4-BE49-F238E27FC236}">
                        <a16:creationId xmlns:a16="http://schemas.microsoft.com/office/drawing/2014/main" xmlns="" id="{18418BC5-6117-57F1-086D-A59CD388079D}"/>
                      </a:ext>
                    </a:extLst>
                  </p:cNvPr>
                  <p:cNvSpPr>
                    <a:spLocks/>
                  </p:cNvSpPr>
                  <p:nvPr>
                    <p:custDataLst>
                      <p:tags r:id="rId37"/>
                    </p:custDataLst>
                  </p:nvPr>
                </p:nvSpPr>
                <p:spPr bwMode="auto">
                  <a:xfrm>
                    <a:off x="8114952" y="3249669"/>
                    <a:ext cx="96347" cy="71302"/>
                  </a:xfrm>
                  <a:custGeom>
                    <a:avLst/>
                    <a:gdLst>
                      <a:gd name="T0" fmla="*/ 28 w 508"/>
                      <a:gd name="T1" fmla="*/ 269 h 376"/>
                      <a:gd name="T2" fmla="*/ 16 w 508"/>
                      <a:gd name="T3" fmla="*/ 265 h 376"/>
                      <a:gd name="T4" fmla="*/ 14 w 508"/>
                      <a:gd name="T5" fmla="*/ 263 h 376"/>
                      <a:gd name="T6" fmla="*/ 4 w 508"/>
                      <a:gd name="T7" fmla="*/ 238 h 376"/>
                      <a:gd name="T8" fmla="*/ 1 w 508"/>
                      <a:gd name="T9" fmla="*/ 233 h 376"/>
                      <a:gd name="T10" fmla="*/ 40 w 508"/>
                      <a:gd name="T11" fmla="*/ 194 h 376"/>
                      <a:gd name="T12" fmla="*/ 128 w 508"/>
                      <a:gd name="T13" fmla="*/ 152 h 376"/>
                      <a:gd name="T14" fmla="*/ 133 w 508"/>
                      <a:gd name="T15" fmla="*/ 149 h 376"/>
                      <a:gd name="T16" fmla="*/ 168 w 508"/>
                      <a:gd name="T17" fmla="*/ 151 h 376"/>
                      <a:gd name="T18" fmla="*/ 196 w 508"/>
                      <a:gd name="T19" fmla="*/ 154 h 376"/>
                      <a:gd name="T20" fmla="*/ 224 w 508"/>
                      <a:gd name="T21" fmla="*/ 168 h 376"/>
                      <a:gd name="T22" fmla="*/ 228 w 508"/>
                      <a:gd name="T23" fmla="*/ 172 h 376"/>
                      <a:gd name="T24" fmla="*/ 281 w 508"/>
                      <a:gd name="T25" fmla="*/ 160 h 376"/>
                      <a:gd name="T26" fmla="*/ 283 w 508"/>
                      <a:gd name="T27" fmla="*/ 133 h 376"/>
                      <a:gd name="T28" fmla="*/ 252 w 508"/>
                      <a:gd name="T29" fmla="*/ 85 h 376"/>
                      <a:gd name="T30" fmla="*/ 261 w 508"/>
                      <a:gd name="T31" fmla="*/ 58 h 376"/>
                      <a:gd name="T32" fmla="*/ 264 w 508"/>
                      <a:gd name="T33" fmla="*/ 57 h 376"/>
                      <a:gd name="T34" fmla="*/ 302 w 508"/>
                      <a:gd name="T35" fmla="*/ 49 h 376"/>
                      <a:gd name="T36" fmla="*/ 321 w 508"/>
                      <a:gd name="T37" fmla="*/ 48 h 376"/>
                      <a:gd name="T38" fmla="*/ 356 w 508"/>
                      <a:gd name="T39" fmla="*/ 36 h 376"/>
                      <a:gd name="T40" fmla="*/ 364 w 508"/>
                      <a:gd name="T41" fmla="*/ 35 h 376"/>
                      <a:gd name="T42" fmla="*/ 367 w 508"/>
                      <a:gd name="T43" fmla="*/ 39 h 376"/>
                      <a:gd name="T44" fmla="*/ 405 w 508"/>
                      <a:gd name="T45" fmla="*/ 17 h 376"/>
                      <a:gd name="T46" fmla="*/ 455 w 508"/>
                      <a:gd name="T47" fmla="*/ 8 h 376"/>
                      <a:gd name="T48" fmla="*/ 485 w 508"/>
                      <a:gd name="T49" fmla="*/ 2 h 376"/>
                      <a:gd name="T50" fmla="*/ 496 w 508"/>
                      <a:gd name="T51" fmla="*/ 3 h 376"/>
                      <a:gd name="T52" fmla="*/ 503 w 508"/>
                      <a:gd name="T53" fmla="*/ 48 h 376"/>
                      <a:gd name="T54" fmla="*/ 499 w 508"/>
                      <a:gd name="T55" fmla="*/ 71 h 376"/>
                      <a:gd name="T56" fmla="*/ 496 w 508"/>
                      <a:gd name="T57" fmla="*/ 91 h 376"/>
                      <a:gd name="T58" fmla="*/ 484 w 508"/>
                      <a:gd name="T59" fmla="*/ 145 h 376"/>
                      <a:gd name="T60" fmla="*/ 484 w 508"/>
                      <a:gd name="T61" fmla="*/ 147 h 376"/>
                      <a:gd name="T62" fmla="*/ 480 w 508"/>
                      <a:gd name="T63" fmla="*/ 180 h 376"/>
                      <a:gd name="T64" fmla="*/ 494 w 508"/>
                      <a:gd name="T65" fmla="*/ 214 h 376"/>
                      <a:gd name="T66" fmla="*/ 485 w 508"/>
                      <a:gd name="T67" fmla="*/ 224 h 376"/>
                      <a:gd name="T68" fmla="*/ 459 w 508"/>
                      <a:gd name="T69" fmla="*/ 231 h 376"/>
                      <a:gd name="T70" fmla="*/ 450 w 508"/>
                      <a:gd name="T71" fmla="*/ 253 h 376"/>
                      <a:gd name="T72" fmla="*/ 458 w 508"/>
                      <a:gd name="T73" fmla="*/ 278 h 376"/>
                      <a:gd name="T74" fmla="*/ 391 w 508"/>
                      <a:gd name="T75" fmla="*/ 278 h 376"/>
                      <a:gd name="T76" fmla="*/ 363 w 508"/>
                      <a:gd name="T77" fmla="*/ 276 h 376"/>
                      <a:gd name="T78" fmla="*/ 352 w 508"/>
                      <a:gd name="T79" fmla="*/ 303 h 376"/>
                      <a:gd name="T80" fmla="*/ 346 w 508"/>
                      <a:gd name="T81" fmla="*/ 330 h 376"/>
                      <a:gd name="T82" fmla="*/ 278 w 508"/>
                      <a:gd name="T83" fmla="*/ 376 h 376"/>
                      <a:gd name="T84" fmla="*/ 239 w 508"/>
                      <a:gd name="T85" fmla="*/ 334 h 376"/>
                      <a:gd name="T86" fmla="*/ 202 w 508"/>
                      <a:gd name="T87" fmla="*/ 329 h 376"/>
                      <a:gd name="T88" fmla="*/ 155 w 508"/>
                      <a:gd name="T89" fmla="*/ 342 h 376"/>
                      <a:gd name="T90" fmla="*/ 117 w 508"/>
                      <a:gd name="T91" fmla="*/ 335 h 376"/>
                      <a:gd name="T92" fmla="*/ 113 w 508"/>
                      <a:gd name="T93" fmla="*/ 328 h 376"/>
                      <a:gd name="T94" fmla="*/ 68 w 508"/>
                      <a:gd name="T95" fmla="*/ 305 h 376"/>
                      <a:gd name="T96" fmla="*/ 64 w 508"/>
                      <a:gd name="T97" fmla="*/ 282 h 376"/>
                      <a:gd name="T98" fmla="*/ 38 w 508"/>
                      <a:gd name="T99" fmla="*/ 262 h 376"/>
                      <a:gd name="T100" fmla="*/ 28 w 508"/>
                      <a:gd name="T101" fmla="*/ 26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8" h="376">
                        <a:moveTo>
                          <a:pt x="28" y="269"/>
                        </a:moveTo>
                        <a:cubicBezTo>
                          <a:pt x="24" y="268"/>
                          <a:pt x="20" y="266"/>
                          <a:pt x="16" y="265"/>
                        </a:cubicBezTo>
                        <a:cubicBezTo>
                          <a:pt x="15" y="264"/>
                          <a:pt x="15" y="263"/>
                          <a:pt x="14" y="263"/>
                        </a:cubicBezTo>
                        <a:cubicBezTo>
                          <a:pt x="9" y="255"/>
                          <a:pt x="14" y="243"/>
                          <a:pt x="4" y="238"/>
                        </a:cubicBezTo>
                        <a:cubicBezTo>
                          <a:pt x="2" y="237"/>
                          <a:pt x="2" y="235"/>
                          <a:pt x="1" y="233"/>
                        </a:cubicBezTo>
                        <a:cubicBezTo>
                          <a:pt x="0" y="206"/>
                          <a:pt x="19" y="198"/>
                          <a:pt x="40" y="194"/>
                        </a:cubicBezTo>
                        <a:cubicBezTo>
                          <a:pt x="74" y="188"/>
                          <a:pt x="105" y="178"/>
                          <a:pt x="128" y="152"/>
                        </a:cubicBezTo>
                        <a:cubicBezTo>
                          <a:pt x="130" y="151"/>
                          <a:pt x="131" y="150"/>
                          <a:pt x="133" y="149"/>
                        </a:cubicBezTo>
                        <a:cubicBezTo>
                          <a:pt x="145" y="140"/>
                          <a:pt x="156" y="135"/>
                          <a:pt x="168" y="151"/>
                        </a:cubicBezTo>
                        <a:cubicBezTo>
                          <a:pt x="174" y="161"/>
                          <a:pt x="186" y="156"/>
                          <a:pt x="196" y="154"/>
                        </a:cubicBezTo>
                        <a:cubicBezTo>
                          <a:pt x="210" y="151"/>
                          <a:pt x="220" y="154"/>
                          <a:pt x="224" y="168"/>
                        </a:cubicBezTo>
                        <a:cubicBezTo>
                          <a:pt x="226" y="169"/>
                          <a:pt x="227" y="171"/>
                          <a:pt x="228" y="172"/>
                        </a:cubicBezTo>
                        <a:cubicBezTo>
                          <a:pt x="248" y="179"/>
                          <a:pt x="265" y="176"/>
                          <a:pt x="281" y="160"/>
                        </a:cubicBezTo>
                        <a:cubicBezTo>
                          <a:pt x="289" y="151"/>
                          <a:pt x="292" y="142"/>
                          <a:pt x="283" y="133"/>
                        </a:cubicBezTo>
                        <a:cubicBezTo>
                          <a:pt x="269" y="119"/>
                          <a:pt x="266" y="99"/>
                          <a:pt x="252" y="85"/>
                        </a:cubicBezTo>
                        <a:cubicBezTo>
                          <a:pt x="243" y="76"/>
                          <a:pt x="253" y="66"/>
                          <a:pt x="261" y="58"/>
                        </a:cubicBezTo>
                        <a:cubicBezTo>
                          <a:pt x="262" y="58"/>
                          <a:pt x="263" y="58"/>
                          <a:pt x="264" y="57"/>
                        </a:cubicBezTo>
                        <a:cubicBezTo>
                          <a:pt x="278" y="61"/>
                          <a:pt x="292" y="66"/>
                          <a:pt x="302" y="49"/>
                        </a:cubicBezTo>
                        <a:cubicBezTo>
                          <a:pt x="307" y="42"/>
                          <a:pt x="314" y="45"/>
                          <a:pt x="321" y="48"/>
                        </a:cubicBezTo>
                        <a:cubicBezTo>
                          <a:pt x="336" y="54"/>
                          <a:pt x="350" y="57"/>
                          <a:pt x="356" y="36"/>
                        </a:cubicBezTo>
                        <a:cubicBezTo>
                          <a:pt x="357" y="32"/>
                          <a:pt x="361" y="32"/>
                          <a:pt x="364" y="35"/>
                        </a:cubicBezTo>
                        <a:cubicBezTo>
                          <a:pt x="365" y="36"/>
                          <a:pt x="366" y="42"/>
                          <a:pt x="367" y="39"/>
                        </a:cubicBezTo>
                        <a:cubicBezTo>
                          <a:pt x="375" y="22"/>
                          <a:pt x="395" y="27"/>
                          <a:pt x="405" y="17"/>
                        </a:cubicBezTo>
                        <a:cubicBezTo>
                          <a:pt x="421" y="2"/>
                          <a:pt x="438" y="8"/>
                          <a:pt x="455" y="8"/>
                        </a:cubicBezTo>
                        <a:cubicBezTo>
                          <a:pt x="465" y="9"/>
                          <a:pt x="476" y="12"/>
                          <a:pt x="485" y="2"/>
                        </a:cubicBezTo>
                        <a:cubicBezTo>
                          <a:pt x="488" y="0"/>
                          <a:pt x="493" y="0"/>
                          <a:pt x="496" y="3"/>
                        </a:cubicBezTo>
                        <a:cubicBezTo>
                          <a:pt x="503" y="9"/>
                          <a:pt x="508" y="41"/>
                          <a:pt x="503" y="48"/>
                        </a:cubicBezTo>
                        <a:cubicBezTo>
                          <a:pt x="496" y="55"/>
                          <a:pt x="494" y="61"/>
                          <a:pt x="499" y="71"/>
                        </a:cubicBezTo>
                        <a:cubicBezTo>
                          <a:pt x="502" y="77"/>
                          <a:pt x="502" y="84"/>
                          <a:pt x="496" y="91"/>
                        </a:cubicBezTo>
                        <a:cubicBezTo>
                          <a:pt x="484" y="107"/>
                          <a:pt x="483" y="126"/>
                          <a:pt x="484" y="145"/>
                        </a:cubicBezTo>
                        <a:cubicBezTo>
                          <a:pt x="484" y="146"/>
                          <a:pt x="484" y="147"/>
                          <a:pt x="484" y="147"/>
                        </a:cubicBezTo>
                        <a:cubicBezTo>
                          <a:pt x="495" y="160"/>
                          <a:pt x="459" y="168"/>
                          <a:pt x="480" y="180"/>
                        </a:cubicBezTo>
                        <a:cubicBezTo>
                          <a:pt x="494" y="189"/>
                          <a:pt x="483" y="205"/>
                          <a:pt x="494" y="214"/>
                        </a:cubicBezTo>
                        <a:cubicBezTo>
                          <a:pt x="500" y="220"/>
                          <a:pt x="484" y="217"/>
                          <a:pt x="485" y="224"/>
                        </a:cubicBezTo>
                        <a:cubicBezTo>
                          <a:pt x="475" y="221"/>
                          <a:pt x="467" y="230"/>
                          <a:pt x="459" y="231"/>
                        </a:cubicBezTo>
                        <a:cubicBezTo>
                          <a:pt x="438" y="232"/>
                          <a:pt x="448" y="245"/>
                          <a:pt x="450" y="253"/>
                        </a:cubicBezTo>
                        <a:cubicBezTo>
                          <a:pt x="453" y="260"/>
                          <a:pt x="449" y="269"/>
                          <a:pt x="458" y="278"/>
                        </a:cubicBezTo>
                        <a:cubicBezTo>
                          <a:pt x="433" y="273"/>
                          <a:pt x="412" y="277"/>
                          <a:pt x="391" y="278"/>
                        </a:cubicBezTo>
                        <a:cubicBezTo>
                          <a:pt x="382" y="278"/>
                          <a:pt x="373" y="273"/>
                          <a:pt x="363" y="276"/>
                        </a:cubicBezTo>
                        <a:cubicBezTo>
                          <a:pt x="347" y="282"/>
                          <a:pt x="346" y="291"/>
                          <a:pt x="352" y="303"/>
                        </a:cubicBezTo>
                        <a:cubicBezTo>
                          <a:pt x="357" y="314"/>
                          <a:pt x="355" y="319"/>
                          <a:pt x="346" y="330"/>
                        </a:cubicBezTo>
                        <a:cubicBezTo>
                          <a:pt x="327" y="354"/>
                          <a:pt x="296" y="354"/>
                          <a:pt x="278" y="376"/>
                        </a:cubicBezTo>
                        <a:cubicBezTo>
                          <a:pt x="276" y="355"/>
                          <a:pt x="266" y="339"/>
                          <a:pt x="239" y="334"/>
                        </a:cubicBezTo>
                        <a:cubicBezTo>
                          <a:pt x="227" y="332"/>
                          <a:pt x="215" y="330"/>
                          <a:pt x="202" y="329"/>
                        </a:cubicBezTo>
                        <a:cubicBezTo>
                          <a:pt x="185" y="328"/>
                          <a:pt x="170" y="329"/>
                          <a:pt x="155" y="342"/>
                        </a:cubicBezTo>
                        <a:cubicBezTo>
                          <a:pt x="143" y="353"/>
                          <a:pt x="129" y="340"/>
                          <a:pt x="117" y="335"/>
                        </a:cubicBezTo>
                        <a:cubicBezTo>
                          <a:pt x="115" y="334"/>
                          <a:pt x="114" y="328"/>
                          <a:pt x="113" y="328"/>
                        </a:cubicBezTo>
                        <a:cubicBezTo>
                          <a:pt x="91" y="336"/>
                          <a:pt x="84" y="313"/>
                          <a:pt x="68" y="305"/>
                        </a:cubicBezTo>
                        <a:cubicBezTo>
                          <a:pt x="84" y="295"/>
                          <a:pt x="77" y="290"/>
                          <a:pt x="64" y="282"/>
                        </a:cubicBezTo>
                        <a:cubicBezTo>
                          <a:pt x="55" y="277"/>
                          <a:pt x="39" y="280"/>
                          <a:pt x="38" y="262"/>
                        </a:cubicBezTo>
                        <a:cubicBezTo>
                          <a:pt x="38" y="259"/>
                          <a:pt x="27" y="260"/>
                          <a:pt x="28" y="269"/>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92" name="9Slide.vn 91">
                    <a:extLst>
                      <a:ext uri="{FF2B5EF4-FFF2-40B4-BE49-F238E27FC236}">
                        <a16:creationId xmlns:a16="http://schemas.microsoft.com/office/drawing/2014/main" xmlns="" id="{8908E7D8-CC53-7B94-2C34-D258616266B3}"/>
                      </a:ext>
                    </a:extLst>
                  </p:cNvPr>
                  <p:cNvSpPr>
                    <a:spLocks/>
                  </p:cNvSpPr>
                  <p:nvPr>
                    <p:custDataLst>
                      <p:tags r:id="rId38"/>
                    </p:custDataLst>
                  </p:nvPr>
                </p:nvSpPr>
                <p:spPr bwMode="auto">
                  <a:xfrm>
                    <a:off x="8300437" y="3264140"/>
                    <a:ext cx="45719" cy="52714"/>
                  </a:xfrm>
                  <a:custGeom>
                    <a:avLst/>
                    <a:gdLst>
                      <a:gd name="T0" fmla="*/ 185 w 247"/>
                      <a:gd name="T1" fmla="*/ 267 h 284"/>
                      <a:gd name="T2" fmla="*/ 173 w 247"/>
                      <a:gd name="T3" fmla="*/ 265 h 284"/>
                      <a:gd name="T4" fmla="*/ 159 w 247"/>
                      <a:gd name="T5" fmla="*/ 281 h 284"/>
                      <a:gd name="T6" fmla="*/ 139 w 247"/>
                      <a:gd name="T7" fmla="*/ 257 h 284"/>
                      <a:gd name="T8" fmla="*/ 124 w 247"/>
                      <a:gd name="T9" fmla="*/ 225 h 284"/>
                      <a:gd name="T10" fmla="*/ 121 w 247"/>
                      <a:gd name="T11" fmla="*/ 223 h 284"/>
                      <a:gd name="T12" fmla="*/ 112 w 247"/>
                      <a:gd name="T13" fmla="*/ 195 h 284"/>
                      <a:gd name="T14" fmla="*/ 128 w 247"/>
                      <a:gd name="T15" fmla="*/ 161 h 284"/>
                      <a:gd name="T16" fmla="*/ 95 w 247"/>
                      <a:gd name="T17" fmla="*/ 132 h 284"/>
                      <a:gd name="T18" fmla="*/ 93 w 247"/>
                      <a:gd name="T19" fmla="*/ 131 h 284"/>
                      <a:gd name="T20" fmla="*/ 52 w 247"/>
                      <a:gd name="T21" fmla="*/ 91 h 284"/>
                      <a:gd name="T22" fmla="*/ 32 w 247"/>
                      <a:gd name="T23" fmla="*/ 70 h 284"/>
                      <a:gd name="T24" fmla="*/ 26 w 247"/>
                      <a:gd name="T25" fmla="*/ 55 h 284"/>
                      <a:gd name="T26" fmla="*/ 4 w 247"/>
                      <a:gd name="T27" fmla="*/ 36 h 284"/>
                      <a:gd name="T28" fmla="*/ 1 w 247"/>
                      <a:gd name="T29" fmla="*/ 26 h 284"/>
                      <a:gd name="T30" fmla="*/ 12 w 247"/>
                      <a:gd name="T31" fmla="*/ 23 h 284"/>
                      <a:gd name="T32" fmla="*/ 19 w 247"/>
                      <a:gd name="T33" fmla="*/ 27 h 284"/>
                      <a:gd name="T34" fmla="*/ 59 w 247"/>
                      <a:gd name="T35" fmla="*/ 10 h 284"/>
                      <a:gd name="T36" fmla="*/ 85 w 247"/>
                      <a:gd name="T37" fmla="*/ 2 h 284"/>
                      <a:gd name="T38" fmla="*/ 122 w 247"/>
                      <a:gd name="T39" fmla="*/ 16 h 284"/>
                      <a:gd name="T40" fmla="*/ 129 w 247"/>
                      <a:gd name="T41" fmla="*/ 24 h 284"/>
                      <a:gd name="T42" fmla="*/ 146 w 247"/>
                      <a:gd name="T43" fmla="*/ 60 h 284"/>
                      <a:gd name="T44" fmla="*/ 205 w 247"/>
                      <a:gd name="T45" fmla="*/ 107 h 284"/>
                      <a:gd name="T46" fmla="*/ 231 w 247"/>
                      <a:gd name="T47" fmla="*/ 138 h 284"/>
                      <a:gd name="T48" fmla="*/ 245 w 247"/>
                      <a:gd name="T49" fmla="*/ 151 h 284"/>
                      <a:gd name="T50" fmla="*/ 237 w 247"/>
                      <a:gd name="T51" fmla="*/ 162 h 284"/>
                      <a:gd name="T52" fmla="*/ 209 w 247"/>
                      <a:gd name="T53" fmla="*/ 198 h 284"/>
                      <a:gd name="T54" fmla="*/ 211 w 247"/>
                      <a:gd name="T55" fmla="*/ 227 h 284"/>
                      <a:gd name="T56" fmla="*/ 223 w 247"/>
                      <a:gd name="T57" fmla="*/ 236 h 284"/>
                      <a:gd name="T58" fmla="*/ 238 w 247"/>
                      <a:gd name="T59" fmla="*/ 267 h 284"/>
                      <a:gd name="T60" fmla="*/ 216 w 247"/>
                      <a:gd name="T61" fmla="*/ 275 h 284"/>
                      <a:gd name="T62" fmla="*/ 195 w 247"/>
                      <a:gd name="T63" fmla="*/ 267 h 284"/>
                      <a:gd name="T64" fmla="*/ 184 w 247"/>
                      <a:gd name="T65" fmla="*/ 266 h 284"/>
                      <a:gd name="T66" fmla="*/ 185 w 247"/>
                      <a:gd name="T67" fmla="*/ 267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 h="284">
                        <a:moveTo>
                          <a:pt x="185" y="267"/>
                        </a:moveTo>
                        <a:cubicBezTo>
                          <a:pt x="183" y="253"/>
                          <a:pt x="178" y="256"/>
                          <a:pt x="173" y="265"/>
                        </a:cubicBezTo>
                        <a:cubicBezTo>
                          <a:pt x="168" y="271"/>
                          <a:pt x="165" y="284"/>
                          <a:pt x="159" y="281"/>
                        </a:cubicBezTo>
                        <a:cubicBezTo>
                          <a:pt x="150" y="277"/>
                          <a:pt x="138" y="265"/>
                          <a:pt x="139" y="257"/>
                        </a:cubicBezTo>
                        <a:cubicBezTo>
                          <a:pt x="141" y="242"/>
                          <a:pt x="113" y="242"/>
                          <a:pt x="124" y="225"/>
                        </a:cubicBezTo>
                        <a:cubicBezTo>
                          <a:pt x="123" y="224"/>
                          <a:pt x="122" y="224"/>
                          <a:pt x="121" y="223"/>
                        </a:cubicBezTo>
                        <a:cubicBezTo>
                          <a:pt x="100" y="216"/>
                          <a:pt x="98" y="211"/>
                          <a:pt x="112" y="195"/>
                        </a:cubicBezTo>
                        <a:cubicBezTo>
                          <a:pt x="121" y="185"/>
                          <a:pt x="134" y="177"/>
                          <a:pt x="128" y="161"/>
                        </a:cubicBezTo>
                        <a:cubicBezTo>
                          <a:pt x="123" y="146"/>
                          <a:pt x="107" y="141"/>
                          <a:pt x="95" y="132"/>
                        </a:cubicBezTo>
                        <a:cubicBezTo>
                          <a:pt x="95" y="131"/>
                          <a:pt x="94" y="131"/>
                          <a:pt x="93" y="131"/>
                        </a:cubicBezTo>
                        <a:cubicBezTo>
                          <a:pt x="60" y="138"/>
                          <a:pt x="49" y="124"/>
                          <a:pt x="52" y="91"/>
                        </a:cubicBezTo>
                        <a:cubicBezTo>
                          <a:pt x="52" y="86"/>
                          <a:pt x="52" y="65"/>
                          <a:pt x="32" y="70"/>
                        </a:cubicBezTo>
                        <a:cubicBezTo>
                          <a:pt x="32" y="70"/>
                          <a:pt x="34" y="59"/>
                          <a:pt x="26" y="55"/>
                        </a:cubicBezTo>
                        <a:cubicBezTo>
                          <a:pt x="18" y="51"/>
                          <a:pt x="12" y="42"/>
                          <a:pt x="4" y="36"/>
                        </a:cubicBezTo>
                        <a:cubicBezTo>
                          <a:pt x="1" y="33"/>
                          <a:pt x="0" y="29"/>
                          <a:pt x="1" y="26"/>
                        </a:cubicBezTo>
                        <a:cubicBezTo>
                          <a:pt x="3" y="21"/>
                          <a:pt x="8" y="23"/>
                          <a:pt x="12" y="23"/>
                        </a:cubicBezTo>
                        <a:cubicBezTo>
                          <a:pt x="14" y="23"/>
                          <a:pt x="17" y="25"/>
                          <a:pt x="19" y="27"/>
                        </a:cubicBezTo>
                        <a:cubicBezTo>
                          <a:pt x="39" y="38"/>
                          <a:pt x="50" y="25"/>
                          <a:pt x="59" y="10"/>
                        </a:cubicBezTo>
                        <a:cubicBezTo>
                          <a:pt x="67" y="0"/>
                          <a:pt x="73" y="2"/>
                          <a:pt x="85" y="2"/>
                        </a:cubicBezTo>
                        <a:cubicBezTo>
                          <a:pt x="100" y="1"/>
                          <a:pt x="105" y="22"/>
                          <a:pt x="122" y="16"/>
                        </a:cubicBezTo>
                        <a:cubicBezTo>
                          <a:pt x="125" y="15"/>
                          <a:pt x="130" y="20"/>
                          <a:pt x="129" y="24"/>
                        </a:cubicBezTo>
                        <a:cubicBezTo>
                          <a:pt x="119" y="43"/>
                          <a:pt x="138" y="53"/>
                          <a:pt x="146" y="60"/>
                        </a:cubicBezTo>
                        <a:cubicBezTo>
                          <a:pt x="165" y="76"/>
                          <a:pt x="181" y="97"/>
                          <a:pt x="205" y="107"/>
                        </a:cubicBezTo>
                        <a:cubicBezTo>
                          <a:pt x="219" y="113"/>
                          <a:pt x="226" y="127"/>
                          <a:pt x="231" y="138"/>
                        </a:cubicBezTo>
                        <a:cubicBezTo>
                          <a:pt x="235" y="146"/>
                          <a:pt x="242" y="145"/>
                          <a:pt x="245" y="151"/>
                        </a:cubicBezTo>
                        <a:cubicBezTo>
                          <a:pt x="247" y="158"/>
                          <a:pt x="241" y="159"/>
                          <a:pt x="237" y="162"/>
                        </a:cubicBezTo>
                        <a:cubicBezTo>
                          <a:pt x="229" y="175"/>
                          <a:pt x="223" y="188"/>
                          <a:pt x="209" y="198"/>
                        </a:cubicBezTo>
                        <a:cubicBezTo>
                          <a:pt x="198" y="206"/>
                          <a:pt x="202" y="218"/>
                          <a:pt x="211" y="227"/>
                        </a:cubicBezTo>
                        <a:cubicBezTo>
                          <a:pt x="215" y="230"/>
                          <a:pt x="221" y="232"/>
                          <a:pt x="223" y="236"/>
                        </a:cubicBezTo>
                        <a:cubicBezTo>
                          <a:pt x="229" y="246"/>
                          <a:pt x="244" y="253"/>
                          <a:pt x="238" y="267"/>
                        </a:cubicBezTo>
                        <a:cubicBezTo>
                          <a:pt x="236" y="272"/>
                          <a:pt x="223" y="272"/>
                          <a:pt x="216" y="275"/>
                        </a:cubicBezTo>
                        <a:cubicBezTo>
                          <a:pt x="205" y="281"/>
                          <a:pt x="200" y="273"/>
                          <a:pt x="195" y="267"/>
                        </a:cubicBezTo>
                        <a:cubicBezTo>
                          <a:pt x="191" y="261"/>
                          <a:pt x="187" y="268"/>
                          <a:pt x="184" y="266"/>
                        </a:cubicBezTo>
                        <a:lnTo>
                          <a:pt x="185" y="267"/>
                        </a:ln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93" name="9Slide.vn 47">
                    <a:extLst>
                      <a:ext uri="{FF2B5EF4-FFF2-40B4-BE49-F238E27FC236}">
                        <a16:creationId xmlns:a16="http://schemas.microsoft.com/office/drawing/2014/main" xmlns="" id="{BC4F4BB2-CBE2-C0BC-851E-165845F30AF4}"/>
                      </a:ext>
                    </a:extLst>
                  </p:cNvPr>
                  <p:cNvSpPr>
                    <a:spLocks/>
                  </p:cNvSpPr>
                  <p:nvPr>
                    <p:custDataLst>
                      <p:tags r:id="rId39"/>
                    </p:custDataLst>
                  </p:nvPr>
                </p:nvSpPr>
                <p:spPr bwMode="auto">
                  <a:xfrm>
                    <a:off x="8334687" y="3382720"/>
                    <a:ext cx="45719" cy="45719"/>
                  </a:xfrm>
                  <a:custGeom>
                    <a:avLst/>
                    <a:gdLst>
                      <a:gd name="T0" fmla="*/ 199 w 239"/>
                      <a:gd name="T1" fmla="*/ 149 h 369"/>
                      <a:gd name="T2" fmla="*/ 172 w 239"/>
                      <a:gd name="T3" fmla="*/ 144 h 369"/>
                      <a:gd name="T4" fmla="*/ 168 w 239"/>
                      <a:gd name="T5" fmla="*/ 159 h 369"/>
                      <a:gd name="T6" fmla="*/ 178 w 239"/>
                      <a:gd name="T7" fmla="*/ 178 h 369"/>
                      <a:gd name="T8" fmla="*/ 181 w 239"/>
                      <a:gd name="T9" fmla="*/ 204 h 369"/>
                      <a:gd name="T10" fmla="*/ 177 w 239"/>
                      <a:gd name="T11" fmla="*/ 248 h 369"/>
                      <a:gd name="T12" fmla="*/ 187 w 239"/>
                      <a:gd name="T13" fmla="*/ 249 h 369"/>
                      <a:gd name="T14" fmla="*/ 183 w 239"/>
                      <a:gd name="T15" fmla="*/ 307 h 369"/>
                      <a:gd name="T16" fmla="*/ 187 w 239"/>
                      <a:gd name="T17" fmla="*/ 313 h 369"/>
                      <a:gd name="T18" fmla="*/ 196 w 239"/>
                      <a:gd name="T19" fmla="*/ 336 h 369"/>
                      <a:gd name="T20" fmla="*/ 200 w 239"/>
                      <a:gd name="T21" fmla="*/ 352 h 369"/>
                      <a:gd name="T22" fmla="*/ 191 w 239"/>
                      <a:gd name="T23" fmla="*/ 332 h 369"/>
                      <a:gd name="T24" fmla="*/ 184 w 239"/>
                      <a:gd name="T25" fmla="*/ 322 h 369"/>
                      <a:gd name="T26" fmla="*/ 174 w 239"/>
                      <a:gd name="T27" fmla="*/ 328 h 369"/>
                      <a:gd name="T28" fmla="*/ 145 w 239"/>
                      <a:gd name="T29" fmla="*/ 369 h 369"/>
                      <a:gd name="T30" fmla="*/ 114 w 239"/>
                      <a:gd name="T31" fmla="*/ 330 h 369"/>
                      <a:gd name="T32" fmla="*/ 81 w 239"/>
                      <a:gd name="T33" fmla="*/ 321 h 369"/>
                      <a:gd name="T34" fmla="*/ 66 w 239"/>
                      <a:gd name="T35" fmla="*/ 302 h 369"/>
                      <a:gd name="T36" fmla="*/ 60 w 239"/>
                      <a:gd name="T37" fmla="*/ 302 h 369"/>
                      <a:gd name="T38" fmla="*/ 60 w 239"/>
                      <a:gd name="T39" fmla="*/ 302 h 369"/>
                      <a:gd name="T40" fmla="*/ 52 w 239"/>
                      <a:gd name="T41" fmla="*/ 290 h 369"/>
                      <a:gd name="T42" fmla="*/ 40 w 239"/>
                      <a:gd name="T43" fmla="*/ 252 h 369"/>
                      <a:gd name="T44" fmla="*/ 37 w 239"/>
                      <a:gd name="T45" fmla="*/ 243 h 369"/>
                      <a:gd name="T46" fmla="*/ 13 w 239"/>
                      <a:gd name="T47" fmla="*/ 220 h 369"/>
                      <a:gd name="T48" fmla="*/ 1 w 239"/>
                      <a:gd name="T49" fmla="*/ 162 h 369"/>
                      <a:gd name="T50" fmla="*/ 21 w 239"/>
                      <a:gd name="T51" fmla="*/ 137 h 369"/>
                      <a:gd name="T52" fmla="*/ 39 w 239"/>
                      <a:gd name="T53" fmla="*/ 139 h 369"/>
                      <a:gd name="T54" fmla="*/ 62 w 239"/>
                      <a:gd name="T55" fmla="*/ 147 h 369"/>
                      <a:gd name="T56" fmla="*/ 72 w 239"/>
                      <a:gd name="T57" fmla="*/ 132 h 369"/>
                      <a:gd name="T58" fmla="*/ 92 w 239"/>
                      <a:gd name="T59" fmla="*/ 95 h 369"/>
                      <a:gd name="T60" fmla="*/ 114 w 239"/>
                      <a:gd name="T61" fmla="*/ 89 h 369"/>
                      <a:gd name="T62" fmla="*/ 104 w 239"/>
                      <a:gd name="T63" fmla="*/ 75 h 369"/>
                      <a:gd name="T64" fmla="*/ 126 w 239"/>
                      <a:gd name="T65" fmla="*/ 43 h 369"/>
                      <a:gd name="T66" fmla="*/ 169 w 239"/>
                      <a:gd name="T67" fmla="*/ 19 h 369"/>
                      <a:gd name="T68" fmla="*/ 239 w 239"/>
                      <a:gd name="T69" fmla="*/ 0 h 369"/>
                      <a:gd name="T70" fmla="*/ 231 w 239"/>
                      <a:gd name="T71" fmla="*/ 25 h 369"/>
                      <a:gd name="T72" fmla="*/ 231 w 239"/>
                      <a:gd name="T73" fmla="*/ 25 h 369"/>
                      <a:gd name="T74" fmla="*/ 207 w 239"/>
                      <a:gd name="T75" fmla="*/ 45 h 369"/>
                      <a:gd name="T76" fmla="*/ 207 w 239"/>
                      <a:gd name="T77" fmla="*/ 45 h 369"/>
                      <a:gd name="T78" fmla="*/ 191 w 239"/>
                      <a:gd name="T79" fmla="*/ 61 h 369"/>
                      <a:gd name="T80" fmla="*/ 191 w 239"/>
                      <a:gd name="T81" fmla="*/ 61 h 369"/>
                      <a:gd name="T82" fmla="*/ 179 w 239"/>
                      <a:gd name="T83" fmla="*/ 68 h 369"/>
                      <a:gd name="T84" fmla="*/ 180 w 239"/>
                      <a:gd name="T85" fmla="*/ 104 h 369"/>
                      <a:gd name="T86" fmla="*/ 203 w 239"/>
                      <a:gd name="T87" fmla="*/ 133 h 369"/>
                      <a:gd name="T88" fmla="*/ 203 w 239"/>
                      <a:gd name="T89" fmla="*/ 145 h 369"/>
                      <a:gd name="T90" fmla="*/ 199 w 239"/>
                      <a:gd name="T91" fmla="*/ 14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9" h="369">
                        <a:moveTo>
                          <a:pt x="199" y="149"/>
                        </a:moveTo>
                        <a:cubicBezTo>
                          <a:pt x="190" y="147"/>
                          <a:pt x="183" y="139"/>
                          <a:pt x="172" y="144"/>
                        </a:cubicBezTo>
                        <a:cubicBezTo>
                          <a:pt x="163" y="149"/>
                          <a:pt x="166" y="156"/>
                          <a:pt x="168" y="159"/>
                        </a:cubicBezTo>
                        <a:cubicBezTo>
                          <a:pt x="173" y="165"/>
                          <a:pt x="173" y="172"/>
                          <a:pt x="178" y="178"/>
                        </a:cubicBezTo>
                        <a:cubicBezTo>
                          <a:pt x="185" y="186"/>
                          <a:pt x="190" y="191"/>
                          <a:pt x="181" y="204"/>
                        </a:cubicBezTo>
                        <a:cubicBezTo>
                          <a:pt x="174" y="214"/>
                          <a:pt x="180" y="233"/>
                          <a:pt x="177" y="248"/>
                        </a:cubicBezTo>
                        <a:cubicBezTo>
                          <a:pt x="176" y="253"/>
                          <a:pt x="183" y="250"/>
                          <a:pt x="187" y="249"/>
                        </a:cubicBezTo>
                        <a:cubicBezTo>
                          <a:pt x="171" y="267"/>
                          <a:pt x="180" y="287"/>
                          <a:pt x="183" y="307"/>
                        </a:cubicBezTo>
                        <a:cubicBezTo>
                          <a:pt x="184" y="310"/>
                          <a:pt x="183" y="312"/>
                          <a:pt x="187" y="313"/>
                        </a:cubicBezTo>
                        <a:cubicBezTo>
                          <a:pt x="201" y="316"/>
                          <a:pt x="201" y="325"/>
                          <a:pt x="196" y="336"/>
                        </a:cubicBezTo>
                        <a:cubicBezTo>
                          <a:pt x="194" y="343"/>
                          <a:pt x="207" y="351"/>
                          <a:pt x="200" y="352"/>
                        </a:cubicBezTo>
                        <a:cubicBezTo>
                          <a:pt x="187" y="353"/>
                          <a:pt x="193" y="340"/>
                          <a:pt x="191" y="332"/>
                        </a:cubicBezTo>
                        <a:cubicBezTo>
                          <a:pt x="189" y="328"/>
                          <a:pt x="187" y="323"/>
                          <a:pt x="184" y="322"/>
                        </a:cubicBezTo>
                        <a:cubicBezTo>
                          <a:pt x="180" y="320"/>
                          <a:pt x="177" y="325"/>
                          <a:pt x="174" y="328"/>
                        </a:cubicBezTo>
                        <a:cubicBezTo>
                          <a:pt x="164" y="341"/>
                          <a:pt x="145" y="347"/>
                          <a:pt x="145" y="369"/>
                        </a:cubicBezTo>
                        <a:cubicBezTo>
                          <a:pt x="137" y="353"/>
                          <a:pt x="132" y="336"/>
                          <a:pt x="114" y="330"/>
                        </a:cubicBezTo>
                        <a:cubicBezTo>
                          <a:pt x="103" y="327"/>
                          <a:pt x="91" y="327"/>
                          <a:pt x="81" y="321"/>
                        </a:cubicBezTo>
                        <a:cubicBezTo>
                          <a:pt x="74" y="316"/>
                          <a:pt x="59" y="318"/>
                          <a:pt x="66" y="302"/>
                        </a:cubicBezTo>
                        <a:cubicBezTo>
                          <a:pt x="64" y="302"/>
                          <a:pt x="62" y="302"/>
                          <a:pt x="60" y="302"/>
                        </a:cubicBezTo>
                        <a:cubicBezTo>
                          <a:pt x="60" y="302"/>
                          <a:pt x="60" y="302"/>
                          <a:pt x="60" y="302"/>
                        </a:cubicBezTo>
                        <a:cubicBezTo>
                          <a:pt x="57" y="299"/>
                          <a:pt x="60" y="294"/>
                          <a:pt x="52" y="290"/>
                        </a:cubicBezTo>
                        <a:cubicBezTo>
                          <a:pt x="39" y="284"/>
                          <a:pt x="39" y="266"/>
                          <a:pt x="40" y="252"/>
                        </a:cubicBezTo>
                        <a:cubicBezTo>
                          <a:pt x="40" y="248"/>
                          <a:pt x="42" y="241"/>
                          <a:pt x="37" y="243"/>
                        </a:cubicBezTo>
                        <a:cubicBezTo>
                          <a:pt x="13" y="251"/>
                          <a:pt x="13" y="229"/>
                          <a:pt x="13" y="220"/>
                        </a:cubicBezTo>
                        <a:cubicBezTo>
                          <a:pt x="12" y="199"/>
                          <a:pt x="2" y="182"/>
                          <a:pt x="1" y="162"/>
                        </a:cubicBezTo>
                        <a:cubicBezTo>
                          <a:pt x="0" y="143"/>
                          <a:pt x="14" y="145"/>
                          <a:pt x="21" y="137"/>
                        </a:cubicBezTo>
                        <a:cubicBezTo>
                          <a:pt x="28" y="130"/>
                          <a:pt x="33" y="134"/>
                          <a:pt x="39" y="139"/>
                        </a:cubicBezTo>
                        <a:cubicBezTo>
                          <a:pt x="45" y="144"/>
                          <a:pt x="54" y="147"/>
                          <a:pt x="62" y="147"/>
                        </a:cubicBezTo>
                        <a:cubicBezTo>
                          <a:pt x="68" y="147"/>
                          <a:pt x="76" y="142"/>
                          <a:pt x="72" y="132"/>
                        </a:cubicBezTo>
                        <a:cubicBezTo>
                          <a:pt x="62" y="108"/>
                          <a:pt x="68" y="100"/>
                          <a:pt x="92" y="95"/>
                        </a:cubicBezTo>
                        <a:cubicBezTo>
                          <a:pt x="99" y="94"/>
                          <a:pt x="106" y="87"/>
                          <a:pt x="114" y="89"/>
                        </a:cubicBezTo>
                        <a:cubicBezTo>
                          <a:pt x="118" y="76"/>
                          <a:pt x="100" y="86"/>
                          <a:pt x="104" y="75"/>
                        </a:cubicBezTo>
                        <a:cubicBezTo>
                          <a:pt x="108" y="62"/>
                          <a:pt x="113" y="45"/>
                          <a:pt x="126" y="43"/>
                        </a:cubicBezTo>
                        <a:cubicBezTo>
                          <a:pt x="143" y="39"/>
                          <a:pt x="157" y="28"/>
                          <a:pt x="169" y="19"/>
                        </a:cubicBezTo>
                        <a:cubicBezTo>
                          <a:pt x="191" y="2"/>
                          <a:pt x="216" y="11"/>
                          <a:pt x="239" y="0"/>
                        </a:cubicBezTo>
                        <a:cubicBezTo>
                          <a:pt x="238" y="11"/>
                          <a:pt x="227" y="16"/>
                          <a:pt x="231" y="25"/>
                        </a:cubicBezTo>
                        <a:cubicBezTo>
                          <a:pt x="231" y="25"/>
                          <a:pt x="231" y="25"/>
                          <a:pt x="231" y="25"/>
                        </a:cubicBezTo>
                        <a:cubicBezTo>
                          <a:pt x="222" y="30"/>
                          <a:pt x="216" y="39"/>
                          <a:pt x="207" y="45"/>
                        </a:cubicBezTo>
                        <a:cubicBezTo>
                          <a:pt x="207" y="45"/>
                          <a:pt x="207" y="45"/>
                          <a:pt x="207" y="45"/>
                        </a:cubicBezTo>
                        <a:cubicBezTo>
                          <a:pt x="202" y="51"/>
                          <a:pt x="195" y="54"/>
                          <a:pt x="191" y="61"/>
                        </a:cubicBezTo>
                        <a:cubicBezTo>
                          <a:pt x="191" y="61"/>
                          <a:pt x="191" y="61"/>
                          <a:pt x="191" y="61"/>
                        </a:cubicBezTo>
                        <a:cubicBezTo>
                          <a:pt x="187" y="62"/>
                          <a:pt x="178" y="58"/>
                          <a:pt x="179" y="68"/>
                        </a:cubicBezTo>
                        <a:cubicBezTo>
                          <a:pt x="180" y="80"/>
                          <a:pt x="169" y="92"/>
                          <a:pt x="180" y="104"/>
                        </a:cubicBezTo>
                        <a:cubicBezTo>
                          <a:pt x="189" y="113"/>
                          <a:pt x="196" y="123"/>
                          <a:pt x="203" y="133"/>
                        </a:cubicBezTo>
                        <a:cubicBezTo>
                          <a:pt x="206" y="136"/>
                          <a:pt x="206" y="141"/>
                          <a:pt x="203" y="145"/>
                        </a:cubicBezTo>
                        <a:cubicBezTo>
                          <a:pt x="202" y="146"/>
                          <a:pt x="200" y="148"/>
                          <a:pt x="199" y="149"/>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94" name="9Slide.vn 38">
                    <a:extLst>
                      <a:ext uri="{FF2B5EF4-FFF2-40B4-BE49-F238E27FC236}">
                        <a16:creationId xmlns:a16="http://schemas.microsoft.com/office/drawing/2014/main" xmlns="" id="{682B9401-C4A5-C826-2C51-D29AEFD124DB}"/>
                      </a:ext>
                    </a:extLst>
                  </p:cNvPr>
                  <p:cNvSpPr>
                    <a:spLocks/>
                  </p:cNvSpPr>
                  <p:nvPr>
                    <p:custDataLst>
                      <p:tags r:id="rId40"/>
                    </p:custDataLst>
                  </p:nvPr>
                </p:nvSpPr>
                <p:spPr bwMode="auto">
                  <a:xfrm>
                    <a:off x="8273741" y="3333121"/>
                    <a:ext cx="45719" cy="45719"/>
                  </a:xfrm>
                  <a:custGeom>
                    <a:avLst/>
                    <a:gdLst>
                      <a:gd name="T0" fmla="*/ 28 w 508"/>
                      <a:gd name="T1" fmla="*/ 269 h 376"/>
                      <a:gd name="T2" fmla="*/ 16 w 508"/>
                      <a:gd name="T3" fmla="*/ 265 h 376"/>
                      <a:gd name="T4" fmla="*/ 14 w 508"/>
                      <a:gd name="T5" fmla="*/ 263 h 376"/>
                      <a:gd name="T6" fmla="*/ 4 w 508"/>
                      <a:gd name="T7" fmla="*/ 238 h 376"/>
                      <a:gd name="T8" fmla="*/ 1 w 508"/>
                      <a:gd name="T9" fmla="*/ 233 h 376"/>
                      <a:gd name="T10" fmla="*/ 40 w 508"/>
                      <a:gd name="T11" fmla="*/ 194 h 376"/>
                      <a:gd name="T12" fmla="*/ 128 w 508"/>
                      <a:gd name="T13" fmla="*/ 152 h 376"/>
                      <a:gd name="T14" fmla="*/ 133 w 508"/>
                      <a:gd name="T15" fmla="*/ 149 h 376"/>
                      <a:gd name="T16" fmla="*/ 168 w 508"/>
                      <a:gd name="T17" fmla="*/ 151 h 376"/>
                      <a:gd name="T18" fmla="*/ 196 w 508"/>
                      <a:gd name="T19" fmla="*/ 154 h 376"/>
                      <a:gd name="T20" fmla="*/ 224 w 508"/>
                      <a:gd name="T21" fmla="*/ 168 h 376"/>
                      <a:gd name="T22" fmla="*/ 228 w 508"/>
                      <a:gd name="T23" fmla="*/ 172 h 376"/>
                      <a:gd name="T24" fmla="*/ 281 w 508"/>
                      <a:gd name="T25" fmla="*/ 160 h 376"/>
                      <a:gd name="T26" fmla="*/ 283 w 508"/>
                      <a:gd name="T27" fmla="*/ 133 h 376"/>
                      <a:gd name="T28" fmla="*/ 252 w 508"/>
                      <a:gd name="T29" fmla="*/ 85 h 376"/>
                      <a:gd name="T30" fmla="*/ 261 w 508"/>
                      <a:gd name="T31" fmla="*/ 58 h 376"/>
                      <a:gd name="T32" fmla="*/ 264 w 508"/>
                      <a:gd name="T33" fmla="*/ 57 h 376"/>
                      <a:gd name="T34" fmla="*/ 302 w 508"/>
                      <a:gd name="T35" fmla="*/ 49 h 376"/>
                      <a:gd name="T36" fmla="*/ 321 w 508"/>
                      <a:gd name="T37" fmla="*/ 48 h 376"/>
                      <a:gd name="T38" fmla="*/ 356 w 508"/>
                      <a:gd name="T39" fmla="*/ 36 h 376"/>
                      <a:gd name="T40" fmla="*/ 364 w 508"/>
                      <a:gd name="T41" fmla="*/ 35 h 376"/>
                      <a:gd name="T42" fmla="*/ 367 w 508"/>
                      <a:gd name="T43" fmla="*/ 39 h 376"/>
                      <a:gd name="T44" fmla="*/ 405 w 508"/>
                      <a:gd name="T45" fmla="*/ 17 h 376"/>
                      <a:gd name="T46" fmla="*/ 455 w 508"/>
                      <a:gd name="T47" fmla="*/ 8 h 376"/>
                      <a:gd name="T48" fmla="*/ 485 w 508"/>
                      <a:gd name="T49" fmla="*/ 2 h 376"/>
                      <a:gd name="T50" fmla="*/ 496 w 508"/>
                      <a:gd name="T51" fmla="*/ 3 h 376"/>
                      <a:gd name="T52" fmla="*/ 503 w 508"/>
                      <a:gd name="T53" fmla="*/ 48 h 376"/>
                      <a:gd name="T54" fmla="*/ 499 w 508"/>
                      <a:gd name="T55" fmla="*/ 71 h 376"/>
                      <a:gd name="T56" fmla="*/ 496 w 508"/>
                      <a:gd name="T57" fmla="*/ 91 h 376"/>
                      <a:gd name="T58" fmla="*/ 484 w 508"/>
                      <a:gd name="T59" fmla="*/ 145 h 376"/>
                      <a:gd name="T60" fmla="*/ 484 w 508"/>
                      <a:gd name="T61" fmla="*/ 147 h 376"/>
                      <a:gd name="T62" fmla="*/ 480 w 508"/>
                      <a:gd name="T63" fmla="*/ 180 h 376"/>
                      <a:gd name="T64" fmla="*/ 494 w 508"/>
                      <a:gd name="T65" fmla="*/ 214 h 376"/>
                      <a:gd name="T66" fmla="*/ 485 w 508"/>
                      <a:gd name="T67" fmla="*/ 224 h 376"/>
                      <a:gd name="T68" fmla="*/ 459 w 508"/>
                      <a:gd name="T69" fmla="*/ 231 h 376"/>
                      <a:gd name="T70" fmla="*/ 450 w 508"/>
                      <a:gd name="T71" fmla="*/ 253 h 376"/>
                      <a:gd name="T72" fmla="*/ 458 w 508"/>
                      <a:gd name="T73" fmla="*/ 278 h 376"/>
                      <a:gd name="T74" fmla="*/ 391 w 508"/>
                      <a:gd name="T75" fmla="*/ 278 h 376"/>
                      <a:gd name="T76" fmla="*/ 363 w 508"/>
                      <a:gd name="T77" fmla="*/ 276 h 376"/>
                      <a:gd name="T78" fmla="*/ 352 w 508"/>
                      <a:gd name="T79" fmla="*/ 303 h 376"/>
                      <a:gd name="T80" fmla="*/ 346 w 508"/>
                      <a:gd name="T81" fmla="*/ 330 h 376"/>
                      <a:gd name="T82" fmla="*/ 278 w 508"/>
                      <a:gd name="T83" fmla="*/ 376 h 376"/>
                      <a:gd name="T84" fmla="*/ 239 w 508"/>
                      <a:gd name="T85" fmla="*/ 334 h 376"/>
                      <a:gd name="T86" fmla="*/ 202 w 508"/>
                      <a:gd name="T87" fmla="*/ 329 h 376"/>
                      <a:gd name="T88" fmla="*/ 155 w 508"/>
                      <a:gd name="T89" fmla="*/ 342 h 376"/>
                      <a:gd name="T90" fmla="*/ 117 w 508"/>
                      <a:gd name="T91" fmla="*/ 335 h 376"/>
                      <a:gd name="T92" fmla="*/ 113 w 508"/>
                      <a:gd name="T93" fmla="*/ 328 h 376"/>
                      <a:gd name="T94" fmla="*/ 68 w 508"/>
                      <a:gd name="T95" fmla="*/ 305 h 376"/>
                      <a:gd name="T96" fmla="*/ 64 w 508"/>
                      <a:gd name="T97" fmla="*/ 282 h 376"/>
                      <a:gd name="T98" fmla="*/ 38 w 508"/>
                      <a:gd name="T99" fmla="*/ 262 h 376"/>
                      <a:gd name="T100" fmla="*/ 28 w 508"/>
                      <a:gd name="T101" fmla="*/ 26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8" h="376">
                        <a:moveTo>
                          <a:pt x="28" y="269"/>
                        </a:moveTo>
                        <a:cubicBezTo>
                          <a:pt x="24" y="268"/>
                          <a:pt x="20" y="266"/>
                          <a:pt x="16" y="265"/>
                        </a:cubicBezTo>
                        <a:cubicBezTo>
                          <a:pt x="15" y="264"/>
                          <a:pt x="15" y="263"/>
                          <a:pt x="14" y="263"/>
                        </a:cubicBezTo>
                        <a:cubicBezTo>
                          <a:pt x="9" y="255"/>
                          <a:pt x="14" y="243"/>
                          <a:pt x="4" y="238"/>
                        </a:cubicBezTo>
                        <a:cubicBezTo>
                          <a:pt x="2" y="237"/>
                          <a:pt x="2" y="235"/>
                          <a:pt x="1" y="233"/>
                        </a:cubicBezTo>
                        <a:cubicBezTo>
                          <a:pt x="0" y="206"/>
                          <a:pt x="19" y="198"/>
                          <a:pt x="40" y="194"/>
                        </a:cubicBezTo>
                        <a:cubicBezTo>
                          <a:pt x="74" y="188"/>
                          <a:pt x="105" y="178"/>
                          <a:pt x="128" y="152"/>
                        </a:cubicBezTo>
                        <a:cubicBezTo>
                          <a:pt x="130" y="151"/>
                          <a:pt x="131" y="150"/>
                          <a:pt x="133" y="149"/>
                        </a:cubicBezTo>
                        <a:cubicBezTo>
                          <a:pt x="145" y="140"/>
                          <a:pt x="156" y="135"/>
                          <a:pt x="168" y="151"/>
                        </a:cubicBezTo>
                        <a:cubicBezTo>
                          <a:pt x="174" y="161"/>
                          <a:pt x="186" y="156"/>
                          <a:pt x="196" y="154"/>
                        </a:cubicBezTo>
                        <a:cubicBezTo>
                          <a:pt x="210" y="151"/>
                          <a:pt x="220" y="154"/>
                          <a:pt x="224" y="168"/>
                        </a:cubicBezTo>
                        <a:cubicBezTo>
                          <a:pt x="226" y="169"/>
                          <a:pt x="227" y="171"/>
                          <a:pt x="228" y="172"/>
                        </a:cubicBezTo>
                        <a:cubicBezTo>
                          <a:pt x="248" y="179"/>
                          <a:pt x="265" y="176"/>
                          <a:pt x="281" y="160"/>
                        </a:cubicBezTo>
                        <a:cubicBezTo>
                          <a:pt x="289" y="151"/>
                          <a:pt x="292" y="142"/>
                          <a:pt x="283" y="133"/>
                        </a:cubicBezTo>
                        <a:cubicBezTo>
                          <a:pt x="269" y="119"/>
                          <a:pt x="266" y="99"/>
                          <a:pt x="252" y="85"/>
                        </a:cubicBezTo>
                        <a:cubicBezTo>
                          <a:pt x="243" y="76"/>
                          <a:pt x="253" y="66"/>
                          <a:pt x="261" y="58"/>
                        </a:cubicBezTo>
                        <a:cubicBezTo>
                          <a:pt x="262" y="58"/>
                          <a:pt x="263" y="58"/>
                          <a:pt x="264" y="57"/>
                        </a:cubicBezTo>
                        <a:cubicBezTo>
                          <a:pt x="278" y="61"/>
                          <a:pt x="292" y="66"/>
                          <a:pt x="302" y="49"/>
                        </a:cubicBezTo>
                        <a:cubicBezTo>
                          <a:pt x="307" y="42"/>
                          <a:pt x="314" y="45"/>
                          <a:pt x="321" y="48"/>
                        </a:cubicBezTo>
                        <a:cubicBezTo>
                          <a:pt x="336" y="54"/>
                          <a:pt x="350" y="57"/>
                          <a:pt x="356" y="36"/>
                        </a:cubicBezTo>
                        <a:cubicBezTo>
                          <a:pt x="357" y="32"/>
                          <a:pt x="361" y="32"/>
                          <a:pt x="364" y="35"/>
                        </a:cubicBezTo>
                        <a:cubicBezTo>
                          <a:pt x="365" y="36"/>
                          <a:pt x="366" y="42"/>
                          <a:pt x="367" y="39"/>
                        </a:cubicBezTo>
                        <a:cubicBezTo>
                          <a:pt x="375" y="22"/>
                          <a:pt x="395" y="27"/>
                          <a:pt x="405" y="17"/>
                        </a:cubicBezTo>
                        <a:cubicBezTo>
                          <a:pt x="421" y="2"/>
                          <a:pt x="438" y="8"/>
                          <a:pt x="455" y="8"/>
                        </a:cubicBezTo>
                        <a:cubicBezTo>
                          <a:pt x="465" y="9"/>
                          <a:pt x="476" y="12"/>
                          <a:pt x="485" y="2"/>
                        </a:cubicBezTo>
                        <a:cubicBezTo>
                          <a:pt x="488" y="0"/>
                          <a:pt x="493" y="0"/>
                          <a:pt x="496" y="3"/>
                        </a:cubicBezTo>
                        <a:cubicBezTo>
                          <a:pt x="503" y="9"/>
                          <a:pt x="508" y="41"/>
                          <a:pt x="503" y="48"/>
                        </a:cubicBezTo>
                        <a:cubicBezTo>
                          <a:pt x="496" y="55"/>
                          <a:pt x="494" y="61"/>
                          <a:pt x="499" y="71"/>
                        </a:cubicBezTo>
                        <a:cubicBezTo>
                          <a:pt x="502" y="77"/>
                          <a:pt x="502" y="84"/>
                          <a:pt x="496" y="91"/>
                        </a:cubicBezTo>
                        <a:cubicBezTo>
                          <a:pt x="484" y="107"/>
                          <a:pt x="483" y="126"/>
                          <a:pt x="484" y="145"/>
                        </a:cubicBezTo>
                        <a:cubicBezTo>
                          <a:pt x="484" y="146"/>
                          <a:pt x="484" y="147"/>
                          <a:pt x="484" y="147"/>
                        </a:cubicBezTo>
                        <a:cubicBezTo>
                          <a:pt x="495" y="160"/>
                          <a:pt x="459" y="168"/>
                          <a:pt x="480" y="180"/>
                        </a:cubicBezTo>
                        <a:cubicBezTo>
                          <a:pt x="494" y="189"/>
                          <a:pt x="483" y="205"/>
                          <a:pt x="494" y="214"/>
                        </a:cubicBezTo>
                        <a:cubicBezTo>
                          <a:pt x="500" y="220"/>
                          <a:pt x="484" y="217"/>
                          <a:pt x="485" y="224"/>
                        </a:cubicBezTo>
                        <a:cubicBezTo>
                          <a:pt x="475" y="221"/>
                          <a:pt x="467" y="230"/>
                          <a:pt x="459" y="231"/>
                        </a:cubicBezTo>
                        <a:cubicBezTo>
                          <a:pt x="438" y="232"/>
                          <a:pt x="448" y="245"/>
                          <a:pt x="450" y="253"/>
                        </a:cubicBezTo>
                        <a:cubicBezTo>
                          <a:pt x="453" y="260"/>
                          <a:pt x="449" y="269"/>
                          <a:pt x="458" y="278"/>
                        </a:cubicBezTo>
                        <a:cubicBezTo>
                          <a:pt x="433" y="273"/>
                          <a:pt x="412" y="277"/>
                          <a:pt x="391" y="278"/>
                        </a:cubicBezTo>
                        <a:cubicBezTo>
                          <a:pt x="382" y="278"/>
                          <a:pt x="373" y="273"/>
                          <a:pt x="363" y="276"/>
                        </a:cubicBezTo>
                        <a:cubicBezTo>
                          <a:pt x="347" y="282"/>
                          <a:pt x="346" y="291"/>
                          <a:pt x="352" y="303"/>
                        </a:cubicBezTo>
                        <a:cubicBezTo>
                          <a:pt x="357" y="314"/>
                          <a:pt x="355" y="319"/>
                          <a:pt x="346" y="330"/>
                        </a:cubicBezTo>
                        <a:cubicBezTo>
                          <a:pt x="327" y="354"/>
                          <a:pt x="296" y="354"/>
                          <a:pt x="278" y="376"/>
                        </a:cubicBezTo>
                        <a:cubicBezTo>
                          <a:pt x="276" y="355"/>
                          <a:pt x="266" y="339"/>
                          <a:pt x="239" y="334"/>
                        </a:cubicBezTo>
                        <a:cubicBezTo>
                          <a:pt x="227" y="332"/>
                          <a:pt x="215" y="330"/>
                          <a:pt x="202" y="329"/>
                        </a:cubicBezTo>
                        <a:cubicBezTo>
                          <a:pt x="185" y="328"/>
                          <a:pt x="170" y="329"/>
                          <a:pt x="155" y="342"/>
                        </a:cubicBezTo>
                        <a:cubicBezTo>
                          <a:pt x="143" y="353"/>
                          <a:pt x="129" y="340"/>
                          <a:pt x="117" y="335"/>
                        </a:cubicBezTo>
                        <a:cubicBezTo>
                          <a:pt x="115" y="334"/>
                          <a:pt x="114" y="328"/>
                          <a:pt x="113" y="328"/>
                        </a:cubicBezTo>
                        <a:cubicBezTo>
                          <a:pt x="91" y="336"/>
                          <a:pt x="84" y="313"/>
                          <a:pt x="68" y="305"/>
                        </a:cubicBezTo>
                        <a:cubicBezTo>
                          <a:pt x="84" y="295"/>
                          <a:pt x="77" y="290"/>
                          <a:pt x="64" y="282"/>
                        </a:cubicBezTo>
                        <a:cubicBezTo>
                          <a:pt x="55" y="277"/>
                          <a:pt x="39" y="280"/>
                          <a:pt x="38" y="262"/>
                        </a:cubicBezTo>
                        <a:cubicBezTo>
                          <a:pt x="38" y="259"/>
                          <a:pt x="27" y="260"/>
                          <a:pt x="28" y="269"/>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grpSp>
            <p:grpSp>
              <p:nvGrpSpPr>
                <p:cNvPr id="354" name="Group 353">
                  <a:extLst>
                    <a:ext uri="{FF2B5EF4-FFF2-40B4-BE49-F238E27FC236}">
                      <a16:creationId xmlns:a16="http://schemas.microsoft.com/office/drawing/2014/main" xmlns="" id="{BB63B819-C533-4656-919F-F22B5F14C09D}"/>
                    </a:ext>
                  </a:extLst>
                </p:cNvPr>
                <p:cNvGrpSpPr/>
                <p:nvPr/>
              </p:nvGrpSpPr>
              <p:grpSpPr>
                <a:xfrm rot="2344194">
                  <a:off x="8754341" y="5770632"/>
                  <a:ext cx="508734" cy="858931"/>
                  <a:chOff x="8176640" y="5047832"/>
                  <a:chExt cx="814825" cy="1012878"/>
                </a:xfrm>
                <a:solidFill>
                  <a:schemeClr val="accent6">
                    <a:lumMod val="60000"/>
                    <a:lumOff val="40000"/>
                  </a:schemeClr>
                </a:solidFill>
              </p:grpSpPr>
              <p:sp>
                <p:nvSpPr>
                  <p:cNvPr id="355" name="9Slide.vn 38">
                    <a:extLst>
                      <a:ext uri="{FF2B5EF4-FFF2-40B4-BE49-F238E27FC236}">
                        <a16:creationId xmlns:a16="http://schemas.microsoft.com/office/drawing/2014/main" xmlns="" id="{C2ED1A37-C0F6-56CD-8D9D-5DFA30D12D4C}"/>
                      </a:ext>
                    </a:extLst>
                  </p:cNvPr>
                  <p:cNvSpPr>
                    <a:spLocks/>
                  </p:cNvSpPr>
                  <p:nvPr>
                    <p:custDataLst>
                      <p:tags r:id="rId1"/>
                    </p:custDataLst>
                  </p:nvPr>
                </p:nvSpPr>
                <p:spPr bwMode="auto">
                  <a:xfrm>
                    <a:off x="8589875" y="5658500"/>
                    <a:ext cx="88751" cy="63741"/>
                  </a:xfrm>
                  <a:custGeom>
                    <a:avLst/>
                    <a:gdLst>
                      <a:gd name="T0" fmla="*/ 28 w 508"/>
                      <a:gd name="T1" fmla="*/ 269 h 376"/>
                      <a:gd name="T2" fmla="*/ 16 w 508"/>
                      <a:gd name="T3" fmla="*/ 265 h 376"/>
                      <a:gd name="T4" fmla="*/ 14 w 508"/>
                      <a:gd name="T5" fmla="*/ 263 h 376"/>
                      <a:gd name="T6" fmla="*/ 4 w 508"/>
                      <a:gd name="T7" fmla="*/ 238 h 376"/>
                      <a:gd name="T8" fmla="*/ 1 w 508"/>
                      <a:gd name="T9" fmla="*/ 233 h 376"/>
                      <a:gd name="T10" fmla="*/ 40 w 508"/>
                      <a:gd name="T11" fmla="*/ 194 h 376"/>
                      <a:gd name="T12" fmla="*/ 128 w 508"/>
                      <a:gd name="T13" fmla="*/ 152 h 376"/>
                      <a:gd name="T14" fmla="*/ 133 w 508"/>
                      <a:gd name="T15" fmla="*/ 149 h 376"/>
                      <a:gd name="T16" fmla="*/ 168 w 508"/>
                      <a:gd name="T17" fmla="*/ 151 h 376"/>
                      <a:gd name="T18" fmla="*/ 196 w 508"/>
                      <a:gd name="T19" fmla="*/ 154 h 376"/>
                      <a:gd name="T20" fmla="*/ 224 w 508"/>
                      <a:gd name="T21" fmla="*/ 168 h 376"/>
                      <a:gd name="T22" fmla="*/ 228 w 508"/>
                      <a:gd name="T23" fmla="*/ 172 h 376"/>
                      <a:gd name="T24" fmla="*/ 281 w 508"/>
                      <a:gd name="T25" fmla="*/ 160 h 376"/>
                      <a:gd name="T26" fmla="*/ 283 w 508"/>
                      <a:gd name="T27" fmla="*/ 133 h 376"/>
                      <a:gd name="T28" fmla="*/ 252 w 508"/>
                      <a:gd name="T29" fmla="*/ 85 h 376"/>
                      <a:gd name="T30" fmla="*/ 261 w 508"/>
                      <a:gd name="T31" fmla="*/ 58 h 376"/>
                      <a:gd name="T32" fmla="*/ 264 w 508"/>
                      <a:gd name="T33" fmla="*/ 57 h 376"/>
                      <a:gd name="T34" fmla="*/ 302 w 508"/>
                      <a:gd name="T35" fmla="*/ 49 h 376"/>
                      <a:gd name="T36" fmla="*/ 321 w 508"/>
                      <a:gd name="T37" fmla="*/ 48 h 376"/>
                      <a:gd name="T38" fmla="*/ 356 w 508"/>
                      <a:gd name="T39" fmla="*/ 36 h 376"/>
                      <a:gd name="T40" fmla="*/ 364 w 508"/>
                      <a:gd name="T41" fmla="*/ 35 h 376"/>
                      <a:gd name="T42" fmla="*/ 367 w 508"/>
                      <a:gd name="T43" fmla="*/ 39 h 376"/>
                      <a:gd name="T44" fmla="*/ 405 w 508"/>
                      <a:gd name="T45" fmla="*/ 17 h 376"/>
                      <a:gd name="T46" fmla="*/ 455 w 508"/>
                      <a:gd name="T47" fmla="*/ 8 h 376"/>
                      <a:gd name="T48" fmla="*/ 485 w 508"/>
                      <a:gd name="T49" fmla="*/ 2 h 376"/>
                      <a:gd name="T50" fmla="*/ 496 w 508"/>
                      <a:gd name="T51" fmla="*/ 3 h 376"/>
                      <a:gd name="T52" fmla="*/ 503 w 508"/>
                      <a:gd name="T53" fmla="*/ 48 h 376"/>
                      <a:gd name="T54" fmla="*/ 499 w 508"/>
                      <a:gd name="T55" fmla="*/ 71 h 376"/>
                      <a:gd name="T56" fmla="*/ 496 w 508"/>
                      <a:gd name="T57" fmla="*/ 91 h 376"/>
                      <a:gd name="T58" fmla="*/ 484 w 508"/>
                      <a:gd name="T59" fmla="*/ 145 h 376"/>
                      <a:gd name="T60" fmla="*/ 484 w 508"/>
                      <a:gd name="T61" fmla="*/ 147 h 376"/>
                      <a:gd name="T62" fmla="*/ 480 w 508"/>
                      <a:gd name="T63" fmla="*/ 180 h 376"/>
                      <a:gd name="T64" fmla="*/ 494 w 508"/>
                      <a:gd name="T65" fmla="*/ 214 h 376"/>
                      <a:gd name="T66" fmla="*/ 485 w 508"/>
                      <a:gd name="T67" fmla="*/ 224 h 376"/>
                      <a:gd name="T68" fmla="*/ 459 w 508"/>
                      <a:gd name="T69" fmla="*/ 231 h 376"/>
                      <a:gd name="T70" fmla="*/ 450 w 508"/>
                      <a:gd name="T71" fmla="*/ 253 h 376"/>
                      <a:gd name="T72" fmla="*/ 458 w 508"/>
                      <a:gd name="T73" fmla="*/ 278 h 376"/>
                      <a:gd name="T74" fmla="*/ 391 w 508"/>
                      <a:gd name="T75" fmla="*/ 278 h 376"/>
                      <a:gd name="T76" fmla="*/ 363 w 508"/>
                      <a:gd name="T77" fmla="*/ 276 h 376"/>
                      <a:gd name="T78" fmla="*/ 352 w 508"/>
                      <a:gd name="T79" fmla="*/ 303 h 376"/>
                      <a:gd name="T80" fmla="*/ 346 w 508"/>
                      <a:gd name="T81" fmla="*/ 330 h 376"/>
                      <a:gd name="T82" fmla="*/ 278 w 508"/>
                      <a:gd name="T83" fmla="*/ 376 h 376"/>
                      <a:gd name="T84" fmla="*/ 239 w 508"/>
                      <a:gd name="T85" fmla="*/ 334 h 376"/>
                      <a:gd name="T86" fmla="*/ 202 w 508"/>
                      <a:gd name="T87" fmla="*/ 329 h 376"/>
                      <a:gd name="T88" fmla="*/ 155 w 508"/>
                      <a:gd name="T89" fmla="*/ 342 h 376"/>
                      <a:gd name="T90" fmla="*/ 117 w 508"/>
                      <a:gd name="T91" fmla="*/ 335 h 376"/>
                      <a:gd name="T92" fmla="*/ 113 w 508"/>
                      <a:gd name="T93" fmla="*/ 328 h 376"/>
                      <a:gd name="T94" fmla="*/ 68 w 508"/>
                      <a:gd name="T95" fmla="*/ 305 h 376"/>
                      <a:gd name="T96" fmla="*/ 64 w 508"/>
                      <a:gd name="T97" fmla="*/ 282 h 376"/>
                      <a:gd name="T98" fmla="*/ 38 w 508"/>
                      <a:gd name="T99" fmla="*/ 262 h 376"/>
                      <a:gd name="T100" fmla="*/ 28 w 508"/>
                      <a:gd name="T101" fmla="*/ 26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8" h="376">
                        <a:moveTo>
                          <a:pt x="28" y="269"/>
                        </a:moveTo>
                        <a:cubicBezTo>
                          <a:pt x="24" y="268"/>
                          <a:pt x="20" y="266"/>
                          <a:pt x="16" y="265"/>
                        </a:cubicBezTo>
                        <a:cubicBezTo>
                          <a:pt x="15" y="264"/>
                          <a:pt x="15" y="263"/>
                          <a:pt x="14" y="263"/>
                        </a:cubicBezTo>
                        <a:cubicBezTo>
                          <a:pt x="9" y="255"/>
                          <a:pt x="14" y="243"/>
                          <a:pt x="4" y="238"/>
                        </a:cubicBezTo>
                        <a:cubicBezTo>
                          <a:pt x="2" y="237"/>
                          <a:pt x="2" y="235"/>
                          <a:pt x="1" y="233"/>
                        </a:cubicBezTo>
                        <a:cubicBezTo>
                          <a:pt x="0" y="206"/>
                          <a:pt x="19" y="198"/>
                          <a:pt x="40" y="194"/>
                        </a:cubicBezTo>
                        <a:cubicBezTo>
                          <a:pt x="74" y="188"/>
                          <a:pt x="105" y="178"/>
                          <a:pt x="128" y="152"/>
                        </a:cubicBezTo>
                        <a:cubicBezTo>
                          <a:pt x="130" y="151"/>
                          <a:pt x="131" y="150"/>
                          <a:pt x="133" y="149"/>
                        </a:cubicBezTo>
                        <a:cubicBezTo>
                          <a:pt x="145" y="140"/>
                          <a:pt x="156" y="135"/>
                          <a:pt x="168" y="151"/>
                        </a:cubicBezTo>
                        <a:cubicBezTo>
                          <a:pt x="174" y="161"/>
                          <a:pt x="186" y="156"/>
                          <a:pt x="196" y="154"/>
                        </a:cubicBezTo>
                        <a:cubicBezTo>
                          <a:pt x="210" y="151"/>
                          <a:pt x="220" y="154"/>
                          <a:pt x="224" y="168"/>
                        </a:cubicBezTo>
                        <a:cubicBezTo>
                          <a:pt x="226" y="169"/>
                          <a:pt x="227" y="171"/>
                          <a:pt x="228" y="172"/>
                        </a:cubicBezTo>
                        <a:cubicBezTo>
                          <a:pt x="248" y="179"/>
                          <a:pt x="265" y="176"/>
                          <a:pt x="281" y="160"/>
                        </a:cubicBezTo>
                        <a:cubicBezTo>
                          <a:pt x="289" y="151"/>
                          <a:pt x="292" y="142"/>
                          <a:pt x="283" y="133"/>
                        </a:cubicBezTo>
                        <a:cubicBezTo>
                          <a:pt x="269" y="119"/>
                          <a:pt x="266" y="99"/>
                          <a:pt x="252" y="85"/>
                        </a:cubicBezTo>
                        <a:cubicBezTo>
                          <a:pt x="243" y="76"/>
                          <a:pt x="253" y="66"/>
                          <a:pt x="261" y="58"/>
                        </a:cubicBezTo>
                        <a:cubicBezTo>
                          <a:pt x="262" y="58"/>
                          <a:pt x="263" y="58"/>
                          <a:pt x="264" y="57"/>
                        </a:cubicBezTo>
                        <a:cubicBezTo>
                          <a:pt x="278" y="61"/>
                          <a:pt x="292" y="66"/>
                          <a:pt x="302" y="49"/>
                        </a:cubicBezTo>
                        <a:cubicBezTo>
                          <a:pt x="307" y="42"/>
                          <a:pt x="314" y="45"/>
                          <a:pt x="321" y="48"/>
                        </a:cubicBezTo>
                        <a:cubicBezTo>
                          <a:pt x="336" y="54"/>
                          <a:pt x="350" y="57"/>
                          <a:pt x="356" y="36"/>
                        </a:cubicBezTo>
                        <a:cubicBezTo>
                          <a:pt x="357" y="32"/>
                          <a:pt x="361" y="32"/>
                          <a:pt x="364" y="35"/>
                        </a:cubicBezTo>
                        <a:cubicBezTo>
                          <a:pt x="365" y="36"/>
                          <a:pt x="366" y="42"/>
                          <a:pt x="367" y="39"/>
                        </a:cubicBezTo>
                        <a:cubicBezTo>
                          <a:pt x="375" y="22"/>
                          <a:pt x="395" y="27"/>
                          <a:pt x="405" y="17"/>
                        </a:cubicBezTo>
                        <a:cubicBezTo>
                          <a:pt x="421" y="2"/>
                          <a:pt x="438" y="8"/>
                          <a:pt x="455" y="8"/>
                        </a:cubicBezTo>
                        <a:cubicBezTo>
                          <a:pt x="465" y="9"/>
                          <a:pt x="476" y="12"/>
                          <a:pt x="485" y="2"/>
                        </a:cubicBezTo>
                        <a:cubicBezTo>
                          <a:pt x="488" y="0"/>
                          <a:pt x="493" y="0"/>
                          <a:pt x="496" y="3"/>
                        </a:cubicBezTo>
                        <a:cubicBezTo>
                          <a:pt x="503" y="9"/>
                          <a:pt x="508" y="41"/>
                          <a:pt x="503" y="48"/>
                        </a:cubicBezTo>
                        <a:cubicBezTo>
                          <a:pt x="496" y="55"/>
                          <a:pt x="494" y="61"/>
                          <a:pt x="499" y="71"/>
                        </a:cubicBezTo>
                        <a:cubicBezTo>
                          <a:pt x="502" y="77"/>
                          <a:pt x="502" y="84"/>
                          <a:pt x="496" y="91"/>
                        </a:cubicBezTo>
                        <a:cubicBezTo>
                          <a:pt x="484" y="107"/>
                          <a:pt x="483" y="126"/>
                          <a:pt x="484" y="145"/>
                        </a:cubicBezTo>
                        <a:cubicBezTo>
                          <a:pt x="484" y="146"/>
                          <a:pt x="484" y="147"/>
                          <a:pt x="484" y="147"/>
                        </a:cubicBezTo>
                        <a:cubicBezTo>
                          <a:pt x="495" y="160"/>
                          <a:pt x="459" y="168"/>
                          <a:pt x="480" y="180"/>
                        </a:cubicBezTo>
                        <a:cubicBezTo>
                          <a:pt x="494" y="189"/>
                          <a:pt x="483" y="205"/>
                          <a:pt x="494" y="214"/>
                        </a:cubicBezTo>
                        <a:cubicBezTo>
                          <a:pt x="500" y="220"/>
                          <a:pt x="484" y="217"/>
                          <a:pt x="485" y="224"/>
                        </a:cubicBezTo>
                        <a:cubicBezTo>
                          <a:pt x="475" y="221"/>
                          <a:pt x="467" y="230"/>
                          <a:pt x="459" y="231"/>
                        </a:cubicBezTo>
                        <a:cubicBezTo>
                          <a:pt x="438" y="232"/>
                          <a:pt x="448" y="245"/>
                          <a:pt x="450" y="253"/>
                        </a:cubicBezTo>
                        <a:cubicBezTo>
                          <a:pt x="453" y="260"/>
                          <a:pt x="449" y="269"/>
                          <a:pt x="458" y="278"/>
                        </a:cubicBezTo>
                        <a:cubicBezTo>
                          <a:pt x="433" y="273"/>
                          <a:pt x="412" y="277"/>
                          <a:pt x="391" y="278"/>
                        </a:cubicBezTo>
                        <a:cubicBezTo>
                          <a:pt x="382" y="278"/>
                          <a:pt x="373" y="273"/>
                          <a:pt x="363" y="276"/>
                        </a:cubicBezTo>
                        <a:cubicBezTo>
                          <a:pt x="347" y="282"/>
                          <a:pt x="346" y="291"/>
                          <a:pt x="352" y="303"/>
                        </a:cubicBezTo>
                        <a:cubicBezTo>
                          <a:pt x="357" y="314"/>
                          <a:pt x="355" y="319"/>
                          <a:pt x="346" y="330"/>
                        </a:cubicBezTo>
                        <a:cubicBezTo>
                          <a:pt x="327" y="354"/>
                          <a:pt x="296" y="354"/>
                          <a:pt x="278" y="376"/>
                        </a:cubicBezTo>
                        <a:cubicBezTo>
                          <a:pt x="276" y="355"/>
                          <a:pt x="266" y="339"/>
                          <a:pt x="239" y="334"/>
                        </a:cubicBezTo>
                        <a:cubicBezTo>
                          <a:pt x="227" y="332"/>
                          <a:pt x="215" y="330"/>
                          <a:pt x="202" y="329"/>
                        </a:cubicBezTo>
                        <a:cubicBezTo>
                          <a:pt x="185" y="328"/>
                          <a:pt x="170" y="329"/>
                          <a:pt x="155" y="342"/>
                        </a:cubicBezTo>
                        <a:cubicBezTo>
                          <a:pt x="143" y="353"/>
                          <a:pt x="129" y="340"/>
                          <a:pt x="117" y="335"/>
                        </a:cubicBezTo>
                        <a:cubicBezTo>
                          <a:pt x="115" y="334"/>
                          <a:pt x="114" y="328"/>
                          <a:pt x="113" y="328"/>
                        </a:cubicBezTo>
                        <a:cubicBezTo>
                          <a:pt x="91" y="336"/>
                          <a:pt x="84" y="313"/>
                          <a:pt x="68" y="305"/>
                        </a:cubicBezTo>
                        <a:cubicBezTo>
                          <a:pt x="84" y="295"/>
                          <a:pt x="77" y="290"/>
                          <a:pt x="64" y="282"/>
                        </a:cubicBezTo>
                        <a:cubicBezTo>
                          <a:pt x="55" y="277"/>
                          <a:pt x="39" y="280"/>
                          <a:pt x="38" y="262"/>
                        </a:cubicBezTo>
                        <a:cubicBezTo>
                          <a:pt x="38" y="259"/>
                          <a:pt x="27" y="260"/>
                          <a:pt x="28" y="269"/>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56" name="9Slide.vn 2">
                    <a:extLst>
                      <a:ext uri="{FF2B5EF4-FFF2-40B4-BE49-F238E27FC236}">
                        <a16:creationId xmlns:a16="http://schemas.microsoft.com/office/drawing/2014/main" xmlns="" id="{40A200D9-B5F3-35B9-6355-A043BFA44296}"/>
                      </a:ext>
                    </a:extLst>
                  </p:cNvPr>
                  <p:cNvSpPr>
                    <a:spLocks/>
                  </p:cNvSpPr>
                  <p:nvPr>
                    <p:custDataLst>
                      <p:tags r:id="rId2"/>
                    </p:custDataLst>
                  </p:nvPr>
                </p:nvSpPr>
                <p:spPr bwMode="auto">
                  <a:xfrm flipV="1">
                    <a:off x="8604265" y="5784291"/>
                    <a:ext cx="74360" cy="60424"/>
                  </a:xfrm>
                  <a:custGeom>
                    <a:avLst/>
                    <a:gdLst>
                      <a:gd name="T0" fmla="*/ 102 w 681"/>
                      <a:gd name="T1" fmla="*/ 119 h 537"/>
                      <a:gd name="T2" fmla="*/ 170 w 681"/>
                      <a:gd name="T3" fmla="*/ 118 h 537"/>
                      <a:gd name="T4" fmla="*/ 268 w 681"/>
                      <a:gd name="T5" fmla="*/ 139 h 537"/>
                      <a:gd name="T6" fmla="*/ 308 w 681"/>
                      <a:gd name="T7" fmla="*/ 91 h 537"/>
                      <a:gd name="T8" fmla="*/ 334 w 681"/>
                      <a:gd name="T9" fmla="*/ 75 h 537"/>
                      <a:gd name="T10" fmla="*/ 334 w 681"/>
                      <a:gd name="T11" fmla="*/ 31 h 537"/>
                      <a:gd name="T12" fmla="*/ 383 w 681"/>
                      <a:gd name="T13" fmla="*/ 1 h 537"/>
                      <a:gd name="T14" fmla="*/ 446 w 681"/>
                      <a:gd name="T15" fmla="*/ 20 h 537"/>
                      <a:gd name="T16" fmla="*/ 457 w 681"/>
                      <a:gd name="T17" fmla="*/ 49 h 537"/>
                      <a:gd name="T18" fmla="*/ 483 w 681"/>
                      <a:gd name="T19" fmla="*/ 125 h 537"/>
                      <a:gd name="T20" fmla="*/ 502 w 681"/>
                      <a:gd name="T21" fmla="*/ 185 h 537"/>
                      <a:gd name="T22" fmla="*/ 532 w 681"/>
                      <a:gd name="T23" fmla="*/ 184 h 537"/>
                      <a:gd name="T24" fmla="*/ 604 w 681"/>
                      <a:gd name="T25" fmla="*/ 213 h 537"/>
                      <a:gd name="T26" fmla="*/ 661 w 681"/>
                      <a:gd name="T27" fmla="*/ 254 h 537"/>
                      <a:gd name="T28" fmla="*/ 668 w 681"/>
                      <a:gd name="T29" fmla="*/ 278 h 537"/>
                      <a:gd name="T30" fmla="*/ 662 w 681"/>
                      <a:gd name="T31" fmla="*/ 283 h 537"/>
                      <a:gd name="T32" fmla="*/ 644 w 681"/>
                      <a:gd name="T33" fmla="*/ 338 h 537"/>
                      <a:gd name="T34" fmla="*/ 640 w 681"/>
                      <a:gd name="T35" fmla="*/ 425 h 537"/>
                      <a:gd name="T36" fmla="*/ 615 w 681"/>
                      <a:gd name="T37" fmla="*/ 530 h 537"/>
                      <a:gd name="T38" fmla="*/ 583 w 681"/>
                      <a:gd name="T39" fmla="*/ 529 h 537"/>
                      <a:gd name="T40" fmla="*/ 528 w 681"/>
                      <a:gd name="T41" fmla="*/ 526 h 537"/>
                      <a:gd name="T42" fmla="*/ 463 w 681"/>
                      <a:gd name="T43" fmla="*/ 507 h 537"/>
                      <a:gd name="T44" fmla="*/ 369 w 681"/>
                      <a:gd name="T45" fmla="*/ 458 h 537"/>
                      <a:gd name="T46" fmla="*/ 294 w 681"/>
                      <a:gd name="T47" fmla="*/ 435 h 537"/>
                      <a:gd name="T48" fmla="*/ 242 w 681"/>
                      <a:gd name="T49" fmla="*/ 403 h 537"/>
                      <a:gd name="T50" fmla="*/ 226 w 681"/>
                      <a:gd name="T51" fmla="*/ 379 h 537"/>
                      <a:gd name="T52" fmla="*/ 182 w 681"/>
                      <a:gd name="T53" fmla="*/ 356 h 537"/>
                      <a:gd name="T54" fmla="*/ 110 w 681"/>
                      <a:gd name="T55" fmla="*/ 303 h 537"/>
                      <a:gd name="T56" fmla="*/ 102 w 681"/>
                      <a:gd name="T57" fmla="*/ 297 h 537"/>
                      <a:gd name="T58" fmla="*/ 30 w 681"/>
                      <a:gd name="T59" fmla="*/ 275 h 537"/>
                      <a:gd name="T60" fmla="*/ 16 w 681"/>
                      <a:gd name="T61" fmla="*/ 263 h 537"/>
                      <a:gd name="T62" fmla="*/ 14 w 681"/>
                      <a:gd name="T63" fmla="*/ 247 h 537"/>
                      <a:gd name="T64" fmla="*/ 66 w 681"/>
                      <a:gd name="T65" fmla="*/ 215 h 537"/>
                      <a:gd name="T66" fmla="*/ 80 w 681"/>
                      <a:gd name="T67" fmla="*/ 194 h 537"/>
                      <a:gd name="T68" fmla="*/ 60 w 681"/>
                      <a:gd name="T69" fmla="*/ 142 h 537"/>
                      <a:gd name="T70" fmla="*/ 79 w 681"/>
                      <a:gd name="T71" fmla="*/ 12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1" h="537">
                        <a:moveTo>
                          <a:pt x="98" y="123"/>
                        </a:moveTo>
                        <a:cubicBezTo>
                          <a:pt x="99" y="122"/>
                          <a:pt x="101" y="120"/>
                          <a:pt x="102" y="119"/>
                        </a:cubicBezTo>
                        <a:cubicBezTo>
                          <a:pt x="120" y="114"/>
                          <a:pt x="138" y="106"/>
                          <a:pt x="156" y="120"/>
                        </a:cubicBezTo>
                        <a:cubicBezTo>
                          <a:pt x="161" y="125"/>
                          <a:pt x="166" y="121"/>
                          <a:pt x="170" y="118"/>
                        </a:cubicBezTo>
                        <a:cubicBezTo>
                          <a:pt x="181" y="110"/>
                          <a:pt x="189" y="111"/>
                          <a:pt x="198" y="122"/>
                        </a:cubicBezTo>
                        <a:cubicBezTo>
                          <a:pt x="212" y="139"/>
                          <a:pt x="249" y="147"/>
                          <a:pt x="268" y="139"/>
                        </a:cubicBezTo>
                        <a:cubicBezTo>
                          <a:pt x="273" y="136"/>
                          <a:pt x="275" y="132"/>
                          <a:pt x="275" y="127"/>
                        </a:cubicBezTo>
                        <a:cubicBezTo>
                          <a:pt x="277" y="107"/>
                          <a:pt x="292" y="99"/>
                          <a:pt x="308" y="91"/>
                        </a:cubicBezTo>
                        <a:cubicBezTo>
                          <a:pt x="317" y="86"/>
                          <a:pt x="324" y="78"/>
                          <a:pt x="334" y="75"/>
                        </a:cubicBezTo>
                        <a:cubicBezTo>
                          <a:pt x="334" y="75"/>
                          <a:pt x="334" y="75"/>
                          <a:pt x="334" y="75"/>
                        </a:cubicBezTo>
                        <a:cubicBezTo>
                          <a:pt x="339" y="63"/>
                          <a:pt x="343" y="53"/>
                          <a:pt x="326" y="45"/>
                        </a:cubicBezTo>
                        <a:cubicBezTo>
                          <a:pt x="318" y="41"/>
                          <a:pt x="319" y="39"/>
                          <a:pt x="334" y="31"/>
                        </a:cubicBezTo>
                        <a:cubicBezTo>
                          <a:pt x="334" y="28"/>
                          <a:pt x="334" y="26"/>
                          <a:pt x="334" y="23"/>
                        </a:cubicBezTo>
                        <a:cubicBezTo>
                          <a:pt x="348" y="9"/>
                          <a:pt x="363" y="0"/>
                          <a:pt x="383" y="1"/>
                        </a:cubicBezTo>
                        <a:cubicBezTo>
                          <a:pt x="386" y="1"/>
                          <a:pt x="390" y="0"/>
                          <a:pt x="393" y="3"/>
                        </a:cubicBezTo>
                        <a:cubicBezTo>
                          <a:pt x="408" y="17"/>
                          <a:pt x="427" y="19"/>
                          <a:pt x="446" y="20"/>
                        </a:cubicBezTo>
                        <a:cubicBezTo>
                          <a:pt x="454" y="20"/>
                          <a:pt x="462" y="23"/>
                          <a:pt x="466" y="32"/>
                        </a:cubicBezTo>
                        <a:cubicBezTo>
                          <a:pt x="470" y="41"/>
                          <a:pt x="462" y="44"/>
                          <a:pt x="457" y="49"/>
                        </a:cubicBezTo>
                        <a:cubicBezTo>
                          <a:pt x="448" y="59"/>
                          <a:pt x="444" y="71"/>
                          <a:pt x="450" y="84"/>
                        </a:cubicBezTo>
                        <a:cubicBezTo>
                          <a:pt x="457" y="101"/>
                          <a:pt x="465" y="117"/>
                          <a:pt x="483" y="125"/>
                        </a:cubicBezTo>
                        <a:cubicBezTo>
                          <a:pt x="494" y="130"/>
                          <a:pt x="500" y="139"/>
                          <a:pt x="497" y="151"/>
                        </a:cubicBezTo>
                        <a:cubicBezTo>
                          <a:pt x="494" y="163"/>
                          <a:pt x="498" y="174"/>
                          <a:pt x="502" y="185"/>
                        </a:cubicBezTo>
                        <a:cubicBezTo>
                          <a:pt x="506" y="186"/>
                          <a:pt x="507" y="184"/>
                          <a:pt x="509" y="182"/>
                        </a:cubicBezTo>
                        <a:cubicBezTo>
                          <a:pt x="522" y="165"/>
                          <a:pt x="523" y="165"/>
                          <a:pt x="532" y="184"/>
                        </a:cubicBezTo>
                        <a:cubicBezTo>
                          <a:pt x="537" y="196"/>
                          <a:pt x="557" y="205"/>
                          <a:pt x="573" y="201"/>
                        </a:cubicBezTo>
                        <a:cubicBezTo>
                          <a:pt x="587" y="197"/>
                          <a:pt x="596" y="201"/>
                          <a:pt x="604" y="213"/>
                        </a:cubicBezTo>
                        <a:cubicBezTo>
                          <a:pt x="614" y="228"/>
                          <a:pt x="632" y="235"/>
                          <a:pt x="642" y="250"/>
                        </a:cubicBezTo>
                        <a:cubicBezTo>
                          <a:pt x="646" y="256"/>
                          <a:pt x="654" y="252"/>
                          <a:pt x="661" y="254"/>
                        </a:cubicBezTo>
                        <a:cubicBezTo>
                          <a:pt x="667" y="256"/>
                          <a:pt x="675" y="256"/>
                          <a:pt x="678" y="263"/>
                        </a:cubicBezTo>
                        <a:cubicBezTo>
                          <a:pt x="681" y="271"/>
                          <a:pt x="672" y="274"/>
                          <a:pt x="668" y="278"/>
                        </a:cubicBezTo>
                        <a:cubicBezTo>
                          <a:pt x="666" y="280"/>
                          <a:pt x="664" y="281"/>
                          <a:pt x="662" y="283"/>
                        </a:cubicBezTo>
                        <a:cubicBezTo>
                          <a:pt x="662" y="283"/>
                          <a:pt x="662" y="283"/>
                          <a:pt x="662" y="283"/>
                        </a:cubicBezTo>
                        <a:cubicBezTo>
                          <a:pt x="655" y="297"/>
                          <a:pt x="644" y="311"/>
                          <a:pt x="653" y="329"/>
                        </a:cubicBezTo>
                        <a:cubicBezTo>
                          <a:pt x="657" y="337"/>
                          <a:pt x="649" y="337"/>
                          <a:pt x="644" y="338"/>
                        </a:cubicBezTo>
                        <a:cubicBezTo>
                          <a:pt x="621" y="343"/>
                          <a:pt x="615" y="351"/>
                          <a:pt x="617" y="374"/>
                        </a:cubicBezTo>
                        <a:cubicBezTo>
                          <a:pt x="618" y="393"/>
                          <a:pt x="621" y="410"/>
                          <a:pt x="640" y="425"/>
                        </a:cubicBezTo>
                        <a:cubicBezTo>
                          <a:pt x="658" y="438"/>
                          <a:pt x="661" y="464"/>
                          <a:pt x="664" y="486"/>
                        </a:cubicBezTo>
                        <a:cubicBezTo>
                          <a:pt x="666" y="501"/>
                          <a:pt x="630" y="531"/>
                          <a:pt x="615" y="530"/>
                        </a:cubicBezTo>
                        <a:cubicBezTo>
                          <a:pt x="611" y="530"/>
                          <a:pt x="606" y="529"/>
                          <a:pt x="602" y="532"/>
                        </a:cubicBezTo>
                        <a:cubicBezTo>
                          <a:pt x="595" y="537"/>
                          <a:pt x="588" y="536"/>
                          <a:pt x="583" y="529"/>
                        </a:cubicBezTo>
                        <a:cubicBezTo>
                          <a:pt x="575" y="517"/>
                          <a:pt x="565" y="518"/>
                          <a:pt x="553" y="524"/>
                        </a:cubicBezTo>
                        <a:cubicBezTo>
                          <a:pt x="545" y="527"/>
                          <a:pt x="536" y="529"/>
                          <a:pt x="528" y="526"/>
                        </a:cubicBezTo>
                        <a:cubicBezTo>
                          <a:pt x="513" y="520"/>
                          <a:pt x="500" y="513"/>
                          <a:pt x="482" y="519"/>
                        </a:cubicBezTo>
                        <a:cubicBezTo>
                          <a:pt x="475" y="522"/>
                          <a:pt x="468" y="513"/>
                          <a:pt x="463" y="507"/>
                        </a:cubicBezTo>
                        <a:cubicBezTo>
                          <a:pt x="453" y="493"/>
                          <a:pt x="441" y="485"/>
                          <a:pt x="422" y="480"/>
                        </a:cubicBezTo>
                        <a:cubicBezTo>
                          <a:pt x="405" y="475"/>
                          <a:pt x="385" y="472"/>
                          <a:pt x="369" y="458"/>
                        </a:cubicBezTo>
                        <a:cubicBezTo>
                          <a:pt x="358" y="449"/>
                          <a:pt x="338" y="452"/>
                          <a:pt x="322" y="448"/>
                        </a:cubicBezTo>
                        <a:cubicBezTo>
                          <a:pt x="311" y="445"/>
                          <a:pt x="302" y="442"/>
                          <a:pt x="294" y="435"/>
                        </a:cubicBezTo>
                        <a:cubicBezTo>
                          <a:pt x="294" y="435"/>
                          <a:pt x="294" y="435"/>
                          <a:pt x="294" y="435"/>
                        </a:cubicBezTo>
                        <a:cubicBezTo>
                          <a:pt x="278" y="422"/>
                          <a:pt x="257" y="417"/>
                          <a:pt x="242" y="403"/>
                        </a:cubicBezTo>
                        <a:cubicBezTo>
                          <a:pt x="242" y="403"/>
                          <a:pt x="242" y="403"/>
                          <a:pt x="242" y="403"/>
                        </a:cubicBezTo>
                        <a:cubicBezTo>
                          <a:pt x="239" y="394"/>
                          <a:pt x="229" y="389"/>
                          <a:pt x="226" y="379"/>
                        </a:cubicBezTo>
                        <a:cubicBezTo>
                          <a:pt x="224" y="375"/>
                          <a:pt x="219" y="372"/>
                          <a:pt x="216" y="373"/>
                        </a:cubicBezTo>
                        <a:cubicBezTo>
                          <a:pt x="199" y="379"/>
                          <a:pt x="192" y="365"/>
                          <a:pt x="182" y="356"/>
                        </a:cubicBezTo>
                        <a:cubicBezTo>
                          <a:pt x="168" y="344"/>
                          <a:pt x="154" y="331"/>
                          <a:pt x="133" y="330"/>
                        </a:cubicBezTo>
                        <a:cubicBezTo>
                          <a:pt x="118" y="329"/>
                          <a:pt x="117" y="312"/>
                          <a:pt x="110" y="303"/>
                        </a:cubicBezTo>
                        <a:cubicBezTo>
                          <a:pt x="110" y="303"/>
                          <a:pt x="110" y="303"/>
                          <a:pt x="110" y="303"/>
                        </a:cubicBezTo>
                        <a:cubicBezTo>
                          <a:pt x="106" y="304"/>
                          <a:pt x="107" y="298"/>
                          <a:pt x="102" y="297"/>
                        </a:cubicBezTo>
                        <a:cubicBezTo>
                          <a:pt x="80" y="288"/>
                          <a:pt x="56" y="285"/>
                          <a:pt x="33" y="277"/>
                        </a:cubicBezTo>
                        <a:cubicBezTo>
                          <a:pt x="32" y="277"/>
                          <a:pt x="31" y="276"/>
                          <a:pt x="30" y="275"/>
                        </a:cubicBezTo>
                        <a:cubicBezTo>
                          <a:pt x="30" y="275"/>
                          <a:pt x="30" y="275"/>
                          <a:pt x="30" y="275"/>
                        </a:cubicBezTo>
                        <a:cubicBezTo>
                          <a:pt x="27" y="269"/>
                          <a:pt x="22" y="265"/>
                          <a:pt x="16" y="263"/>
                        </a:cubicBezTo>
                        <a:cubicBezTo>
                          <a:pt x="0" y="259"/>
                          <a:pt x="6" y="253"/>
                          <a:pt x="14" y="247"/>
                        </a:cubicBezTo>
                        <a:cubicBezTo>
                          <a:pt x="14" y="247"/>
                          <a:pt x="14" y="247"/>
                          <a:pt x="14" y="247"/>
                        </a:cubicBezTo>
                        <a:cubicBezTo>
                          <a:pt x="16" y="244"/>
                          <a:pt x="20" y="251"/>
                          <a:pt x="21" y="246"/>
                        </a:cubicBezTo>
                        <a:cubicBezTo>
                          <a:pt x="27" y="222"/>
                          <a:pt x="50" y="223"/>
                          <a:pt x="66" y="215"/>
                        </a:cubicBezTo>
                        <a:cubicBezTo>
                          <a:pt x="66" y="215"/>
                          <a:pt x="66" y="215"/>
                          <a:pt x="66" y="215"/>
                        </a:cubicBezTo>
                        <a:cubicBezTo>
                          <a:pt x="70" y="208"/>
                          <a:pt x="75" y="201"/>
                          <a:pt x="80" y="194"/>
                        </a:cubicBezTo>
                        <a:cubicBezTo>
                          <a:pt x="88" y="180"/>
                          <a:pt x="85" y="163"/>
                          <a:pt x="71" y="155"/>
                        </a:cubicBezTo>
                        <a:cubicBezTo>
                          <a:pt x="66" y="151"/>
                          <a:pt x="61" y="149"/>
                          <a:pt x="60" y="142"/>
                        </a:cubicBezTo>
                        <a:cubicBezTo>
                          <a:pt x="58" y="135"/>
                          <a:pt x="53" y="126"/>
                          <a:pt x="60" y="120"/>
                        </a:cubicBezTo>
                        <a:cubicBezTo>
                          <a:pt x="67" y="114"/>
                          <a:pt x="73" y="119"/>
                          <a:pt x="79" y="124"/>
                        </a:cubicBezTo>
                        <a:cubicBezTo>
                          <a:pt x="85" y="128"/>
                          <a:pt x="92" y="129"/>
                          <a:pt x="98" y="123"/>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57" name="9Slide.vn 4">
                    <a:extLst>
                      <a:ext uri="{FF2B5EF4-FFF2-40B4-BE49-F238E27FC236}">
                        <a16:creationId xmlns:a16="http://schemas.microsoft.com/office/drawing/2014/main" xmlns="" id="{6A6B6964-5400-A92A-689E-B0F8712DB49D}"/>
                      </a:ext>
                    </a:extLst>
                  </p:cNvPr>
                  <p:cNvSpPr>
                    <a:spLocks/>
                  </p:cNvSpPr>
                  <p:nvPr>
                    <p:custDataLst>
                      <p:tags r:id="rId3"/>
                    </p:custDataLst>
                  </p:nvPr>
                </p:nvSpPr>
                <p:spPr bwMode="auto">
                  <a:xfrm flipV="1">
                    <a:off x="8816368" y="5274944"/>
                    <a:ext cx="96723" cy="108120"/>
                  </a:xfrm>
                  <a:custGeom>
                    <a:avLst/>
                    <a:gdLst>
                      <a:gd name="T0" fmla="*/ 88 w 424"/>
                      <a:gd name="T1" fmla="*/ 222 h 474"/>
                      <a:gd name="T2" fmla="*/ 92 w 424"/>
                      <a:gd name="T3" fmla="*/ 218 h 474"/>
                      <a:gd name="T4" fmla="*/ 104 w 424"/>
                      <a:gd name="T5" fmla="*/ 220 h 474"/>
                      <a:gd name="T6" fmla="*/ 132 w 424"/>
                      <a:gd name="T7" fmla="*/ 212 h 474"/>
                      <a:gd name="T8" fmla="*/ 164 w 424"/>
                      <a:gd name="T9" fmla="*/ 182 h 474"/>
                      <a:gd name="T10" fmla="*/ 164 w 424"/>
                      <a:gd name="T11" fmla="*/ 182 h 474"/>
                      <a:gd name="T12" fmla="*/ 163 w 424"/>
                      <a:gd name="T13" fmla="*/ 133 h 474"/>
                      <a:gd name="T14" fmla="*/ 160 w 424"/>
                      <a:gd name="T15" fmla="*/ 112 h 474"/>
                      <a:gd name="T16" fmla="*/ 189 w 424"/>
                      <a:gd name="T17" fmla="*/ 87 h 474"/>
                      <a:gd name="T18" fmla="*/ 235 w 424"/>
                      <a:gd name="T19" fmla="*/ 64 h 474"/>
                      <a:gd name="T20" fmla="*/ 260 w 424"/>
                      <a:gd name="T21" fmla="*/ 54 h 474"/>
                      <a:gd name="T22" fmla="*/ 295 w 424"/>
                      <a:gd name="T23" fmla="*/ 48 h 474"/>
                      <a:gd name="T24" fmla="*/ 310 w 424"/>
                      <a:gd name="T25" fmla="*/ 34 h 474"/>
                      <a:gd name="T26" fmla="*/ 315 w 424"/>
                      <a:gd name="T27" fmla="*/ 26 h 474"/>
                      <a:gd name="T28" fmla="*/ 354 w 424"/>
                      <a:gd name="T29" fmla="*/ 29 h 474"/>
                      <a:gd name="T30" fmla="*/ 361 w 424"/>
                      <a:gd name="T31" fmla="*/ 39 h 474"/>
                      <a:gd name="T32" fmla="*/ 390 w 424"/>
                      <a:gd name="T33" fmla="*/ 65 h 474"/>
                      <a:gd name="T34" fmla="*/ 409 w 424"/>
                      <a:gd name="T35" fmla="*/ 82 h 474"/>
                      <a:gd name="T36" fmla="*/ 413 w 424"/>
                      <a:gd name="T37" fmla="*/ 116 h 474"/>
                      <a:gd name="T38" fmla="*/ 404 w 424"/>
                      <a:gd name="T39" fmla="*/ 132 h 474"/>
                      <a:gd name="T40" fmla="*/ 375 w 424"/>
                      <a:gd name="T41" fmla="*/ 155 h 474"/>
                      <a:gd name="T42" fmla="*/ 330 w 424"/>
                      <a:gd name="T43" fmla="*/ 195 h 474"/>
                      <a:gd name="T44" fmla="*/ 344 w 424"/>
                      <a:gd name="T45" fmla="*/ 218 h 474"/>
                      <a:gd name="T46" fmla="*/ 348 w 424"/>
                      <a:gd name="T47" fmla="*/ 222 h 474"/>
                      <a:gd name="T48" fmla="*/ 382 w 424"/>
                      <a:gd name="T49" fmla="*/ 250 h 474"/>
                      <a:gd name="T50" fmla="*/ 397 w 424"/>
                      <a:gd name="T51" fmla="*/ 279 h 474"/>
                      <a:gd name="T52" fmla="*/ 361 w 424"/>
                      <a:gd name="T53" fmla="*/ 301 h 474"/>
                      <a:gd name="T54" fmla="*/ 332 w 424"/>
                      <a:gd name="T55" fmla="*/ 296 h 474"/>
                      <a:gd name="T56" fmla="*/ 317 w 424"/>
                      <a:gd name="T57" fmla="*/ 292 h 474"/>
                      <a:gd name="T58" fmla="*/ 296 w 424"/>
                      <a:gd name="T59" fmla="*/ 282 h 474"/>
                      <a:gd name="T60" fmla="*/ 274 w 424"/>
                      <a:gd name="T61" fmla="*/ 299 h 474"/>
                      <a:gd name="T62" fmla="*/ 270 w 424"/>
                      <a:gd name="T63" fmla="*/ 310 h 474"/>
                      <a:gd name="T64" fmla="*/ 265 w 424"/>
                      <a:gd name="T65" fmla="*/ 328 h 474"/>
                      <a:gd name="T66" fmla="*/ 242 w 424"/>
                      <a:gd name="T67" fmla="*/ 402 h 474"/>
                      <a:gd name="T68" fmla="*/ 239 w 424"/>
                      <a:gd name="T69" fmla="*/ 413 h 474"/>
                      <a:gd name="T70" fmla="*/ 221 w 424"/>
                      <a:gd name="T71" fmla="*/ 423 h 474"/>
                      <a:gd name="T72" fmla="*/ 190 w 424"/>
                      <a:gd name="T73" fmla="*/ 447 h 474"/>
                      <a:gd name="T74" fmla="*/ 184 w 424"/>
                      <a:gd name="T75" fmla="*/ 461 h 474"/>
                      <a:gd name="T76" fmla="*/ 136 w 424"/>
                      <a:gd name="T77" fmla="*/ 468 h 474"/>
                      <a:gd name="T78" fmla="*/ 130 w 424"/>
                      <a:gd name="T79" fmla="*/ 462 h 474"/>
                      <a:gd name="T80" fmla="*/ 91 w 424"/>
                      <a:gd name="T81" fmla="*/ 429 h 474"/>
                      <a:gd name="T82" fmla="*/ 77 w 424"/>
                      <a:gd name="T83" fmla="*/ 433 h 474"/>
                      <a:gd name="T84" fmla="*/ 63 w 424"/>
                      <a:gd name="T85" fmla="*/ 436 h 474"/>
                      <a:gd name="T86" fmla="*/ 64 w 424"/>
                      <a:gd name="T87" fmla="*/ 423 h 474"/>
                      <a:gd name="T88" fmla="*/ 69 w 424"/>
                      <a:gd name="T89" fmla="*/ 409 h 474"/>
                      <a:gd name="T90" fmla="*/ 66 w 424"/>
                      <a:gd name="T91" fmla="*/ 405 h 474"/>
                      <a:gd name="T92" fmla="*/ 56 w 424"/>
                      <a:gd name="T93" fmla="*/ 393 h 474"/>
                      <a:gd name="T94" fmla="*/ 51 w 424"/>
                      <a:gd name="T95" fmla="*/ 389 h 474"/>
                      <a:gd name="T96" fmla="*/ 21 w 424"/>
                      <a:gd name="T97" fmla="*/ 342 h 474"/>
                      <a:gd name="T98" fmla="*/ 22 w 424"/>
                      <a:gd name="T99" fmla="*/ 324 h 474"/>
                      <a:gd name="T100" fmla="*/ 19 w 424"/>
                      <a:gd name="T101" fmla="*/ 295 h 474"/>
                      <a:gd name="T102" fmla="*/ 12 w 424"/>
                      <a:gd name="T103" fmla="*/ 266 h 474"/>
                      <a:gd name="T104" fmla="*/ 16 w 424"/>
                      <a:gd name="T105" fmla="*/ 262 h 474"/>
                      <a:gd name="T106" fmla="*/ 56 w 424"/>
                      <a:gd name="T107" fmla="*/ 226 h 474"/>
                      <a:gd name="T108" fmla="*/ 56 w 424"/>
                      <a:gd name="T109" fmla="*/ 226 h 474"/>
                      <a:gd name="T110" fmla="*/ 88 w 424"/>
                      <a:gd name="T111" fmla="*/ 222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4" h="474">
                        <a:moveTo>
                          <a:pt x="88" y="222"/>
                        </a:moveTo>
                        <a:cubicBezTo>
                          <a:pt x="89" y="221"/>
                          <a:pt x="91" y="219"/>
                          <a:pt x="92" y="218"/>
                        </a:cubicBezTo>
                        <a:cubicBezTo>
                          <a:pt x="97" y="214"/>
                          <a:pt x="100" y="218"/>
                          <a:pt x="104" y="220"/>
                        </a:cubicBezTo>
                        <a:cubicBezTo>
                          <a:pt x="115" y="224"/>
                          <a:pt x="126" y="223"/>
                          <a:pt x="132" y="212"/>
                        </a:cubicBezTo>
                        <a:cubicBezTo>
                          <a:pt x="139" y="198"/>
                          <a:pt x="152" y="190"/>
                          <a:pt x="164" y="182"/>
                        </a:cubicBezTo>
                        <a:cubicBezTo>
                          <a:pt x="164" y="182"/>
                          <a:pt x="164" y="182"/>
                          <a:pt x="164" y="182"/>
                        </a:cubicBezTo>
                        <a:cubicBezTo>
                          <a:pt x="178" y="166"/>
                          <a:pt x="165" y="150"/>
                          <a:pt x="163" y="133"/>
                        </a:cubicBezTo>
                        <a:cubicBezTo>
                          <a:pt x="163" y="126"/>
                          <a:pt x="155" y="113"/>
                          <a:pt x="160" y="112"/>
                        </a:cubicBezTo>
                        <a:cubicBezTo>
                          <a:pt x="175" y="108"/>
                          <a:pt x="175" y="87"/>
                          <a:pt x="189" y="87"/>
                        </a:cubicBezTo>
                        <a:cubicBezTo>
                          <a:pt x="209" y="87"/>
                          <a:pt x="222" y="74"/>
                          <a:pt x="235" y="64"/>
                        </a:cubicBezTo>
                        <a:cubicBezTo>
                          <a:pt x="243" y="57"/>
                          <a:pt x="249" y="53"/>
                          <a:pt x="260" y="54"/>
                        </a:cubicBezTo>
                        <a:cubicBezTo>
                          <a:pt x="271" y="56"/>
                          <a:pt x="283" y="51"/>
                          <a:pt x="295" y="48"/>
                        </a:cubicBezTo>
                        <a:cubicBezTo>
                          <a:pt x="302" y="46"/>
                          <a:pt x="308" y="43"/>
                          <a:pt x="310" y="34"/>
                        </a:cubicBezTo>
                        <a:cubicBezTo>
                          <a:pt x="311" y="31"/>
                          <a:pt x="313" y="28"/>
                          <a:pt x="315" y="26"/>
                        </a:cubicBezTo>
                        <a:cubicBezTo>
                          <a:pt x="336" y="0"/>
                          <a:pt x="337" y="0"/>
                          <a:pt x="354" y="29"/>
                        </a:cubicBezTo>
                        <a:cubicBezTo>
                          <a:pt x="356" y="32"/>
                          <a:pt x="355" y="39"/>
                          <a:pt x="361" y="39"/>
                        </a:cubicBezTo>
                        <a:cubicBezTo>
                          <a:pt x="380" y="38"/>
                          <a:pt x="384" y="52"/>
                          <a:pt x="390" y="65"/>
                        </a:cubicBezTo>
                        <a:cubicBezTo>
                          <a:pt x="394" y="73"/>
                          <a:pt x="401" y="77"/>
                          <a:pt x="409" y="82"/>
                        </a:cubicBezTo>
                        <a:cubicBezTo>
                          <a:pt x="423" y="92"/>
                          <a:pt x="424" y="103"/>
                          <a:pt x="413" y="116"/>
                        </a:cubicBezTo>
                        <a:cubicBezTo>
                          <a:pt x="409" y="121"/>
                          <a:pt x="407" y="126"/>
                          <a:pt x="404" y="132"/>
                        </a:cubicBezTo>
                        <a:cubicBezTo>
                          <a:pt x="399" y="145"/>
                          <a:pt x="390" y="153"/>
                          <a:pt x="375" y="155"/>
                        </a:cubicBezTo>
                        <a:cubicBezTo>
                          <a:pt x="353" y="159"/>
                          <a:pt x="342" y="179"/>
                          <a:pt x="330" y="195"/>
                        </a:cubicBezTo>
                        <a:cubicBezTo>
                          <a:pt x="319" y="208"/>
                          <a:pt x="339" y="210"/>
                          <a:pt x="344" y="218"/>
                        </a:cubicBezTo>
                        <a:cubicBezTo>
                          <a:pt x="345" y="219"/>
                          <a:pt x="347" y="220"/>
                          <a:pt x="348" y="222"/>
                        </a:cubicBezTo>
                        <a:cubicBezTo>
                          <a:pt x="359" y="231"/>
                          <a:pt x="366" y="245"/>
                          <a:pt x="382" y="250"/>
                        </a:cubicBezTo>
                        <a:cubicBezTo>
                          <a:pt x="392" y="254"/>
                          <a:pt x="397" y="267"/>
                          <a:pt x="397" y="279"/>
                        </a:cubicBezTo>
                        <a:cubicBezTo>
                          <a:pt x="397" y="302"/>
                          <a:pt x="380" y="312"/>
                          <a:pt x="361" y="301"/>
                        </a:cubicBezTo>
                        <a:cubicBezTo>
                          <a:pt x="351" y="295"/>
                          <a:pt x="344" y="289"/>
                          <a:pt x="332" y="296"/>
                        </a:cubicBezTo>
                        <a:cubicBezTo>
                          <a:pt x="327" y="298"/>
                          <a:pt x="321" y="296"/>
                          <a:pt x="317" y="292"/>
                        </a:cubicBezTo>
                        <a:cubicBezTo>
                          <a:pt x="311" y="286"/>
                          <a:pt x="304" y="284"/>
                          <a:pt x="296" y="282"/>
                        </a:cubicBezTo>
                        <a:cubicBezTo>
                          <a:pt x="274" y="276"/>
                          <a:pt x="274" y="276"/>
                          <a:pt x="274" y="299"/>
                        </a:cubicBezTo>
                        <a:cubicBezTo>
                          <a:pt x="274" y="303"/>
                          <a:pt x="272" y="306"/>
                          <a:pt x="270" y="310"/>
                        </a:cubicBezTo>
                        <a:cubicBezTo>
                          <a:pt x="265" y="315"/>
                          <a:pt x="264" y="321"/>
                          <a:pt x="265" y="328"/>
                        </a:cubicBezTo>
                        <a:cubicBezTo>
                          <a:pt x="267" y="355"/>
                          <a:pt x="253" y="378"/>
                          <a:pt x="242" y="402"/>
                        </a:cubicBezTo>
                        <a:cubicBezTo>
                          <a:pt x="240" y="405"/>
                          <a:pt x="239" y="409"/>
                          <a:pt x="239" y="413"/>
                        </a:cubicBezTo>
                        <a:cubicBezTo>
                          <a:pt x="238" y="425"/>
                          <a:pt x="231" y="427"/>
                          <a:pt x="221" y="423"/>
                        </a:cubicBezTo>
                        <a:cubicBezTo>
                          <a:pt x="187" y="410"/>
                          <a:pt x="186" y="410"/>
                          <a:pt x="190" y="447"/>
                        </a:cubicBezTo>
                        <a:cubicBezTo>
                          <a:pt x="190" y="453"/>
                          <a:pt x="190" y="460"/>
                          <a:pt x="184" y="461"/>
                        </a:cubicBezTo>
                        <a:cubicBezTo>
                          <a:pt x="168" y="463"/>
                          <a:pt x="153" y="474"/>
                          <a:pt x="136" y="468"/>
                        </a:cubicBezTo>
                        <a:cubicBezTo>
                          <a:pt x="133" y="466"/>
                          <a:pt x="130" y="465"/>
                          <a:pt x="130" y="462"/>
                        </a:cubicBezTo>
                        <a:cubicBezTo>
                          <a:pt x="130" y="436"/>
                          <a:pt x="107" y="436"/>
                          <a:pt x="91" y="429"/>
                        </a:cubicBezTo>
                        <a:cubicBezTo>
                          <a:pt x="84" y="426"/>
                          <a:pt x="81" y="429"/>
                          <a:pt x="77" y="433"/>
                        </a:cubicBezTo>
                        <a:cubicBezTo>
                          <a:pt x="73" y="436"/>
                          <a:pt x="69" y="441"/>
                          <a:pt x="63" y="436"/>
                        </a:cubicBezTo>
                        <a:cubicBezTo>
                          <a:pt x="60" y="433"/>
                          <a:pt x="62" y="428"/>
                          <a:pt x="64" y="423"/>
                        </a:cubicBezTo>
                        <a:cubicBezTo>
                          <a:pt x="66" y="419"/>
                          <a:pt x="70" y="415"/>
                          <a:pt x="69" y="409"/>
                        </a:cubicBezTo>
                        <a:cubicBezTo>
                          <a:pt x="68" y="407"/>
                          <a:pt x="67" y="406"/>
                          <a:pt x="66" y="405"/>
                        </a:cubicBezTo>
                        <a:cubicBezTo>
                          <a:pt x="64" y="400"/>
                          <a:pt x="60" y="396"/>
                          <a:pt x="56" y="393"/>
                        </a:cubicBezTo>
                        <a:cubicBezTo>
                          <a:pt x="54" y="392"/>
                          <a:pt x="53" y="390"/>
                          <a:pt x="51" y="389"/>
                        </a:cubicBezTo>
                        <a:cubicBezTo>
                          <a:pt x="38" y="375"/>
                          <a:pt x="28" y="360"/>
                          <a:pt x="21" y="342"/>
                        </a:cubicBezTo>
                        <a:cubicBezTo>
                          <a:pt x="19" y="335"/>
                          <a:pt x="17" y="328"/>
                          <a:pt x="22" y="324"/>
                        </a:cubicBezTo>
                        <a:cubicBezTo>
                          <a:pt x="34" y="312"/>
                          <a:pt x="26" y="304"/>
                          <a:pt x="19" y="295"/>
                        </a:cubicBezTo>
                        <a:cubicBezTo>
                          <a:pt x="13" y="287"/>
                          <a:pt x="0" y="279"/>
                          <a:pt x="12" y="266"/>
                        </a:cubicBezTo>
                        <a:cubicBezTo>
                          <a:pt x="13" y="265"/>
                          <a:pt x="15" y="263"/>
                          <a:pt x="16" y="262"/>
                        </a:cubicBezTo>
                        <a:cubicBezTo>
                          <a:pt x="31" y="251"/>
                          <a:pt x="42" y="237"/>
                          <a:pt x="56" y="226"/>
                        </a:cubicBezTo>
                        <a:cubicBezTo>
                          <a:pt x="56" y="226"/>
                          <a:pt x="56" y="226"/>
                          <a:pt x="56" y="226"/>
                        </a:cubicBezTo>
                        <a:cubicBezTo>
                          <a:pt x="65" y="218"/>
                          <a:pt x="77" y="222"/>
                          <a:pt x="88" y="222"/>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58" name="9Slide.vn 7">
                    <a:extLst>
                      <a:ext uri="{FF2B5EF4-FFF2-40B4-BE49-F238E27FC236}">
                        <a16:creationId xmlns:a16="http://schemas.microsoft.com/office/drawing/2014/main" xmlns="" id="{BCAD30EB-66CF-4C8F-C07B-27163C3FCDA6}"/>
                      </a:ext>
                    </a:extLst>
                  </p:cNvPr>
                  <p:cNvSpPr>
                    <a:spLocks/>
                  </p:cNvSpPr>
                  <p:nvPr>
                    <p:custDataLst>
                      <p:tags r:id="rId4"/>
                    </p:custDataLst>
                  </p:nvPr>
                </p:nvSpPr>
                <p:spPr bwMode="auto">
                  <a:xfrm flipV="1">
                    <a:off x="8691396" y="5396814"/>
                    <a:ext cx="45719" cy="63740"/>
                  </a:xfrm>
                  <a:custGeom>
                    <a:avLst/>
                    <a:gdLst>
                      <a:gd name="T0" fmla="*/ 133 w 379"/>
                      <a:gd name="T1" fmla="*/ 113 h 362"/>
                      <a:gd name="T2" fmla="*/ 137 w 379"/>
                      <a:gd name="T3" fmla="*/ 116 h 362"/>
                      <a:gd name="T4" fmla="*/ 152 w 379"/>
                      <a:gd name="T5" fmla="*/ 125 h 362"/>
                      <a:gd name="T6" fmla="*/ 167 w 379"/>
                      <a:gd name="T7" fmla="*/ 111 h 362"/>
                      <a:gd name="T8" fmla="*/ 169 w 379"/>
                      <a:gd name="T9" fmla="*/ 83 h 362"/>
                      <a:gd name="T10" fmla="*/ 189 w 379"/>
                      <a:gd name="T11" fmla="*/ 29 h 362"/>
                      <a:gd name="T12" fmla="*/ 189 w 379"/>
                      <a:gd name="T13" fmla="*/ 29 h 362"/>
                      <a:gd name="T14" fmla="*/ 245 w 379"/>
                      <a:gd name="T15" fmla="*/ 2 h 362"/>
                      <a:gd name="T16" fmla="*/ 257 w 379"/>
                      <a:gd name="T17" fmla="*/ 9 h 362"/>
                      <a:gd name="T18" fmla="*/ 276 w 379"/>
                      <a:gd name="T19" fmla="*/ 39 h 362"/>
                      <a:gd name="T20" fmla="*/ 281 w 379"/>
                      <a:gd name="T21" fmla="*/ 45 h 362"/>
                      <a:gd name="T22" fmla="*/ 281 w 379"/>
                      <a:gd name="T23" fmla="*/ 45 h 362"/>
                      <a:gd name="T24" fmla="*/ 297 w 379"/>
                      <a:gd name="T25" fmla="*/ 64 h 362"/>
                      <a:gd name="T26" fmla="*/ 320 w 379"/>
                      <a:gd name="T27" fmla="*/ 89 h 362"/>
                      <a:gd name="T28" fmla="*/ 320 w 379"/>
                      <a:gd name="T29" fmla="*/ 98 h 362"/>
                      <a:gd name="T30" fmla="*/ 322 w 379"/>
                      <a:gd name="T31" fmla="*/ 146 h 362"/>
                      <a:gd name="T32" fmla="*/ 349 w 379"/>
                      <a:gd name="T33" fmla="*/ 173 h 362"/>
                      <a:gd name="T34" fmla="*/ 349 w 379"/>
                      <a:gd name="T35" fmla="*/ 173 h 362"/>
                      <a:gd name="T36" fmla="*/ 361 w 379"/>
                      <a:gd name="T37" fmla="*/ 189 h 362"/>
                      <a:gd name="T38" fmla="*/ 361 w 379"/>
                      <a:gd name="T39" fmla="*/ 189 h 362"/>
                      <a:gd name="T40" fmla="*/ 375 w 379"/>
                      <a:gd name="T41" fmla="*/ 238 h 362"/>
                      <a:gd name="T42" fmla="*/ 375 w 379"/>
                      <a:gd name="T43" fmla="*/ 248 h 362"/>
                      <a:gd name="T44" fmla="*/ 352 w 379"/>
                      <a:gd name="T45" fmla="*/ 279 h 362"/>
                      <a:gd name="T46" fmla="*/ 339 w 379"/>
                      <a:gd name="T47" fmla="*/ 271 h 362"/>
                      <a:gd name="T48" fmla="*/ 325 w 379"/>
                      <a:gd name="T49" fmla="*/ 257 h 362"/>
                      <a:gd name="T50" fmla="*/ 304 w 379"/>
                      <a:gd name="T51" fmla="*/ 248 h 362"/>
                      <a:gd name="T52" fmla="*/ 297 w 379"/>
                      <a:gd name="T53" fmla="*/ 267 h 362"/>
                      <a:gd name="T54" fmla="*/ 305 w 379"/>
                      <a:gd name="T55" fmla="*/ 313 h 362"/>
                      <a:gd name="T56" fmla="*/ 288 w 379"/>
                      <a:gd name="T57" fmla="*/ 360 h 362"/>
                      <a:gd name="T58" fmla="*/ 276 w 379"/>
                      <a:gd name="T59" fmla="*/ 357 h 362"/>
                      <a:gd name="T60" fmla="*/ 250 w 379"/>
                      <a:gd name="T61" fmla="*/ 345 h 362"/>
                      <a:gd name="T62" fmla="*/ 232 w 379"/>
                      <a:gd name="T63" fmla="*/ 353 h 362"/>
                      <a:gd name="T64" fmla="*/ 215 w 379"/>
                      <a:gd name="T65" fmla="*/ 359 h 362"/>
                      <a:gd name="T66" fmla="*/ 194 w 379"/>
                      <a:gd name="T67" fmla="*/ 353 h 362"/>
                      <a:gd name="T68" fmla="*/ 147 w 379"/>
                      <a:gd name="T69" fmla="*/ 324 h 362"/>
                      <a:gd name="T70" fmla="*/ 133 w 379"/>
                      <a:gd name="T71" fmla="*/ 273 h 362"/>
                      <a:gd name="T72" fmla="*/ 127 w 379"/>
                      <a:gd name="T73" fmla="*/ 257 h 362"/>
                      <a:gd name="T74" fmla="*/ 100 w 379"/>
                      <a:gd name="T75" fmla="*/ 223 h 362"/>
                      <a:gd name="T76" fmla="*/ 97 w 379"/>
                      <a:gd name="T77" fmla="*/ 217 h 362"/>
                      <a:gd name="T78" fmla="*/ 79 w 379"/>
                      <a:gd name="T79" fmla="*/ 176 h 362"/>
                      <a:gd name="T80" fmla="*/ 60 w 379"/>
                      <a:gd name="T81" fmla="*/ 161 h 362"/>
                      <a:gd name="T82" fmla="*/ 44 w 379"/>
                      <a:gd name="T83" fmla="*/ 161 h 362"/>
                      <a:gd name="T84" fmla="*/ 12 w 379"/>
                      <a:gd name="T85" fmla="*/ 147 h 362"/>
                      <a:gd name="T86" fmla="*/ 5 w 379"/>
                      <a:gd name="T87" fmla="*/ 141 h 362"/>
                      <a:gd name="T88" fmla="*/ 5 w 379"/>
                      <a:gd name="T89" fmla="*/ 141 h 362"/>
                      <a:gd name="T90" fmla="*/ 3 w 379"/>
                      <a:gd name="T91" fmla="*/ 134 h 362"/>
                      <a:gd name="T92" fmla="*/ 2 w 379"/>
                      <a:gd name="T93" fmla="*/ 94 h 362"/>
                      <a:gd name="T94" fmla="*/ 2 w 379"/>
                      <a:gd name="T95" fmla="*/ 84 h 362"/>
                      <a:gd name="T96" fmla="*/ 17 w 379"/>
                      <a:gd name="T97" fmla="*/ 41 h 362"/>
                      <a:gd name="T98" fmla="*/ 17 w 379"/>
                      <a:gd name="T99" fmla="*/ 41 h 362"/>
                      <a:gd name="T100" fmla="*/ 56 w 379"/>
                      <a:gd name="T101" fmla="*/ 39 h 362"/>
                      <a:gd name="T102" fmla="*/ 105 w 379"/>
                      <a:gd name="T103" fmla="*/ 81 h 362"/>
                      <a:gd name="T104" fmla="*/ 105 w 379"/>
                      <a:gd name="T105" fmla="*/ 81 h 362"/>
                      <a:gd name="T106" fmla="*/ 113 w 379"/>
                      <a:gd name="T107" fmla="*/ 89 h 362"/>
                      <a:gd name="T108" fmla="*/ 113 w 379"/>
                      <a:gd name="T109" fmla="*/ 89 h 362"/>
                      <a:gd name="T110" fmla="*/ 133 w 379"/>
                      <a:gd name="T111" fmla="*/ 113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9" h="362">
                        <a:moveTo>
                          <a:pt x="133" y="113"/>
                        </a:moveTo>
                        <a:cubicBezTo>
                          <a:pt x="134" y="114"/>
                          <a:pt x="136" y="115"/>
                          <a:pt x="137" y="116"/>
                        </a:cubicBezTo>
                        <a:cubicBezTo>
                          <a:pt x="139" y="123"/>
                          <a:pt x="143" y="128"/>
                          <a:pt x="152" y="125"/>
                        </a:cubicBezTo>
                        <a:cubicBezTo>
                          <a:pt x="158" y="122"/>
                          <a:pt x="165" y="120"/>
                          <a:pt x="167" y="111"/>
                        </a:cubicBezTo>
                        <a:cubicBezTo>
                          <a:pt x="169" y="102"/>
                          <a:pt x="169" y="93"/>
                          <a:pt x="169" y="83"/>
                        </a:cubicBezTo>
                        <a:cubicBezTo>
                          <a:pt x="169" y="63"/>
                          <a:pt x="171" y="43"/>
                          <a:pt x="189" y="29"/>
                        </a:cubicBezTo>
                        <a:cubicBezTo>
                          <a:pt x="189" y="29"/>
                          <a:pt x="189" y="29"/>
                          <a:pt x="189" y="29"/>
                        </a:cubicBezTo>
                        <a:cubicBezTo>
                          <a:pt x="201" y="7"/>
                          <a:pt x="225" y="8"/>
                          <a:pt x="245" y="2"/>
                        </a:cubicBezTo>
                        <a:cubicBezTo>
                          <a:pt x="250" y="0"/>
                          <a:pt x="259" y="1"/>
                          <a:pt x="257" y="9"/>
                        </a:cubicBezTo>
                        <a:cubicBezTo>
                          <a:pt x="254" y="26"/>
                          <a:pt x="264" y="33"/>
                          <a:pt x="276" y="39"/>
                        </a:cubicBezTo>
                        <a:cubicBezTo>
                          <a:pt x="279" y="40"/>
                          <a:pt x="280" y="43"/>
                          <a:pt x="281" y="45"/>
                        </a:cubicBezTo>
                        <a:cubicBezTo>
                          <a:pt x="281" y="45"/>
                          <a:pt x="281" y="45"/>
                          <a:pt x="281" y="45"/>
                        </a:cubicBezTo>
                        <a:cubicBezTo>
                          <a:pt x="284" y="53"/>
                          <a:pt x="284" y="61"/>
                          <a:pt x="297" y="64"/>
                        </a:cubicBezTo>
                        <a:cubicBezTo>
                          <a:pt x="309" y="66"/>
                          <a:pt x="313" y="80"/>
                          <a:pt x="320" y="89"/>
                        </a:cubicBezTo>
                        <a:cubicBezTo>
                          <a:pt x="322" y="91"/>
                          <a:pt x="323" y="96"/>
                          <a:pt x="320" y="98"/>
                        </a:cubicBezTo>
                        <a:cubicBezTo>
                          <a:pt x="297" y="115"/>
                          <a:pt x="317" y="131"/>
                          <a:pt x="322" y="146"/>
                        </a:cubicBezTo>
                        <a:cubicBezTo>
                          <a:pt x="326" y="156"/>
                          <a:pt x="336" y="168"/>
                          <a:pt x="349" y="173"/>
                        </a:cubicBezTo>
                        <a:cubicBezTo>
                          <a:pt x="349" y="173"/>
                          <a:pt x="349" y="173"/>
                          <a:pt x="349" y="173"/>
                        </a:cubicBezTo>
                        <a:cubicBezTo>
                          <a:pt x="353" y="178"/>
                          <a:pt x="356" y="185"/>
                          <a:pt x="361" y="189"/>
                        </a:cubicBezTo>
                        <a:cubicBezTo>
                          <a:pt x="361" y="189"/>
                          <a:pt x="361" y="189"/>
                          <a:pt x="361" y="189"/>
                        </a:cubicBezTo>
                        <a:cubicBezTo>
                          <a:pt x="355" y="208"/>
                          <a:pt x="352" y="227"/>
                          <a:pt x="375" y="238"/>
                        </a:cubicBezTo>
                        <a:cubicBezTo>
                          <a:pt x="379" y="240"/>
                          <a:pt x="379" y="248"/>
                          <a:pt x="375" y="248"/>
                        </a:cubicBezTo>
                        <a:cubicBezTo>
                          <a:pt x="357" y="252"/>
                          <a:pt x="370" y="277"/>
                          <a:pt x="352" y="279"/>
                        </a:cubicBezTo>
                        <a:cubicBezTo>
                          <a:pt x="347" y="279"/>
                          <a:pt x="343" y="275"/>
                          <a:pt x="339" y="271"/>
                        </a:cubicBezTo>
                        <a:cubicBezTo>
                          <a:pt x="334" y="267"/>
                          <a:pt x="330" y="261"/>
                          <a:pt x="325" y="257"/>
                        </a:cubicBezTo>
                        <a:cubicBezTo>
                          <a:pt x="319" y="251"/>
                          <a:pt x="314" y="244"/>
                          <a:pt x="304" y="248"/>
                        </a:cubicBezTo>
                        <a:cubicBezTo>
                          <a:pt x="296" y="252"/>
                          <a:pt x="298" y="260"/>
                          <a:pt x="297" y="267"/>
                        </a:cubicBezTo>
                        <a:cubicBezTo>
                          <a:pt x="296" y="283"/>
                          <a:pt x="297" y="298"/>
                          <a:pt x="305" y="313"/>
                        </a:cubicBezTo>
                        <a:cubicBezTo>
                          <a:pt x="314" y="328"/>
                          <a:pt x="303" y="352"/>
                          <a:pt x="288" y="360"/>
                        </a:cubicBezTo>
                        <a:cubicBezTo>
                          <a:pt x="283" y="362"/>
                          <a:pt x="279" y="362"/>
                          <a:pt x="276" y="357"/>
                        </a:cubicBezTo>
                        <a:cubicBezTo>
                          <a:pt x="269" y="348"/>
                          <a:pt x="259" y="347"/>
                          <a:pt x="250" y="345"/>
                        </a:cubicBezTo>
                        <a:cubicBezTo>
                          <a:pt x="241" y="343"/>
                          <a:pt x="235" y="342"/>
                          <a:pt x="232" y="353"/>
                        </a:cubicBezTo>
                        <a:cubicBezTo>
                          <a:pt x="229" y="361"/>
                          <a:pt x="222" y="361"/>
                          <a:pt x="215" y="359"/>
                        </a:cubicBezTo>
                        <a:cubicBezTo>
                          <a:pt x="208" y="356"/>
                          <a:pt x="202" y="352"/>
                          <a:pt x="194" y="353"/>
                        </a:cubicBezTo>
                        <a:cubicBezTo>
                          <a:pt x="170" y="357"/>
                          <a:pt x="154" y="348"/>
                          <a:pt x="147" y="324"/>
                        </a:cubicBezTo>
                        <a:cubicBezTo>
                          <a:pt x="143" y="307"/>
                          <a:pt x="134" y="291"/>
                          <a:pt x="133" y="273"/>
                        </a:cubicBezTo>
                        <a:cubicBezTo>
                          <a:pt x="133" y="267"/>
                          <a:pt x="133" y="258"/>
                          <a:pt x="127" y="257"/>
                        </a:cubicBezTo>
                        <a:cubicBezTo>
                          <a:pt x="108" y="252"/>
                          <a:pt x="107" y="236"/>
                          <a:pt x="100" y="223"/>
                        </a:cubicBezTo>
                        <a:cubicBezTo>
                          <a:pt x="99" y="221"/>
                          <a:pt x="99" y="219"/>
                          <a:pt x="97" y="217"/>
                        </a:cubicBezTo>
                        <a:cubicBezTo>
                          <a:pt x="86" y="206"/>
                          <a:pt x="74" y="196"/>
                          <a:pt x="79" y="176"/>
                        </a:cubicBezTo>
                        <a:cubicBezTo>
                          <a:pt x="81" y="170"/>
                          <a:pt x="72" y="160"/>
                          <a:pt x="60" y="161"/>
                        </a:cubicBezTo>
                        <a:cubicBezTo>
                          <a:pt x="55" y="161"/>
                          <a:pt x="49" y="160"/>
                          <a:pt x="44" y="161"/>
                        </a:cubicBezTo>
                        <a:cubicBezTo>
                          <a:pt x="29" y="166"/>
                          <a:pt x="18" y="163"/>
                          <a:pt x="12" y="147"/>
                        </a:cubicBezTo>
                        <a:cubicBezTo>
                          <a:pt x="11" y="145"/>
                          <a:pt x="7" y="143"/>
                          <a:pt x="5" y="141"/>
                        </a:cubicBezTo>
                        <a:cubicBezTo>
                          <a:pt x="5" y="141"/>
                          <a:pt x="5" y="141"/>
                          <a:pt x="5" y="141"/>
                        </a:cubicBezTo>
                        <a:cubicBezTo>
                          <a:pt x="3" y="139"/>
                          <a:pt x="2" y="137"/>
                          <a:pt x="3" y="134"/>
                        </a:cubicBezTo>
                        <a:cubicBezTo>
                          <a:pt x="12" y="120"/>
                          <a:pt x="15" y="107"/>
                          <a:pt x="2" y="94"/>
                        </a:cubicBezTo>
                        <a:cubicBezTo>
                          <a:pt x="0" y="92"/>
                          <a:pt x="0" y="86"/>
                          <a:pt x="2" y="84"/>
                        </a:cubicBezTo>
                        <a:cubicBezTo>
                          <a:pt x="15" y="72"/>
                          <a:pt x="11" y="55"/>
                          <a:pt x="17" y="41"/>
                        </a:cubicBezTo>
                        <a:cubicBezTo>
                          <a:pt x="17" y="41"/>
                          <a:pt x="17" y="41"/>
                          <a:pt x="17" y="41"/>
                        </a:cubicBezTo>
                        <a:cubicBezTo>
                          <a:pt x="34" y="18"/>
                          <a:pt x="35" y="17"/>
                          <a:pt x="56" y="39"/>
                        </a:cubicBezTo>
                        <a:cubicBezTo>
                          <a:pt x="72" y="54"/>
                          <a:pt x="90" y="66"/>
                          <a:pt x="105" y="81"/>
                        </a:cubicBezTo>
                        <a:cubicBezTo>
                          <a:pt x="105" y="81"/>
                          <a:pt x="105" y="81"/>
                          <a:pt x="105" y="81"/>
                        </a:cubicBezTo>
                        <a:cubicBezTo>
                          <a:pt x="107" y="84"/>
                          <a:pt x="110" y="87"/>
                          <a:pt x="113" y="89"/>
                        </a:cubicBezTo>
                        <a:cubicBezTo>
                          <a:pt x="113" y="89"/>
                          <a:pt x="113" y="89"/>
                          <a:pt x="113" y="89"/>
                        </a:cubicBezTo>
                        <a:cubicBezTo>
                          <a:pt x="121" y="95"/>
                          <a:pt x="127" y="104"/>
                          <a:pt x="133" y="113"/>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59" name="9Slide.vn 35">
                    <a:extLst>
                      <a:ext uri="{FF2B5EF4-FFF2-40B4-BE49-F238E27FC236}">
                        <a16:creationId xmlns:a16="http://schemas.microsoft.com/office/drawing/2014/main" xmlns="" id="{C9B89572-72E9-A4CA-3944-D9B7DDE7198B}"/>
                      </a:ext>
                    </a:extLst>
                  </p:cNvPr>
                  <p:cNvSpPr>
                    <a:spLocks/>
                  </p:cNvSpPr>
                  <p:nvPr>
                    <p:custDataLst>
                      <p:tags r:id="rId5"/>
                    </p:custDataLst>
                  </p:nvPr>
                </p:nvSpPr>
                <p:spPr bwMode="auto">
                  <a:xfrm flipV="1">
                    <a:off x="8724920" y="5543478"/>
                    <a:ext cx="88752" cy="108119"/>
                  </a:xfrm>
                  <a:custGeom>
                    <a:avLst/>
                    <a:gdLst>
                      <a:gd name="T0" fmla="*/ 42 w 527"/>
                      <a:gd name="T1" fmla="*/ 252 h 576"/>
                      <a:gd name="T2" fmla="*/ 36 w 527"/>
                      <a:gd name="T3" fmla="*/ 234 h 576"/>
                      <a:gd name="T4" fmla="*/ 1 w 527"/>
                      <a:gd name="T5" fmla="*/ 204 h 576"/>
                      <a:gd name="T6" fmla="*/ 4 w 527"/>
                      <a:gd name="T7" fmla="*/ 154 h 576"/>
                      <a:gd name="T8" fmla="*/ 30 w 527"/>
                      <a:gd name="T9" fmla="*/ 76 h 576"/>
                      <a:gd name="T10" fmla="*/ 46 w 527"/>
                      <a:gd name="T11" fmla="*/ 67 h 576"/>
                      <a:gd name="T12" fmla="*/ 90 w 527"/>
                      <a:gd name="T13" fmla="*/ 55 h 576"/>
                      <a:gd name="T14" fmla="*/ 122 w 527"/>
                      <a:gd name="T15" fmla="*/ 91 h 576"/>
                      <a:gd name="T16" fmla="*/ 126 w 527"/>
                      <a:gd name="T17" fmla="*/ 146 h 576"/>
                      <a:gd name="T18" fmla="*/ 200 w 527"/>
                      <a:gd name="T19" fmla="*/ 123 h 576"/>
                      <a:gd name="T20" fmla="*/ 252 w 527"/>
                      <a:gd name="T21" fmla="*/ 106 h 576"/>
                      <a:gd name="T22" fmla="*/ 326 w 527"/>
                      <a:gd name="T23" fmla="*/ 75 h 576"/>
                      <a:gd name="T24" fmla="*/ 356 w 527"/>
                      <a:gd name="T25" fmla="*/ 37 h 576"/>
                      <a:gd name="T26" fmla="*/ 355 w 527"/>
                      <a:gd name="T27" fmla="*/ 0 h 576"/>
                      <a:gd name="T28" fmla="*/ 411 w 527"/>
                      <a:gd name="T29" fmla="*/ 9 h 576"/>
                      <a:gd name="T30" fmla="*/ 440 w 527"/>
                      <a:gd name="T31" fmla="*/ 27 h 576"/>
                      <a:gd name="T32" fmla="*/ 439 w 527"/>
                      <a:gd name="T33" fmla="*/ 74 h 576"/>
                      <a:gd name="T34" fmla="*/ 475 w 527"/>
                      <a:gd name="T35" fmla="*/ 184 h 576"/>
                      <a:gd name="T36" fmla="*/ 490 w 527"/>
                      <a:gd name="T37" fmla="*/ 255 h 576"/>
                      <a:gd name="T38" fmla="*/ 517 w 527"/>
                      <a:gd name="T39" fmla="*/ 356 h 576"/>
                      <a:gd name="T40" fmla="*/ 472 w 527"/>
                      <a:gd name="T41" fmla="*/ 397 h 576"/>
                      <a:gd name="T42" fmla="*/ 493 w 527"/>
                      <a:gd name="T43" fmla="*/ 412 h 576"/>
                      <a:gd name="T44" fmla="*/ 503 w 527"/>
                      <a:gd name="T45" fmla="*/ 422 h 576"/>
                      <a:gd name="T46" fmla="*/ 527 w 527"/>
                      <a:gd name="T47" fmla="*/ 472 h 576"/>
                      <a:gd name="T48" fmla="*/ 508 w 527"/>
                      <a:gd name="T49" fmla="*/ 512 h 576"/>
                      <a:gd name="T50" fmla="*/ 455 w 527"/>
                      <a:gd name="T51" fmla="*/ 570 h 576"/>
                      <a:gd name="T52" fmla="*/ 408 w 527"/>
                      <a:gd name="T53" fmla="*/ 555 h 576"/>
                      <a:gd name="T54" fmla="*/ 363 w 527"/>
                      <a:gd name="T55" fmla="*/ 476 h 576"/>
                      <a:gd name="T56" fmla="*/ 240 w 527"/>
                      <a:gd name="T57" fmla="*/ 427 h 576"/>
                      <a:gd name="T58" fmla="*/ 176 w 527"/>
                      <a:gd name="T59" fmla="*/ 426 h 576"/>
                      <a:gd name="T60" fmla="*/ 123 w 527"/>
                      <a:gd name="T61" fmla="*/ 431 h 576"/>
                      <a:gd name="T62" fmla="*/ 93 w 527"/>
                      <a:gd name="T63" fmla="*/ 419 h 576"/>
                      <a:gd name="T64" fmla="*/ 43 w 527"/>
                      <a:gd name="T65" fmla="*/ 287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576">
                        <a:moveTo>
                          <a:pt x="43" y="287"/>
                        </a:moveTo>
                        <a:cubicBezTo>
                          <a:pt x="32" y="276"/>
                          <a:pt x="36" y="263"/>
                          <a:pt x="42" y="252"/>
                        </a:cubicBezTo>
                        <a:cubicBezTo>
                          <a:pt x="45" y="246"/>
                          <a:pt x="50" y="243"/>
                          <a:pt x="39" y="242"/>
                        </a:cubicBezTo>
                        <a:cubicBezTo>
                          <a:pt x="35" y="242"/>
                          <a:pt x="36" y="237"/>
                          <a:pt x="36" y="234"/>
                        </a:cubicBezTo>
                        <a:cubicBezTo>
                          <a:pt x="35" y="218"/>
                          <a:pt x="27" y="212"/>
                          <a:pt x="11" y="215"/>
                        </a:cubicBezTo>
                        <a:cubicBezTo>
                          <a:pt x="3" y="217"/>
                          <a:pt x="0" y="205"/>
                          <a:pt x="1" y="204"/>
                        </a:cubicBezTo>
                        <a:cubicBezTo>
                          <a:pt x="9" y="190"/>
                          <a:pt x="6" y="176"/>
                          <a:pt x="0" y="162"/>
                        </a:cubicBezTo>
                        <a:cubicBezTo>
                          <a:pt x="0" y="160"/>
                          <a:pt x="2" y="155"/>
                          <a:pt x="4" y="154"/>
                        </a:cubicBezTo>
                        <a:cubicBezTo>
                          <a:pt x="20" y="140"/>
                          <a:pt x="18" y="122"/>
                          <a:pt x="15" y="105"/>
                        </a:cubicBezTo>
                        <a:cubicBezTo>
                          <a:pt x="13" y="91"/>
                          <a:pt x="23" y="84"/>
                          <a:pt x="30" y="76"/>
                        </a:cubicBezTo>
                        <a:cubicBezTo>
                          <a:pt x="35" y="70"/>
                          <a:pt x="40" y="89"/>
                          <a:pt x="48" y="81"/>
                        </a:cubicBezTo>
                        <a:cubicBezTo>
                          <a:pt x="51" y="77"/>
                          <a:pt x="37" y="75"/>
                          <a:pt x="46" y="67"/>
                        </a:cubicBezTo>
                        <a:cubicBezTo>
                          <a:pt x="59" y="55"/>
                          <a:pt x="58" y="53"/>
                          <a:pt x="82" y="55"/>
                        </a:cubicBezTo>
                        <a:cubicBezTo>
                          <a:pt x="85" y="55"/>
                          <a:pt x="87" y="55"/>
                          <a:pt x="90" y="55"/>
                        </a:cubicBezTo>
                        <a:cubicBezTo>
                          <a:pt x="101" y="54"/>
                          <a:pt x="118" y="63"/>
                          <a:pt x="124" y="71"/>
                        </a:cubicBezTo>
                        <a:cubicBezTo>
                          <a:pt x="129" y="79"/>
                          <a:pt x="130" y="85"/>
                          <a:pt x="122" y="91"/>
                        </a:cubicBezTo>
                        <a:cubicBezTo>
                          <a:pt x="107" y="103"/>
                          <a:pt x="108" y="129"/>
                          <a:pt x="123" y="141"/>
                        </a:cubicBezTo>
                        <a:cubicBezTo>
                          <a:pt x="125" y="142"/>
                          <a:pt x="125" y="144"/>
                          <a:pt x="126" y="146"/>
                        </a:cubicBezTo>
                        <a:cubicBezTo>
                          <a:pt x="138" y="136"/>
                          <a:pt x="158" y="152"/>
                          <a:pt x="168" y="130"/>
                        </a:cubicBezTo>
                        <a:cubicBezTo>
                          <a:pt x="173" y="119"/>
                          <a:pt x="185" y="107"/>
                          <a:pt x="200" y="123"/>
                        </a:cubicBezTo>
                        <a:cubicBezTo>
                          <a:pt x="203" y="136"/>
                          <a:pt x="213" y="135"/>
                          <a:pt x="221" y="132"/>
                        </a:cubicBezTo>
                        <a:cubicBezTo>
                          <a:pt x="234" y="126"/>
                          <a:pt x="246" y="120"/>
                          <a:pt x="252" y="106"/>
                        </a:cubicBezTo>
                        <a:cubicBezTo>
                          <a:pt x="257" y="94"/>
                          <a:pt x="265" y="89"/>
                          <a:pt x="280" y="86"/>
                        </a:cubicBezTo>
                        <a:cubicBezTo>
                          <a:pt x="295" y="82"/>
                          <a:pt x="309" y="73"/>
                          <a:pt x="326" y="75"/>
                        </a:cubicBezTo>
                        <a:cubicBezTo>
                          <a:pt x="334" y="76"/>
                          <a:pt x="327" y="69"/>
                          <a:pt x="331" y="67"/>
                        </a:cubicBezTo>
                        <a:cubicBezTo>
                          <a:pt x="342" y="60"/>
                          <a:pt x="342" y="44"/>
                          <a:pt x="356" y="37"/>
                        </a:cubicBezTo>
                        <a:cubicBezTo>
                          <a:pt x="365" y="32"/>
                          <a:pt x="366" y="20"/>
                          <a:pt x="358" y="10"/>
                        </a:cubicBezTo>
                        <a:cubicBezTo>
                          <a:pt x="356" y="8"/>
                          <a:pt x="356" y="4"/>
                          <a:pt x="355" y="0"/>
                        </a:cubicBezTo>
                        <a:cubicBezTo>
                          <a:pt x="364" y="4"/>
                          <a:pt x="372" y="5"/>
                          <a:pt x="377" y="10"/>
                        </a:cubicBezTo>
                        <a:cubicBezTo>
                          <a:pt x="390" y="26"/>
                          <a:pt x="401" y="18"/>
                          <a:pt x="411" y="9"/>
                        </a:cubicBezTo>
                        <a:cubicBezTo>
                          <a:pt x="413" y="7"/>
                          <a:pt x="414" y="2"/>
                          <a:pt x="416" y="4"/>
                        </a:cubicBezTo>
                        <a:cubicBezTo>
                          <a:pt x="424" y="12"/>
                          <a:pt x="435" y="16"/>
                          <a:pt x="440" y="27"/>
                        </a:cubicBezTo>
                        <a:cubicBezTo>
                          <a:pt x="442" y="32"/>
                          <a:pt x="449" y="37"/>
                          <a:pt x="439" y="45"/>
                        </a:cubicBezTo>
                        <a:cubicBezTo>
                          <a:pt x="432" y="49"/>
                          <a:pt x="436" y="63"/>
                          <a:pt x="439" y="74"/>
                        </a:cubicBezTo>
                        <a:cubicBezTo>
                          <a:pt x="446" y="100"/>
                          <a:pt x="460" y="124"/>
                          <a:pt x="458" y="153"/>
                        </a:cubicBezTo>
                        <a:cubicBezTo>
                          <a:pt x="457" y="163"/>
                          <a:pt x="466" y="175"/>
                          <a:pt x="475" y="184"/>
                        </a:cubicBezTo>
                        <a:cubicBezTo>
                          <a:pt x="488" y="196"/>
                          <a:pt x="492" y="211"/>
                          <a:pt x="486" y="227"/>
                        </a:cubicBezTo>
                        <a:cubicBezTo>
                          <a:pt x="482" y="238"/>
                          <a:pt x="484" y="247"/>
                          <a:pt x="490" y="255"/>
                        </a:cubicBezTo>
                        <a:cubicBezTo>
                          <a:pt x="505" y="278"/>
                          <a:pt x="518" y="301"/>
                          <a:pt x="512" y="331"/>
                        </a:cubicBezTo>
                        <a:cubicBezTo>
                          <a:pt x="511" y="339"/>
                          <a:pt x="514" y="347"/>
                          <a:pt x="517" y="356"/>
                        </a:cubicBezTo>
                        <a:cubicBezTo>
                          <a:pt x="524" y="372"/>
                          <a:pt x="506" y="363"/>
                          <a:pt x="503" y="363"/>
                        </a:cubicBezTo>
                        <a:cubicBezTo>
                          <a:pt x="480" y="363"/>
                          <a:pt x="481" y="385"/>
                          <a:pt x="472" y="397"/>
                        </a:cubicBezTo>
                        <a:cubicBezTo>
                          <a:pt x="466" y="405"/>
                          <a:pt x="475" y="408"/>
                          <a:pt x="479" y="413"/>
                        </a:cubicBezTo>
                        <a:cubicBezTo>
                          <a:pt x="486" y="423"/>
                          <a:pt x="489" y="413"/>
                          <a:pt x="493" y="412"/>
                        </a:cubicBezTo>
                        <a:cubicBezTo>
                          <a:pt x="497" y="411"/>
                          <a:pt x="501" y="410"/>
                          <a:pt x="503" y="413"/>
                        </a:cubicBezTo>
                        <a:cubicBezTo>
                          <a:pt x="504" y="415"/>
                          <a:pt x="505" y="420"/>
                          <a:pt x="503" y="422"/>
                        </a:cubicBezTo>
                        <a:cubicBezTo>
                          <a:pt x="490" y="436"/>
                          <a:pt x="502" y="446"/>
                          <a:pt x="510" y="454"/>
                        </a:cubicBezTo>
                        <a:cubicBezTo>
                          <a:pt x="517" y="459"/>
                          <a:pt x="519" y="468"/>
                          <a:pt x="527" y="472"/>
                        </a:cubicBezTo>
                        <a:cubicBezTo>
                          <a:pt x="517" y="484"/>
                          <a:pt x="524" y="499"/>
                          <a:pt x="520" y="511"/>
                        </a:cubicBezTo>
                        <a:cubicBezTo>
                          <a:pt x="518" y="518"/>
                          <a:pt x="513" y="509"/>
                          <a:pt x="508" y="512"/>
                        </a:cubicBezTo>
                        <a:cubicBezTo>
                          <a:pt x="494" y="523"/>
                          <a:pt x="486" y="537"/>
                          <a:pt x="481" y="553"/>
                        </a:cubicBezTo>
                        <a:cubicBezTo>
                          <a:pt x="478" y="565"/>
                          <a:pt x="464" y="576"/>
                          <a:pt x="455" y="570"/>
                        </a:cubicBezTo>
                        <a:cubicBezTo>
                          <a:pt x="442" y="563"/>
                          <a:pt x="428" y="560"/>
                          <a:pt x="415" y="556"/>
                        </a:cubicBezTo>
                        <a:cubicBezTo>
                          <a:pt x="413" y="555"/>
                          <a:pt x="408" y="561"/>
                          <a:pt x="408" y="555"/>
                        </a:cubicBezTo>
                        <a:cubicBezTo>
                          <a:pt x="410" y="542"/>
                          <a:pt x="395" y="538"/>
                          <a:pt x="394" y="530"/>
                        </a:cubicBezTo>
                        <a:cubicBezTo>
                          <a:pt x="391" y="507"/>
                          <a:pt x="370" y="494"/>
                          <a:pt x="363" y="476"/>
                        </a:cubicBezTo>
                        <a:cubicBezTo>
                          <a:pt x="355" y="456"/>
                          <a:pt x="344" y="445"/>
                          <a:pt x="327" y="441"/>
                        </a:cubicBezTo>
                        <a:cubicBezTo>
                          <a:pt x="299" y="434"/>
                          <a:pt x="272" y="418"/>
                          <a:pt x="240" y="427"/>
                        </a:cubicBezTo>
                        <a:cubicBezTo>
                          <a:pt x="232" y="430"/>
                          <a:pt x="224" y="437"/>
                          <a:pt x="211" y="434"/>
                        </a:cubicBezTo>
                        <a:cubicBezTo>
                          <a:pt x="200" y="431"/>
                          <a:pt x="186" y="431"/>
                          <a:pt x="176" y="426"/>
                        </a:cubicBezTo>
                        <a:cubicBezTo>
                          <a:pt x="163" y="420"/>
                          <a:pt x="158" y="430"/>
                          <a:pt x="152" y="434"/>
                        </a:cubicBezTo>
                        <a:cubicBezTo>
                          <a:pt x="140" y="442"/>
                          <a:pt x="131" y="445"/>
                          <a:pt x="123" y="431"/>
                        </a:cubicBezTo>
                        <a:cubicBezTo>
                          <a:pt x="114" y="438"/>
                          <a:pt x="106" y="452"/>
                          <a:pt x="97" y="448"/>
                        </a:cubicBezTo>
                        <a:cubicBezTo>
                          <a:pt x="86" y="444"/>
                          <a:pt x="90" y="428"/>
                          <a:pt x="93" y="419"/>
                        </a:cubicBezTo>
                        <a:cubicBezTo>
                          <a:pt x="100" y="391"/>
                          <a:pt x="81" y="370"/>
                          <a:pt x="76" y="345"/>
                        </a:cubicBezTo>
                        <a:cubicBezTo>
                          <a:pt x="72" y="322"/>
                          <a:pt x="58" y="304"/>
                          <a:pt x="43" y="287"/>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60" name="9Slide.vn 36">
                    <a:extLst>
                      <a:ext uri="{FF2B5EF4-FFF2-40B4-BE49-F238E27FC236}">
                        <a16:creationId xmlns:a16="http://schemas.microsoft.com/office/drawing/2014/main" xmlns="" id="{717C1C7A-B0E0-D69E-6630-5BFAD63058E2}"/>
                      </a:ext>
                    </a:extLst>
                  </p:cNvPr>
                  <p:cNvSpPr>
                    <a:spLocks/>
                  </p:cNvSpPr>
                  <p:nvPr>
                    <p:custDataLst>
                      <p:tags r:id="rId6"/>
                    </p:custDataLst>
                  </p:nvPr>
                </p:nvSpPr>
                <p:spPr bwMode="auto">
                  <a:xfrm flipV="1">
                    <a:off x="8838405" y="5402171"/>
                    <a:ext cx="45719" cy="60660"/>
                  </a:xfrm>
                  <a:custGeom>
                    <a:avLst/>
                    <a:gdLst>
                      <a:gd name="T0" fmla="*/ 165 w 524"/>
                      <a:gd name="T1" fmla="*/ 332 h 455"/>
                      <a:gd name="T2" fmla="*/ 152 w 524"/>
                      <a:gd name="T3" fmla="*/ 298 h 455"/>
                      <a:gd name="T4" fmla="*/ 137 w 524"/>
                      <a:gd name="T5" fmla="*/ 248 h 455"/>
                      <a:gd name="T6" fmla="*/ 136 w 524"/>
                      <a:gd name="T7" fmla="*/ 239 h 455"/>
                      <a:gd name="T8" fmla="*/ 122 w 524"/>
                      <a:gd name="T9" fmla="*/ 226 h 455"/>
                      <a:gd name="T10" fmla="*/ 56 w 524"/>
                      <a:gd name="T11" fmla="*/ 226 h 455"/>
                      <a:gd name="T12" fmla="*/ 48 w 524"/>
                      <a:gd name="T13" fmla="*/ 228 h 455"/>
                      <a:gd name="T14" fmla="*/ 14 w 524"/>
                      <a:gd name="T15" fmla="*/ 211 h 455"/>
                      <a:gd name="T16" fmla="*/ 5 w 524"/>
                      <a:gd name="T17" fmla="*/ 204 h 455"/>
                      <a:gd name="T18" fmla="*/ 4 w 524"/>
                      <a:gd name="T19" fmla="*/ 155 h 455"/>
                      <a:gd name="T20" fmla="*/ 13 w 524"/>
                      <a:gd name="T21" fmla="*/ 120 h 455"/>
                      <a:gd name="T22" fmla="*/ 48 w 524"/>
                      <a:gd name="T23" fmla="*/ 42 h 455"/>
                      <a:gd name="T24" fmla="*/ 81 w 524"/>
                      <a:gd name="T25" fmla="*/ 25 h 455"/>
                      <a:gd name="T26" fmla="*/ 105 w 524"/>
                      <a:gd name="T27" fmla="*/ 18 h 455"/>
                      <a:gd name="T28" fmla="*/ 144 w 524"/>
                      <a:gd name="T29" fmla="*/ 16 h 455"/>
                      <a:gd name="T30" fmla="*/ 191 w 524"/>
                      <a:gd name="T31" fmla="*/ 15 h 455"/>
                      <a:gd name="T32" fmla="*/ 264 w 524"/>
                      <a:gd name="T33" fmla="*/ 23 h 455"/>
                      <a:gd name="T34" fmla="*/ 284 w 524"/>
                      <a:gd name="T35" fmla="*/ 31 h 455"/>
                      <a:gd name="T36" fmla="*/ 305 w 524"/>
                      <a:gd name="T37" fmla="*/ 55 h 455"/>
                      <a:gd name="T38" fmla="*/ 307 w 524"/>
                      <a:gd name="T39" fmla="*/ 63 h 455"/>
                      <a:gd name="T40" fmla="*/ 338 w 524"/>
                      <a:gd name="T41" fmla="*/ 109 h 455"/>
                      <a:gd name="T42" fmla="*/ 356 w 524"/>
                      <a:gd name="T43" fmla="*/ 132 h 455"/>
                      <a:gd name="T44" fmla="*/ 380 w 524"/>
                      <a:gd name="T45" fmla="*/ 145 h 455"/>
                      <a:gd name="T46" fmla="*/ 418 w 524"/>
                      <a:gd name="T47" fmla="*/ 169 h 455"/>
                      <a:gd name="T48" fmla="*/ 443 w 524"/>
                      <a:gd name="T49" fmla="*/ 185 h 455"/>
                      <a:gd name="T50" fmla="*/ 479 w 524"/>
                      <a:gd name="T51" fmla="*/ 222 h 455"/>
                      <a:gd name="T52" fmla="*/ 501 w 524"/>
                      <a:gd name="T53" fmla="*/ 224 h 455"/>
                      <a:gd name="T54" fmla="*/ 519 w 524"/>
                      <a:gd name="T55" fmla="*/ 240 h 455"/>
                      <a:gd name="T56" fmla="*/ 514 w 524"/>
                      <a:gd name="T57" fmla="*/ 291 h 455"/>
                      <a:gd name="T58" fmla="*/ 510 w 524"/>
                      <a:gd name="T59" fmla="*/ 296 h 455"/>
                      <a:gd name="T60" fmla="*/ 477 w 524"/>
                      <a:gd name="T61" fmla="*/ 337 h 455"/>
                      <a:gd name="T62" fmla="*/ 477 w 524"/>
                      <a:gd name="T63" fmla="*/ 346 h 455"/>
                      <a:gd name="T64" fmla="*/ 431 w 524"/>
                      <a:gd name="T65" fmla="*/ 342 h 455"/>
                      <a:gd name="T66" fmla="*/ 413 w 524"/>
                      <a:gd name="T67" fmla="*/ 363 h 455"/>
                      <a:gd name="T68" fmla="*/ 413 w 524"/>
                      <a:gd name="T69" fmla="*/ 379 h 455"/>
                      <a:gd name="T70" fmla="*/ 391 w 524"/>
                      <a:gd name="T71" fmla="*/ 410 h 455"/>
                      <a:gd name="T72" fmla="*/ 351 w 524"/>
                      <a:gd name="T73" fmla="*/ 405 h 455"/>
                      <a:gd name="T74" fmla="*/ 338 w 524"/>
                      <a:gd name="T75" fmla="*/ 409 h 455"/>
                      <a:gd name="T76" fmla="*/ 308 w 524"/>
                      <a:gd name="T77" fmla="*/ 425 h 455"/>
                      <a:gd name="T78" fmla="*/ 273 w 524"/>
                      <a:gd name="T79" fmla="*/ 444 h 455"/>
                      <a:gd name="T80" fmla="*/ 264 w 524"/>
                      <a:gd name="T81" fmla="*/ 452 h 455"/>
                      <a:gd name="T82" fmla="*/ 211 w 524"/>
                      <a:gd name="T83" fmla="*/ 428 h 455"/>
                      <a:gd name="T84" fmla="*/ 165 w 524"/>
                      <a:gd name="T85" fmla="*/ 404 h 455"/>
                      <a:gd name="T86" fmla="*/ 162 w 524"/>
                      <a:gd name="T87" fmla="*/ 402 h 455"/>
                      <a:gd name="T88" fmla="*/ 153 w 524"/>
                      <a:gd name="T89" fmla="*/ 383 h 455"/>
                      <a:gd name="T90" fmla="*/ 161 w 524"/>
                      <a:gd name="T91" fmla="*/ 363 h 455"/>
                      <a:gd name="T92" fmla="*/ 166 w 524"/>
                      <a:gd name="T93" fmla="*/ 335 h 455"/>
                      <a:gd name="T94" fmla="*/ 165 w 524"/>
                      <a:gd name="T95" fmla="*/ 332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4" h="455">
                        <a:moveTo>
                          <a:pt x="165" y="332"/>
                        </a:moveTo>
                        <a:cubicBezTo>
                          <a:pt x="151" y="324"/>
                          <a:pt x="154" y="312"/>
                          <a:pt x="152" y="298"/>
                        </a:cubicBezTo>
                        <a:cubicBezTo>
                          <a:pt x="150" y="282"/>
                          <a:pt x="159" y="259"/>
                          <a:pt x="137" y="248"/>
                        </a:cubicBezTo>
                        <a:cubicBezTo>
                          <a:pt x="131" y="245"/>
                          <a:pt x="134" y="243"/>
                          <a:pt x="136" y="239"/>
                        </a:cubicBezTo>
                        <a:cubicBezTo>
                          <a:pt x="141" y="225"/>
                          <a:pt x="128" y="223"/>
                          <a:pt x="122" y="226"/>
                        </a:cubicBezTo>
                        <a:cubicBezTo>
                          <a:pt x="100" y="235"/>
                          <a:pt x="78" y="236"/>
                          <a:pt x="56" y="226"/>
                        </a:cubicBezTo>
                        <a:cubicBezTo>
                          <a:pt x="54" y="225"/>
                          <a:pt x="51" y="228"/>
                          <a:pt x="48" y="228"/>
                        </a:cubicBezTo>
                        <a:cubicBezTo>
                          <a:pt x="33" y="229"/>
                          <a:pt x="19" y="229"/>
                          <a:pt x="14" y="211"/>
                        </a:cubicBezTo>
                        <a:cubicBezTo>
                          <a:pt x="13" y="206"/>
                          <a:pt x="11" y="203"/>
                          <a:pt x="5" y="204"/>
                        </a:cubicBezTo>
                        <a:cubicBezTo>
                          <a:pt x="9" y="188"/>
                          <a:pt x="0" y="172"/>
                          <a:pt x="4" y="155"/>
                        </a:cubicBezTo>
                        <a:cubicBezTo>
                          <a:pt x="7" y="143"/>
                          <a:pt x="6" y="131"/>
                          <a:pt x="13" y="120"/>
                        </a:cubicBezTo>
                        <a:cubicBezTo>
                          <a:pt x="29" y="96"/>
                          <a:pt x="27" y="64"/>
                          <a:pt x="48" y="42"/>
                        </a:cubicBezTo>
                        <a:cubicBezTo>
                          <a:pt x="60" y="30"/>
                          <a:pt x="64" y="26"/>
                          <a:pt x="81" y="25"/>
                        </a:cubicBezTo>
                        <a:cubicBezTo>
                          <a:pt x="89" y="25"/>
                          <a:pt x="98" y="23"/>
                          <a:pt x="105" y="18"/>
                        </a:cubicBezTo>
                        <a:cubicBezTo>
                          <a:pt x="117" y="10"/>
                          <a:pt x="131" y="9"/>
                          <a:pt x="144" y="16"/>
                        </a:cubicBezTo>
                        <a:cubicBezTo>
                          <a:pt x="160" y="24"/>
                          <a:pt x="177" y="22"/>
                          <a:pt x="191" y="15"/>
                        </a:cubicBezTo>
                        <a:cubicBezTo>
                          <a:pt x="218" y="0"/>
                          <a:pt x="241" y="17"/>
                          <a:pt x="264" y="23"/>
                        </a:cubicBezTo>
                        <a:cubicBezTo>
                          <a:pt x="270" y="25"/>
                          <a:pt x="278" y="30"/>
                          <a:pt x="284" y="31"/>
                        </a:cubicBezTo>
                        <a:cubicBezTo>
                          <a:pt x="298" y="34"/>
                          <a:pt x="305" y="41"/>
                          <a:pt x="305" y="55"/>
                        </a:cubicBezTo>
                        <a:cubicBezTo>
                          <a:pt x="305" y="58"/>
                          <a:pt x="304" y="63"/>
                          <a:pt x="307" y="63"/>
                        </a:cubicBezTo>
                        <a:cubicBezTo>
                          <a:pt x="333" y="68"/>
                          <a:pt x="330" y="93"/>
                          <a:pt x="338" y="109"/>
                        </a:cubicBezTo>
                        <a:cubicBezTo>
                          <a:pt x="343" y="117"/>
                          <a:pt x="355" y="119"/>
                          <a:pt x="356" y="132"/>
                        </a:cubicBezTo>
                        <a:cubicBezTo>
                          <a:pt x="356" y="149"/>
                          <a:pt x="373" y="141"/>
                          <a:pt x="380" y="145"/>
                        </a:cubicBezTo>
                        <a:cubicBezTo>
                          <a:pt x="392" y="154"/>
                          <a:pt x="411" y="150"/>
                          <a:pt x="418" y="169"/>
                        </a:cubicBezTo>
                        <a:cubicBezTo>
                          <a:pt x="421" y="178"/>
                          <a:pt x="440" y="174"/>
                          <a:pt x="443" y="185"/>
                        </a:cubicBezTo>
                        <a:cubicBezTo>
                          <a:pt x="449" y="204"/>
                          <a:pt x="471" y="205"/>
                          <a:pt x="479" y="222"/>
                        </a:cubicBezTo>
                        <a:cubicBezTo>
                          <a:pt x="480" y="225"/>
                          <a:pt x="494" y="224"/>
                          <a:pt x="501" y="224"/>
                        </a:cubicBezTo>
                        <a:cubicBezTo>
                          <a:pt x="513" y="224"/>
                          <a:pt x="515" y="226"/>
                          <a:pt x="519" y="240"/>
                        </a:cubicBezTo>
                        <a:cubicBezTo>
                          <a:pt x="524" y="259"/>
                          <a:pt x="511" y="274"/>
                          <a:pt x="514" y="291"/>
                        </a:cubicBezTo>
                        <a:cubicBezTo>
                          <a:pt x="515" y="297"/>
                          <a:pt x="513" y="295"/>
                          <a:pt x="510" y="296"/>
                        </a:cubicBezTo>
                        <a:cubicBezTo>
                          <a:pt x="482" y="302"/>
                          <a:pt x="478" y="306"/>
                          <a:pt x="477" y="337"/>
                        </a:cubicBezTo>
                        <a:cubicBezTo>
                          <a:pt x="477" y="339"/>
                          <a:pt x="477" y="342"/>
                          <a:pt x="477" y="346"/>
                        </a:cubicBezTo>
                        <a:cubicBezTo>
                          <a:pt x="462" y="344"/>
                          <a:pt x="449" y="333"/>
                          <a:pt x="431" y="342"/>
                        </a:cubicBezTo>
                        <a:cubicBezTo>
                          <a:pt x="419" y="347"/>
                          <a:pt x="416" y="354"/>
                          <a:pt x="413" y="363"/>
                        </a:cubicBezTo>
                        <a:cubicBezTo>
                          <a:pt x="412" y="368"/>
                          <a:pt x="412" y="374"/>
                          <a:pt x="413" y="379"/>
                        </a:cubicBezTo>
                        <a:cubicBezTo>
                          <a:pt x="419" y="400"/>
                          <a:pt x="402" y="411"/>
                          <a:pt x="391" y="410"/>
                        </a:cubicBezTo>
                        <a:cubicBezTo>
                          <a:pt x="378" y="408"/>
                          <a:pt x="362" y="424"/>
                          <a:pt x="351" y="405"/>
                        </a:cubicBezTo>
                        <a:cubicBezTo>
                          <a:pt x="348" y="401"/>
                          <a:pt x="342" y="405"/>
                          <a:pt x="338" y="409"/>
                        </a:cubicBezTo>
                        <a:cubicBezTo>
                          <a:pt x="330" y="419"/>
                          <a:pt x="322" y="425"/>
                          <a:pt x="308" y="425"/>
                        </a:cubicBezTo>
                        <a:cubicBezTo>
                          <a:pt x="296" y="426"/>
                          <a:pt x="283" y="434"/>
                          <a:pt x="273" y="444"/>
                        </a:cubicBezTo>
                        <a:cubicBezTo>
                          <a:pt x="270" y="447"/>
                          <a:pt x="269" y="451"/>
                          <a:pt x="264" y="452"/>
                        </a:cubicBezTo>
                        <a:cubicBezTo>
                          <a:pt x="250" y="455"/>
                          <a:pt x="216" y="441"/>
                          <a:pt x="211" y="428"/>
                        </a:cubicBezTo>
                        <a:cubicBezTo>
                          <a:pt x="203" y="404"/>
                          <a:pt x="185" y="402"/>
                          <a:pt x="165" y="404"/>
                        </a:cubicBezTo>
                        <a:cubicBezTo>
                          <a:pt x="164" y="403"/>
                          <a:pt x="163" y="403"/>
                          <a:pt x="162" y="402"/>
                        </a:cubicBezTo>
                        <a:cubicBezTo>
                          <a:pt x="157" y="396"/>
                          <a:pt x="156" y="389"/>
                          <a:pt x="153" y="383"/>
                        </a:cubicBezTo>
                        <a:cubicBezTo>
                          <a:pt x="150" y="374"/>
                          <a:pt x="152" y="366"/>
                          <a:pt x="161" y="363"/>
                        </a:cubicBezTo>
                        <a:cubicBezTo>
                          <a:pt x="178" y="356"/>
                          <a:pt x="177" y="347"/>
                          <a:pt x="166" y="335"/>
                        </a:cubicBezTo>
                        <a:cubicBezTo>
                          <a:pt x="166" y="334"/>
                          <a:pt x="165" y="333"/>
                          <a:pt x="165" y="332"/>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61" name="9Slide.vn 37">
                    <a:extLst>
                      <a:ext uri="{FF2B5EF4-FFF2-40B4-BE49-F238E27FC236}">
                        <a16:creationId xmlns:a16="http://schemas.microsoft.com/office/drawing/2014/main" xmlns="" id="{39C4D5CF-B105-913E-1185-BF7FB648E674}"/>
                      </a:ext>
                    </a:extLst>
                  </p:cNvPr>
                  <p:cNvSpPr>
                    <a:spLocks/>
                  </p:cNvSpPr>
                  <p:nvPr>
                    <p:custDataLst>
                      <p:tags r:id="rId7"/>
                    </p:custDataLst>
                  </p:nvPr>
                </p:nvSpPr>
                <p:spPr bwMode="auto">
                  <a:xfrm flipV="1">
                    <a:off x="8927529" y="5249271"/>
                    <a:ext cx="45719" cy="45719"/>
                  </a:xfrm>
                  <a:custGeom>
                    <a:avLst/>
                    <a:gdLst>
                      <a:gd name="T0" fmla="*/ 322 w 531"/>
                      <a:gd name="T1" fmla="*/ 42 h 406"/>
                      <a:gd name="T2" fmla="*/ 361 w 531"/>
                      <a:gd name="T3" fmla="*/ 37 h 406"/>
                      <a:gd name="T4" fmla="*/ 382 w 531"/>
                      <a:gd name="T5" fmla="*/ 42 h 406"/>
                      <a:gd name="T6" fmla="*/ 385 w 531"/>
                      <a:gd name="T7" fmla="*/ 47 h 406"/>
                      <a:gd name="T8" fmla="*/ 446 w 531"/>
                      <a:gd name="T9" fmla="*/ 142 h 406"/>
                      <a:gd name="T10" fmla="*/ 486 w 531"/>
                      <a:gd name="T11" fmla="*/ 190 h 406"/>
                      <a:gd name="T12" fmla="*/ 505 w 531"/>
                      <a:gd name="T13" fmla="*/ 208 h 406"/>
                      <a:gd name="T14" fmla="*/ 529 w 531"/>
                      <a:gd name="T15" fmla="*/ 240 h 406"/>
                      <a:gd name="T16" fmla="*/ 522 w 531"/>
                      <a:gd name="T17" fmla="*/ 246 h 406"/>
                      <a:gd name="T18" fmla="*/ 448 w 531"/>
                      <a:gd name="T19" fmla="*/ 265 h 406"/>
                      <a:gd name="T20" fmla="*/ 394 w 531"/>
                      <a:gd name="T21" fmla="*/ 276 h 406"/>
                      <a:gd name="T22" fmla="*/ 380 w 531"/>
                      <a:gd name="T23" fmla="*/ 291 h 406"/>
                      <a:gd name="T24" fmla="*/ 358 w 531"/>
                      <a:gd name="T25" fmla="*/ 358 h 406"/>
                      <a:gd name="T26" fmla="*/ 358 w 531"/>
                      <a:gd name="T27" fmla="*/ 368 h 406"/>
                      <a:gd name="T28" fmla="*/ 322 w 531"/>
                      <a:gd name="T29" fmla="*/ 382 h 406"/>
                      <a:gd name="T30" fmla="*/ 319 w 531"/>
                      <a:gd name="T31" fmla="*/ 384 h 406"/>
                      <a:gd name="T32" fmla="*/ 325 w 531"/>
                      <a:gd name="T33" fmla="*/ 397 h 406"/>
                      <a:gd name="T34" fmla="*/ 301 w 531"/>
                      <a:gd name="T35" fmla="*/ 383 h 406"/>
                      <a:gd name="T36" fmla="*/ 287 w 531"/>
                      <a:gd name="T37" fmla="*/ 381 h 406"/>
                      <a:gd name="T38" fmla="*/ 269 w 531"/>
                      <a:gd name="T39" fmla="*/ 370 h 406"/>
                      <a:gd name="T40" fmla="*/ 275 w 531"/>
                      <a:gd name="T41" fmla="*/ 356 h 406"/>
                      <a:gd name="T42" fmla="*/ 279 w 531"/>
                      <a:gd name="T43" fmla="*/ 323 h 406"/>
                      <a:gd name="T44" fmla="*/ 253 w 531"/>
                      <a:gd name="T45" fmla="*/ 306 h 406"/>
                      <a:gd name="T46" fmla="*/ 210 w 531"/>
                      <a:gd name="T47" fmla="*/ 301 h 406"/>
                      <a:gd name="T48" fmla="*/ 188 w 531"/>
                      <a:gd name="T49" fmla="*/ 277 h 406"/>
                      <a:gd name="T50" fmla="*/ 159 w 531"/>
                      <a:gd name="T51" fmla="*/ 238 h 406"/>
                      <a:gd name="T52" fmla="*/ 143 w 531"/>
                      <a:gd name="T53" fmla="*/ 236 h 406"/>
                      <a:gd name="T54" fmla="*/ 114 w 531"/>
                      <a:gd name="T55" fmla="*/ 227 h 406"/>
                      <a:gd name="T56" fmla="*/ 86 w 531"/>
                      <a:gd name="T57" fmla="*/ 205 h 406"/>
                      <a:gd name="T58" fmla="*/ 54 w 531"/>
                      <a:gd name="T59" fmla="*/ 178 h 406"/>
                      <a:gd name="T60" fmla="*/ 30 w 531"/>
                      <a:gd name="T61" fmla="*/ 150 h 406"/>
                      <a:gd name="T62" fmla="*/ 22 w 531"/>
                      <a:gd name="T63" fmla="*/ 142 h 406"/>
                      <a:gd name="T64" fmla="*/ 37 w 531"/>
                      <a:gd name="T65" fmla="*/ 132 h 406"/>
                      <a:gd name="T66" fmla="*/ 9 w 531"/>
                      <a:gd name="T67" fmla="*/ 119 h 406"/>
                      <a:gd name="T68" fmla="*/ 3 w 531"/>
                      <a:gd name="T69" fmla="*/ 114 h 406"/>
                      <a:gd name="T70" fmla="*/ 11 w 531"/>
                      <a:gd name="T71" fmla="*/ 87 h 406"/>
                      <a:gd name="T72" fmla="*/ 62 w 531"/>
                      <a:gd name="T73" fmla="*/ 66 h 406"/>
                      <a:gd name="T74" fmla="*/ 77 w 531"/>
                      <a:gd name="T75" fmla="*/ 53 h 406"/>
                      <a:gd name="T76" fmla="*/ 90 w 531"/>
                      <a:gd name="T77" fmla="*/ 21 h 406"/>
                      <a:gd name="T78" fmla="*/ 106 w 531"/>
                      <a:gd name="T79" fmla="*/ 16 h 406"/>
                      <a:gd name="T80" fmla="*/ 120 w 531"/>
                      <a:gd name="T81" fmla="*/ 18 h 406"/>
                      <a:gd name="T82" fmla="*/ 156 w 531"/>
                      <a:gd name="T83" fmla="*/ 18 h 406"/>
                      <a:gd name="T84" fmla="*/ 181 w 531"/>
                      <a:gd name="T85" fmla="*/ 18 h 406"/>
                      <a:gd name="T86" fmla="*/ 213 w 531"/>
                      <a:gd name="T87" fmla="*/ 1 h 406"/>
                      <a:gd name="T88" fmla="*/ 251 w 531"/>
                      <a:gd name="T89" fmla="*/ 3 h 406"/>
                      <a:gd name="T90" fmla="*/ 261 w 531"/>
                      <a:gd name="T91" fmla="*/ 25 h 406"/>
                      <a:gd name="T92" fmla="*/ 277 w 531"/>
                      <a:gd name="T93" fmla="*/ 52 h 406"/>
                      <a:gd name="T94" fmla="*/ 320 w 531"/>
                      <a:gd name="T95" fmla="*/ 49 h 406"/>
                      <a:gd name="T96" fmla="*/ 322 w 531"/>
                      <a:gd name="T97" fmla="*/ 4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1" h="406">
                        <a:moveTo>
                          <a:pt x="322" y="42"/>
                        </a:moveTo>
                        <a:cubicBezTo>
                          <a:pt x="335" y="45"/>
                          <a:pt x="348" y="48"/>
                          <a:pt x="361" y="37"/>
                        </a:cubicBezTo>
                        <a:cubicBezTo>
                          <a:pt x="368" y="31"/>
                          <a:pt x="377" y="31"/>
                          <a:pt x="382" y="42"/>
                        </a:cubicBezTo>
                        <a:cubicBezTo>
                          <a:pt x="383" y="43"/>
                          <a:pt x="383" y="46"/>
                          <a:pt x="385" y="47"/>
                        </a:cubicBezTo>
                        <a:cubicBezTo>
                          <a:pt x="426" y="65"/>
                          <a:pt x="422" y="113"/>
                          <a:pt x="446" y="142"/>
                        </a:cubicBezTo>
                        <a:cubicBezTo>
                          <a:pt x="459" y="159"/>
                          <a:pt x="466" y="180"/>
                          <a:pt x="486" y="190"/>
                        </a:cubicBezTo>
                        <a:cubicBezTo>
                          <a:pt x="488" y="201"/>
                          <a:pt x="493" y="207"/>
                          <a:pt x="505" y="208"/>
                        </a:cubicBezTo>
                        <a:cubicBezTo>
                          <a:pt x="513" y="208"/>
                          <a:pt x="531" y="234"/>
                          <a:pt x="529" y="240"/>
                        </a:cubicBezTo>
                        <a:cubicBezTo>
                          <a:pt x="528" y="242"/>
                          <a:pt x="525" y="245"/>
                          <a:pt x="522" y="246"/>
                        </a:cubicBezTo>
                        <a:cubicBezTo>
                          <a:pt x="497" y="252"/>
                          <a:pt x="473" y="259"/>
                          <a:pt x="448" y="265"/>
                        </a:cubicBezTo>
                        <a:cubicBezTo>
                          <a:pt x="431" y="269"/>
                          <a:pt x="413" y="277"/>
                          <a:pt x="394" y="276"/>
                        </a:cubicBezTo>
                        <a:cubicBezTo>
                          <a:pt x="384" y="275"/>
                          <a:pt x="380" y="287"/>
                          <a:pt x="380" y="291"/>
                        </a:cubicBezTo>
                        <a:cubicBezTo>
                          <a:pt x="381" y="317"/>
                          <a:pt x="372" y="338"/>
                          <a:pt x="358" y="358"/>
                        </a:cubicBezTo>
                        <a:cubicBezTo>
                          <a:pt x="357" y="360"/>
                          <a:pt x="358" y="364"/>
                          <a:pt x="358" y="368"/>
                        </a:cubicBezTo>
                        <a:cubicBezTo>
                          <a:pt x="335" y="360"/>
                          <a:pt x="330" y="362"/>
                          <a:pt x="322" y="382"/>
                        </a:cubicBezTo>
                        <a:cubicBezTo>
                          <a:pt x="322" y="383"/>
                          <a:pt x="320" y="383"/>
                          <a:pt x="319" y="384"/>
                        </a:cubicBezTo>
                        <a:cubicBezTo>
                          <a:pt x="325" y="387"/>
                          <a:pt x="328" y="390"/>
                          <a:pt x="325" y="397"/>
                        </a:cubicBezTo>
                        <a:cubicBezTo>
                          <a:pt x="322" y="383"/>
                          <a:pt x="299" y="406"/>
                          <a:pt x="301" y="383"/>
                        </a:cubicBezTo>
                        <a:cubicBezTo>
                          <a:pt x="296" y="383"/>
                          <a:pt x="294" y="378"/>
                          <a:pt x="287" y="381"/>
                        </a:cubicBezTo>
                        <a:cubicBezTo>
                          <a:pt x="278" y="386"/>
                          <a:pt x="273" y="376"/>
                          <a:pt x="269" y="370"/>
                        </a:cubicBezTo>
                        <a:cubicBezTo>
                          <a:pt x="266" y="366"/>
                          <a:pt x="270" y="359"/>
                          <a:pt x="275" y="356"/>
                        </a:cubicBezTo>
                        <a:cubicBezTo>
                          <a:pt x="288" y="346"/>
                          <a:pt x="286" y="332"/>
                          <a:pt x="279" y="323"/>
                        </a:cubicBezTo>
                        <a:cubicBezTo>
                          <a:pt x="273" y="316"/>
                          <a:pt x="265" y="304"/>
                          <a:pt x="253" y="306"/>
                        </a:cubicBezTo>
                        <a:cubicBezTo>
                          <a:pt x="238" y="309"/>
                          <a:pt x="225" y="301"/>
                          <a:pt x="210" y="301"/>
                        </a:cubicBezTo>
                        <a:cubicBezTo>
                          <a:pt x="200" y="301"/>
                          <a:pt x="194" y="286"/>
                          <a:pt x="188" y="277"/>
                        </a:cubicBezTo>
                        <a:cubicBezTo>
                          <a:pt x="178" y="264"/>
                          <a:pt x="163" y="256"/>
                          <a:pt x="159" y="238"/>
                        </a:cubicBezTo>
                        <a:cubicBezTo>
                          <a:pt x="158" y="234"/>
                          <a:pt x="150" y="226"/>
                          <a:pt x="143" y="236"/>
                        </a:cubicBezTo>
                        <a:cubicBezTo>
                          <a:pt x="136" y="244"/>
                          <a:pt x="115" y="238"/>
                          <a:pt x="114" y="227"/>
                        </a:cubicBezTo>
                        <a:cubicBezTo>
                          <a:pt x="113" y="208"/>
                          <a:pt x="99" y="207"/>
                          <a:pt x="86" y="205"/>
                        </a:cubicBezTo>
                        <a:cubicBezTo>
                          <a:pt x="69" y="202"/>
                          <a:pt x="57" y="194"/>
                          <a:pt x="54" y="178"/>
                        </a:cubicBezTo>
                        <a:cubicBezTo>
                          <a:pt x="52" y="163"/>
                          <a:pt x="48" y="151"/>
                          <a:pt x="30" y="150"/>
                        </a:cubicBezTo>
                        <a:cubicBezTo>
                          <a:pt x="26" y="149"/>
                          <a:pt x="22" y="146"/>
                          <a:pt x="22" y="142"/>
                        </a:cubicBezTo>
                        <a:cubicBezTo>
                          <a:pt x="23" y="133"/>
                          <a:pt x="32" y="135"/>
                          <a:pt x="37" y="132"/>
                        </a:cubicBezTo>
                        <a:cubicBezTo>
                          <a:pt x="27" y="128"/>
                          <a:pt x="20" y="120"/>
                          <a:pt x="9" y="119"/>
                        </a:cubicBezTo>
                        <a:cubicBezTo>
                          <a:pt x="7" y="119"/>
                          <a:pt x="0" y="117"/>
                          <a:pt x="3" y="114"/>
                        </a:cubicBezTo>
                        <a:cubicBezTo>
                          <a:pt x="10" y="106"/>
                          <a:pt x="0" y="91"/>
                          <a:pt x="11" y="87"/>
                        </a:cubicBezTo>
                        <a:cubicBezTo>
                          <a:pt x="28" y="81"/>
                          <a:pt x="42" y="66"/>
                          <a:pt x="62" y="66"/>
                        </a:cubicBezTo>
                        <a:cubicBezTo>
                          <a:pt x="69" y="66"/>
                          <a:pt x="74" y="60"/>
                          <a:pt x="77" y="53"/>
                        </a:cubicBezTo>
                        <a:cubicBezTo>
                          <a:pt x="81" y="42"/>
                          <a:pt x="87" y="32"/>
                          <a:pt x="90" y="21"/>
                        </a:cubicBezTo>
                        <a:cubicBezTo>
                          <a:pt x="92" y="6"/>
                          <a:pt x="99" y="12"/>
                          <a:pt x="106" y="16"/>
                        </a:cubicBezTo>
                        <a:cubicBezTo>
                          <a:pt x="110" y="19"/>
                          <a:pt x="113" y="25"/>
                          <a:pt x="120" y="18"/>
                        </a:cubicBezTo>
                        <a:cubicBezTo>
                          <a:pt x="136" y="2"/>
                          <a:pt x="141" y="1"/>
                          <a:pt x="156" y="18"/>
                        </a:cubicBezTo>
                        <a:cubicBezTo>
                          <a:pt x="166" y="32"/>
                          <a:pt x="172" y="34"/>
                          <a:pt x="181" y="18"/>
                        </a:cubicBezTo>
                        <a:cubicBezTo>
                          <a:pt x="188" y="7"/>
                          <a:pt x="199" y="3"/>
                          <a:pt x="213" y="1"/>
                        </a:cubicBezTo>
                        <a:cubicBezTo>
                          <a:pt x="226" y="0"/>
                          <a:pt x="237" y="14"/>
                          <a:pt x="251" y="3"/>
                        </a:cubicBezTo>
                        <a:cubicBezTo>
                          <a:pt x="254" y="1"/>
                          <a:pt x="264" y="15"/>
                          <a:pt x="261" y="25"/>
                        </a:cubicBezTo>
                        <a:cubicBezTo>
                          <a:pt x="254" y="44"/>
                          <a:pt x="257" y="47"/>
                          <a:pt x="277" y="52"/>
                        </a:cubicBezTo>
                        <a:cubicBezTo>
                          <a:pt x="292" y="55"/>
                          <a:pt x="306" y="44"/>
                          <a:pt x="320" y="49"/>
                        </a:cubicBezTo>
                        <a:cubicBezTo>
                          <a:pt x="321" y="47"/>
                          <a:pt x="321" y="44"/>
                          <a:pt x="322" y="42"/>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62" name="9Slide.vn 43">
                    <a:extLst>
                      <a:ext uri="{FF2B5EF4-FFF2-40B4-BE49-F238E27FC236}">
                        <a16:creationId xmlns:a16="http://schemas.microsoft.com/office/drawing/2014/main" xmlns="" id="{172E79C8-CF5D-CB25-6C46-A77D77F5FE02}"/>
                      </a:ext>
                    </a:extLst>
                  </p:cNvPr>
                  <p:cNvSpPr>
                    <a:spLocks/>
                  </p:cNvSpPr>
                  <p:nvPr>
                    <p:custDataLst>
                      <p:tags r:id="rId8"/>
                    </p:custDataLst>
                  </p:nvPr>
                </p:nvSpPr>
                <p:spPr bwMode="auto">
                  <a:xfrm flipV="1">
                    <a:off x="8821165" y="5520808"/>
                    <a:ext cx="45719" cy="60423"/>
                  </a:xfrm>
                  <a:custGeom>
                    <a:avLst/>
                    <a:gdLst>
                      <a:gd name="T0" fmla="*/ 221 w 293"/>
                      <a:gd name="T1" fmla="*/ 288 h 345"/>
                      <a:gd name="T2" fmla="*/ 193 w 293"/>
                      <a:gd name="T3" fmla="*/ 288 h 345"/>
                      <a:gd name="T4" fmla="*/ 146 w 293"/>
                      <a:gd name="T5" fmla="*/ 278 h 345"/>
                      <a:gd name="T6" fmla="*/ 128 w 293"/>
                      <a:gd name="T7" fmla="*/ 305 h 345"/>
                      <a:gd name="T8" fmla="*/ 114 w 293"/>
                      <a:gd name="T9" fmla="*/ 316 h 345"/>
                      <a:gd name="T10" fmla="*/ 81 w 293"/>
                      <a:gd name="T11" fmla="*/ 336 h 345"/>
                      <a:gd name="T12" fmla="*/ 68 w 293"/>
                      <a:gd name="T13" fmla="*/ 340 h 345"/>
                      <a:gd name="T14" fmla="*/ 53 w 293"/>
                      <a:gd name="T15" fmla="*/ 332 h 345"/>
                      <a:gd name="T16" fmla="*/ 53 w 293"/>
                      <a:gd name="T17" fmla="*/ 332 h 345"/>
                      <a:gd name="T18" fmla="*/ 35 w 293"/>
                      <a:gd name="T19" fmla="*/ 325 h 345"/>
                      <a:gd name="T20" fmla="*/ 9 w 293"/>
                      <a:gd name="T21" fmla="*/ 316 h 345"/>
                      <a:gd name="T22" fmla="*/ 9 w 293"/>
                      <a:gd name="T23" fmla="*/ 316 h 345"/>
                      <a:gd name="T24" fmla="*/ 26 w 293"/>
                      <a:gd name="T25" fmla="*/ 280 h 345"/>
                      <a:gd name="T26" fmla="*/ 39 w 293"/>
                      <a:gd name="T27" fmla="*/ 255 h 345"/>
                      <a:gd name="T28" fmla="*/ 16 w 293"/>
                      <a:gd name="T29" fmla="*/ 226 h 345"/>
                      <a:gd name="T30" fmla="*/ 10 w 293"/>
                      <a:gd name="T31" fmla="*/ 199 h 345"/>
                      <a:gd name="T32" fmla="*/ 25 w 293"/>
                      <a:gd name="T33" fmla="*/ 188 h 345"/>
                      <a:gd name="T34" fmla="*/ 63 w 293"/>
                      <a:gd name="T35" fmla="*/ 182 h 345"/>
                      <a:gd name="T36" fmla="*/ 70 w 293"/>
                      <a:gd name="T37" fmla="*/ 130 h 345"/>
                      <a:gd name="T38" fmla="*/ 58 w 293"/>
                      <a:gd name="T39" fmla="*/ 118 h 345"/>
                      <a:gd name="T40" fmla="*/ 76 w 293"/>
                      <a:gd name="T41" fmla="*/ 88 h 345"/>
                      <a:gd name="T42" fmla="*/ 119 w 293"/>
                      <a:gd name="T43" fmla="*/ 34 h 345"/>
                      <a:gd name="T44" fmla="*/ 151 w 293"/>
                      <a:gd name="T45" fmla="*/ 16 h 345"/>
                      <a:gd name="T46" fmla="*/ 207 w 293"/>
                      <a:gd name="T47" fmla="*/ 7 h 345"/>
                      <a:gd name="T48" fmla="*/ 209 w 293"/>
                      <a:gd name="T49" fmla="*/ 0 h 345"/>
                      <a:gd name="T50" fmla="*/ 240 w 293"/>
                      <a:gd name="T51" fmla="*/ 20 h 345"/>
                      <a:gd name="T52" fmla="*/ 247 w 293"/>
                      <a:gd name="T53" fmla="*/ 28 h 345"/>
                      <a:gd name="T54" fmla="*/ 253 w 293"/>
                      <a:gd name="T55" fmla="*/ 50 h 345"/>
                      <a:gd name="T56" fmla="*/ 268 w 293"/>
                      <a:gd name="T57" fmla="*/ 87 h 345"/>
                      <a:gd name="T58" fmla="*/ 261 w 293"/>
                      <a:gd name="T59" fmla="*/ 116 h 345"/>
                      <a:gd name="T60" fmla="*/ 239 w 293"/>
                      <a:gd name="T61" fmla="*/ 153 h 345"/>
                      <a:gd name="T62" fmla="*/ 231 w 293"/>
                      <a:gd name="T63" fmla="*/ 172 h 345"/>
                      <a:gd name="T64" fmla="*/ 236 w 293"/>
                      <a:gd name="T65" fmla="*/ 188 h 345"/>
                      <a:gd name="T66" fmla="*/ 266 w 293"/>
                      <a:gd name="T67" fmla="*/ 201 h 345"/>
                      <a:gd name="T68" fmla="*/ 280 w 293"/>
                      <a:gd name="T69" fmla="*/ 239 h 345"/>
                      <a:gd name="T70" fmla="*/ 280 w 293"/>
                      <a:gd name="T71" fmla="*/ 267 h 345"/>
                      <a:gd name="T72" fmla="*/ 257 w 293"/>
                      <a:gd name="T73" fmla="*/ 270 h 345"/>
                      <a:gd name="T74" fmla="*/ 241 w 293"/>
                      <a:gd name="T75" fmla="*/ 272 h 345"/>
                      <a:gd name="T76" fmla="*/ 239 w 293"/>
                      <a:gd name="T77" fmla="*/ 274 h 345"/>
                      <a:gd name="T78" fmla="*/ 224 w 293"/>
                      <a:gd name="T79" fmla="*/ 287 h 345"/>
                      <a:gd name="T80" fmla="*/ 221 w 293"/>
                      <a:gd name="T81" fmla="*/ 288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3" h="345">
                        <a:moveTo>
                          <a:pt x="221" y="288"/>
                        </a:moveTo>
                        <a:cubicBezTo>
                          <a:pt x="212" y="297"/>
                          <a:pt x="205" y="293"/>
                          <a:pt x="193" y="288"/>
                        </a:cubicBezTo>
                        <a:cubicBezTo>
                          <a:pt x="179" y="281"/>
                          <a:pt x="162" y="277"/>
                          <a:pt x="146" y="278"/>
                        </a:cubicBezTo>
                        <a:cubicBezTo>
                          <a:pt x="134" y="279"/>
                          <a:pt x="127" y="290"/>
                          <a:pt x="128" y="305"/>
                        </a:cubicBezTo>
                        <a:cubicBezTo>
                          <a:pt x="129" y="311"/>
                          <a:pt x="124" y="317"/>
                          <a:pt x="114" y="316"/>
                        </a:cubicBezTo>
                        <a:cubicBezTo>
                          <a:pt x="99" y="315"/>
                          <a:pt x="86" y="320"/>
                          <a:pt x="81" y="336"/>
                        </a:cubicBezTo>
                        <a:cubicBezTo>
                          <a:pt x="79" y="345"/>
                          <a:pt x="73" y="343"/>
                          <a:pt x="68" y="340"/>
                        </a:cubicBezTo>
                        <a:cubicBezTo>
                          <a:pt x="63" y="337"/>
                          <a:pt x="60" y="330"/>
                          <a:pt x="53" y="332"/>
                        </a:cubicBezTo>
                        <a:cubicBezTo>
                          <a:pt x="53" y="332"/>
                          <a:pt x="53" y="332"/>
                          <a:pt x="53" y="332"/>
                        </a:cubicBezTo>
                        <a:cubicBezTo>
                          <a:pt x="49" y="324"/>
                          <a:pt x="45" y="319"/>
                          <a:pt x="35" y="325"/>
                        </a:cubicBezTo>
                        <a:cubicBezTo>
                          <a:pt x="24" y="331"/>
                          <a:pt x="17" y="321"/>
                          <a:pt x="9" y="316"/>
                        </a:cubicBezTo>
                        <a:cubicBezTo>
                          <a:pt x="9" y="316"/>
                          <a:pt x="9" y="316"/>
                          <a:pt x="9" y="316"/>
                        </a:cubicBezTo>
                        <a:cubicBezTo>
                          <a:pt x="0" y="299"/>
                          <a:pt x="7" y="285"/>
                          <a:pt x="26" y="280"/>
                        </a:cubicBezTo>
                        <a:cubicBezTo>
                          <a:pt x="45" y="276"/>
                          <a:pt x="48" y="271"/>
                          <a:pt x="39" y="255"/>
                        </a:cubicBezTo>
                        <a:cubicBezTo>
                          <a:pt x="33" y="244"/>
                          <a:pt x="28" y="232"/>
                          <a:pt x="16" y="226"/>
                        </a:cubicBezTo>
                        <a:cubicBezTo>
                          <a:pt x="5" y="220"/>
                          <a:pt x="9" y="209"/>
                          <a:pt x="10" y="199"/>
                        </a:cubicBezTo>
                        <a:cubicBezTo>
                          <a:pt x="11" y="190"/>
                          <a:pt x="16" y="187"/>
                          <a:pt x="25" y="188"/>
                        </a:cubicBezTo>
                        <a:cubicBezTo>
                          <a:pt x="38" y="186"/>
                          <a:pt x="50" y="199"/>
                          <a:pt x="63" y="182"/>
                        </a:cubicBezTo>
                        <a:cubicBezTo>
                          <a:pt x="75" y="167"/>
                          <a:pt x="82" y="145"/>
                          <a:pt x="70" y="130"/>
                        </a:cubicBezTo>
                        <a:cubicBezTo>
                          <a:pt x="66" y="125"/>
                          <a:pt x="54" y="126"/>
                          <a:pt x="58" y="118"/>
                        </a:cubicBezTo>
                        <a:cubicBezTo>
                          <a:pt x="63" y="108"/>
                          <a:pt x="65" y="95"/>
                          <a:pt x="76" y="88"/>
                        </a:cubicBezTo>
                        <a:cubicBezTo>
                          <a:pt x="97" y="75"/>
                          <a:pt x="119" y="65"/>
                          <a:pt x="119" y="34"/>
                        </a:cubicBezTo>
                        <a:cubicBezTo>
                          <a:pt x="120" y="29"/>
                          <a:pt x="136" y="16"/>
                          <a:pt x="151" y="16"/>
                        </a:cubicBezTo>
                        <a:cubicBezTo>
                          <a:pt x="170" y="15"/>
                          <a:pt x="189" y="10"/>
                          <a:pt x="207" y="7"/>
                        </a:cubicBezTo>
                        <a:cubicBezTo>
                          <a:pt x="208" y="6"/>
                          <a:pt x="208" y="2"/>
                          <a:pt x="209" y="0"/>
                        </a:cubicBezTo>
                        <a:cubicBezTo>
                          <a:pt x="216" y="11"/>
                          <a:pt x="224" y="20"/>
                          <a:pt x="240" y="20"/>
                        </a:cubicBezTo>
                        <a:cubicBezTo>
                          <a:pt x="244" y="20"/>
                          <a:pt x="249" y="22"/>
                          <a:pt x="247" y="28"/>
                        </a:cubicBezTo>
                        <a:cubicBezTo>
                          <a:pt x="241" y="42"/>
                          <a:pt x="245" y="39"/>
                          <a:pt x="253" y="50"/>
                        </a:cubicBezTo>
                        <a:cubicBezTo>
                          <a:pt x="261" y="59"/>
                          <a:pt x="280" y="68"/>
                          <a:pt x="268" y="87"/>
                        </a:cubicBezTo>
                        <a:cubicBezTo>
                          <a:pt x="263" y="95"/>
                          <a:pt x="263" y="107"/>
                          <a:pt x="261" y="116"/>
                        </a:cubicBezTo>
                        <a:cubicBezTo>
                          <a:pt x="244" y="122"/>
                          <a:pt x="239" y="141"/>
                          <a:pt x="239" y="153"/>
                        </a:cubicBezTo>
                        <a:cubicBezTo>
                          <a:pt x="239" y="164"/>
                          <a:pt x="235" y="167"/>
                          <a:pt x="231" y="172"/>
                        </a:cubicBezTo>
                        <a:cubicBezTo>
                          <a:pt x="223" y="181"/>
                          <a:pt x="226" y="186"/>
                          <a:pt x="236" y="188"/>
                        </a:cubicBezTo>
                        <a:cubicBezTo>
                          <a:pt x="247" y="189"/>
                          <a:pt x="257" y="195"/>
                          <a:pt x="266" y="201"/>
                        </a:cubicBezTo>
                        <a:cubicBezTo>
                          <a:pt x="279" y="209"/>
                          <a:pt x="280" y="225"/>
                          <a:pt x="280" y="239"/>
                        </a:cubicBezTo>
                        <a:cubicBezTo>
                          <a:pt x="280" y="248"/>
                          <a:pt x="293" y="259"/>
                          <a:pt x="280" y="267"/>
                        </a:cubicBezTo>
                        <a:cubicBezTo>
                          <a:pt x="273" y="272"/>
                          <a:pt x="267" y="281"/>
                          <a:pt x="257" y="270"/>
                        </a:cubicBezTo>
                        <a:cubicBezTo>
                          <a:pt x="252" y="266"/>
                          <a:pt x="245" y="261"/>
                          <a:pt x="241" y="272"/>
                        </a:cubicBezTo>
                        <a:cubicBezTo>
                          <a:pt x="240" y="273"/>
                          <a:pt x="240" y="274"/>
                          <a:pt x="239" y="274"/>
                        </a:cubicBezTo>
                        <a:cubicBezTo>
                          <a:pt x="235" y="279"/>
                          <a:pt x="230" y="284"/>
                          <a:pt x="224" y="287"/>
                        </a:cubicBezTo>
                        <a:cubicBezTo>
                          <a:pt x="223" y="287"/>
                          <a:pt x="222" y="288"/>
                          <a:pt x="221" y="288"/>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63" name="9Slide.vn 58">
                    <a:extLst>
                      <a:ext uri="{FF2B5EF4-FFF2-40B4-BE49-F238E27FC236}">
                        <a16:creationId xmlns:a16="http://schemas.microsoft.com/office/drawing/2014/main" xmlns="" id="{4C1A25A6-38C0-7B21-E48C-DF25E42973E3}"/>
                      </a:ext>
                    </a:extLst>
                  </p:cNvPr>
                  <p:cNvSpPr>
                    <a:spLocks/>
                  </p:cNvSpPr>
                  <p:nvPr>
                    <p:custDataLst>
                      <p:tags r:id="rId9"/>
                    </p:custDataLst>
                  </p:nvPr>
                </p:nvSpPr>
                <p:spPr bwMode="auto">
                  <a:xfrm flipV="1">
                    <a:off x="8891046" y="5135886"/>
                    <a:ext cx="100419" cy="96723"/>
                  </a:xfrm>
                  <a:custGeom>
                    <a:avLst/>
                    <a:gdLst>
                      <a:gd name="T0" fmla="*/ 36 w 440"/>
                      <a:gd name="T1" fmla="*/ 5 h 423"/>
                      <a:gd name="T2" fmla="*/ 52 w 440"/>
                      <a:gd name="T3" fmla="*/ 11 h 423"/>
                      <a:gd name="T4" fmla="*/ 80 w 440"/>
                      <a:gd name="T5" fmla="*/ 30 h 423"/>
                      <a:gd name="T6" fmla="*/ 116 w 440"/>
                      <a:gd name="T7" fmla="*/ 42 h 423"/>
                      <a:gd name="T8" fmla="*/ 132 w 440"/>
                      <a:gd name="T9" fmla="*/ 25 h 423"/>
                      <a:gd name="T10" fmla="*/ 152 w 440"/>
                      <a:gd name="T11" fmla="*/ 18 h 423"/>
                      <a:gd name="T12" fmla="*/ 155 w 440"/>
                      <a:gd name="T13" fmla="*/ 27 h 423"/>
                      <a:gd name="T14" fmla="*/ 170 w 440"/>
                      <a:gd name="T15" fmla="*/ 49 h 423"/>
                      <a:gd name="T16" fmla="*/ 198 w 440"/>
                      <a:gd name="T17" fmla="*/ 95 h 423"/>
                      <a:gd name="T18" fmla="*/ 200 w 440"/>
                      <a:gd name="T19" fmla="*/ 119 h 423"/>
                      <a:gd name="T20" fmla="*/ 200 w 440"/>
                      <a:gd name="T21" fmla="*/ 173 h 423"/>
                      <a:gd name="T22" fmla="*/ 205 w 440"/>
                      <a:gd name="T23" fmla="*/ 188 h 423"/>
                      <a:gd name="T24" fmla="*/ 211 w 440"/>
                      <a:gd name="T25" fmla="*/ 190 h 423"/>
                      <a:gd name="T26" fmla="*/ 235 w 440"/>
                      <a:gd name="T27" fmla="*/ 185 h 423"/>
                      <a:gd name="T28" fmla="*/ 263 w 440"/>
                      <a:gd name="T29" fmla="*/ 185 h 423"/>
                      <a:gd name="T30" fmla="*/ 288 w 440"/>
                      <a:gd name="T31" fmla="*/ 201 h 423"/>
                      <a:gd name="T32" fmla="*/ 312 w 440"/>
                      <a:gd name="T33" fmla="*/ 203 h 423"/>
                      <a:gd name="T34" fmla="*/ 326 w 440"/>
                      <a:gd name="T35" fmla="*/ 205 h 423"/>
                      <a:gd name="T36" fmla="*/ 322 w 440"/>
                      <a:gd name="T37" fmla="*/ 214 h 423"/>
                      <a:gd name="T38" fmla="*/ 324 w 440"/>
                      <a:gd name="T39" fmla="*/ 241 h 423"/>
                      <a:gd name="T40" fmla="*/ 352 w 440"/>
                      <a:gd name="T41" fmla="*/ 263 h 423"/>
                      <a:gd name="T42" fmla="*/ 357 w 440"/>
                      <a:gd name="T43" fmla="*/ 263 h 423"/>
                      <a:gd name="T44" fmla="*/ 413 w 440"/>
                      <a:gd name="T45" fmla="*/ 278 h 423"/>
                      <a:gd name="T46" fmla="*/ 418 w 440"/>
                      <a:gd name="T47" fmla="*/ 281 h 423"/>
                      <a:gd name="T48" fmla="*/ 429 w 440"/>
                      <a:gd name="T49" fmla="*/ 299 h 423"/>
                      <a:gd name="T50" fmla="*/ 419 w 440"/>
                      <a:gd name="T51" fmla="*/ 322 h 423"/>
                      <a:gd name="T52" fmla="*/ 399 w 440"/>
                      <a:gd name="T53" fmla="*/ 332 h 423"/>
                      <a:gd name="T54" fmla="*/ 393 w 440"/>
                      <a:gd name="T55" fmla="*/ 349 h 423"/>
                      <a:gd name="T56" fmla="*/ 403 w 440"/>
                      <a:gd name="T57" fmla="*/ 394 h 423"/>
                      <a:gd name="T58" fmla="*/ 393 w 440"/>
                      <a:gd name="T59" fmla="*/ 400 h 423"/>
                      <a:gd name="T60" fmla="*/ 355 w 440"/>
                      <a:gd name="T61" fmla="*/ 401 h 423"/>
                      <a:gd name="T62" fmla="*/ 352 w 440"/>
                      <a:gd name="T63" fmla="*/ 405 h 423"/>
                      <a:gd name="T64" fmla="*/ 350 w 440"/>
                      <a:gd name="T65" fmla="*/ 408 h 423"/>
                      <a:gd name="T66" fmla="*/ 323 w 440"/>
                      <a:gd name="T67" fmla="*/ 417 h 423"/>
                      <a:gd name="T68" fmla="*/ 313 w 440"/>
                      <a:gd name="T69" fmla="*/ 384 h 423"/>
                      <a:gd name="T70" fmla="*/ 274 w 440"/>
                      <a:gd name="T71" fmla="*/ 368 h 423"/>
                      <a:gd name="T72" fmla="*/ 262 w 440"/>
                      <a:gd name="T73" fmla="*/ 355 h 423"/>
                      <a:gd name="T74" fmla="*/ 227 w 440"/>
                      <a:gd name="T75" fmla="*/ 340 h 423"/>
                      <a:gd name="T76" fmla="*/ 211 w 440"/>
                      <a:gd name="T77" fmla="*/ 334 h 423"/>
                      <a:gd name="T78" fmla="*/ 164 w 440"/>
                      <a:gd name="T79" fmla="*/ 325 h 423"/>
                      <a:gd name="T80" fmla="*/ 160 w 440"/>
                      <a:gd name="T81" fmla="*/ 329 h 423"/>
                      <a:gd name="T82" fmla="*/ 132 w 440"/>
                      <a:gd name="T83" fmla="*/ 376 h 423"/>
                      <a:gd name="T84" fmla="*/ 101 w 440"/>
                      <a:gd name="T85" fmla="*/ 399 h 423"/>
                      <a:gd name="T86" fmla="*/ 77 w 440"/>
                      <a:gd name="T87" fmla="*/ 388 h 423"/>
                      <a:gd name="T88" fmla="*/ 76 w 440"/>
                      <a:gd name="T89" fmla="*/ 385 h 423"/>
                      <a:gd name="T90" fmla="*/ 69 w 440"/>
                      <a:gd name="T91" fmla="*/ 356 h 423"/>
                      <a:gd name="T92" fmla="*/ 44 w 440"/>
                      <a:gd name="T93" fmla="*/ 361 h 423"/>
                      <a:gd name="T94" fmla="*/ 25 w 440"/>
                      <a:gd name="T95" fmla="*/ 352 h 423"/>
                      <a:gd name="T96" fmla="*/ 30 w 440"/>
                      <a:gd name="T97" fmla="*/ 321 h 423"/>
                      <a:gd name="T98" fmla="*/ 45 w 440"/>
                      <a:gd name="T99" fmla="*/ 284 h 423"/>
                      <a:gd name="T100" fmla="*/ 19 w 440"/>
                      <a:gd name="T101" fmla="*/ 262 h 423"/>
                      <a:gd name="T102" fmla="*/ 7 w 440"/>
                      <a:gd name="T103" fmla="*/ 237 h 423"/>
                      <a:gd name="T104" fmla="*/ 4 w 440"/>
                      <a:gd name="T105" fmla="*/ 173 h 423"/>
                      <a:gd name="T106" fmla="*/ 16 w 440"/>
                      <a:gd name="T107" fmla="*/ 142 h 423"/>
                      <a:gd name="T108" fmla="*/ 50 w 440"/>
                      <a:gd name="T109" fmla="*/ 88 h 423"/>
                      <a:gd name="T110" fmla="*/ 42 w 440"/>
                      <a:gd name="T111" fmla="*/ 60 h 423"/>
                      <a:gd name="T112" fmla="*/ 36 w 440"/>
                      <a:gd name="T113" fmla="*/ 5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0" h="423">
                        <a:moveTo>
                          <a:pt x="36" y="5"/>
                        </a:moveTo>
                        <a:cubicBezTo>
                          <a:pt x="44" y="0"/>
                          <a:pt x="49" y="6"/>
                          <a:pt x="52" y="11"/>
                        </a:cubicBezTo>
                        <a:cubicBezTo>
                          <a:pt x="58" y="22"/>
                          <a:pt x="74" y="14"/>
                          <a:pt x="80" y="30"/>
                        </a:cubicBezTo>
                        <a:cubicBezTo>
                          <a:pt x="85" y="46"/>
                          <a:pt x="105" y="31"/>
                          <a:pt x="116" y="42"/>
                        </a:cubicBezTo>
                        <a:cubicBezTo>
                          <a:pt x="121" y="47"/>
                          <a:pt x="127" y="41"/>
                          <a:pt x="132" y="25"/>
                        </a:cubicBezTo>
                        <a:cubicBezTo>
                          <a:pt x="137" y="19"/>
                          <a:pt x="147" y="31"/>
                          <a:pt x="152" y="18"/>
                        </a:cubicBezTo>
                        <a:cubicBezTo>
                          <a:pt x="153" y="14"/>
                          <a:pt x="156" y="23"/>
                          <a:pt x="155" y="27"/>
                        </a:cubicBezTo>
                        <a:cubicBezTo>
                          <a:pt x="153" y="39"/>
                          <a:pt x="160" y="46"/>
                          <a:pt x="170" y="49"/>
                        </a:cubicBezTo>
                        <a:cubicBezTo>
                          <a:pt x="188" y="54"/>
                          <a:pt x="206" y="78"/>
                          <a:pt x="198" y="95"/>
                        </a:cubicBezTo>
                        <a:cubicBezTo>
                          <a:pt x="194" y="105"/>
                          <a:pt x="195" y="110"/>
                          <a:pt x="200" y="119"/>
                        </a:cubicBezTo>
                        <a:cubicBezTo>
                          <a:pt x="209" y="136"/>
                          <a:pt x="196" y="155"/>
                          <a:pt x="200" y="173"/>
                        </a:cubicBezTo>
                        <a:cubicBezTo>
                          <a:pt x="201" y="178"/>
                          <a:pt x="200" y="185"/>
                          <a:pt x="205" y="188"/>
                        </a:cubicBezTo>
                        <a:cubicBezTo>
                          <a:pt x="207" y="190"/>
                          <a:pt x="210" y="194"/>
                          <a:pt x="211" y="190"/>
                        </a:cubicBezTo>
                        <a:cubicBezTo>
                          <a:pt x="215" y="170"/>
                          <a:pt x="227" y="185"/>
                          <a:pt x="235" y="185"/>
                        </a:cubicBezTo>
                        <a:cubicBezTo>
                          <a:pt x="244" y="185"/>
                          <a:pt x="254" y="187"/>
                          <a:pt x="263" y="185"/>
                        </a:cubicBezTo>
                        <a:cubicBezTo>
                          <a:pt x="275" y="184"/>
                          <a:pt x="282" y="192"/>
                          <a:pt x="288" y="201"/>
                        </a:cubicBezTo>
                        <a:cubicBezTo>
                          <a:pt x="295" y="207"/>
                          <a:pt x="304" y="211"/>
                          <a:pt x="312" y="203"/>
                        </a:cubicBezTo>
                        <a:cubicBezTo>
                          <a:pt x="318" y="196"/>
                          <a:pt x="322" y="201"/>
                          <a:pt x="326" y="205"/>
                        </a:cubicBezTo>
                        <a:cubicBezTo>
                          <a:pt x="331" y="211"/>
                          <a:pt x="325" y="211"/>
                          <a:pt x="322" y="214"/>
                        </a:cubicBezTo>
                        <a:cubicBezTo>
                          <a:pt x="311" y="223"/>
                          <a:pt x="311" y="233"/>
                          <a:pt x="324" y="241"/>
                        </a:cubicBezTo>
                        <a:cubicBezTo>
                          <a:pt x="325" y="258"/>
                          <a:pt x="344" y="253"/>
                          <a:pt x="352" y="263"/>
                        </a:cubicBezTo>
                        <a:cubicBezTo>
                          <a:pt x="354" y="254"/>
                          <a:pt x="355" y="260"/>
                          <a:pt x="357" y="263"/>
                        </a:cubicBezTo>
                        <a:cubicBezTo>
                          <a:pt x="375" y="287"/>
                          <a:pt x="384" y="289"/>
                          <a:pt x="413" y="278"/>
                        </a:cubicBezTo>
                        <a:cubicBezTo>
                          <a:pt x="416" y="277"/>
                          <a:pt x="418" y="276"/>
                          <a:pt x="418" y="281"/>
                        </a:cubicBezTo>
                        <a:cubicBezTo>
                          <a:pt x="419" y="288"/>
                          <a:pt x="427" y="292"/>
                          <a:pt x="429" y="299"/>
                        </a:cubicBezTo>
                        <a:cubicBezTo>
                          <a:pt x="432" y="310"/>
                          <a:pt x="440" y="320"/>
                          <a:pt x="419" y="322"/>
                        </a:cubicBezTo>
                        <a:cubicBezTo>
                          <a:pt x="413" y="323"/>
                          <a:pt x="405" y="328"/>
                          <a:pt x="399" y="332"/>
                        </a:cubicBezTo>
                        <a:cubicBezTo>
                          <a:pt x="393" y="336"/>
                          <a:pt x="388" y="339"/>
                          <a:pt x="393" y="349"/>
                        </a:cubicBezTo>
                        <a:cubicBezTo>
                          <a:pt x="400" y="363"/>
                          <a:pt x="393" y="380"/>
                          <a:pt x="403" y="394"/>
                        </a:cubicBezTo>
                        <a:cubicBezTo>
                          <a:pt x="399" y="396"/>
                          <a:pt x="395" y="401"/>
                          <a:pt x="393" y="400"/>
                        </a:cubicBezTo>
                        <a:cubicBezTo>
                          <a:pt x="380" y="396"/>
                          <a:pt x="368" y="409"/>
                          <a:pt x="355" y="401"/>
                        </a:cubicBezTo>
                        <a:cubicBezTo>
                          <a:pt x="355" y="401"/>
                          <a:pt x="353" y="404"/>
                          <a:pt x="352" y="405"/>
                        </a:cubicBezTo>
                        <a:cubicBezTo>
                          <a:pt x="351" y="406"/>
                          <a:pt x="351" y="407"/>
                          <a:pt x="350" y="408"/>
                        </a:cubicBezTo>
                        <a:cubicBezTo>
                          <a:pt x="342" y="415"/>
                          <a:pt x="334" y="423"/>
                          <a:pt x="323" y="417"/>
                        </a:cubicBezTo>
                        <a:cubicBezTo>
                          <a:pt x="309" y="411"/>
                          <a:pt x="312" y="398"/>
                          <a:pt x="313" y="384"/>
                        </a:cubicBezTo>
                        <a:cubicBezTo>
                          <a:pt x="295" y="390"/>
                          <a:pt x="285" y="378"/>
                          <a:pt x="274" y="368"/>
                        </a:cubicBezTo>
                        <a:cubicBezTo>
                          <a:pt x="270" y="364"/>
                          <a:pt x="264" y="361"/>
                          <a:pt x="262" y="355"/>
                        </a:cubicBezTo>
                        <a:cubicBezTo>
                          <a:pt x="255" y="338"/>
                          <a:pt x="246" y="330"/>
                          <a:pt x="227" y="340"/>
                        </a:cubicBezTo>
                        <a:cubicBezTo>
                          <a:pt x="220" y="345"/>
                          <a:pt x="216" y="339"/>
                          <a:pt x="211" y="334"/>
                        </a:cubicBezTo>
                        <a:cubicBezTo>
                          <a:pt x="196" y="318"/>
                          <a:pt x="183" y="316"/>
                          <a:pt x="164" y="325"/>
                        </a:cubicBezTo>
                        <a:cubicBezTo>
                          <a:pt x="162" y="326"/>
                          <a:pt x="161" y="328"/>
                          <a:pt x="160" y="329"/>
                        </a:cubicBezTo>
                        <a:cubicBezTo>
                          <a:pt x="146" y="342"/>
                          <a:pt x="146" y="363"/>
                          <a:pt x="132" y="376"/>
                        </a:cubicBezTo>
                        <a:cubicBezTo>
                          <a:pt x="122" y="385"/>
                          <a:pt x="111" y="391"/>
                          <a:pt x="101" y="399"/>
                        </a:cubicBezTo>
                        <a:cubicBezTo>
                          <a:pt x="92" y="406"/>
                          <a:pt x="83" y="397"/>
                          <a:pt x="77" y="388"/>
                        </a:cubicBezTo>
                        <a:cubicBezTo>
                          <a:pt x="77" y="387"/>
                          <a:pt x="76" y="386"/>
                          <a:pt x="76" y="385"/>
                        </a:cubicBezTo>
                        <a:cubicBezTo>
                          <a:pt x="75" y="376"/>
                          <a:pt x="63" y="370"/>
                          <a:pt x="69" y="356"/>
                        </a:cubicBezTo>
                        <a:cubicBezTo>
                          <a:pt x="59" y="363"/>
                          <a:pt x="51" y="362"/>
                          <a:pt x="44" y="361"/>
                        </a:cubicBezTo>
                        <a:cubicBezTo>
                          <a:pt x="37" y="360"/>
                          <a:pt x="26" y="360"/>
                          <a:pt x="25" y="352"/>
                        </a:cubicBezTo>
                        <a:cubicBezTo>
                          <a:pt x="24" y="342"/>
                          <a:pt x="19" y="329"/>
                          <a:pt x="30" y="321"/>
                        </a:cubicBezTo>
                        <a:cubicBezTo>
                          <a:pt x="44" y="312"/>
                          <a:pt x="44" y="296"/>
                          <a:pt x="45" y="284"/>
                        </a:cubicBezTo>
                        <a:cubicBezTo>
                          <a:pt x="46" y="271"/>
                          <a:pt x="28" y="268"/>
                          <a:pt x="19" y="262"/>
                        </a:cubicBezTo>
                        <a:cubicBezTo>
                          <a:pt x="8" y="255"/>
                          <a:pt x="5" y="250"/>
                          <a:pt x="7" y="237"/>
                        </a:cubicBezTo>
                        <a:cubicBezTo>
                          <a:pt x="10" y="216"/>
                          <a:pt x="9" y="194"/>
                          <a:pt x="4" y="173"/>
                        </a:cubicBezTo>
                        <a:cubicBezTo>
                          <a:pt x="1" y="160"/>
                          <a:pt x="0" y="151"/>
                          <a:pt x="16" y="142"/>
                        </a:cubicBezTo>
                        <a:cubicBezTo>
                          <a:pt x="34" y="131"/>
                          <a:pt x="48" y="114"/>
                          <a:pt x="50" y="88"/>
                        </a:cubicBezTo>
                        <a:cubicBezTo>
                          <a:pt x="51" y="75"/>
                          <a:pt x="45" y="69"/>
                          <a:pt x="42" y="60"/>
                        </a:cubicBezTo>
                        <a:cubicBezTo>
                          <a:pt x="38" y="42"/>
                          <a:pt x="28" y="24"/>
                          <a:pt x="36" y="5"/>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64" name="9Slide.vn 60">
                    <a:extLst>
                      <a:ext uri="{FF2B5EF4-FFF2-40B4-BE49-F238E27FC236}">
                        <a16:creationId xmlns:a16="http://schemas.microsoft.com/office/drawing/2014/main" xmlns="" id="{BF1E5F0C-D209-96DD-47C2-51B4EB4CF80B}"/>
                      </a:ext>
                    </a:extLst>
                  </p:cNvPr>
                  <p:cNvSpPr>
                    <a:spLocks/>
                  </p:cNvSpPr>
                  <p:nvPr>
                    <p:custDataLst>
                      <p:tags r:id="rId10"/>
                    </p:custDataLst>
                  </p:nvPr>
                </p:nvSpPr>
                <p:spPr bwMode="auto">
                  <a:xfrm flipV="1">
                    <a:off x="8749350" y="5315932"/>
                    <a:ext cx="66228" cy="78857"/>
                  </a:xfrm>
                  <a:custGeom>
                    <a:avLst/>
                    <a:gdLst>
                      <a:gd name="T0" fmla="*/ 60 w 291"/>
                      <a:gd name="T1" fmla="*/ 272 h 346"/>
                      <a:gd name="T2" fmla="*/ 52 w 291"/>
                      <a:gd name="T3" fmla="*/ 275 h 346"/>
                      <a:gd name="T4" fmla="*/ 28 w 291"/>
                      <a:gd name="T5" fmla="*/ 271 h 346"/>
                      <a:gd name="T6" fmla="*/ 22 w 291"/>
                      <a:gd name="T7" fmla="*/ 220 h 346"/>
                      <a:gd name="T8" fmla="*/ 18 w 291"/>
                      <a:gd name="T9" fmla="*/ 207 h 346"/>
                      <a:gd name="T10" fmla="*/ 8 w 291"/>
                      <a:gd name="T11" fmla="*/ 193 h 346"/>
                      <a:gd name="T12" fmla="*/ 6 w 291"/>
                      <a:gd name="T13" fmla="*/ 181 h 346"/>
                      <a:gd name="T14" fmla="*/ 18 w 291"/>
                      <a:gd name="T15" fmla="*/ 171 h 346"/>
                      <a:gd name="T16" fmla="*/ 29 w 291"/>
                      <a:gd name="T17" fmla="*/ 147 h 346"/>
                      <a:gd name="T18" fmla="*/ 50 w 291"/>
                      <a:gd name="T19" fmla="*/ 99 h 346"/>
                      <a:gd name="T20" fmla="*/ 49 w 291"/>
                      <a:gd name="T21" fmla="*/ 94 h 346"/>
                      <a:gd name="T22" fmla="*/ 48 w 291"/>
                      <a:gd name="T23" fmla="*/ 48 h 346"/>
                      <a:gd name="T24" fmla="*/ 48 w 291"/>
                      <a:gd name="T25" fmla="*/ 32 h 346"/>
                      <a:gd name="T26" fmla="*/ 100 w 291"/>
                      <a:gd name="T27" fmla="*/ 1 h 346"/>
                      <a:gd name="T28" fmla="*/ 111 w 291"/>
                      <a:gd name="T29" fmla="*/ 4 h 346"/>
                      <a:gd name="T30" fmla="*/ 108 w 291"/>
                      <a:gd name="T31" fmla="*/ 20 h 346"/>
                      <a:gd name="T32" fmla="*/ 105 w 291"/>
                      <a:gd name="T33" fmla="*/ 41 h 346"/>
                      <a:gd name="T34" fmla="*/ 119 w 291"/>
                      <a:gd name="T35" fmla="*/ 65 h 346"/>
                      <a:gd name="T36" fmla="*/ 172 w 291"/>
                      <a:gd name="T37" fmla="*/ 85 h 346"/>
                      <a:gd name="T38" fmla="*/ 209 w 291"/>
                      <a:gd name="T39" fmla="*/ 66 h 346"/>
                      <a:gd name="T40" fmla="*/ 223 w 291"/>
                      <a:gd name="T41" fmla="*/ 61 h 346"/>
                      <a:gd name="T42" fmla="*/ 232 w 291"/>
                      <a:gd name="T43" fmla="*/ 72 h 346"/>
                      <a:gd name="T44" fmla="*/ 229 w 291"/>
                      <a:gd name="T45" fmla="*/ 110 h 346"/>
                      <a:gd name="T46" fmla="*/ 243 w 291"/>
                      <a:gd name="T47" fmla="*/ 125 h 346"/>
                      <a:gd name="T48" fmla="*/ 267 w 291"/>
                      <a:gd name="T49" fmla="*/ 130 h 346"/>
                      <a:gd name="T50" fmla="*/ 265 w 291"/>
                      <a:gd name="T51" fmla="*/ 147 h 346"/>
                      <a:gd name="T52" fmla="*/ 269 w 291"/>
                      <a:gd name="T53" fmla="*/ 155 h 346"/>
                      <a:gd name="T54" fmla="*/ 278 w 291"/>
                      <a:gd name="T55" fmla="*/ 201 h 346"/>
                      <a:gd name="T56" fmla="*/ 245 w 291"/>
                      <a:gd name="T57" fmla="*/ 235 h 346"/>
                      <a:gd name="T58" fmla="*/ 233 w 291"/>
                      <a:gd name="T59" fmla="*/ 259 h 346"/>
                      <a:gd name="T60" fmla="*/ 239 w 291"/>
                      <a:gd name="T61" fmla="*/ 282 h 346"/>
                      <a:gd name="T62" fmla="*/ 218 w 291"/>
                      <a:gd name="T63" fmla="*/ 281 h 346"/>
                      <a:gd name="T64" fmla="*/ 168 w 291"/>
                      <a:gd name="T65" fmla="*/ 312 h 346"/>
                      <a:gd name="T66" fmla="*/ 160 w 291"/>
                      <a:gd name="T67" fmla="*/ 320 h 346"/>
                      <a:gd name="T68" fmla="*/ 132 w 291"/>
                      <a:gd name="T69" fmla="*/ 341 h 346"/>
                      <a:gd name="T70" fmla="*/ 122 w 291"/>
                      <a:gd name="T71" fmla="*/ 343 h 346"/>
                      <a:gd name="T72" fmla="*/ 117 w 291"/>
                      <a:gd name="T73" fmla="*/ 331 h 346"/>
                      <a:gd name="T74" fmla="*/ 116 w 291"/>
                      <a:gd name="T75" fmla="*/ 289 h 346"/>
                      <a:gd name="T76" fmla="*/ 78 w 291"/>
                      <a:gd name="T77" fmla="*/ 266 h 346"/>
                      <a:gd name="T78" fmla="*/ 63 w 291"/>
                      <a:gd name="T79" fmla="*/ 272 h 346"/>
                      <a:gd name="T80" fmla="*/ 60 w 291"/>
                      <a:gd name="T81" fmla="*/ 272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1" h="346">
                        <a:moveTo>
                          <a:pt x="60" y="272"/>
                        </a:moveTo>
                        <a:cubicBezTo>
                          <a:pt x="57" y="273"/>
                          <a:pt x="53" y="273"/>
                          <a:pt x="52" y="275"/>
                        </a:cubicBezTo>
                        <a:cubicBezTo>
                          <a:pt x="40" y="297"/>
                          <a:pt x="34" y="278"/>
                          <a:pt x="28" y="271"/>
                        </a:cubicBezTo>
                        <a:cubicBezTo>
                          <a:pt x="14" y="255"/>
                          <a:pt x="16" y="238"/>
                          <a:pt x="22" y="220"/>
                        </a:cubicBezTo>
                        <a:cubicBezTo>
                          <a:pt x="22" y="217"/>
                          <a:pt x="29" y="209"/>
                          <a:pt x="18" y="207"/>
                        </a:cubicBezTo>
                        <a:cubicBezTo>
                          <a:pt x="11" y="206"/>
                          <a:pt x="16" y="195"/>
                          <a:pt x="8" y="193"/>
                        </a:cubicBezTo>
                        <a:cubicBezTo>
                          <a:pt x="3" y="192"/>
                          <a:pt x="20" y="186"/>
                          <a:pt x="6" y="181"/>
                        </a:cubicBezTo>
                        <a:cubicBezTo>
                          <a:pt x="0" y="179"/>
                          <a:pt x="14" y="175"/>
                          <a:pt x="18" y="171"/>
                        </a:cubicBezTo>
                        <a:cubicBezTo>
                          <a:pt x="23" y="165"/>
                          <a:pt x="25" y="155"/>
                          <a:pt x="29" y="147"/>
                        </a:cubicBezTo>
                        <a:cubicBezTo>
                          <a:pt x="36" y="131"/>
                          <a:pt x="53" y="119"/>
                          <a:pt x="50" y="99"/>
                        </a:cubicBezTo>
                        <a:cubicBezTo>
                          <a:pt x="50" y="97"/>
                          <a:pt x="49" y="94"/>
                          <a:pt x="49" y="94"/>
                        </a:cubicBezTo>
                        <a:cubicBezTo>
                          <a:pt x="71" y="78"/>
                          <a:pt x="55" y="63"/>
                          <a:pt x="48" y="48"/>
                        </a:cubicBezTo>
                        <a:cubicBezTo>
                          <a:pt x="48" y="43"/>
                          <a:pt x="46" y="37"/>
                          <a:pt x="48" y="32"/>
                        </a:cubicBezTo>
                        <a:cubicBezTo>
                          <a:pt x="60" y="13"/>
                          <a:pt x="80" y="6"/>
                          <a:pt x="100" y="1"/>
                        </a:cubicBezTo>
                        <a:cubicBezTo>
                          <a:pt x="103" y="0"/>
                          <a:pt x="111" y="3"/>
                          <a:pt x="111" y="4"/>
                        </a:cubicBezTo>
                        <a:cubicBezTo>
                          <a:pt x="112" y="9"/>
                          <a:pt x="115" y="16"/>
                          <a:pt x="108" y="20"/>
                        </a:cubicBezTo>
                        <a:cubicBezTo>
                          <a:pt x="98" y="26"/>
                          <a:pt x="91" y="30"/>
                          <a:pt x="105" y="41"/>
                        </a:cubicBezTo>
                        <a:cubicBezTo>
                          <a:pt x="111" y="45"/>
                          <a:pt x="111" y="58"/>
                          <a:pt x="119" y="65"/>
                        </a:cubicBezTo>
                        <a:cubicBezTo>
                          <a:pt x="134" y="80"/>
                          <a:pt x="154" y="93"/>
                          <a:pt x="172" y="85"/>
                        </a:cubicBezTo>
                        <a:cubicBezTo>
                          <a:pt x="184" y="79"/>
                          <a:pt x="203" y="83"/>
                          <a:pt x="209" y="66"/>
                        </a:cubicBezTo>
                        <a:cubicBezTo>
                          <a:pt x="210" y="64"/>
                          <a:pt x="217" y="58"/>
                          <a:pt x="223" y="61"/>
                        </a:cubicBezTo>
                        <a:cubicBezTo>
                          <a:pt x="226" y="64"/>
                          <a:pt x="233" y="64"/>
                          <a:pt x="232" y="72"/>
                        </a:cubicBezTo>
                        <a:cubicBezTo>
                          <a:pt x="231" y="85"/>
                          <a:pt x="234" y="97"/>
                          <a:pt x="229" y="110"/>
                        </a:cubicBezTo>
                        <a:cubicBezTo>
                          <a:pt x="226" y="119"/>
                          <a:pt x="225" y="132"/>
                          <a:pt x="243" y="125"/>
                        </a:cubicBezTo>
                        <a:cubicBezTo>
                          <a:pt x="251" y="121"/>
                          <a:pt x="260" y="125"/>
                          <a:pt x="267" y="130"/>
                        </a:cubicBezTo>
                        <a:cubicBezTo>
                          <a:pt x="277" y="137"/>
                          <a:pt x="271" y="142"/>
                          <a:pt x="265" y="147"/>
                        </a:cubicBezTo>
                        <a:cubicBezTo>
                          <a:pt x="262" y="149"/>
                          <a:pt x="267" y="154"/>
                          <a:pt x="269" y="155"/>
                        </a:cubicBezTo>
                        <a:cubicBezTo>
                          <a:pt x="291" y="166"/>
                          <a:pt x="282" y="188"/>
                          <a:pt x="278" y="201"/>
                        </a:cubicBezTo>
                        <a:cubicBezTo>
                          <a:pt x="273" y="213"/>
                          <a:pt x="268" y="233"/>
                          <a:pt x="245" y="235"/>
                        </a:cubicBezTo>
                        <a:cubicBezTo>
                          <a:pt x="238" y="235"/>
                          <a:pt x="223" y="248"/>
                          <a:pt x="233" y="259"/>
                        </a:cubicBezTo>
                        <a:cubicBezTo>
                          <a:pt x="239" y="267"/>
                          <a:pt x="228" y="277"/>
                          <a:pt x="239" y="282"/>
                        </a:cubicBezTo>
                        <a:cubicBezTo>
                          <a:pt x="232" y="286"/>
                          <a:pt x="224" y="294"/>
                          <a:pt x="218" y="281"/>
                        </a:cubicBezTo>
                        <a:cubicBezTo>
                          <a:pt x="203" y="294"/>
                          <a:pt x="182" y="297"/>
                          <a:pt x="168" y="312"/>
                        </a:cubicBezTo>
                        <a:cubicBezTo>
                          <a:pt x="166" y="315"/>
                          <a:pt x="163" y="317"/>
                          <a:pt x="160" y="320"/>
                        </a:cubicBezTo>
                        <a:cubicBezTo>
                          <a:pt x="152" y="328"/>
                          <a:pt x="138" y="330"/>
                          <a:pt x="132" y="341"/>
                        </a:cubicBezTo>
                        <a:cubicBezTo>
                          <a:pt x="131" y="345"/>
                          <a:pt x="126" y="346"/>
                          <a:pt x="122" y="343"/>
                        </a:cubicBezTo>
                        <a:cubicBezTo>
                          <a:pt x="118" y="340"/>
                          <a:pt x="115" y="335"/>
                          <a:pt x="117" y="331"/>
                        </a:cubicBezTo>
                        <a:cubicBezTo>
                          <a:pt x="122" y="317"/>
                          <a:pt x="117" y="303"/>
                          <a:pt x="116" y="289"/>
                        </a:cubicBezTo>
                        <a:cubicBezTo>
                          <a:pt x="115" y="263"/>
                          <a:pt x="102" y="255"/>
                          <a:pt x="78" y="266"/>
                        </a:cubicBezTo>
                        <a:cubicBezTo>
                          <a:pt x="73" y="268"/>
                          <a:pt x="68" y="270"/>
                          <a:pt x="63" y="272"/>
                        </a:cubicBezTo>
                        <a:cubicBezTo>
                          <a:pt x="62" y="272"/>
                          <a:pt x="61" y="272"/>
                          <a:pt x="60" y="272"/>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65" name="9Slide.vn 96">
                    <a:extLst>
                      <a:ext uri="{FF2B5EF4-FFF2-40B4-BE49-F238E27FC236}">
                        <a16:creationId xmlns:a16="http://schemas.microsoft.com/office/drawing/2014/main" xmlns="" id="{4F44E68D-6053-DD6C-B90D-356C966D4A9C}"/>
                      </a:ext>
                    </a:extLst>
                  </p:cNvPr>
                  <p:cNvSpPr>
                    <a:spLocks/>
                  </p:cNvSpPr>
                  <p:nvPr>
                    <p:custDataLst>
                      <p:tags r:id="rId11"/>
                    </p:custDataLst>
                  </p:nvPr>
                </p:nvSpPr>
                <p:spPr bwMode="auto">
                  <a:xfrm flipV="1">
                    <a:off x="8913091" y="5047832"/>
                    <a:ext cx="60157" cy="45719"/>
                  </a:xfrm>
                  <a:custGeom>
                    <a:avLst/>
                    <a:gdLst>
                      <a:gd name="T0" fmla="*/ 18 w 203"/>
                      <a:gd name="T1" fmla="*/ 47 h 154"/>
                      <a:gd name="T2" fmla="*/ 66 w 203"/>
                      <a:gd name="T3" fmla="*/ 59 h 154"/>
                      <a:gd name="T4" fmla="*/ 85 w 203"/>
                      <a:gd name="T5" fmla="*/ 39 h 154"/>
                      <a:gd name="T6" fmla="*/ 70 w 203"/>
                      <a:gd name="T7" fmla="*/ 26 h 154"/>
                      <a:gd name="T8" fmla="*/ 91 w 203"/>
                      <a:gd name="T9" fmla="*/ 11 h 154"/>
                      <a:gd name="T10" fmla="*/ 115 w 203"/>
                      <a:gd name="T11" fmla="*/ 20 h 154"/>
                      <a:gd name="T12" fmla="*/ 132 w 203"/>
                      <a:gd name="T13" fmla="*/ 31 h 154"/>
                      <a:gd name="T14" fmla="*/ 164 w 203"/>
                      <a:gd name="T15" fmla="*/ 53 h 154"/>
                      <a:gd name="T16" fmla="*/ 185 w 203"/>
                      <a:gd name="T17" fmla="*/ 67 h 154"/>
                      <a:gd name="T18" fmla="*/ 203 w 203"/>
                      <a:gd name="T19" fmla="*/ 89 h 154"/>
                      <a:gd name="T20" fmla="*/ 175 w 203"/>
                      <a:gd name="T21" fmla="*/ 104 h 154"/>
                      <a:gd name="T22" fmla="*/ 154 w 203"/>
                      <a:gd name="T23" fmla="*/ 120 h 154"/>
                      <a:gd name="T24" fmla="*/ 127 w 203"/>
                      <a:gd name="T25" fmla="*/ 134 h 154"/>
                      <a:gd name="T26" fmla="*/ 115 w 203"/>
                      <a:gd name="T27" fmla="*/ 142 h 154"/>
                      <a:gd name="T28" fmla="*/ 90 w 203"/>
                      <a:gd name="T29" fmla="*/ 148 h 154"/>
                      <a:gd name="T30" fmla="*/ 46 w 203"/>
                      <a:gd name="T31" fmla="*/ 106 h 154"/>
                      <a:gd name="T32" fmla="*/ 15 w 203"/>
                      <a:gd name="T33" fmla="*/ 78 h 154"/>
                      <a:gd name="T34" fmla="*/ 19 w 203"/>
                      <a:gd name="T35" fmla="*/ 48 h 154"/>
                      <a:gd name="T36" fmla="*/ 18 w 203"/>
                      <a:gd name="T37" fmla="*/ 4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3" h="154">
                        <a:moveTo>
                          <a:pt x="18" y="47"/>
                        </a:moveTo>
                        <a:cubicBezTo>
                          <a:pt x="32" y="60"/>
                          <a:pt x="44" y="75"/>
                          <a:pt x="66" y="59"/>
                        </a:cubicBezTo>
                        <a:cubicBezTo>
                          <a:pt x="75" y="54"/>
                          <a:pt x="86" y="58"/>
                          <a:pt x="85" y="39"/>
                        </a:cubicBezTo>
                        <a:cubicBezTo>
                          <a:pt x="83" y="26"/>
                          <a:pt x="77" y="29"/>
                          <a:pt x="70" y="26"/>
                        </a:cubicBezTo>
                        <a:cubicBezTo>
                          <a:pt x="75" y="18"/>
                          <a:pt x="85" y="17"/>
                          <a:pt x="91" y="11"/>
                        </a:cubicBezTo>
                        <a:cubicBezTo>
                          <a:pt x="103" y="0"/>
                          <a:pt x="113" y="4"/>
                          <a:pt x="115" y="20"/>
                        </a:cubicBezTo>
                        <a:cubicBezTo>
                          <a:pt x="116" y="33"/>
                          <a:pt x="127" y="31"/>
                          <a:pt x="132" y="31"/>
                        </a:cubicBezTo>
                        <a:cubicBezTo>
                          <a:pt x="148" y="32"/>
                          <a:pt x="159" y="36"/>
                          <a:pt x="164" y="53"/>
                        </a:cubicBezTo>
                        <a:cubicBezTo>
                          <a:pt x="166" y="60"/>
                          <a:pt x="177" y="65"/>
                          <a:pt x="185" y="67"/>
                        </a:cubicBezTo>
                        <a:cubicBezTo>
                          <a:pt x="196" y="71"/>
                          <a:pt x="197" y="82"/>
                          <a:pt x="203" y="89"/>
                        </a:cubicBezTo>
                        <a:cubicBezTo>
                          <a:pt x="192" y="92"/>
                          <a:pt x="190" y="108"/>
                          <a:pt x="175" y="104"/>
                        </a:cubicBezTo>
                        <a:cubicBezTo>
                          <a:pt x="164" y="102"/>
                          <a:pt x="155" y="104"/>
                          <a:pt x="154" y="120"/>
                        </a:cubicBezTo>
                        <a:cubicBezTo>
                          <a:pt x="154" y="136"/>
                          <a:pt x="136" y="129"/>
                          <a:pt x="127" y="134"/>
                        </a:cubicBezTo>
                        <a:cubicBezTo>
                          <a:pt x="123" y="136"/>
                          <a:pt x="118" y="134"/>
                          <a:pt x="115" y="142"/>
                        </a:cubicBezTo>
                        <a:cubicBezTo>
                          <a:pt x="110" y="153"/>
                          <a:pt x="99" y="154"/>
                          <a:pt x="90" y="148"/>
                        </a:cubicBezTo>
                        <a:cubicBezTo>
                          <a:pt x="74" y="135"/>
                          <a:pt x="55" y="126"/>
                          <a:pt x="46" y="106"/>
                        </a:cubicBezTo>
                        <a:cubicBezTo>
                          <a:pt x="40" y="93"/>
                          <a:pt x="25" y="87"/>
                          <a:pt x="15" y="78"/>
                        </a:cubicBezTo>
                        <a:cubicBezTo>
                          <a:pt x="0" y="65"/>
                          <a:pt x="0" y="60"/>
                          <a:pt x="19" y="48"/>
                        </a:cubicBezTo>
                        <a:cubicBezTo>
                          <a:pt x="19" y="48"/>
                          <a:pt x="18" y="47"/>
                          <a:pt x="18" y="47"/>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66" name="9Slide.vn 111">
                    <a:extLst>
                      <a:ext uri="{FF2B5EF4-FFF2-40B4-BE49-F238E27FC236}">
                        <a16:creationId xmlns:a16="http://schemas.microsoft.com/office/drawing/2014/main" xmlns="" id="{EE953A8E-7CAC-3C90-A827-B696613F9D0B}"/>
                      </a:ext>
                    </a:extLst>
                  </p:cNvPr>
                  <p:cNvSpPr>
                    <a:spLocks/>
                  </p:cNvSpPr>
                  <p:nvPr>
                    <p:custDataLst>
                      <p:tags r:id="rId12"/>
                    </p:custDataLst>
                  </p:nvPr>
                </p:nvSpPr>
                <p:spPr bwMode="auto">
                  <a:xfrm flipV="1">
                    <a:off x="8678625" y="5518653"/>
                    <a:ext cx="58489" cy="63741"/>
                  </a:xfrm>
                  <a:custGeom>
                    <a:avLst/>
                    <a:gdLst>
                      <a:gd name="T0" fmla="*/ 109 w 645"/>
                      <a:gd name="T1" fmla="*/ 52 h 551"/>
                      <a:gd name="T2" fmla="*/ 141 w 645"/>
                      <a:gd name="T3" fmla="*/ 15 h 551"/>
                      <a:gd name="T4" fmla="*/ 178 w 645"/>
                      <a:gd name="T5" fmla="*/ 77 h 551"/>
                      <a:gd name="T6" fmla="*/ 206 w 645"/>
                      <a:gd name="T7" fmla="*/ 111 h 551"/>
                      <a:gd name="T8" fmla="*/ 254 w 645"/>
                      <a:gd name="T9" fmla="*/ 137 h 551"/>
                      <a:gd name="T10" fmla="*/ 362 w 645"/>
                      <a:gd name="T11" fmla="*/ 149 h 551"/>
                      <a:gd name="T12" fmla="*/ 395 w 645"/>
                      <a:gd name="T13" fmla="*/ 156 h 551"/>
                      <a:gd name="T14" fmla="*/ 450 w 645"/>
                      <a:gd name="T15" fmla="*/ 266 h 551"/>
                      <a:gd name="T16" fmla="*/ 518 w 645"/>
                      <a:gd name="T17" fmla="*/ 251 h 551"/>
                      <a:gd name="T18" fmla="*/ 583 w 645"/>
                      <a:gd name="T19" fmla="*/ 287 h 551"/>
                      <a:gd name="T20" fmla="*/ 599 w 645"/>
                      <a:gd name="T21" fmla="*/ 348 h 551"/>
                      <a:gd name="T22" fmla="*/ 594 w 645"/>
                      <a:gd name="T23" fmla="*/ 385 h 551"/>
                      <a:gd name="T24" fmla="*/ 636 w 645"/>
                      <a:gd name="T25" fmla="*/ 489 h 551"/>
                      <a:gd name="T26" fmla="*/ 585 w 645"/>
                      <a:gd name="T27" fmla="*/ 491 h 551"/>
                      <a:gd name="T28" fmla="*/ 560 w 645"/>
                      <a:gd name="T29" fmla="*/ 546 h 551"/>
                      <a:gd name="T30" fmla="*/ 505 w 645"/>
                      <a:gd name="T31" fmla="*/ 514 h 551"/>
                      <a:gd name="T32" fmla="*/ 462 w 645"/>
                      <a:gd name="T33" fmla="*/ 483 h 551"/>
                      <a:gd name="T34" fmla="*/ 434 w 645"/>
                      <a:gd name="T35" fmla="*/ 465 h 551"/>
                      <a:gd name="T36" fmla="*/ 410 w 645"/>
                      <a:gd name="T37" fmla="*/ 442 h 551"/>
                      <a:gd name="T38" fmla="*/ 358 w 645"/>
                      <a:gd name="T39" fmla="*/ 403 h 551"/>
                      <a:gd name="T40" fmla="*/ 338 w 645"/>
                      <a:gd name="T41" fmla="*/ 403 h 551"/>
                      <a:gd name="T42" fmla="*/ 290 w 645"/>
                      <a:gd name="T43" fmla="*/ 426 h 551"/>
                      <a:gd name="T44" fmla="*/ 236 w 645"/>
                      <a:gd name="T45" fmla="*/ 444 h 551"/>
                      <a:gd name="T46" fmla="*/ 210 w 645"/>
                      <a:gd name="T47" fmla="*/ 474 h 551"/>
                      <a:gd name="T48" fmla="*/ 196 w 645"/>
                      <a:gd name="T49" fmla="*/ 496 h 551"/>
                      <a:gd name="T50" fmla="*/ 146 w 645"/>
                      <a:gd name="T51" fmla="*/ 488 h 551"/>
                      <a:gd name="T52" fmla="*/ 91 w 645"/>
                      <a:gd name="T53" fmla="*/ 465 h 551"/>
                      <a:gd name="T54" fmla="*/ 16 w 645"/>
                      <a:gd name="T55" fmla="*/ 452 h 551"/>
                      <a:gd name="T56" fmla="*/ 16 w 645"/>
                      <a:gd name="T57" fmla="*/ 437 h 551"/>
                      <a:gd name="T58" fmla="*/ 32 w 645"/>
                      <a:gd name="T59" fmla="*/ 391 h 551"/>
                      <a:gd name="T60" fmla="*/ 54 w 645"/>
                      <a:gd name="T61" fmla="*/ 370 h 551"/>
                      <a:gd name="T62" fmla="*/ 78 w 645"/>
                      <a:gd name="T63" fmla="*/ 355 h 551"/>
                      <a:gd name="T64" fmla="*/ 78 w 645"/>
                      <a:gd name="T65" fmla="*/ 275 h 551"/>
                      <a:gd name="T66" fmla="*/ 65 w 645"/>
                      <a:gd name="T67" fmla="*/ 256 h 551"/>
                      <a:gd name="T68" fmla="*/ 58 w 645"/>
                      <a:gd name="T69" fmla="*/ 243 h 551"/>
                      <a:gd name="T70" fmla="*/ 91 w 645"/>
                      <a:gd name="T71" fmla="*/ 210 h 551"/>
                      <a:gd name="T72" fmla="*/ 130 w 645"/>
                      <a:gd name="T73" fmla="*/ 145 h 551"/>
                      <a:gd name="T74" fmla="*/ 134 w 645"/>
                      <a:gd name="T75" fmla="*/ 139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5" h="551">
                        <a:moveTo>
                          <a:pt x="142" y="123"/>
                        </a:moveTo>
                        <a:cubicBezTo>
                          <a:pt x="132" y="99"/>
                          <a:pt x="124" y="74"/>
                          <a:pt x="109" y="52"/>
                        </a:cubicBezTo>
                        <a:cubicBezTo>
                          <a:pt x="99" y="35"/>
                          <a:pt x="115" y="23"/>
                          <a:pt x="122" y="10"/>
                        </a:cubicBezTo>
                        <a:cubicBezTo>
                          <a:pt x="127" y="0"/>
                          <a:pt x="135" y="13"/>
                          <a:pt x="141" y="15"/>
                        </a:cubicBezTo>
                        <a:cubicBezTo>
                          <a:pt x="158" y="19"/>
                          <a:pt x="164" y="35"/>
                          <a:pt x="174" y="47"/>
                        </a:cubicBezTo>
                        <a:cubicBezTo>
                          <a:pt x="181" y="55"/>
                          <a:pt x="183" y="66"/>
                          <a:pt x="178" y="77"/>
                        </a:cubicBezTo>
                        <a:cubicBezTo>
                          <a:pt x="172" y="86"/>
                          <a:pt x="170" y="92"/>
                          <a:pt x="185" y="93"/>
                        </a:cubicBezTo>
                        <a:cubicBezTo>
                          <a:pt x="195" y="93"/>
                          <a:pt x="199" y="105"/>
                          <a:pt x="206" y="111"/>
                        </a:cubicBezTo>
                        <a:cubicBezTo>
                          <a:pt x="200" y="124"/>
                          <a:pt x="212" y="121"/>
                          <a:pt x="218" y="123"/>
                        </a:cubicBezTo>
                        <a:cubicBezTo>
                          <a:pt x="227" y="134"/>
                          <a:pt x="238" y="143"/>
                          <a:pt x="254" y="137"/>
                        </a:cubicBezTo>
                        <a:cubicBezTo>
                          <a:pt x="268" y="157"/>
                          <a:pt x="291" y="144"/>
                          <a:pt x="310" y="153"/>
                        </a:cubicBezTo>
                        <a:cubicBezTo>
                          <a:pt x="323" y="159"/>
                          <a:pt x="345" y="158"/>
                          <a:pt x="362" y="149"/>
                        </a:cubicBezTo>
                        <a:cubicBezTo>
                          <a:pt x="372" y="144"/>
                          <a:pt x="383" y="153"/>
                          <a:pt x="393" y="149"/>
                        </a:cubicBezTo>
                        <a:cubicBezTo>
                          <a:pt x="395" y="149"/>
                          <a:pt x="398" y="152"/>
                          <a:pt x="395" y="156"/>
                        </a:cubicBezTo>
                        <a:cubicBezTo>
                          <a:pt x="379" y="179"/>
                          <a:pt x="380" y="223"/>
                          <a:pt x="400" y="242"/>
                        </a:cubicBezTo>
                        <a:cubicBezTo>
                          <a:pt x="413" y="254"/>
                          <a:pt x="435" y="255"/>
                          <a:pt x="450" y="266"/>
                        </a:cubicBezTo>
                        <a:cubicBezTo>
                          <a:pt x="452" y="268"/>
                          <a:pt x="468" y="263"/>
                          <a:pt x="466" y="251"/>
                        </a:cubicBezTo>
                        <a:cubicBezTo>
                          <a:pt x="484" y="246"/>
                          <a:pt x="502" y="251"/>
                          <a:pt x="518" y="251"/>
                        </a:cubicBezTo>
                        <a:cubicBezTo>
                          <a:pt x="540" y="249"/>
                          <a:pt x="546" y="258"/>
                          <a:pt x="556" y="271"/>
                        </a:cubicBezTo>
                        <a:cubicBezTo>
                          <a:pt x="562" y="279"/>
                          <a:pt x="579" y="273"/>
                          <a:pt x="583" y="287"/>
                        </a:cubicBezTo>
                        <a:cubicBezTo>
                          <a:pt x="586" y="300"/>
                          <a:pt x="591" y="314"/>
                          <a:pt x="585" y="327"/>
                        </a:cubicBezTo>
                        <a:cubicBezTo>
                          <a:pt x="583" y="333"/>
                          <a:pt x="590" y="343"/>
                          <a:pt x="599" y="348"/>
                        </a:cubicBezTo>
                        <a:cubicBezTo>
                          <a:pt x="605" y="351"/>
                          <a:pt x="604" y="350"/>
                          <a:pt x="599" y="355"/>
                        </a:cubicBezTo>
                        <a:cubicBezTo>
                          <a:pt x="590" y="363"/>
                          <a:pt x="580" y="369"/>
                          <a:pt x="594" y="385"/>
                        </a:cubicBezTo>
                        <a:cubicBezTo>
                          <a:pt x="616" y="408"/>
                          <a:pt x="630" y="438"/>
                          <a:pt x="642" y="468"/>
                        </a:cubicBezTo>
                        <a:cubicBezTo>
                          <a:pt x="645" y="473"/>
                          <a:pt x="640" y="483"/>
                          <a:pt x="636" y="489"/>
                        </a:cubicBezTo>
                        <a:cubicBezTo>
                          <a:pt x="633" y="495"/>
                          <a:pt x="629" y="487"/>
                          <a:pt x="625" y="487"/>
                        </a:cubicBezTo>
                        <a:cubicBezTo>
                          <a:pt x="611" y="485"/>
                          <a:pt x="596" y="474"/>
                          <a:pt x="585" y="491"/>
                        </a:cubicBezTo>
                        <a:cubicBezTo>
                          <a:pt x="582" y="496"/>
                          <a:pt x="577" y="499"/>
                          <a:pt x="584" y="505"/>
                        </a:cubicBezTo>
                        <a:cubicBezTo>
                          <a:pt x="590" y="510"/>
                          <a:pt x="570" y="543"/>
                          <a:pt x="560" y="546"/>
                        </a:cubicBezTo>
                        <a:cubicBezTo>
                          <a:pt x="545" y="551"/>
                          <a:pt x="534" y="542"/>
                          <a:pt x="527" y="531"/>
                        </a:cubicBezTo>
                        <a:cubicBezTo>
                          <a:pt x="521" y="522"/>
                          <a:pt x="517" y="516"/>
                          <a:pt x="505" y="514"/>
                        </a:cubicBezTo>
                        <a:cubicBezTo>
                          <a:pt x="490" y="512"/>
                          <a:pt x="479" y="501"/>
                          <a:pt x="471" y="488"/>
                        </a:cubicBezTo>
                        <a:cubicBezTo>
                          <a:pt x="468" y="483"/>
                          <a:pt x="466" y="483"/>
                          <a:pt x="462" y="483"/>
                        </a:cubicBezTo>
                        <a:cubicBezTo>
                          <a:pt x="460" y="481"/>
                          <a:pt x="473" y="473"/>
                          <a:pt x="458" y="477"/>
                        </a:cubicBezTo>
                        <a:cubicBezTo>
                          <a:pt x="447" y="480"/>
                          <a:pt x="436" y="479"/>
                          <a:pt x="434" y="465"/>
                        </a:cubicBezTo>
                        <a:cubicBezTo>
                          <a:pt x="432" y="453"/>
                          <a:pt x="425" y="455"/>
                          <a:pt x="418" y="455"/>
                        </a:cubicBezTo>
                        <a:cubicBezTo>
                          <a:pt x="415" y="451"/>
                          <a:pt x="412" y="447"/>
                          <a:pt x="410" y="442"/>
                        </a:cubicBezTo>
                        <a:cubicBezTo>
                          <a:pt x="402" y="422"/>
                          <a:pt x="396" y="419"/>
                          <a:pt x="374" y="427"/>
                        </a:cubicBezTo>
                        <a:cubicBezTo>
                          <a:pt x="376" y="414"/>
                          <a:pt x="360" y="413"/>
                          <a:pt x="358" y="403"/>
                        </a:cubicBezTo>
                        <a:cubicBezTo>
                          <a:pt x="352" y="399"/>
                          <a:pt x="347" y="404"/>
                          <a:pt x="342" y="403"/>
                        </a:cubicBezTo>
                        <a:cubicBezTo>
                          <a:pt x="341" y="403"/>
                          <a:pt x="339" y="403"/>
                          <a:pt x="338" y="403"/>
                        </a:cubicBezTo>
                        <a:cubicBezTo>
                          <a:pt x="324" y="395"/>
                          <a:pt x="315" y="397"/>
                          <a:pt x="309" y="413"/>
                        </a:cubicBezTo>
                        <a:cubicBezTo>
                          <a:pt x="306" y="422"/>
                          <a:pt x="302" y="425"/>
                          <a:pt x="290" y="426"/>
                        </a:cubicBezTo>
                        <a:cubicBezTo>
                          <a:pt x="274" y="427"/>
                          <a:pt x="253" y="425"/>
                          <a:pt x="243" y="444"/>
                        </a:cubicBezTo>
                        <a:cubicBezTo>
                          <a:pt x="240" y="448"/>
                          <a:pt x="238" y="444"/>
                          <a:pt x="236" y="444"/>
                        </a:cubicBezTo>
                        <a:cubicBezTo>
                          <a:pt x="222" y="445"/>
                          <a:pt x="215" y="453"/>
                          <a:pt x="218" y="467"/>
                        </a:cubicBezTo>
                        <a:cubicBezTo>
                          <a:pt x="216" y="470"/>
                          <a:pt x="205" y="461"/>
                          <a:pt x="210" y="474"/>
                        </a:cubicBezTo>
                        <a:cubicBezTo>
                          <a:pt x="212" y="480"/>
                          <a:pt x="208" y="484"/>
                          <a:pt x="204" y="487"/>
                        </a:cubicBezTo>
                        <a:cubicBezTo>
                          <a:pt x="201" y="490"/>
                          <a:pt x="196" y="493"/>
                          <a:pt x="196" y="496"/>
                        </a:cubicBezTo>
                        <a:cubicBezTo>
                          <a:pt x="197" y="522"/>
                          <a:pt x="184" y="517"/>
                          <a:pt x="170" y="507"/>
                        </a:cubicBezTo>
                        <a:cubicBezTo>
                          <a:pt x="169" y="492"/>
                          <a:pt x="155" y="488"/>
                          <a:pt x="146" y="488"/>
                        </a:cubicBezTo>
                        <a:cubicBezTo>
                          <a:pt x="129" y="487"/>
                          <a:pt x="116" y="486"/>
                          <a:pt x="112" y="465"/>
                        </a:cubicBezTo>
                        <a:cubicBezTo>
                          <a:pt x="111" y="454"/>
                          <a:pt x="95" y="454"/>
                          <a:pt x="91" y="465"/>
                        </a:cubicBezTo>
                        <a:cubicBezTo>
                          <a:pt x="88" y="472"/>
                          <a:pt x="84" y="472"/>
                          <a:pt x="80" y="470"/>
                        </a:cubicBezTo>
                        <a:cubicBezTo>
                          <a:pt x="60" y="461"/>
                          <a:pt x="38" y="455"/>
                          <a:pt x="16" y="452"/>
                        </a:cubicBezTo>
                        <a:cubicBezTo>
                          <a:pt x="8" y="451"/>
                          <a:pt x="6" y="444"/>
                          <a:pt x="0" y="441"/>
                        </a:cubicBezTo>
                        <a:cubicBezTo>
                          <a:pt x="5" y="440"/>
                          <a:pt x="11" y="438"/>
                          <a:pt x="16" y="437"/>
                        </a:cubicBezTo>
                        <a:cubicBezTo>
                          <a:pt x="22" y="436"/>
                          <a:pt x="38" y="437"/>
                          <a:pt x="32" y="418"/>
                        </a:cubicBezTo>
                        <a:cubicBezTo>
                          <a:pt x="30" y="413"/>
                          <a:pt x="40" y="403"/>
                          <a:pt x="32" y="391"/>
                        </a:cubicBezTo>
                        <a:cubicBezTo>
                          <a:pt x="28" y="384"/>
                          <a:pt x="41" y="373"/>
                          <a:pt x="39" y="360"/>
                        </a:cubicBezTo>
                        <a:cubicBezTo>
                          <a:pt x="45" y="363"/>
                          <a:pt x="51" y="364"/>
                          <a:pt x="54" y="370"/>
                        </a:cubicBezTo>
                        <a:cubicBezTo>
                          <a:pt x="59" y="379"/>
                          <a:pt x="68" y="376"/>
                          <a:pt x="74" y="372"/>
                        </a:cubicBezTo>
                        <a:cubicBezTo>
                          <a:pt x="80" y="369"/>
                          <a:pt x="85" y="364"/>
                          <a:pt x="78" y="355"/>
                        </a:cubicBezTo>
                        <a:cubicBezTo>
                          <a:pt x="76" y="352"/>
                          <a:pt x="73" y="341"/>
                          <a:pt x="82" y="332"/>
                        </a:cubicBezTo>
                        <a:cubicBezTo>
                          <a:pt x="96" y="317"/>
                          <a:pt x="92" y="283"/>
                          <a:pt x="78" y="275"/>
                        </a:cubicBezTo>
                        <a:cubicBezTo>
                          <a:pt x="78" y="275"/>
                          <a:pt x="78" y="275"/>
                          <a:pt x="78" y="275"/>
                        </a:cubicBezTo>
                        <a:cubicBezTo>
                          <a:pt x="70" y="271"/>
                          <a:pt x="58" y="271"/>
                          <a:pt x="65" y="256"/>
                        </a:cubicBezTo>
                        <a:cubicBezTo>
                          <a:pt x="67" y="251"/>
                          <a:pt x="62" y="246"/>
                          <a:pt x="58" y="243"/>
                        </a:cubicBezTo>
                        <a:cubicBezTo>
                          <a:pt x="58" y="243"/>
                          <a:pt x="58" y="243"/>
                          <a:pt x="58" y="243"/>
                        </a:cubicBezTo>
                        <a:cubicBezTo>
                          <a:pt x="53" y="229"/>
                          <a:pt x="64" y="232"/>
                          <a:pt x="71" y="231"/>
                        </a:cubicBezTo>
                        <a:cubicBezTo>
                          <a:pt x="85" y="231"/>
                          <a:pt x="97" y="229"/>
                          <a:pt x="91" y="210"/>
                        </a:cubicBezTo>
                        <a:cubicBezTo>
                          <a:pt x="90" y="205"/>
                          <a:pt x="93" y="200"/>
                          <a:pt x="97" y="198"/>
                        </a:cubicBezTo>
                        <a:cubicBezTo>
                          <a:pt x="120" y="188"/>
                          <a:pt x="126" y="167"/>
                          <a:pt x="130" y="145"/>
                        </a:cubicBezTo>
                        <a:cubicBezTo>
                          <a:pt x="131" y="143"/>
                          <a:pt x="132" y="141"/>
                          <a:pt x="134" y="139"/>
                        </a:cubicBezTo>
                        <a:cubicBezTo>
                          <a:pt x="134" y="139"/>
                          <a:pt x="134" y="139"/>
                          <a:pt x="134" y="139"/>
                        </a:cubicBezTo>
                        <a:cubicBezTo>
                          <a:pt x="136" y="134"/>
                          <a:pt x="148" y="133"/>
                          <a:pt x="142" y="123"/>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67" name="9Slide.vn 4">
                    <a:extLst>
                      <a:ext uri="{FF2B5EF4-FFF2-40B4-BE49-F238E27FC236}">
                        <a16:creationId xmlns:a16="http://schemas.microsoft.com/office/drawing/2014/main" xmlns="" id="{42B29DA8-F498-8481-9F76-666AD207C9A3}"/>
                      </a:ext>
                    </a:extLst>
                  </p:cNvPr>
                  <p:cNvSpPr>
                    <a:spLocks/>
                  </p:cNvSpPr>
                  <p:nvPr>
                    <p:custDataLst>
                      <p:tags r:id="rId13"/>
                    </p:custDataLst>
                  </p:nvPr>
                </p:nvSpPr>
                <p:spPr bwMode="auto">
                  <a:xfrm flipV="1">
                    <a:off x="8842096" y="5227889"/>
                    <a:ext cx="45720" cy="51107"/>
                  </a:xfrm>
                  <a:custGeom>
                    <a:avLst/>
                    <a:gdLst>
                      <a:gd name="T0" fmla="*/ 88 w 424"/>
                      <a:gd name="T1" fmla="*/ 222 h 474"/>
                      <a:gd name="T2" fmla="*/ 92 w 424"/>
                      <a:gd name="T3" fmla="*/ 218 h 474"/>
                      <a:gd name="T4" fmla="*/ 104 w 424"/>
                      <a:gd name="T5" fmla="*/ 220 h 474"/>
                      <a:gd name="T6" fmla="*/ 132 w 424"/>
                      <a:gd name="T7" fmla="*/ 212 h 474"/>
                      <a:gd name="T8" fmla="*/ 164 w 424"/>
                      <a:gd name="T9" fmla="*/ 182 h 474"/>
                      <a:gd name="T10" fmla="*/ 164 w 424"/>
                      <a:gd name="T11" fmla="*/ 182 h 474"/>
                      <a:gd name="T12" fmla="*/ 163 w 424"/>
                      <a:gd name="T13" fmla="*/ 133 h 474"/>
                      <a:gd name="T14" fmla="*/ 160 w 424"/>
                      <a:gd name="T15" fmla="*/ 112 h 474"/>
                      <a:gd name="T16" fmla="*/ 189 w 424"/>
                      <a:gd name="T17" fmla="*/ 87 h 474"/>
                      <a:gd name="T18" fmla="*/ 235 w 424"/>
                      <a:gd name="T19" fmla="*/ 64 h 474"/>
                      <a:gd name="T20" fmla="*/ 260 w 424"/>
                      <a:gd name="T21" fmla="*/ 54 h 474"/>
                      <a:gd name="T22" fmla="*/ 295 w 424"/>
                      <a:gd name="T23" fmla="*/ 48 h 474"/>
                      <a:gd name="T24" fmla="*/ 310 w 424"/>
                      <a:gd name="T25" fmla="*/ 34 h 474"/>
                      <a:gd name="T26" fmla="*/ 315 w 424"/>
                      <a:gd name="T27" fmla="*/ 26 h 474"/>
                      <a:gd name="T28" fmla="*/ 354 w 424"/>
                      <a:gd name="T29" fmla="*/ 29 h 474"/>
                      <a:gd name="T30" fmla="*/ 361 w 424"/>
                      <a:gd name="T31" fmla="*/ 39 h 474"/>
                      <a:gd name="T32" fmla="*/ 390 w 424"/>
                      <a:gd name="T33" fmla="*/ 65 h 474"/>
                      <a:gd name="T34" fmla="*/ 409 w 424"/>
                      <a:gd name="T35" fmla="*/ 82 h 474"/>
                      <a:gd name="T36" fmla="*/ 413 w 424"/>
                      <a:gd name="T37" fmla="*/ 116 h 474"/>
                      <a:gd name="T38" fmla="*/ 404 w 424"/>
                      <a:gd name="T39" fmla="*/ 132 h 474"/>
                      <a:gd name="T40" fmla="*/ 375 w 424"/>
                      <a:gd name="T41" fmla="*/ 155 h 474"/>
                      <a:gd name="T42" fmla="*/ 330 w 424"/>
                      <a:gd name="T43" fmla="*/ 195 h 474"/>
                      <a:gd name="T44" fmla="*/ 344 w 424"/>
                      <a:gd name="T45" fmla="*/ 218 h 474"/>
                      <a:gd name="T46" fmla="*/ 348 w 424"/>
                      <a:gd name="T47" fmla="*/ 222 h 474"/>
                      <a:gd name="T48" fmla="*/ 382 w 424"/>
                      <a:gd name="T49" fmla="*/ 250 h 474"/>
                      <a:gd name="T50" fmla="*/ 397 w 424"/>
                      <a:gd name="T51" fmla="*/ 279 h 474"/>
                      <a:gd name="T52" fmla="*/ 361 w 424"/>
                      <a:gd name="T53" fmla="*/ 301 h 474"/>
                      <a:gd name="T54" fmla="*/ 332 w 424"/>
                      <a:gd name="T55" fmla="*/ 296 h 474"/>
                      <a:gd name="T56" fmla="*/ 317 w 424"/>
                      <a:gd name="T57" fmla="*/ 292 h 474"/>
                      <a:gd name="T58" fmla="*/ 296 w 424"/>
                      <a:gd name="T59" fmla="*/ 282 h 474"/>
                      <a:gd name="T60" fmla="*/ 274 w 424"/>
                      <a:gd name="T61" fmla="*/ 299 h 474"/>
                      <a:gd name="T62" fmla="*/ 270 w 424"/>
                      <a:gd name="T63" fmla="*/ 310 h 474"/>
                      <a:gd name="T64" fmla="*/ 265 w 424"/>
                      <a:gd name="T65" fmla="*/ 328 h 474"/>
                      <a:gd name="T66" fmla="*/ 242 w 424"/>
                      <a:gd name="T67" fmla="*/ 402 h 474"/>
                      <a:gd name="T68" fmla="*/ 239 w 424"/>
                      <a:gd name="T69" fmla="*/ 413 h 474"/>
                      <a:gd name="T70" fmla="*/ 221 w 424"/>
                      <a:gd name="T71" fmla="*/ 423 h 474"/>
                      <a:gd name="T72" fmla="*/ 190 w 424"/>
                      <a:gd name="T73" fmla="*/ 447 h 474"/>
                      <a:gd name="T74" fmla="*/ 184 w 424"/>
                      <a:gd name="T75" fmla="*/ 461 h 474"/>
                      <a:gd name="T76" fmla="*/ 136 w 424"/>
                      <a:gd name="T77" fmla="*/ 468 h 474"/>
                      <a:gd name="T78" fmla="*/ 130 w 424"/>
                      <a:gd name="T79" fmla="*/ 462 h 474"/>
                      <a:gd name="T80" fmla="*/ 91 w 424"/>
                      <a:gd name="T81" fmla="*/ 429 h 474"/>
                      <a:gd name="T82" fmla="*/ 77 w 424"/>
                      <a:gd name="T83" fmla="*/ 433 h 474"/>
                      <a:gd name="T84" fmla="*/ 63 w 424"/>
                      <a:gd name="T85" fmla="*/ 436 h 474"/>
                      <a:gd name="T86" fmla="*/ 64 w 424"/>
                      <a:gd name="T87" fmla="*/ 423 h 474"/>
                      <a:gd name="T88" fmla="*/ 69 w 424"/>
                      <a:gd name="T89" fmla="*/ 409 h 474"/>
                      <a:gd name="T90" fmla="*/ 66 w 424"/>
                      <a:gd name="T91" fmla="*/ 405 h 474"/>
                      <a:gd name="T92" fmla="*/ 56 w 424"/>
                      <a:gd name="T93" fmla="*/ 393 h 474"/>
                      <a:gd name="T94" fmla="*/ 51 w 424"/>
                      <a:gd name="T95" fmla="*/ 389 h 474"/>
                      <a:gd name="T96" fmla="*/ 21 w 424"/>
                      <a:gd name="T97" fmla="*/ 342 h 474"/>
                      <a:gd name="T98" fmla="*/ 22 w 424"/>
                      <a:gd name="T99" fmla="*/ 324 h 474"/>
                      <a:gd name="T100" fmla="*/ 19 w 424"/>
                      <a:gd name="T101" fmla="*/ 295 h 474"/>
                      <a:gd name="T102" fmla="*/ 12 w 424"/>
                      <a:gd name="T103" fmla="*/ 266 h 474"/>
                      <a:gd name="T104" fmla="*/ 16 w 424"/>
                      <a:gd name="T105" fmla="*/ 262 h 474"/>
                      <a:gd name="T106" fmla="*/ 56 w 424"/>
                      <a:gd name="T107" fmla="*/ 226 h 474"/>
                      <a:gd name="T108" fmla="*/ 56 w 424"/>
                      <a:gd name="T109" fmla="*/ 226 h 474"/>
                      <a:gd name="T110" fmla="*/ 88 w 424"/>
                      <a:gd name="T111" fmla="*/ 222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4" h="474">
                        <a:moveTo>
                          <a:pt x="88" y="222"/>
                        </a:moveTo>
                        <a:cubicBezTo>
                          <a:pt x="89" y="221"/>
                          <a:pt x="91" y="219"/>
                          <a:pt x="92" y="218"/>
                        </a:cubicBezTo>
                        <a:cubicBezTo>
                          <a:pt x="97" y="214"/>
                          <a:pt x="100" y="218"/>
                          <a:pt x="104" y="220"/>
                        </a:cubicBezTo>
                        <a:cubicBezTo>
                          <a:pt x="115" y="224"/>
                          <a:pt x="126" y="223"/>
                          <a:pt x="132" y="212"/>
                        </a:cubicBezTo>
                        <a:cubicBezTo>
                          <a:pt x="139" y="198"/>
                          <a:pt x="152" y="190"/>
                          <a:pt x="164" y="182"/>
                        </a:cubicBezTo>
                        <a:cubicBezTo>
                          <a:pt x="164" y="182"/>
                          <a:pt x="164" y="182"/>
                          <a:pt x="164" y="182"/>
                        </a:cubicBezTo>
                        <a:cubicBezTo>
                          <a:pt x="178" y="166"/>
                          <a:pt x="165" y="150"/>
                          <a:pt x="163" y="133"/>
                        </a:cubicBezTo>
                        <a:cubicBezTo>
                          <a:pt x="163" y="126"/>
                          <a:pt x="155" y="113"/>
                          <a:pt x="160" y="112"/>
                        </a:cubicBezTo>
                        <a:cubicBezTo>
                          <a:pt x="175" y="108"/>
                          <a:pt x="175" y="87"/>
                          <a:pt x="189" y="87"/>
                        </a:cubicBezTo>
                        <a:cubicBezTo>
                          <a:pt x="209" y="87"/>
                          <a:pt x="222" y="74"/>
                          <a:pt x="235" y="64"/>
                        </a:cubicBezTo>
                        <a:cubicBezTo>
                          <a:pt x="243" y="57"/>
                          <a:pt x="249" y="53"/>
                          <a:pt x="260" y="54"/>
                        </a:cubicBezTo>
                        <a:cubicBezTo>
                          <a:pt x="271" y="56"/>
                          <a:pt x="283" y="51"/>
                          <a:pt x="295" y="48"/>
                        </a:cubicBezTo>
                        <a:cubicBezTo>
                          <a:pt x="302" y="46"/>
                          <a:pt x="308" y="43"/>
                          <a:pt x="310" y="34"/>
                        </a:cubicBezTo>
                        <a:cubicBezTo>
                          <a:pt x="311" y="31"/>
                          <a:pt x="313" y="28"/>
                          <a:pt x="315" y="26"/>
                        </a:cubicBezTo>
                        <a:cubicBezTo>
                          <a:pt x="336" y="0"/>
                          <a:pt x="337" y="0"/>
                          <a:pt x="354" y="29"/>
                        </a:cubicBezTo>
                        <a:cubicBezTo>
                          <a:pt x="356" y="32"/>
                          <a:pt x="355" y="39"/>
                          <a:pt x="361" y="39"/>
                        </a:cubicBezTo>
                        <a:cubicBezTo>
                          <a:pt x="380" y="38"/>
                          <a:pt x="384" y="52"/>
                          <a:pt x="390" y="65"/>
                        </a:cubicBezTo>
                        <a:cubicBezTo>
                          <a:pt x="394" y="73"/>
                          <a:pt x="401" y="77"/>
                          <a:pt x="409" y="82"/>
                        </a:cubicBezTo>
                        <a:cubicBezTo>
                          <a:pt x="423" y="92"/>
                          <a:pt x="424" y="103"/>
                          <a:pt x="413" y="116"/>
                        </a:cubicBezTo>
                        <a:cubicBezTo>
                          <a:pt x="409" y="121"/>
                          <a:pt x="407" y="126"/>
                          <a:pt x="404" y="132"/>
                        </a:cubicBezTo>
                        <a:cubicBezTo>
                          <a:pt x="399" y="145"/>
                          <a:pt x="390" y="153"/>
                          <a:pt x="375" y="155"/>
                        </a:cubicBezTo>
                        <a:cubicBezTo>
                          <a:pt x="353" y="159"/>
                          <a:pt x="342" y="179"/>
                          <a:pt x="330" y="195"/>
                        </a:cubicBezTo>
                        <a:cubicBezTo>
                          <a:pt x="319" y="208"/>
                          <a:pt x="339" y="210"/>
                          <a:pt x="344" y="218"/>
                        </a:cubicBezTo>
                        <a:cubicBezTo>
                          <a:pt x="345" y="219"/>
                          <a:pt x="347" y="220"/>
                          <a:pt x="348" y="222"/>
                        </a:cubicBezTo>
                        <a:cubicBezTo>
                          <a:pt x="359" y="231"/>
                          <a:pt x="366" y="245"/>
                          <a:pt x="382" y="250"/>
                        </a:cubicBezTo>
                        <a:cubicBezTo>
                          <a:pt x="392" y="254"/>
                          <a:pt x="397" y="267"/>
                          <a:pt x="397" y="279"/>
                        </a:cubicBezTo>
                        <a:cubicBezTo>
                          <a:pt x="397" y="302"/>
                          <a:pt x="380" y="312"/>
                          <a:pt x="361" y="301"/>
                        </a:cubicBezTo>
                        <a:cubicBezTo>
                          <a:pt x="351" y="295"/>
                          <a:pt x="344" y="289"/>
                          <a:pt x="332" y="296"/>
                        </a:cubicBezTo>
                        <a:cubicBezTo>
                          <a:pt x="327" y="298"/>
                          <a:pt x="321" y="296"/>
                          <a:pt x="317" y="292"/>
                        </a:cubicBezTo>
                        <a:cubicBezTo>
                          <a:pt x="311" y="286"/>
                          <a:pt x="304" y="284"/>
                          <a:pt x="296" y="282"/>
                        </a:cubicBezTo>
                        <a:cubicBezTo>
                          <a:pt x="274" y="276"/>
                          <a:pt x="274" y="276"/>
                          <a:pt x="274" y="299"/>
                        </a:cubicBezTo>
                        <a:cubicBezTo>
                          <a:pt x="274" y="303"/>
                          <a:pt x="272" y="306"/>
                          <a:pt x="270" y="310"/>
                        </a:cubicBezTo>
                        <a:cubicBezTo>
                          <a:pt x="265" y="315"/>
                          <a:pt x="264" y="321"/>
                          <a:pt x="265" y="328"/>
                        </a:cubicBezTo>
                        <a:cubicBezTo>
                          <a:pt x="267" y="355"/>
                          <a:pt x="253" y="378"/>
                          <a:pt x="242" y="402"/>
                        </a:cubicBezTo>
                        <a:cubicBezTo>
                          <a:pt x="240" y="405"/>
                          <a:pt x="239" y="409"/>
                          <a:pt x="239" y="413"/>
                        </a:cubicBezTo>
                        <a:cubicBezTo>
                          <a:pt x="238" y="425"/>
                          <a:pt x="231" y="427"/>
                          <a:pt x="221" y="423"/>
                        </a:cubicBezTo>
                        <a:cubicBezTo>
                          <a:pt x="187" y="410"/>
                          <a:pt x="186" y="410"/>
                          <a:pt x="190" y="447"/>
                        </a:cubicBezTo>
                        <a:cubicBezTo>
                          <a:pt x="190" y="453"/>
                          <a:pt x="190" y="460"/>
                          <a:pt x="184" y="461"/>
                        </a:cubicBezTo>
                        <a:cubicBezTo>
                          <a:pt x="168" y="463"/>
                          <a:pt x="153" y="474"/>
                          <a:pt x="136" y="468"/>
                        </a:cubicBezTo>
                        <a:cubicBezTo>
                          <a:pt x="133" y="466"/>
                          <a:pt x="130" y="465"/>
                          <a:pt x="130" y="462"/>
                        </a:cubicBezTo>
                        <a:cubicBezTo>
                          <a:pt x="130" y="436"/>
                          <a:pt x="107" y="436"/>
                          <a:pt x="91" y="429"/>
                        </a:cubicBezTo>
                        <a:cubicBezTo>
                          <a:pt x="84" y="426"/>
                          <a:pt x="81" y="429"/>
                          <a:pt x="77" y="433"/>
                        </a:cubicBezTo>
                        <a:cubicBezTo>
                          <a:pt x="73" y="436"/>
                          <a:pt x="69" y="441"/>
                          <a:pt x="63" y="436"/>
                        </a:cubicBezTo>
                        <a:cubicBezTo>
                          <a:pt x="60" y="433"/>
                          <a:pt x="62" y="428"/>
                          <a:pt x="64" y="423"/>
                        </a:cubicBezTo>
                        <a:cubicBezTo>
                          <a:pt x="66" y="419"/>
                          <a:pt x="70" y="415"/>
                          <a:pt x="69" y="409"/>
                        </a:cubicBezTo>
                        <a:cubicBezTo>
                          <a:pt x="68" y="407"/>
                          <a:pt x="67" y="406"/>
                          <a:pt x="66" y="405"/>
                        </a:cubicBezTo>
                        <a:cubicBezTo>
                          <a:pt x="64" y="400"/>
                          <a:pt x="60" y="396"/>
                          <a:pt x="56" y="393"/>
                        </a:cubicBezTo>
                        <a:cubicBezTo>
                          <a:pt x="54" y="392"/>
                          <a:pt x="53" y="390"/>
                          <a:pt x="51" y="389"/>
                        </a:cubicBezTo>
                        <a:cubicBezTo>
                          <a:pt x="38" y="375"/>
                          <a:pt x="28" y="360"/>
                          <a:pt x="21" y="342"/>
                        </a:cubicBezTo>
                        <a:cubicBezTo>
                          <a:pt x="19" y="335"/>
                          <a:pt x="17" y="328"/>
                          <a:pt x="22" y="324"/>
                        </a:cubicBezTo>
                        <a:cubicBezTo>
                          <a:pt x="34" y="312"/>
                          <a:pt x="26" y="304"/>
                          <a:pt x="19" y="295"/>
                        </a:cubicBezTo>
                        <a:cubicBezTo>
                          <a:pt x="13" y="287"/>
                          <a:pt x="0" y="279"/>
                          <a:pt x="12" y="266"/>
                        </a:cubicBezTo>
                        <a:cubicBezTo>
                          <a:pt x="13" y="265"/>
                          <a:pt x="15" y="263"/>
                          <a:pt x="16" y="262"/>
                        </a:cubicBezTo>
                        <a:cubicBezTo>
                          <a:pt x="31" y="251"/>
                          <a:pt x="42" y="237"/>
                          <a:pt x="56" y="226"/>
                        </a:cubicBezTo>
                        <a:cubicBezTo>
                          <a:pt x="56" y="226"/>
                          <a:pt x="56" y="226"/>
                          <a:pt x="56" y="226"/>
                        </a:cubicBezTo>
                        <a:cubicBezTo>
                          <a:pt x="65" y="218"/>
                          <a:pt x="77" y="222"/>
                          <a:pt x="88" y="222"/>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68" name="9Slide.vn 43">
                    <a:extLst>
                      <a:ext uri="{FF2B5EF4-FFF2-40B4-BE49-F238E27FC236}">
                        <a16:creationId xmlns:a16="http://schemas.microsoft.com/office/drawing/2014/main" xmlns="" id="{C14B238A-AD78-B452-2C49-4D9EDD48287D}"/>
                      </a:ext>
                    </a:extLst>
                  </p:cNvPr>
                  <p:cNvSpPr>
                    <a:spLocks/>
                  </p:cNvSpPr>
                  <p:nvPr>
                    <p:custDataLst>
                      <p:tags r:id="rId14"/>
                    </p:custDataLst>
                  </p:nvPr>
                </p:nvSpPr>
                <p:spPr bwMode="auto">
                  <a:xfrm flipV="1">
                    <a:off x="8613740" y="5578375"/>
                    <a:ext cx="45719" cy="60423"/>
                  </a:xfrm>
                  <a:custGeom>
                    <a:avLst/>
                    <a:gdLst>
                      <a:gd name="T0" fmla="*/ 221 w 293"/>
                      <a:gd name="T1" fmla="*/ 288 h 345"/>
                      <a:gd name="T2" fmla="*/ 193 w 293"/>
                      <a:gd name="T3" fmla="*/ 288 h 345"/>
                      <a:gd name="T4" fmla="*/ 146 w 293"/>
                      <a:gd name="T5" fmla="*/ 278 h 345"/>
                      <a:gd name="T6" fmla="*/ 128 w 293"/>
                      <a:gd name="T7" fmla="*/ 305 h 345"/>
                      <a:gd name="T8" fmla="*/ 114 w 293"/>
                      <a:gd name="T9" fmla="*/ 316 h 345"/>
                      <a:gd name="T10" fmla="*/ 81 w 293"/>
                      <a:gd name="T11" fmla="*/ 336 h 345"/>
                      <a:gd name="T12" fmla="*/ 68 w 293"/>
                      <a:gd name="T13" fmla="*/ 340 h 345"/>
                      <a:gd name="T14" fmla="*/ 53 w 293"/>
                      <a:gd name="T15" fmla="*/ 332 h 345"/>
                      <a:gd name="T16" fmla="*/ 53 w 293"/>
                      <a:gd name="T17" fmla="*/ 332 h 345"/>
                      <a:gd name="T18" fmla="*/ 35 w 293"/>
                      <a:gd name="T19" fmla="*/ 325 h 345"/>
                      <a:gd name="T20" fmla="*/ 9 w 293"/>
                      <a:gd name="T21" fmla="*/ 316 h 345"/>
                      <a:gd name="T22" fmla="*/ 9 w 293"/>
                      <a:gd name="T23" fmla="*/ 316 h 345"/>
                      <a:gd name="T24" fmla="*/ 26 w 293"/>
                      <a:gd name="T25" fmla="*/ 280 h 345"/>
                      <a:gd name="T26" fmla="*/ 39 w 293"/>
                      <a:gd name="T27" fmla="*/ 255 h 345"/>
                      <a:gd name="T28" fmla="*/ 16 w 293"/>
                      <a:gd name="T29" fmla="*/ 226 h 345"/>
                      <a:gd name="T30" fmla="*/ 10 w 293"/>
                      <a:gd name="T31" fmla="*/ 199 h 345"/>
                      <a:gd name="T32" fmla="*/ 25 w 293"/>
                      <a:gd name="T33" fmla="*/ 188 h 345"/>
                      <a:gd name="T34" fmla="*/ 63 w 293"/>
                      <a:gd name="T35" fmla="*/ 182 h 345"/>
                      <a:gd name="T36" fmla="*/ 70 w 293"/>
                      <a:gd name="T37" fmla="*/ 130 h 345"/>
                      <a:gd name="T38" fmla="*/ 58 w 293"/>
                      <a:gd name="T39" fmla="*/ 118 h 345"/>
                      <a:gd name="T40" fmla="*/ 76 w 293"/>
                      <a:gd name="T41" fmla="*/ 88 h 345"/>
                      <a:gd name="T42" fmla="*/ 119 w 293"/>
                      <a:gd name="T43" fmla="*/ 34 h 345"/>
                      <a:gd name="T44" fmla="*/ 151 w 293"/>
                      <a:gd name="T45" fmla="*/ 16 h 345"/>
                      <a:gd name="T46" fmla="*/ 207 w 293"/>
                      <a:gd name="T47" fmla="*/ 7 h 345"/>
                      <a:gd name="T48" fmla="*/ 209 w 293"/>
                      <a:gd name="T49" fmla="*/ 0 h 345"/>
                      <a:gd name="T50" fmla="*/ 240 w 293"/>
                      <a:gd name="T51" fmla="*/ 20 h 345"/>
                      <a:gd name="T52" fmla="*/ 247 w 293"/>
                      <a:gd name="T53" fmla="*/ 28 h 345"/>
                      <a:gd name="T54" fmla="*/ 253 w 293"/>
                      <a:gd name="T55" fmla="*/ 50 h 345"/>
                      <a:gd name="T56" fmla="*/ 268 w 293"/>
                      <a:gd name="T57" fmla="*/ 87 h 345"/>
                      <a:gd name="T58" fmla="*/ 261 w 293"/>
                      <a:gd name="T59" fmla="*/ 116 h 345"/>
                      <a:gd name="T60" fmla="*/ 239 w 293"/>
                      <a:gd name="T61" fmla="*/ 153 h 345"/>
                      <a:gd name="T62" fmla="*/ 231 w 293"/>
                      <a:gd name="T63" fmla="*/ 172 h 345"/>
                      <a:gd name="T64" fmla="*/ 236 w 293"/>
                      <a:gd name="T65" fmla="*/ 188 h 345"/>
                      <a:gd name="T66" fmla="*/ 266 w 293"/>
                      <a:gd name="T67" fmla="*/ 201 h 345"/>
                      <a:gd name="T68" fmla="*/ 280 w 293"/>
                      <a:gd name="T69" fmla="*/ 239 h 345"/>
                      <a:gd name="T70" fmla="*/ 280 w 293"/>
                      <a:gd name="T71" fmla="*/ 267 h 345"/>
                      <a:gd name="T72" fmla="*/ 257 w 293"/>
                      <a:gd name="T73" fmla="*/ 270 h 345"/>
                      <a:gd name="T74" fmla="*/ 241 w 293"/>
                      <a:gd name="T75" fmla="*/ 272 h 345"/>
                      <a:gd name="T76" fmla="*/ 239 w 293"/>
                      <a:gd name="T77" fmla="*/ 274 h 345"/>
                      <a:gd name="T78" fmla="*/ 224 w 293"/>
                      <a:gd name="T79" fmla="*/ 287 h 345"/>
                      <a:gd name="T80" fmla="*/ 221 w 293"/>
                      <a:gd name="T81" fmla="*/ 288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3" h="345">
                        <a:moveTo>
                          <a:pt x="221" y="288"/>
                        </a:moveTo>
                        <a:cubicBezTo>
                          <a:pt x="212" y="297"/>
                          <a:pt x="205" y="293"/>
                          <a:pt x="193" y="288"/>
                        </a:cubicBezTo>
                        <a:cubicBezTo>
                          <a:pt x="179" y="281"/>
                          <a:pt x="162" y="277"/>
                          <a:pt x="146" y="278"/>
                        </a:cubicBezTo>
                        <a:cubicBezTo>
                          <a:pt x="134" y="279"/>
                          <a:pt x="127" y="290"/>
                          <a:pt x="128" y="305"/>
                        </a:cubicBezTo>
                        <a:cubicBezTo>
                          <a:pt x="129" y="311"/>
                          <a:pt x="124" y="317"/>
                          <a:pt x="114" y="316"/>
                        </a:cubicBezTo>
                        <a:cubicBezTo>
                          <a:pt x="99" y="315"/>
                          <a:pt x="86" y="320"/>
                          <a:pt x="81" y="336"/>
                        </a:cubicBezTo>
                        <a:cubicBezTo>
                          <a:pt x="79" y="345"/>
                          <a:pt x="73" y="343"/>
                          <a:pt x="68" y="340"/>
                        </a:cubicBezTo>
                        <a:cubicBezTo>
                          <a:pt x="63" y="337"/>
                          <a:pt x="60" y="330"/>
                          <a:pt x="53" y="332"/>
                        </a:cubicBezTo>
                        <a:cubicBezTo>
                          <a:pt x="53" y="332"/>
                          <a:pt x="53" y="332"/>
                          <a:pt x="53" y="332"/>
                        </a:cubicBezTo>
                        <a:cubicBezTo>
                          <a:pt x="49" y="324"/>
                          <a:pt x="45" y="319"/>
                          <a:pt x="35" y="325"/>
                        </a:cubicBezTo>
                        <a:cubicBezTo>
                          <a:pt x="24" y="331"/>
                          <a:pt x="17" y="321"/>
                          <a:pt x="9" y="316"/>
                        </a:cubicBezTo>
                        <a:cubicBezTo>
                          <a:pt x="9" y="316"/>
                          <a:pt x="9" y="316"/>
                          <a:pt x="9" y="316"/>
                        </a:cubicBezTo>
                        <a:cubicBezTo>
                          <a:pt x="0" y="299"/>
                          <a:pt x="7" y="285"/>
                          <a:pt x="26" y="280"/>
                        </a:cubicBezTo>
                        <a:cubicBezTo>
                          <a:pt x="45" y="276"/>
                          <a:pt x="48" y="271"/>
                          <a:pt x="39" y="255"/>
                        </a:cubicBezTo>
                        <a:cubicBezTo>
                          <a:pt x="33" y="244"/>
                          <a:pt x="28" y="232"/>
                          <a:pt x="16" y="226"/>
                        </a:cubicBezTo>
                        <a:cubicBezTo>
                          <a:pt x="5" y="220"/>
                          <a:pt x="9" y="209"/>
                          <a:pt x="10" y="199"/>
                        </a:cubicBezTo>
                        <a:cubicBezTo>
                          <a:pt x="11" y="190"/>
                          <a:pt x="16" y="187"/>
                          <a:pt x="25" y="188"/>
                        </a:cubicBezTo>
                        <a:cubicBezTo>
                          <a:pt x="38" y="186"/>
                          <a:pt x="50" y="199"/>
                          <a:pt x="63" y="182"/>
                        </a:cubicBezTo>
                        <a:cubicBezTo>
                          <a:pt x="75" y="167"/>
                          <a:pt x="82" y="145"/>
                          <a:pt x="70" y="130"/>
                        </a:cubicBezTo>
                        <a:cubicBezTo>
                          <a:pt x="66" y="125"/>
                          <a:pt x="54" y="126"/>
                          <a:pt x="58" y="118"/>
                        </a:cubicBezTo>
                        <a:cubicBezTo>
                          <a:pt x="63" y="108"/>
                          <a:pt x="65" y="95"/>
                          <a:pt x="76" y="88"/>
                        </a:cubicBezTo>
                        <a:cubicBezTo>
                          <a:pt x="97" y="75"/>
                          <a:pt x="119" y="65"/>
                          <a:pt x="119" y="34"/>
                        </a:cubicBezTo>
                        <a:cubicBezTo>
                          <a:pt x="120" y="29"/>
                          <a:pt x="136" y="16"/>
                          <a:pt x="151" y="16"/>
                        </a:cubicBezTo>
                        <a:cubicBezTo>
                          <a:pt x="170" y="15"/>
                          <a:pt x="189" y="10"/>
                          <a:pt x="207" y="7"/>
                        </a:cubicBezTo>
                        <a:cubicBezTo>
                          <a:pt x="208" y="6"/>
                          <a:pt x="208" y="2"/>
                          <a:pt x="209" y="0"/>
                        </a:cubicBezTo>
                        <a:cubicBezTo>
                          <a:pt x="216" y="11"/>
                          <a:pt x="224" y="20"/>
                          <a:pt x="240" y="20"/>
                        </a:cubicBezTo>
                        <a:cubicBezTo>
                          <a:pt x="244" y="20"/>
                          <a:pt x="249" y="22"/>
                          <a:pt x="247" y="28"/>
                        </a:cubicBezTo>
                        <a:cubicBezTo>
                          <a:pt x="241" y="42"/>
                          <a:pt x="245" y="39"/>
                          <a:pt x="253" y="50"/>
                        </a:cubicBezTo>
                        <a:cubicBezTo>
                          <a:pt x="261" y="59"/>
                          <a:pt x="280" y="68"/>
                          <a:pt x="268" y="87"/>
                        </a:cubicBezTo>
                        <a:cubicBezTo>
                          <a:pt x="263" y="95"/>
                          <a:pt x="263" y="107"/>
                          <a:pt x="261" y="116"/>
                        </a:cubicBezTo>
                        <a:cubicBezTo>
                          <a:pt x="244" y="122"/>
                          <a:pt x="239" y="141"/>
                          <a:pt x="239" y="153"/>
                        </a:cubicBezTo>
                        <a:cubicBezTo>
                          <a:pt x="239" y="164"/>
                          <a:pt x="235" y="167"/>
                          <a:pt x="231" y="172"/>
                        </a:cubicBezTo>
                        <a:cubicBezTo>
                          <a:pt x="223" y="181"/>
                          <a:pt x="226" y="186"/>
                          <a:pt x="236" y="188"/>
                        </a:cubicBezTo>
                        <a:cubicBezTo>
                          <a:pt x="247" y="189"/>
                          <a:pt x="257" y="195"/>
                          <a:pt x="266" y="201"/>
                        </a:cubicBezTo>
                        <a:cubicBezTo>
                          <a:pt x="279" y="209"/>
                          <a:pt x="280" y="225"/>
                          <a:pt x="280" y="239"/>
                        </a:cubicBezTo>
                        <a:cubicBezTo>
                          <a:pt x="280" y="248"/>
                          <a:pt x="293" y="259"/>
                          <a:pt x="280" y="267"/>
                        </a:cubicBezTo>
                        <a:cubicBezTo>
                          <a:pt x="273" y="272"/>
                          <a:pt x="267" y="281"/>
                          <a:pt x="257" y="270"/>
                        </a:cubicBezTo>
                        <a:cubicBezTo>
                          <a:pt x="252" y="266"/>
                          <a:pt x="245" y="261"/>
                          <a:pt x="241" y="272"/>
                        </a:cubicBezTo>
                        <a:cubicBezTo>
                          <a:pt x="240" y="273"/>
                          <a:pt x="240" y="274"/>
                          <a:pt x="239" y="274"/>
                        </a:cubicBezTo>
                        <a:cubicBezTo>
                          <a:pt x="235" y="279"/>
                          <a:pt x="230" y="284"/>
                          <a:pt x="224" y="287"/>
                        </a:cubicBezTo>
                        <a:cubicBezTo>
                          <a:pt x="223" y="287"/>
                          <a:pt x="222" y="288"/>
                          <a:pt x="221" y="288"/>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69" name="9Slide.vn 43">
                    <a:extLst>
                      <a:ext uri="{FF2B5EF4-FFF2-40B4-BE49-F238E27FC236}">
                        <a16:creationId xmlns:a16="http://schemas.microsoft.com/office/drawing/2014/main" xmlns="" id="{AC7F8716-CDCD-9B30-D6A3-43BA97790EE7}"/>
                      </a:ext>
                    </a:extLst>
                  </p:cNvPr>
                  <p:cNvSpPr>
                    <a:spLocks/>
                  </p:cNvSpPr>
                  <p:nvPr>
                    <p:custDataLst>
                      <p:tags r:id="rId15"/>
                    </p:custDataLst>
                  </p:nvPr>
                </p:nvSpPr>
                <p:spPr bwMode="auto">
                  <a:xfrm flipV="1">
                    <a:off x="8538910" y="5732443"/>
                    <a:ext cx="45719" cy="60423"/>
                  </a:xfrm>
                  <a:custGeom>
                    <a:avLst/>
                    <a:gdLst>
                      <a:gd name="T0" fmla="*/ 221 w 293"/>
                      <a:gd name="T1" fmla="*/ 288 h 345"/>
                      <a:gd name="T2" fmla="*/ 193 w 293"/>
                      <a:gd name="T3" fmla="*/ 288 h 345"/>
                      <a:gd name="T4" fmla="*/ 146 w 293"/>
                      <a:gd name="T5" fmla="*/ 278 h 345"/>
                      <a:gd name="T6" fmla="*/ 128 w 293"/>
                      <a:gd name="T7" fmla="*/ 305 h 345"/>
                      <a:gd name="T8" fmla="*/ 114 w 293"/>
                      <a:gd name="T9" fmla="*/ 316 h 345"/>
                      <a:gd name="T10" fmla="*/ 81 w 293"/>
                      <a:gd name="T11" fmla="*/ 336 h 345"/>
                      <a:gd name="T12" fmla="*/ 68 w 293"/>
                      <a:gd name="T13" fmla="*/ 340 h 345"/>
                      <a:gd name="T14" fmla="*/ 53 w 293"/>
                      <a:gd name="T15" fmla="*/ 332 h 345"/>
                      <a:gd name="T16" fmla="*/ 53 w 293"/>
                      <a:gd name="T17" fmla="*/ 332 h 345"/>
                      <a:gd name="T18" fmla="*/ 35 w 293"/>
                      <a:gd name="T19" fmla="*/ 325 h 345"/>
                      <a:gd name="T20" fmla="*/ 9 w 293"/>
                      <a:gd name="T21" fmla="*/ 316 h 345"/>
                      <a:gd name="T22" fmla="*/ 9 w 293"/>
                      <a:gd name="T23" fmla="*/ 316 h 345"/>
                      <a:gd name="T24" fmla="*/ 26 w 293"/>
                      <a:gd name="T25" fmla="*/ 280 h 345"/>
                      <a:gd name="T26" fmla="*/ 39 w 293"/>
                      <a:gd name="T27" fmla="*/ 255 h 345"/>
                      <a:gd name="T28" fmla="*/ 16 w 293"/>
                      <a:gd name="T29" fmla="*/ 226 h 345"/>
                      <a:gd name="T30" fmla="*/ 10 w 293"/>
                      <a:gd name="T31" fmla="*/ 199 h 345"/>
                      <a:gd name="T32" fmla="*/ 25 w 293"/>
                      <a:gd name="T33" fmla="*/ 188 h 345"/>
                      <a:gd name="T34" fmla="*/ 63 w 293"/>
                      <a:gd name="T35" fmla="*/ 182 h 345"/>
                      <a:gd name="T36" fmla="*/ 70 w 293"/>
                      <a:gd name="T37" fmla="*/ 130 h 345"/>
                      <a:gd name="T38" fmla="*/ 58 w 293"/>
                      <a:gd name="T39" fmla="*/ 118 h 345"/>
                      <a:gd name="T40" fmla="*/ 76 w 293"/>
                      <a:gd name="T41" fmla="*/ 88 h 345"/>
                      <a:gd name="T42" fmla="*/ 119 w 293"/>
                      <a:gd name="T43" fmla="*/ 34 h 345"/>
                      <a:gd name="T44" fmla="*/ 151 w 293"/>
                      <a:gd name="T45" fmla="*/ 16 h 345"/>
                      <a:gd name="T46" fmla="*/ 207 w 293"/>
                      <a:gd name="T47" fmla="*/ 7 h 345"/>
                      <a:gd name="T48" fmla="*/ 209 w 293"/>
                      <a:gd name="T49" fmla="*/ 0 h 345"/>
                      <a:gd name="T50" fmla="*/ 240 w 293"/>
                      <a:gd name="T51" fmla="*/ 20 h 345"/>
                      <a:gd name="T52" fmla="*/ 247 w 293"/>
                      <a:gd name="T53" fmla="*/ 28 h 345"/>
                      <a:gd name="T54" fmla="*/ 253 w 293"/>
                      <a:gd name="T55" fmla="*/ 50 h 345"/>
                      <a:gd name="T56" fmla="*/ 268 w 293"/>
                      <a:gd name="T57" fmla="*/ 87 h 345"/>
                      <a:gd name="T58" fmla="*/ 261 w 293"/>
                      <a:gd name="T59" fmla="*/ 116 h 345"/>
                      <a:gd name="T60" fmla="*/ 239 w 293"/>
                      <a:gd name="T61" fmla="*/ 153 h 345"/>
                      <a:gd name="T62" fmla="*/ 231 w 293"/>
                      <a:gd name="T63" fmla="*/ 172 h 345"/>
                      <a:gd name="T64" fmla="*/ 236 w 293"/>
                      <a:gd name="T65" fmla="*/ 188 h 345"/>
                      <a:gd name="T66" fmla="*/ 266 w 293"/>
                      <a:gd name="T67" fmla="*/ 201 h 345"/>
                      <a:gd name="T68" fmla="*/ 280 w 293"/>
                      <a:gd name="T69" fmla="*/ 239 h 345"/>
                      <a:gd name="T70" fmla="*/ 280 w 293"/>
                      <a:gd name="T71" fmla="*/ 267 h 345"/>
                      <a:gd name="T72" fmla="*/ 257 w 293"/>
                      <a:gd name="T73" fmla="*/ 270 h 345"/>
                      <a:gd name="T74" fmla="*/ 241 w 293"/>
                      <a:gd name="T75" fmla="*/ 272 h 345"/>
                      <a:gd name="T76" fmla="*/ 239 w 293"/>
                      <a:gd name="T77" fmla="*/ 274 h 345"/>
                      <a:gd name="T78" fmla="*/ 224 w 293"/>
                      <a:gd name="T79" fmla="*/ 287 h 345"/>
                      <a:gd name="T80" fmla="*/ 221 w 293"/>
                      <a:gd name="T81" fmla="*/ 288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3" h="345">
                        <a:moveTo>
                          <a:pt x="221" y="288"/>
                        </a:moveTo>
                        <a:cubicBezTo>
                          <a:pt x="212" y="297"/>
                          <a:pt x="205" y="293"/>
                          <a:pt x="193" y="288"/>
                        </a:cubicBezTo>
                        <a:cubicBezTo>
                          <a:pt x="179" y="281"/>
                          <a:pt x="162" y="277"/>
                          <a:pt x="146" y="278"/>
                        </a:cubicBezTo>
                        <a:cubicBezTo>
                          <a:pt x="134" y="279"/>
                          <a:pt x="127" y="290"/>
                          <a:pt x="128" y="305"/>
                        </a:cubicBezTo>
                        <a:cubicBezTo>
                          <a:pt x="129" y="311"/>
                          <a:pt x="124" y="317"/>
                          <a:pt x="114" y="316"/>
                        </a:cubicBezTo>
                        <a:cubicBezTo>
                          <a:pt x="99" y="315"/>
                          <a:pt x="86" y="320"/>
                          <a:pt x="81" y="336"/>
                        </a:cubicBezTo>
                        <a:cubicBezTo>
                          <a:pt x="79" y="345"/>
                          <a:pt x="73" y="343"/>
                          <a:pt x="68" y="340"/>
                        </a:cubicBezTo>
                        <a:cubicBezTo>
                          <a:pt x="63" y="337"/>
                          <a:pt x="60" y="330"/>
                          <a:pt x="53" y="332"/>
                        </a:cubicBezTo>
                        <a:cubicBezTo>
                          <a:pt x="53" y="332"/>
                          <a:pt x="53" y="332"/>
                          <a:pt x="53" y="332"/>
                        </a:cubicBezTo>
                        <a:cubicBezTo>
                          <a:pt x="49" y="324"/>
                          <a:pt x="45" y="319"/>
                          <a:pt x="35" y="325"/>
                        </a:cubicBezTo>
                        <a:cubicBezTo>
                          <a:pt x="24" y="331"/>
                          <a:pt x="17" y="321"/>
                          <a:pt x="9" y="316"/>
                        </a:cubicBezTo>
                        <a:cubicBezTo>
                          <a:pt x="9" y="316"/>
                          <a:pt x="9" y="316"/>
                          <a:pt x="9" y="316"/>
                        </a:cubicBezTo>
                        <a:cubicBezTo>
                          <a:pt x="0" y="299"/>
                          <a:pt x="7" y="285"/>
                          <a:pt x="26" y="280"/>
                        </a:cubicBezTo>
                        <a:cubicBezTo>
                          <a:pt x="45" y="276"/>
                          <a:pt x="48" y="271"/>
                          <a:pt x="39" y="255"/>
                        </a:cubicBezTo>
                        <a:cubicBezTo>
                          <a:pt x="33" y="244"/>
                          <a:pt x="28" y="232"/>
                          <a:pt x="16" y="226"/>
                        </a:cubicBezTo>
                        <a:cubicBezTo>
                          <a:pt x="5" y="220"/>
                          <a:pt x="9" y="209"/>
                          <a:pt x="10" y="199"/>
                        </a:cubicBezTo>
                        <a:cubicBezTo>
                          <a:pt x="11" y="190"/>
                          <a:pt x="16" y="187"/>
                          <a:pt x="25" y="188"/>
                        </a:cubicBezTo>
                        <a:cubicBezTo>
                          <a:pt x="38" y="186"/>
                          <a:pt x="50" y="199"/>
                          <a:pt x="63" y="182"/>
                        </a:cubicBezTo>
                        <a:cubicBezTo>
                          <a:pt x="75" y="167"/>
                          <a:pt x="82" y="145"/>
                          <a:pt x="70" y="130"/>
                        </a:cubicBezTo>
                        <a:cubicBezTo>
                          <a:pt x="66" y="125"/>
                          <a:pt x="54" y="126"/>
                          <a:pt x="58" y="118"/>
                        </a:cubicBezTo>
                        <a:cubicBezTo>
                          <a:pt x="63" y="108"/>
                          <a:pt x="65" y="95"/>
                          <a:pt x="76" y="88"/>
                        </a:cubicBezTo>
                        <a:cubicBezTo>
                          <a:pt x="97" y="75"/>
                          <a:pt x="119" y="65"/>
                          <a:pt x="119" y="34"/>
                        </a:cubicBezTo>
                        <a:cubicBezTo>
                          <a:pt x="120" y="29"/>
                          <a:pt x="136" y="16"/>
                          <a:pt x="151" y="16"/>
                        </a:cubicBezTo>
                        <a:cubicBezTo>
                          <a:pt x="170" y="15"/>
                          <a:pt x="189" y="10"/>
                          <a:pt x="207" y="7"/>
                        </a:cubicBezTo>
                        <a:cubicBezTo>
                          <a:pt x="208" y="6"/>
                          <a:pt x="208" y="2"/>
                          <a:pt x="209" y="0"/>
                        </a:cubicBezTo>
                        <a:cubicBezTo>
                          <a:pt x="216" y="11"/>
                          <a:pt x="224" y="20"/>
                          <a:pt x="240" y="20"/>
                        </a:cubicBezTo>
                        <a:cubicBezTo>
                          <a:pt x="244" y="20"/>
                          <a:pt x="249" y="22"/>
                          <a:pt x="247" y="28"/>
                        </a:cubicBezTo>
                        <a:cubicBezTo>
                          <a:pt x="241" y="42"/>
                          <a:pt x="245" y="39"/>
                          <a:pt x="253" y="50"/>
                        </a:cubicBezTo>
                        <a:cubicBezTo>
                          <a:pt x="261" y="59"/>
                          <a:pt x="280" y="68"/>
                          <a:pt x="268" y="87"/>
                        </a:cubicBezTo>
                        <a:cubicBezTo>
                          <a:pt x="263" y="95"/>
                          <a:pt x="263" y="107"/>
                          <a:pt x="261" y="116"/>
                        </a:cubicBezTo>
                        <a:cubicBezTo>
                          <a:pt x="244" y="122"/>
                          <a:pt x="239" y="141"/>
                          <a:pt x="239" y="153"/>
                        </a:cubicBezTo>
                        <a:cubicBezTo>
                          <a:pt x="239" y="164"/>
                          <a:pt x="235" y="167"/>
                          <a:pt x="231" y="172"/>
                        </a:cubicBezTo>
                        <a:cubicBezTo>
                          <a:pt x="223" y="181"/>
                          <a:pt x="226" y="186"/>
                          <a:pt x="236" y="188"/>
                        </a:cubicBezTo>
                        <a:cubicBezTo>
                          <a:pt x="247" y="189"/>
                          <a:pt x="257" y="195"/>
                          <a:pt x="266" y="201"/>
                        </a:cubicBezTo>
                        <a:cubicBezTo>
                          <a:pt x="279" y="209"/>
                          <a:pt x="280" y="225"/>
                          <a:pt x="280" y="239"/>
                        </a:cubicBezTo>
                        <a:cubicBezTo>
                          <a:pt x="280" y="248"/>
                          <a:pt x="293" y="259"/>
                          <a:pt x="280" y="267"/>
                        </a:cubicBezTo>
                        <a:cubicBezTo>
                          <a:pt x="273" y="272"/>
                          <a:pt x="267" y="281"/>
                          <a:pt x="257" y="270"/>
                        </a:cubicBezTo>
                        <a:cubicBezTo>
                          <a:pt x="252" y="266"/>
                          <a:pt x="245" y="261"/>
                          <a:pt x="241" y="272"/>
                        </a:cubicBezTo>
                        <a:cubicBezTo>
                          <a:pt x="240" y="273"/>
                          <a:pt x="240" y="274"/>
                          <a:pt x="239" y="274"/>
                        </a:cubicBezTo>
                        <a:cubicBezTo>
                          <a:pt x="235" y="279"/>
                          <a:pt x="230" y="284"/>
                          <a:pt x="224" y="287"/>
                        </a:cubicBezTo>
                        <a:cubicBezTo>
                          <a:pt x="223" y="287"/>
                          <a:pt x="222" y="288"/>
                          <a:pt x="221" y="288"/>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70" name="9Slide.vn 43">
                    <a:extLst>
                      <a:ext uri="{FF2B5EF4-FFF2-40B4-BE49-F238E27FC236}">
                        <a16:creationId xmlns:a16="http://schemas.microsoft.com/office/drawing/2014/main" xmlns="" id="{8D6B2643-9C60-922A-E3C2-6EBAB075FF4A}"/>
                      </a:ext>
                    </a:extLst>
                  </p:cNvPr>
                  <p:cNvSpPr>
                    <a:spLocks/>
                  </p:cNvSpPr>
                  <p:nvPr>
                    <p:custDataLst>
                      <p:tags r:id="rId16"/>
                    </p:custDataLst>
                  </p:nvPr>
                </p:nvSpPr>
                <p:spPr bwMode="auto">
                  <a:xfrm flipV="1">
                    <a:off x="8432765" y="5784292"/>
                    <a:ext cx="45719" cy="60423"/>
                  </a:xfrm>
                  <a:custGeom>
                    <a:avLst/>
                    <a:gdLst>
                      <a:gd name="T0" fmla="*/ 221 w 293"/>
                      <a:gd name="T1" fmla="*/ 288 h 345"/>
                      <a:gd name="T2" fmla="*/ 193 w 293"/>
                      <a:gd name="T3" fmla="*/ 288 h 345"/>
                      <a:gd name="T4" fmla="*/ 146 w 293"/>
                      <a:gd name="T5" fmla="*/ 278 h 345"/>
                      <a:gd name="T6" fmla="*/ 128 w 293"/>
                      <a:gd name="T7" fmla="*/ 305 h 345"/>
                      <a:gd name="T8" fmla="*/ 114 w 293"/>
                      <a:gd name="T9" fmla="*/ 316 h 345"/>
                      <a:gd name="T10" fmla="*/ 81 w 293"/>
                      <a:gd name="T11" fmla="*/ 336 h 345"/>
                      <a:gd name="T12" fmla="*/ 68 w 293"/>
                      <a:gd name="T13" fmla="*/ 340 h 345"/>
                      <a:gd name="T14" fmla="*/ 53 w 293"/>
                      <a:gd name="T15" fmla="*/ 332 h 345"/>
                      <a:gd name="T16" fmla="*/ 53 w 293"/>
                      <a:gd name="T17" fmla="*/ 332 h 345"/>
                      <a:gd name="T18" fmla="*/ 35 w 293"/>
                      <a:gd name="T19" fmla="*/ 325 h 345"/>
                      <a:gd name="T20" fmla="*/ 9 w 293"/>
                      <a:gd name="T21" fmla="*/ 316 h 345"/>
                      <a:gd name="T22" fmla="*/ 9 w 293"/>
                      <a:gd name="T23" fmla="*/ 316 h 345"/>
                      <a:gd name="T24" fmla="*/ 26 w 293"/>
                      <a:gd name="T25" fmla="*/ 280 h 345"/>
                      <a:gd name="T26" fmla="*/ 39 w 293"/>
                      <a:gd name="T27" fmla="*/ 255 h 345"/>
                      <a:gd name="T28" fmla="*/ 16 w 293"/>
                      <a:gd name="T29" fmla="*/ 226 h 345"/>
                      <a:gd name="T30" fmla="*/ 10 w 293"/>
                      <a:gd name="T31" fmla="*/ 199 h 345"/>
                      <a:gd name="T32" fmla="*/ 25 w 293"/>
                      <a:gd name="T33" fmla="*/ 188 h 345"/>
                      <a:gd name="T34" fmla="*/ 63 w 293"/>
                      <a:gd name="T35" fmla="*/ 182 h 345"/>
                      <a:gd name="T36" fmla="*/ 70 w 293"/>
                      <a:gd name="T37" fmla="*/ 130 h 345"/>
                      <a:gd name="T38" fmla="*/ 58 w 293"/>
                      <a:gd name="T39" fmla="*/ 118 h 345"/>
                      <a:gd name="T40" fmla="*/ 76 w 293"/>
                      <a:gd name="T41" fmla="*/ 88 h 345"/>
                      <a:gd name="T42" fmla="*/ 119 w 293"/>
                      <a:gd name="T43" fmla="*/ 34 h 345"/>
                      <a:gd name="T44" fmla="*/ 151 w 293"/>
                      <a:gd name="T45" fmla="*/ 16 h 345"/>
                      <a:gd name="T46" fmla="*/ 207 w 293"/>
                      <a:gd name="T47" fmla="*/ 7 h 345"/>
                      <a:gd name="T48" fmla="*/ 209 w 293"/>
                      <a:gd name="T49" fmla="*/ 0 h 345"/>
                      <a:gd name="T50" fmla="*/ 240 w 293"/>
                      <a:gd name="T51" fmla="*/ 20 h 345"/>
                      <a:gd name="T52" fmla="*/ 247 w 293"/>
                      <a:gd name="T53" fmla="*/ 28 h 345"/>
                      <a:gd name="T54" fmla="*/ 253 w 293"/>
                      <a:gd name="T55" fmla="*/ 50 h 345"/>
                      <a:gd name="T56" fmla="*/ 268 w 293"/>
                      <a:gd name="T57" fmla="*/ 87 h 345"/>
                      <a:gd name="T58" fmla="*/ 261 w 293"/>
                      <a:gd name="T59" fmla="*/ 116 h 345"/>
                      <a:gd name="T60" fmla="*/ 239 w 293"/>
                      <a:gd name="T61" fmla="*/ 153 h 345"/>
                      <a:gd name="T62" fmla="*/ 231 w 293"/>
                      <a:gd name="T63" fmla="*/ 172 h 345"/>
                      <a:gd name="T64" fmla="*/ 236 w 293"/>
                      <a:gd name="T65" fmla="*/ 188 h 345"/>
                      <a:gd name="T66" fmla="*/ 266 w 293"/>
                      <a:gd name="T67" fmla="*/ 201 h 345"/>
                      <a:gd name="T68" fmla="*/ 280 w 293"/>
                      <a:gd name="T69" fmla="*/ 239 h 345"/>
                      <a:gd name="T70" fmla="*/ 280 w 293"/>
                      <a:gd name="T71" fmla="*/ 267 h 345"/>
                      <a:gd name="T72" fmla="*/ 257 w 293"/>
                      <a:gd name="T73" fmla="*/ 270 h 345"/>
                      <a:gd name="T74" fmla="*/ 241 w 293"/>
                      <a:gd name="T75" fmla="*/ 272 h 345"/>
                      <a:gd name="T76" fmla="*/ 239 w 293"/>
                      <a:gd name="T77" fmla="*/ 274 h 345"/>
                      <a:gd name="T78" fmla="*/ 224 w 293"/>
                      <a:gd name="T79" fmla="*/ 287 h 345"/>
                      <a:gd name="T80" fmla="*/ 221 w 293"/>
                      <a:gd name="T81" fmla="*/ 288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3" h="345">
                        <a:moveTo>
                          <a:pt x="221" y="288"/>
                        </a:moveTo>
                        <a:cubicBezTo>
                          <a:pt x="212" y="297"/>
                          <a:pt x="205" y="293"/>
                          <a:pt x="193" y="288"/>
                        </a:cubicBezTo>
                        <a:cubicBezTo>
                          <a:pt x="179" y="281"/>
                          <a:pt x="162" y="277"/>
                          <a:pt x="146" y="278"/>
                        </a:cubicBezTo>
                        <a:cubicBezTo>
                          <a:pt x="134" y="279"/>
                          <a:pt x="127" y="290"/>
                          <a:pt x="128" y="305"/>
                        </a:cubicBezTo>
                        <a:cubicBezTo>
                          <a:pt x="129" y="311"/>
                          <a:pt x="124" y="317"/>
                          <a:pt x="114" y="316"/>
                        </a:cubicBezTo>
                        <a:cubicBezTo>
                          <a:pt x="99" y="315"/>
                          <a:pt x="86" y="320"/>
                          <a:pt x="81" y="336"/>
                        </a:cubicBezTo>
                        <a:cubicBezTo>
                          <a:pt x="79" y="345"/>
                          <a:pt x="73" y="343"/>
                          <a:pt x="68" y="340"/>
                        </a:cubicBezTo>
                        <a:cubicBezTo>
                          <a:pt x="63" y="337"/>
                          <a:pt x="60" y="330"/>
                          <a:pt x="53" y="332"/>
                        </a:cubicBezTo>
                        <a:cubicBezTo>
                          <a:pt x="53" y="332"/>
                          <a:pt x="53" y="332"/>
                          <a:pt x="53" y="332"/>
                        </a:cubicBezTo>
                        <a:cubicBezTo>
                          <a:pt x="49" y="324"/>
                          <a:pt x="45" y="319"/>
                          <a:pt x="35" y="325"/>
                        </a:cubicBezTo>
                        <a:cubicBezTo>
                          <a:pt x="24" y="331"/>
                          <a:pt x="17" y="321"/>
                          <a:pt x="9" y="316"/>
                        </a:cubicBezTo>
                        <a:cubicBezTo>
                          <a:pt x="9" y="316"/>
                          <a:pt x="9" y="316"/>
                          <a:pt x="9" y="316"/>
                        </a:cubicBezTo>
                        <a:cubicBezTo>
                          <a:pt x="0" y="299"/>
                          <a:pt x="7" y="285"/>
                          <a:pt x="26" y="280"/>
                        </a:cubicBezTo>
                        <a:cubicBezTo>
                          <a:pt x="45" y="276"/>
                          <a:pt x="48" y="271"/>
                          <a:pt x="39" y="255"/>
                        </a:cubicBezTo>
                        <a:cubicBezTo>
                          <a:pt x="33" y="244"/>
                          <a:pt x="28" y="232"/>
                          <a:pt x="16" y="226"/>
                        </a:cubicBezTo>
                        <a:cubicBezTo>
                          <a:pt x="5" y="220"/>
                          <a:pt x="9" y="209"/>
                          <a:pt x="10" y="199"/>
                        </a:cubicBezTo>
                        <a:cubicBezTo>
                          <a:pt x="11" y="190"/>
                          <a:pt x="16" y="187"/>
                          <a:pt x="25" y="188"/>
                        </a:cubicBezTo>
                        <a:cubicBezTo>
                          <a:pt x="38" y="186"/>
                          <a:pt x="50" y="199"/>
                          <a:pt x="63" y="182"/>
                        </a:cubicBezTo>
                        <a:cubicBezTo>
                          <a:pt x="75" y="167"/>
                          <a:pt x="82" y="145"/>
                          <a:pt x="70" y="130"/>
                        </a:cubicBezTo>
                        <a:cubicBezTo>
                          <a:pt x="66" y="125"/>
                          <a:pt x="54" y="126"/>
                          <a:pt x="58" y="118"/>
                        </a:cubicBezTo>
                        <a:cubicBezTo>
                          <a:pt x="63" y="108"/>
                          <a:pt x="65" y="95"/>
                          <a:pt x="76" y="88"/>
                        </a:cubicBezTo>
                        <a:cubicBezTo>
                          <a:pt x="97" y="75"/>
                          <a:pt x="119" y="65"/>
                          <a:pt x="119" y="34"/>
                        </a:cubicBezTo>
                        <a:cubicBezTo>
                          <a:pt x="120" y="29"/>
                          <a:pt x="136" y="16"/>
                          <a:pt x="151" y="16"/>
                        </a:cubicBezTo>
                        <a:cubicBezTo>
                          <a:pt x="170" y="15"/>
                          <a:pt x="189" y="10"/>
                          <a:pt x="207" y="7"/>
                        </a:cubicBezTo>
                        <a:cubicBezTo>
                          <a:pt x="208" y="6"/>
                          <a:pt x="208" y="2"/>
                          <a:pt x="209" y="0"/>
                        </a:cubicBezTo>
                        <a:cubicBezTo>
                          <a:pt x="216" y="11"/>
                          <a:pt x="224" y="20"/>
                          <a:pt x="240" y="20"/>
                        </a:cubicBezTo>
                        <a:cubicBezTo>
                          <a:pt x="244" y="20"/>
                          <a:pt x="249" y="22"/>
                          <a:pt x="247" y="28"/>
                        </a:cubicBezTo>
                        <a:cubicBezTo>
                          <a:pt x="241" y="42"/>
                          <a:pt x="245" y="39"/>
                          <a:pt x="253" y="50"/>
                        </a:cubicBezTo>
                        <a:cubicBezTo>
                          <a:pt x="261" y="59"/>
                          <a:pt x="280" y="68"/>
                          <a:pt x="268" y="87"/>
                        </a:cubicBezTo>
                        <a:cubicBezTo>
                          <a:pt x="263" y="95"/>
                          <a:pt x="263" y="107"/>
                          <a:pt x="261" y="116"/>
                        </a:cubicBezTo>
                        <a:cubicBezTo>
                          <a:pt x="244" y="122"/>
                          <a:pt x="239" y="141"/>
                          <a:pt x="239" y="153"/>
                        </a:cubicBezTo>
                        <a:cubicBezTo>
                          <a:pt x="239" y="164"/>
                          <a:pt x="235" y="167"/>
                          <a:pt x="231" y="172"/>
                        </a:cubicBezTo>
                        <a:cubicBezTo>
                          <a:pt x="223" y="181"/>
                          <a:pt x="226" y="186"/>
                          <a:pt x="236" y="188"/>
                        </a:cubicBezTo>
                        <a:cubicBezTo>
                          <a:pt x="247" y="189"/>
                          <a:pt x="257" y="195"/>
                          <a:pt x="266" y="201"/>
                        </a:cubicBezTo>
                        <a:cubicBezTo>
                          <a:pt x="279" y="209"/>
                          <a:pt x="280" y="225"/>
                          <a:pt x="280" y="239"/>
                        </a:cubicBezTo>
                        <a:cubicBezTo>
                          <a:pt x="280" y="248"/>
                          <a:pt x="293" y="259"/>
                          <a:pt x="280" y="267"/>
                        </a:cubicBezTo>
                        <a:cubicBezTo>
                          <a:pt x="273" y="272"/>
                          <a:pt x="267" y="281"/>
                          <a:pt x="257" y="270"/>
                        </a:cubicBezTo>
                        <a:cubicBezTo>
                          <a:pt x="252" y="266"/>
                          <a:pt x="245" y="261"/>
                          <a:pt x="241" y="272"/>
                        </a:cubicBezTo>
                        <a:cubicBezTo>
                          <a:pt x="240" y="273"/>
                          <a:pt x="240" y="274"/>
                          <a:pt x="239" y="274"/>
                        </a:cubicBezTo>
                        <a:cubicBezTo>
                          <a:pt x="235" y="279"/>
                          <a:pt x="230" y="284"/>
                          <a:pt x="224" y="287"/>
                        </a:cubicBezTo>
                        <a:cubicBezTo>
                          <a:pt x="223" y="287"/>
                          <a:pt x="222" y="288"/>
                          <a:pt x="221" y="288"/>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71" name="9Slide.vn 43">
                    <a:extLst>
                      <a:ext uri="{FF2B5EF4-FFF2-40B4-BE49-F238E27FC236}">
                        <a16:creationId xmlns:a16="http://schemas.microsoft.com/office/drawing/2014/main" xmlns="" id="{F3DEE09F-371C-5A30-A943-F03BBB68B77A}"/>
                      </a:ext>
                    </a:extLst>
                  </p:cNvPr>
                  <p:cNvSpPr>
                    <a:spLocks/>
                  </p:cNvSpPr>
                  <p:nvPr>
                    <p:custDataLst>
                      <p:tags r:id="rId17"/>
                    </p:custDataLst>
                  </p:nvPr>
                </p:nvSpPr>
                <p:spPr bwMode="auto">
                  <a:xfrm flipV="1">
                    <a:off x="8824692" y="5715214"/>
                    <a:ext cx="45719" cy="60423"/>
                  </a:xfrm>
                  <a:custGeom>
                    <a:avLst/>
                    <a:gdLst>
                      <a:gd name="T0" fmla="*/ 221 w 293"/>
                      <a:gd name="T1" fmla="*/ 288 h 345"/>
                      <a:gd name="T2" fmla="*/ 193 w 293"/>
                      <a:gd name="T3" fmla="*/ 288 h 345"/>
                      <a:gd name="T4" fmla="*/ 146 w 293"/>
                      <a:gd name="T5" fmla="*/ 278 h 345"/>
                      <a:gd name="T6" fmla="*/ 128 w 293"/>
                      <a:gd name="T7" fmla="*/ 305 h 345"/>
                      <a:gd name="T8" fmla="*/ 114 w 293"/>
                      <a:gd name="T9" fmla="*/ 316 h 345"/>
                      <a:gd name="T10" fmla="*/ 81 w 293"/>
                      <a:gd name="T11" fmla="*/ 336 h 345"/>
                      <a:gd name="T12" fmla="*/ 68 w 293"/>
                      <a:gd name="T13" fmla="*/ 340 h 345"/>
                      <a:gd name="T14" fmla="*/ 53 w 293"/>
                      <a:gd name="T15" fmla="*/ 332 h 345"/>
                      <a:gd name="T16" fmla="*/ 53 w 293"/>
                      <a:gd name="T17" fmla="*/ 332 h 345"/>
                      <a:gd name="T18" fmla="*/ 35 w 293"/>
                      <a:gd name="T19" fmla="*/ 325 h 345"/>
                      <a:gd name="T20" fmla="*/ 9 w 293"/>
                      <a:gd name="T21" fmla="*/ 316 h 345"/>
                      <a:gd name="T22" fmla="*/ 9 w 293"/>
                      <a:gd name="T23" fmla="*/ 316 h 345"/>
                      <a:gd name="T24" fmla="*/ 26 w 293"/>
                      <a:gd name="T25" fmla="*/ 280 h 345"/>
                      <a:gd name="T26" fmla="*/ 39 w 293"/>
                      <a:gd name="T27" fmla="*/ 255 h 345"/>
                      <a:gd name="T28" fmla="*/ 16 w 293"/>
                      <a:gd name="T29" fmla="*/ 226 h 345"/>
                      <a:gd name="T30" fmla="*/ 10 w 293"/>
                      <a:gd name="T31" fmla="*/ 199 h 345"/>
                      <a:gd name="T32" fmla="*/ 25 w 293"/>
                      <a:gd name="T33" fmla="*/ 188 h 345"/>
                      <a:gd name="T34" fmla="*/ 63 w 293"/>
                      <a:gd name="T35" fmla="*/ 182 h 345"/>
                      <a:gd name="T36" fmla="*/ 70 w 293"/>
                      <a:gd name="T37" fmla="*/ 130 h 345"/>
                      <a:gd name="T38" fmla="*/ 58 w 293"/>
                      <a:gd name="T39" fmla="*/ 118 h 345"/>
                      <a:gd name="T40" fmla="*/ 76 w 293"/>
                      <a:gd name="T41" fmla="*/ 88 h 345"/>
                      <a:gd name="T42" fmla="*/ 119 w 293"/>
                      <a:gd name="T43" fmla="*/ 34 h 345"/>
                      <a:gd name="T44" fmla="*/ 151 w 293"/>
                      <a:gd name="T45" fmla="*/ 16 h 345"/>
                      <a:gd name="T46" fmla="*/ 207 w 293"/>
                      <a:gd name="T47" fmla="*/ 7 h 345"/>
                      <a:gd name="T48" fmla="*/ 209 w 293"/>
                      <a:gd name="T49" fmla="*/ 0 h 345"/>
                      <a:gd name="T50" fmla="*/ 240 w 293"/>
                      <a:gd name="T51" fmla="*/ 20 h 345"/>
                      <a:gd name="T52" fmla="*/ 247 w 293"/>
                      <a:gd name="T53" fmla="*/ 28 h 345"/>
                      <a:gd name="T54" fmla="*/ 253 w 293"/>
                      <a:gd name="T55" fmla="*/ 50 h 345"/>
                      <a:gd name="T56" fmla="*/ 268 w 293"/>
                      <a:gd name="T57" fmla="*/ 87 h 345"/>
                      <a:gd name="T58" fmla="*/ 261 w 293"/>
                      <a:gd name="T59" fmla="*/ 116 h 345"/>
                      <a:gd name="T60" fmla="*/ 239 w 293"/>
                      <a:gd name="T61" fmla="*/ 153 h 345"/>
                      <a:gd name="T62" fmla="*/ 231 w 293"/>
                      <a:gd name="T63" fmla="*/ 172 h 345"/>
                      <a:gd name="T64" fmla="*/ 236 w 293"/>
                      <a:gd name="T65" fmla="*/ 188 h 345"/>
                      <a:gd name="T66" fmla="*/ 266 w 293"/>
                      <a:gd name="T67" fmla="*/ 201 h 345"/>
                      <a:gd name="T68" fmla="*/ 280 w 293"/>
                      <a:gd name="T69" fmla="*/ 239 h 345"/>
                      <a:gd name="T70" fmla="*/ 280 w 293"/>
                      <a:gd name="T71" fmla="*/ 267 h 345"/>
                      <a:gd name="T72" fmla="*/ 257 w 293"/>
                      <a:gd name="T73" fmla="*/ 270 h 345"/>
                      <a:gd name="T74" fmla="*/ 241 w 293"/>
                      <a:gd name="T75" fmla="*/ 272 h 345"/>
                      <a:gd name="T76" fmla="*/ 239 w 293"/>
                      <a:gd name="T77" fmla="*/ 274 h 345"/>
                      <a:gd name="T78" fmla="*/ 224 w 293"/>
                      <a:gd name="T79" fmla="*/ 287 h 345"/>
                      <a:gd name="T80" fmla="*/ 221 w 293"/>
                      <a:gd name="T81" fmla="*/ 288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3" h="345">
                        <a:moveTo>
                          <a:pt x="221" y="288"/>
                        </a:moveTo>
                        <a:cubicBezTo>
                          <a:pt x="212" y="297"/>
                          <a:pt x="205" y="293"/>
                          <a:pt x="193" y="288"/>
                        </a:cubicBezTo>
                        <a:cubicBezTo>
                          <a:pt x="179" y="281"/>
                          <a:pt x="162" y="277"/>
                          <a:pt x="146" y="278"/>
                        </a:cubicBezTo>
                        <a:cubicBezTo>
                          <a:pt x="134" y="279"/>
                          <a:pt x="127" y="290"/>
                          <a:pt x="128" y="305"/>
                        </a:cubicBezTo>
                        <a:cubicBezTo>
                          <a:pt x="129" y="311"/>
                          <a:pt x="124" y="317"/>
                          <a:pt x="114" y="316"/>
                        </a:cubicBezTo>
                        <a:cubicBezTo>
                          <a:pt x="99" y="315"/>
                          <a:pt x="86" y="320"/>
                          <a:pt x="81" y="336"/>
                        </a:cubicBezTo>
                        <a:cubicBezTo>
                          <a:pt x="79" y="345"/>
                          <a:pt x="73" y="343"/>
                          <a:pt x="68" y="340"/>
                        </a:cubicBezTo>
                        <a:cubicBezTo>
                          <a:pt x="63" y="337"/>
                          <a:pt x="60" y="330"/>
                          <a:pt x="53" y="332"/>
                        </a:cubicBezTo>
                        <a:cubicBezTo>
                          <a:pt x="53" y="332"/>
                          <a:pt x="53" y="332"/>
                          <a:pt x="53" y="332"/>
                        </a:cubicBezTo>
                        <a:cubicBezTo>
                          <a:pt x="49" y="324"/>
                          <a:pt x="45" y="319"/>
                          <a:pt x="35" y="325"/>
                        </a:cubicBezTo>
                        <a:cubicBezTo>
                          <a:pt x="24" y="331"/>
                          <a:pt x="17" y="321"/>
                          <a:pt x="9" y="316"/>
                        </a:cubicBezTo>
                        <a:cubicBezTo>
                          <a:pt x="9" y="316"/>
                          <a:pt x="9" y="316"/>
                          <a:pt x="9" y="316"/>
                        </a:cubicBezTo>
                        <a:cubicBezTo>
                          <a:pt x="0" y="299"/>
                          <a:pt x="7" y="285"/>
                          <a:pt x="26" y="280"/>
                        </a:cubicBezTo>
                        <a:cubicBezTo>
                          <a:pt x="45" y="276"/>
                          <a:pt x="48" y="271"/>
                          <a:pt x="39" y="255"/>
                        </a:cubicBezTo>
                        <a:cubicBezTo>
                          <a:pt x="33" y="244"/>
                          <a:pt x="28" y="232"/>
                          <a:pt x="16" y="226"/>
                        </a:cubicBezTo>
                        <a:cubicBezTo>
                          <a:pt x="5" y="220"/>
                          <a:pt x="9" y="209"/>
                          <a:pt x="10" y="199"/>
                        </a:cubicBezTo>
                        <a:cubicBezTo>
                          <a:pt x="11" y="190"/>
                          <a:pt x="16" y="187"/>
                          <a:pt x="25" y="188"/>
                        </a:cubicBezTo>
                        <a:cubicBezTo>
                          <a:pt x="38" y="186"/>
                          <a:pt x="50" y="199"/>
                          <a:pt x="63" y="182"/>
                        </a:cubicBezTo>
                        <a:cubicBezTo>
                          <a:pt x="75" y="167"/>
                          <a:pt x="82" y="145"/>
                          <a:pt x="70" y="130"/>
                        </a:cubicBezTo>
                        <a:cubicBezTo>
                          <a:pt x="66" y="125"/>
                          <a:pt x="54" y="126"/>
                          <a:pt x="58" y="118"/>
                        </a:cubicBezTo>
                        <a:cubicBezTo>
                          <a:pt x="63" y="108"/>
                          <a:pt x="65" y="95"/>
                          <a:pt x="76" y="88"/>
                        </a:cubicBezTo>
                        <a:cubicBezTo>
                          <a:pt x="97" y="75"/>
                          <a:pt x="119" y="65"/>
                          <a:pt x="119" y="34"/>
                        </a:cubicBezTo>
                        <a:cubicBezTo>
                          <a:pt x="120" y="29"/>
                          <a:pt x="136" y="16"/>
                          <a:pt x="151" y="16"/>
                        </a:cubicBezTo>
                        <a:cubicBezTo>
                          <a:pt x="170" y="15"/>
                          <a:pt x="189" y="10"/>
                          <a:pt x="207" y="7"/>
                        </a:cubicBezTo>
                        <a:cubicBezTo>
                          <a:pt x="208" y="6"/>
                          <a:pt x="208" y="2"/>
                          <a:pt x="209" y="0"/>
                        </a:cubicBezTo>
                        <a:cubicBezTo>
                          <a:pt x="216" y="11"/>
                          <a:pt x="224" y="20"/>
                          <a:pt x="240" y="20"/>
                        </a:cubicBezTo>
                        <a:cubicBezTo>
                          <a:pt x="244" y="20"/>
                          <a:pt x="249" y="22"/>
                          <a:pt x="247" y="28"/>
                        </a:cubicBezTo>
                        <a:cubicBezTo>
                          <a:pt x="241" y="42"/>
                          <a:pt x="245" y="39"/>
                          <a:pt x="253" y="50"/>
                        </a:cubicBezTo>
                        <a:cubicBezTo>
                          <a:pt x="261" y="59"/>
                          <a:pt x="280" y="68"/>
                          <a:pt x="268" y="87"/>
                        </a:cubicBezTo>
                        <a:cubicBezTo>
                          <a:pt x="263" y="95"/>
                          <a:pt x="263" y="107"/>
                          <a:pt x="261" y="116"/>
                        </a:cubicBezTo>
                        <a:cubicBezTo>
                          <a:pt x="244" y="122"/>
                          <a:pt x="239" y="141"/>
                          <a:pt x="239" y="153"/>
                        </a:cubicBezTo>
                        <a:cubicBezTo>
                          <a:pt x="239" y="164"/>
                          <a:pt x="235" y="167"/>
                          <a:pt x="231" y="172"/>
                        </a:cubicBezTo>
                        <a:cubicBezTo>
                          <a:pt x="223" y="181"/>
                          <a:pt x="226" y="186"/>
                          <a:pt x="236" y="188"/>
                        </a:cubicBezTo>
                        <a:cubicBezTo>
                          <a:pt x="247" y="189"/>
                          <a:pt x="257" y="195"/>
                          <a:pt x="266" y="201"/>
                        </a:cubicBezTo>
                        <a:cubicBezTo>
                          <a:pt x="279" y="209"/>
                          <a:pt x="280" y="225"/>
                          <a:pt x="280" y="239"/>
                        </a:cubicBezTo>
                        <a:cubicBezTo>
                          <a:pt x="280" y="248"/>
                          <a:pt x="293" y="259"/>
                          <a:pt x="280" y="267"/>
                        </a:cubicBezTo>
                        <a:cubicBezTo>
                          <a:pt x="273" y="272"/>
                          <a:pt x="267" y="281"/>
                          <a:pt x="257" y="270"/>
                        </a:cubicBezTo>
                        <a:cubicBezTo>
                          <a:pt x="252" y="266"/>
                          <a:pt x="245" y="261"/>
                          <a:pt x="241" y="272"/>
                        </a:cubicBezTo>
                        <a:cubicBezTo>
                          <a:pt x="240" y="273"/>
                          <a:pt x="240" y="274"/>
                          <a:pt x="239" y="274"/>
                        </a:cubicBezTo>
                        <a:cubicBezTo>
                          <a:pt x="235" y="279"/>
                          <a:pt x="230" y="284"/>
                          <a:pt x="224" y="287"/>
                        </a:cubicBezTo>
                        <a:cubicBezTo>
                          <a:pt x="223" y="287"/>
                          <a:pt x="222" y="288"/>
                          <a:pt x="221" y="288"/>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72" name="9Slide.vn 2">
                    <a:extLst>
                      <a:ext uri="{FF2B5EF4-FFF2-40B4-BE49-F238E27FC236}">
                        <a16:creationId xmlns:a16="http://schemas.microsoft.com/office/drawing/2014/main" xmlns="" id="{1A1AAB45-CC52-23E0-7664-A1CEE7B2F901}"/>
                      </a:ext>
                    </a:extLst>
                  </p:cNvPr>
                  <p:cNvSpPr>
                    <a:spLocks/>
                  </p:cNvSpPr>
                  <p:nvPr>
                    <p:custDataLst>
                      <p:tags r:id="rId18"/>
                    </p:custDataLst>
                  </p:nvPr>
                </p:nvSpPr>
                <p:spPr bwMode="auto">
                  <a:xfrm flipV="1">
                    <a:off x="8816456" y="5627026"/>
                    <a:ext cx="53955" cy="45719"/>
                  </a:xfrm>
                  <a:custGeom>
                    <a:avLst/>
                    <a:gdLst>
                      <a:gd name="T0" fmla="*/ 102 w 681"/>
                      <a:gd name="T1" fmla="*/ 119 h 537"/>
                      <a:gd name="T2" fmla="*/ 170 w 681"/>
                      <a:gd name="T3" fmla="*/ 118 h 537"/>
                      <a:gd name="T4" fmla="*/ 268 w 681"/>
                      <a:gd name="T5" fmla="*/ 139 h 537"/>
                      <a:gd name="T6" fmla="*/ 308 w 681"/>
                      <a:gd name="T7" fmla="*/ 91 h 537"/>
                      <a:gd name="T8" fmla="*/ 334 w 681"/>
                      <a:gd name="T9" fmla="*/ 75 h 537"/>
                      <a:gd name="T10" fmla="*/ 334 w 681"/>
                      <a:gd name="T11" fmla="*/ 31 h 537"/>
                      <a:gd name="T12" fmla="*/ 383 w 681"/>
                      <a:gd name="T13" fmla="*/ 1 h 537"/>
                      <a:gd name="T14" fmla="*/ 446 w 681"/>
                      <a:gd name="T15" fmla="*/ 20 h 537"/>
                      <a:gd name="T16" fmla="*/ 457 w 681"/>
                      <a:gd name="T17" fmla="*/ 49 h 537"/>
                      <a:gd name="T18" fmla="*/ 483 w 681"/>
                      <a:gd name="T19" fmla="*/ 125 h 537"/>
                      <a:gd name="T20" fmla="*/ 502 w 681"/>
                      <a:gd name="T21" fmla="*/ 185 h 537"/>
                      <a:gd name="T22" fmla="*/ 532 w 681"/>
                      <a:gd name="T23" fmla="*/ 184 h 537"/>
                      <a:gd name="T24" fmla="*/ 604 w 681"/>
                      <a:gd name="T25" fmla="*/ 213 h 537"/>
                      <a:gd name="T26" fmla="*/ 661 w 681"/>
                      <a:gd name="T27" fmla="*/ 254 h 537"/>
                      <a:gd name="T28" fmla="*/ 668 w 681"/>
                      <a:gd name="T29" fmla="*/ 278 h 537"/>
                      <a:gd name="T30" fmla="*/ 662 w 681"/>
                      <a:gd name="T31" fmla="*/ 283 h 537"/>
                      <a:gd name="T32" fmla="*/ 644 w 681"/>
                      <a:gd name="T33" fmla="*/ 338 h 537"/>
                      <a:gd name="T34" fmla="*/ 640 w 681"/>
                      <a:gd name="T35" fmla="*/ 425 h 537"/>
                      <a:gd name="T36" fmla="*/ 615 w 681"/>
                      <a:gd name="T37" fmla="*/ 530 h 537"/>
                      <a:gd name="T38" fmla="*/ 583 w 681"/>
                      <a:gd name="T39" fmla="*/ 529 h 537"/>
                      <a:gd name="T40" fmla="*/ 528 w 681"/>
                      <a:gd name="T41" fmla="*/ 526 h 537"/>
                      <a:gd name="T42" fmla="*/ 463 w 681"/>
                      <a:gd name="T43" fmla="*/ 507 h 537"/>
                      <a:gd name="T44" fmla="*/ 369 w 681"/>
                      <a:gd name="T45" fmla="*/ 458 h 537"/>
                      <a:gd name="T46" fmla="*/ 294 w 681"/>
                      <a:gd name="T47" fmla="*/ 435 h 537"/>
                      <a:gd name="T48" fmla="*/ 242 w 681"/>
                      <a:gd name="T49" fmla="*/ 403 h 537"/>
                      <a:gd name="T50" fmla="*/ 226 w 681"/>
                      <a:gd name="T51" fmla="*/ 379 h 537"/>
                      <a:gd name="T52" fmla="*/ 182 w 681"/>
                      <a:gd name="T53" fmla="*/ 356 h 537"/>
                      <a:gd name="T54" fmla="*/ 110 w 681"/>
                      <a:gd name="T55" fmla="*/ 303 h 537"/>
                      <a:gd name="T56" fmla="*/ 102 w 681"/>
                      <a:gd name="T57" fmla="*/ 297 h 537"/>
                      <a:gd name="T58" fmla="*/ 30 w 681"/>
                      <a:gd name="T59" fmla="*/ 275 h 537"/>
                      <a:gd name="T60" fmla="*/ 16 w 681"/>
                      <a:gd name="T61" fmla="*/ 263 h 537"/>
                      <a:gd name="T62" fmla="*/ 14 w 681"/>
                      <a:gd name="T63" fmla="*/ 247 h 537"/>
                      <a:gd name="T64" fmla="*/ 66 w 681"/>
                      <a:gd name="T65" fmla="*/ 215 h 537"/>
                      <a:gd name="T66" fmla="*/ 80 w 681"/>
                      <a:gd name="T67" fmla="*/ 194 h 537"/>
                      <a:gd name="T68" fmla="*/ 60 w 681"/>
                      <a:gd name="T69" fmla="*/ 142 h 537"/>
                      <a:gd name="T70" fmla="*/ 79 w 681"/>
                      <a:gd name="T71" fmla="*/ 12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1" h="537">
                        <a:moveTo>
                          <a:pt x="98" y="123"/>
                        </a:moveTo>
                        <a:cubicBezTo>
                          <a:pt x="99" y="122"/>
                          <a:pt x="101" y="120"/>
                          <a:pt x="102" y="119"/>
                        </a:cubicBezTo>
                        <a:cubicBezTo>
                          <a:pt x="120" y="114"/>
                          <a:pt x="138" y="106"/>
                          <a:pt x="156" y="120"/>
                        </a:cubicBezTo>
                        <a:cubicBezTo>
                          <a:pt x="161" y="125"/>
                          <a:pt x="166" y="121"/>
                          <a:pt x="170" y="118"/>
                        </a:cubicBezTo>
                        <a:cubicBezTo>
                          <a:pt x="181" y="110"/>
                          <a:pt x="189" y="111"/>
                          <a:pt x="198" y="122"/>
                        </a:cubicBezTo>
                        <a:cubicBezTo>
                          <a:pt x="212" y="139"/>
                          <a:pt x="249" y="147"/>
                          <a:pt x="268" y="139"/>
                        </a:cubicBezTo>
                        <a:cubicBezTo>
                          <a:pt x="273" y="136"/>
                          <a:pt x="275" y="132"/>
                          <a:pt x="275" y="127"/>
                        </a:cubicBezTo>
                        <a:cubicBezTo>
                          <a:pt x="277" y="107"/>
                          <a:pt x="292" y="99"/>
                          <a:pt x="308" y="91"/>
                        </a:cubicBezTo>
                        <a:cubicBezTo>
                          <a:pt x="317" y="86"/>
                          <a:pt x="324" y="78"/>
                          <a:pt x="334" y="75"/>
                        </a:cubicBezTo>
                        <a:cubicBezTo>
                          <a:pt x="334" y="75"/>
                          <a:pt x="334" y="75"/>
                          <a:pt x="334" y="75"/>
                        </a:cubicBezTo>
                        <a:cubicBezTo>
                          <a:pt x="339" y="63"/>
                          <a:pt x="343" y="53"/>
                          <a:pt x="326" y="45"/>
                        </a:cubicBezTo>
                        <a:cubicBezTo>
                          <a:pt x="318" y="41"/>
                          <a:pt x="319" y="39"/>
                          <a:pt x="334" y="31"/>
                        </a:cubicBezTo>
                        <a:cubicBezTo>
                          <a:pt x="334" y="28"/>
                          <a:pt x="334" y="26"/>
                          <a:pt x="334" y="23"/>
                        </a:cubicBezTo>
                        <a:cubicBezTo>
                          <a:pt x="348" y="9"/>
                          <a:pt x="363" y="0"/>
                          <a:pt x="383" y="1"/>
                        </a:cubicBezTo>
                        <a:cubicBezTo>
                          <a:pt x="386" y="1"/>
                          <a:pt x="390" y="0"/>
                          <a:pt x="393" y="3"/>
                        </a:cubicBezTo>
                        <a:cubicBezTo>
                          <a:pt x="408" y="17"/>
                          <a:pt x="427" y="19"/>
                          <a:pt x="446" y="20"/>
                        </a:cubicBezTo>
                        <a:cubicBezTo>
                          <a:pt x="454" y="20"/>
                          <a:pt x="462" y="23"/>
                          <a:pt x="466" y="32"/>
                        </a:cubicBezTo>
                        <a:cubicBezTo>
                          <a:pt x="470" y="41"/>
                          <a:pt x="462" y="44"/>
                          <a:pt x="457" y="49"/>
                        </a:cubicBezTo>
                        <a:cubicBezTo>
                          <a:pt x="448" y="59"/>
                          <a:pt x="444" y="71"/>
                          <a:pt x="450" y="84"/>
                        </a:cubicBezTo>
                        <a:cubicBezTo>
                          <a:pt x="457" y="101"/>
                          <a:pt x="465" y="117"/>
                          <a:pt x="483" y="125"/>
                        </a:cubicBezTo>
                        <a:cubicBezTo>
                          <a:pt x="494" y="130"/>
                          <a:pt x="500" y="139"/>
                          <a:pt x="497" y="151"/>
                        </a:cubicBezTo>
                        <a:cubicBezTo>
                          <a:pt x="494" y="163"/>
                          <a:pt x="498" y="174"/>
                          <a:pt x="502" y="185"/>
                        </a:cubicBezTo>
                        <a:cubicBezTo>
                          <a:pt x="506" y="186"/>
                          <a:pt x="507" y="184"/>
                          <a:pt x="509" y="182"/>
                        </a:cubicBezTo>
                        <a:cubicBezTo>
                          <a:pt x="522" y="165"/>
                          <a:pt x="523" y="165"/>
                          <a:pt x="532" y="184"/>
                        </a:cubicBezTo>
                        <a:cubicBezTo>
                          <a:pt x="537" y="196"/>
                          <a:pt x="557" y="205"/>
                          <a:pt x="573" y="201"/>
                        </a:cubicBezTo>
                        <a:cubicBezTo>
                          <a:pt x="587" y="197"/>
                          <a:pt x="596" y="201"/>
                          <a:pt x="604" y="213"/>
                        </a:cubicBezTo>
                        <a:cubicBezTo>
                          <a:pt x="614" y="228"/>
                          <a:pt x="632" y="235"/>
                          <a:pt x="642" y="250"/>
                        </a:cubicBezTo>
                        <a:cubicBezTo>
                          <a:pt x="646" y="256"/>
                          <a:pt x="654" y="252"/>
                          <a:pt x="661" y="254"/>
                        </a:cubicBezTo>
                        <a:cubicBezTo>
                          <a:pt x="667" y="256"/>
                          <a:pt x="675" y="256"/>
                          <a:pt x="678" y="263"/>
                        </a:cubicBezTo>
                        <a:cubicBezTo>
                          <a:pt x="681" y="271"/>
                          <a:pt x="672" y="274"/>
                          <a:pt x="668" y="278"/>
                        </a:cubicBezTo>
                        <a:cubicBezTo>
                          <a:pt x="666" y="280"/>
                          <a:pt x="664" y="281"/>
                          <a:pt x="662" y="283"/>
                        </a:cubicBezTo>
                        <a:cubicBezTo>
                          <a:pt x="662" y="283"/>
                          <a:pt x="662" y="283"/>
                          <a:pt x="662" y="283"/>
                        </a:cubicBezTo>
                        <a:cubicBezTo>
                          <a:pt x="655" y="297"/>
                          <a:pt x="644" y="311"/>
                          <a:pt x="653" y="329"/>
                        </a:cubicBezTo>
                        <a:cubicBezTo>
                          <a:pt x="657" y="337"/>
                          <a:pt x="649" y="337"/>
                          <a:pt x="644" y="338"/>
                        </a:cubicBezTo>
                        <a:cubicBezTo>
                          <a:pt x="621" y="343"/>
                          <a:pt x="615" y="351"/>
                          <a:pt x="617" y="374"/>
                        </a:cubicBezTo>
                        <a:cubicBezTo>
                          <a:pt x="618" y="393"/>
                          <a:pt x="621" y="410"/>
                          <a:pt x="640" y="425"/>
                        </a:cubicBezTo>
                        <a:cubicBezTo>
                          <a:pt x="658" y="438"/>
                          <a:pt x="661" y="464"/>
                          <a:pt x="664" y="486"/>
                        </a:cubicBezTo>
                        <a:cubicBezTo>
                          <a:pt x="666" y="501"/>
                          <a:pt x="630" y="531"/>
                          <a:pt x="615" y="530"/>
                        </a:cubicBezTo>
                        <a:cubicBezTo>
                          <a:pt x="611" y="530"/>
                          <a:pt x="606" y="529"/>
                          <a:pt x="602" y="532"/>
                        </a:cubicBezTo>
                        <a:cubicBezTo>
                          <a:pt x="595" y="537"/>
                          <a:pt x="588" y="536"/>
                          <a:pt x="583" y="529"/>
                        </a:cubicBezTo>
                        <a:cubicBezTo>
                          <a:pt x="575" y="517"/>
                          <a:pt x="565" y="518"/>
                          <a:pt x="553" y="524"/>
                        </a:cubicBezTo>
                        <a:cubicBezTo>
                          <a:pt x="545" y="527"/>
                          <a:pt x="536" y="529"/>
                          <a:pt x="528" y="526"/>
                        </a:cubicBezTo>
                        <a:cubicBezTo>
                          <a:pt x="513" y="520"/>
                          <a:pt x="500" y="513"/>
                          <a:pt x="482" y="519"/>
                        </a:cubicBezTo>
                        <a:cubicBezTo>
                          <a:pt x="475" y="522"/>
                          <a:pt x="468" y="513"/>
                          <a:pt x="463" y="507"/>
                        </a:cubicBezTo>
                        <a:cubicBezTo>
                          <a:pt x="453" y="493"/>
                          <a:pt x="441" y="485"/>
                          <a:pt x="422" y="480"/>
                        </a:cubicBezTo>
                        <a:cubicBezTo>
                          <a:pt x="405" y="475"/>
                          <a:pt x="385" y="472"/>
                          <a:pt x="369" y="458"/>
                        </a:cubicBezTo>
                        <a:cubicBezTo>
                          <a:pt x="358" y="449"/>
                          <a:pt x="338" y="452"/>
                          <a:pt x="322" y="448"/>
                        </a:cubicBezTo>
                        <a:cubicBezTo>
                          <a:pt x="311" y="445"/>
                          <a:pt x="302" y="442"/>
                          <a:pt x="294" y="435"/>
                        </a:cubicBezTo>
                        <a:cubicBezTo>
                          <a:pt x="294" y="435"/>
                          <a:pt x="294" y="435"/>
                          <a:pt x="294" y="435"/>
                        </a:cubicBezTo>
                        <a:cubicBezTo>
                          <a:pt x="278" y="422"/>
                          <a:pt x="257" y="417"/>
                          <a:pt x="242" y="403"/>
                        </a:cubicBezTo>
                        <a:cubicBezTo>
                          <a:pt x="242" y="403"/>
                          <a:pt x="242" y="403"/>
                          <a:pt x="242" y="403"/>
                        </a:cubicBezTo>
                        <a:cubicBezTo>
                          <a:pt x="239" y="394"/>
                          <a:pt x="229" y="389"/>
                          <a:pt x="226" y="379"/>
                        </a:cubicBezTo>
                        <a:cubicBezTo>
                          <a:pt x="224" y="375"/>
                          <a:pt x="219" y="372"/>
                          <a:pt x="216" y="373"/>
                        </a:cubicBezTo>
                        <a:cubicBezTo>
                          <a:pt x="199" y="379"/>
                          <a:pt x="192" y="365"/>
                          <a:pt x="182" y="356"/>
                        </a:cubicBezTo>
                        <a:cubicBezTo>
                          <a:pt x="168" y="344"/>
                          <a:pt x="154" y="331"/>
                          <a:pt x="133" y="330"/>
                        </a:cubicBezTo>
                        <a:cubicBezTo>
                          <a:pt x="118" y="329"/>
                          <a:pt x="117" y="312"/>
                          <a:pt x="110" y="303"/>
                        </a:cubicBezTo>
                        <a:cubicBezTo>
                          <a:pt x="110" y="303"/>
                          <a:pt x="110" y="303"/>
                          <a:pt x="110" y="303"/>
                        </a:cubicBezTo>
                        <a:cubicBezTo>
                          <a:pt x="106" y="304"/>
                          <a:pt x="107" y="298"/>
                          <a:pt x="102" y="297"/>
                        </a:cubicBezTo>
                        <a:cubicBezTo>
                          <a:pt x="80" y="288"/>
                          <a:pt x="56" y="285"/>
                          <a:pt x="33" y="277"/>
                        </a:cubicBezTo>
                        <a:cubicBezTo>
                          <a:pt x="32" y="277"/>
                          <a:pt x="31" y="276"/>
                          <a:pt x="30" y="275"/>
                        </a:cubicBezTo>
                        <a:cubicBezTo>
                          <a:pt x="30" y="275"/>
                          <a:pt x="30" y="275"/>
                          <a:pt x="30" y="275"/>
                        </a:cubicBezTo>
                        <a:cubicBezTo>
                          <a:pt x="27" y="269"/>
                          <a:pt x="22" y="265"/>
                          <a:pt x="16" y="263"/>
                        </a:cubicBezTo>
                        <a:cubicBezTo>
                          <a:pt x="0" y="259"/>
                          <a:pt x="6" y="253"/>
                          <a:pt x="14" y="247"/>
                        </a:cubicBezTo>
                        <a:cubicBezTo>
                          <a:pt x="14" y="247"/>
                          <a:pt x="14" y="247"/>
                          <a:pt x="14" y="247"/>
                        </a:cubicBezTo>
                        <a:cubicBezTo>
                          <a:pt x="16" y="244"/>
                          <a:pt x="20" y="251"/>
                          <a:pt x="21" y="246"/>
                        </a:cubicBezTo>
                        <a:cubicBezTo>
                          <a:pt x="27" y="222"/>
                          <a:pt x="50" y="223"/>
                          <a:pt x="66" y="215"/>
                        </a:cubicBezTo>
                        <a:cubicBezTo>
                          <a:pt x="66" y="215"/>
                          <a:pt x="66" y="215"/>
                          <a:pt x="66" y="215"/>
                        </a:cubicBezTo>
                        <a:cubicBezTo>
                          <a:pt x="70" y="208"/>
                          <a:pt x="75" y="201"/>
                          <a:pt x="80" y="194"/>
                        </a:cubicBezTo>
                        <a:cubicBezTo>
                          <a:pt x="88" y="180"/>
                          <a:pt x="85" y="163"/>
                          <a:pt x="71" y="155"/>
                        </a:cubicBezTo>
                        <a:cubicBezTo>
                          <a:pt x="66" y="151"/>
                          <a:pt x="61" y="149"/>
                          <a:pt x="60" y="142"/>
                        </a:cubicBezTo>
                        <a:cubicBezTo>
                          <a:pt x="58" y="135"/>
                          <a:pt x="53" y="126"/>
                          <a:pt x="60" y="120"/>
                        </a:cubicBezTo>
                        <a:cubicBezTo>
                          <a:pt x="67" y="114"/>
                          <a:pt x="73" y="119"/>
                          <a:pt x="79" y="124"/>
                        </a:cubicBezTo>
                        <a:cubicBezTo>
                          <a:pt x="85" y="128"/>
                          <a:pt x="92" y="129"/>
                          <a:pt x="98" y="123"/>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73" name="9Slide.vn 2">
                    <a:extLst>
                      <a:ext uri="{FF2B5EF4-FFF2-40B4-BE49-F238E27FC236}">
                        <a16:creationId xmlns:a16="http://schemas.microsoft.com/office/drawing/2014/main" xmlns="" id="{D97F5250-37F2-BF7E-C721-0795B51CCCB5}"/>
                      </a:ext>
                    </a:extLst>
                  </p:cNvPr>
                  <p:cNvSpPr>
                    <a:spLocks/>
                  </p:cNvSpPr>
                  <p:nvPr>
                    <p:custDataLst>
                      <p:tags r:id="rId19"/>
                    </p:custDataLst>
                  </p:nvPr>
                </p:nvSpPr>
                <p:spPr bwMode="auto">
                  <a:xfrm flipV="1">
                    <a:off x="8749350" y="5442329"/>
                    <a:ext cx="53955" cy="45719"/>
                  </a:xfrm>
                  <a:custGeom>
                    <a:avLst/>
                    <a:gdLst>
                      <a:gd name="T0" fmla="*/ 102 w 681"/>
                      <a:gd name="T1" fmla="*/ 119 h 537"/>
                      <a:gd name="T2" fmla="*/ 170 w 681"/>
                      <a:gd name="T3" fmla="*/ 118 h 537"/>
                      <a:gd name="T4" fmla="*/ 268 w 681"/>
                      <a:gd name="T5" fmla="*/ 139 h 537"/>
                      <a:gd name="T6" fmla="*/ 308 w 681"/>
                      <a:gd name="T7" fmla="*/ 91 h 537"/>
                      <a:gd name="T8" fmla="*/ 334 w 681"/>
                      <a:gd name="T9" fmla="*/ 75 h 537"/>
                      <a:gd name="T10" fmla="*/ 334 w 681"/>
                      <a:gd name="T11" fmla="*/ 31 h 537"/>
                      <a:gd name="T12" fmla="*/ 383 w 681"/>
                      <a:gd name="T13" fmla="*/ 1 h 537"/>
                      <a:gd name="T14" fmla="*/ 446 w 681"/>
                      <a:gd name="T15" fmla="*/ 20 h 537"/>
                      <a:gd name="T16" fmla="*/ 457 w 681"/>
                      <a:gd name="T17" fmla="*/ 49 h 537"/>
                      <a:gd name="T18" fmla="*/ 483 w 681"/>
                      <a:gd name="T19" fmla="*/ 125 h 537"/>
                      <a:gd name="T20" fmla="*/ 502 w 681"/>
                      <a:gd name="T21" fmla="*/ 185 h 537"/>
                      <a:gd name="T22" fmla="*/ 532 w 681"/>
                      <a:gd name="T23" fmla="*/ 184 h 537"/>
                      <a:gd name="T24" fmla="*/ 604 w 681"/>
                      <a:gd name="T25" fmla="*/ 213 h 537"/>
                      <a:gd name="T26" fmla="*/ 661 w 681"/>
                      <a:gd name="T27" fmla="*/ 254 h 537"/>
                      <a:gd name="T28" fmla="*/ 668 w 681"/>
                      <a:gd name="T29" fmla="*/ 278 h 537"/>
                      <a:gd name="T30" fmla="*/ 662 w 681"/>
                      <a:gd name="T31" fmla="*/ 283 h 537"/>
                      <a:gd name="T32" fmla="*/ 644 w 681"/>
                      <a:gd name="T33" fmla="*/ 338 h 537"/>
                      <a:gd name="T34" fmla="*/ 640 w 681"/>
                      <a:gd name="T35" fmla="*/ 425 h 537"/>
                      <a:gd name="T36" fmla="*/ 615 w 681"/>
                      <a:gd name="T37" fmla="*/ 530 h 537"/>
                      <a:gd name="T38" fmla="*/ 583 w 681"/>
                      <a:gd name="T39" fmla="*/ 529 h 537"/>
                      <a:gd name="T40" fmla="*/ 528 w 681"/>
                      <a:gd name="T41" fmla="*/ 526 h 537"/>
                      <a:gd name="T42" fmla="*/ 463 w 681"/>
                      <a:gd name="T43" fmla="*/ 507 h 537"/>
                      <a:gd name="T44" fmla="*/ 369 w 681"/>
                      <a:gd name="T45" fmla="*/ 458 h 537"/>
                      <a:gd name="T46" fmla="*/ 294 w 681"/>
                      <a:gd name="T47" fmla="*/ 435 h 537"/>
                      <a:gd name="T48" fmla="*/ 242 w 681"/>
                      <a:gd name="T49" fmla="*/ 403 h 537"/>
                      <a:gd name="T50" fmla="*/ 226 w 681"/>
                      <a:gd name="T51" fmla="*/ 379 h 537"/>
                      <a:gd name="T52" fmla="*/ 182 w 681"/>
                      <a:gd name="T53" fmla="*/ 356 h 537"/>
                      <a:gd name="T54" fmla="*/ 110 w 681"/>
                      <a:gd name="T55" fmla="*/ 303 h 537"/>
                      <a:gd name="T56" fmla="*/ 102 w 681"/>
                      <a:gd name="T57" fmla="*/ 297 h 537"/>
                      <a:gd name="T58" fmla="*/ 30 w 681"/>
                      <a:gd name="T59" fmla="*/ 275 h 537"/>
                      <a:gd name="T60" fmla="*/ 16 w 681"/>
                      <a:gd name="T61" fmla="*/ 263 h 537"/>
                      <a:gd name="T62" fmla="*/ 14 w 681"/>
                      <a:gd name="T63" fmla="*/ 247 h 537"/>
                      <a:gd name="T64" fmla="*/ 66 w 681"/>
                      <a:gd name="T65" fmla="*/ 215 h 537"/>
                      <a:gd name="T66" fmla="*/ 80 w 681"/>
                      <a:gd name="T67" fmla="*/ 194 h 537"/>
                      <a:gd name="T68" fmla="*/ 60 w 681"/>
                      <a:gd name="T69" fmla="*/ 142 h 537"/>
                      <a:gd name="T70" fmla="*/ 79 w 681"/>
                      <a:gd name="T71" fmla="*/ 12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1" h="537">
                        <a:moveTo>
                          <a:pt x="98" y="123"/>
                        </a:moveTo>
                        <a:cubicBezTo>
                          <a:pt x="99" y="122"/>
                          <a:pt x="101" y="120"/>
                          <a:pt x="102" y="119"/>
                        </a:cubicBezTo>
                        <a:cubicBezTo>
                          <a:pt x="120" y="114"/>
                          <a:pt x="138" y="106"/>
                          <a:pt x="156" y="120"/>
                        </a:cubicBezTo>
                        <a:cubicBezTo>
                          <a:pt x="161" y="125"/>
                          <a:pt x="166" y="121"/>
                          <a:pt x="170" y="118"/>
                        </a:cubicBezTo>
                        <a:cubicBezTo>
                          <a:pt x="181" y="110"/>
                          <a:pt x="189" y="111"/>
                          <a:pt x="198" y="122"/>
                        </a:cubicBezTo>
                        <a:cubicBezTo>
                          <a:pt x="212" y="139"/>
                          <a:pt x="249" y="147"/>
                          <a:pt x="268" y="139"/>
                        </a:cubicBezTo>
                        <a:cubicBezTo>
                          <a:pt x="273" y="136"/>
                          <a:pt x="275" y="132"/>
                          <a:pt x="275" y="127"/>
                        </a:cubicBezTo>
                        <a:cubicBezTo>
                          <a:pt x="277" y="107"/>
                          <a:pt x="292" y="99"/>
                          <a:pt x="308" y="91"/>
                        </a:cubicBezTo>
                        <a:cubicBezTo>
                          <a:pt x="317" y="86"/>
                          <a:pt x="324" y="78"/>
                          <a:pt x="334" y="75"/>
                        </a:cubicBezTo>
                        <a:cubicBezTo>
                          <a:pt x="334" y="75"/>
                          <a:pt x="334" y="75"/>
                          <a:pt x="334" y="75"/>
                        </a:cubicBezTo>
                        <a:cubicBezTo>
                          <a:pt x="339" y="63"/>
                          <a:pt x="343" y="53"/>
                          <a:pt x="326" y="45"/>
                        </a:cubicBezTo>
                        <a:cubicBezTo>
                          <a:pt x="318" y="41"/>
                          <a:pt x="319" y="39"/>
                          <a:pt x="334" y="31"/>
                        </a:cubicBezTo>
                        <a:cubicBezTo>
                          <a:pt x="334" y="28"/>
                          <a:pt x="334" y="26"/>
                          <a:pt x="334" y="23"/>
                        </a:cubicBezTo>
                        <a:cubicBezTo>
                          <a:pt x="348" y="9"/>
                          <a:pt x="363" y="0"/>
                          <a:pt x="383" y="1"/>
                        </a:cubicBezTo>
                        <a:cubicBezTo>
                          <a:pt x="386" y="1"/>
                          <a:pt x="390" y="0"/>
                          <a:pt x="393" y="3"/>
                        </a:cubicBezTo>
                        <a:cubicBezTo>
                          <a:pt x="408" y="17"/>
                          <a:pt x="427" y="19"/>
                          <a:pt x="446" y="20"/>
                        </a:cubicBezTo>
                        <a:cubicBezTo>
                          <a:pt x="454" y="20"/>
                          <a:pt x="462" y="23"/>
                          <a:pt x="466" y="32"/>
                        </a:cubicBezTo>
                        <a:cubicBezTo>
                          <a:pt x="470" y="41"/>
                          <a:pt x="462" y="44"/>
                          <a:pt x="457" y="49"/>
                        </a:cubicBezTo>
                        <a:cubicBezTo>
                          <a:pt x="448" y="59"/>
                          <a:pt x="444" y="71"/>
                          <a:pt x="450" y="84"/>
                        </a:cubicBezTo>
                        <a:cubicBezTo>
                          <a:pt x="457" y="101"/>
                          <a:pt x="465" y="117"/>
                          <a:pt x="483" y="125"/>
                        </a:cubicBezTo>
                        <a:cubicBezTo>
                          <a:pt x="494" y="130"/>
                          <a:pt x="500" y="139"/>
                          <a:pt x="497" y="151"/>
                        </a:cubicBezTo>
                        <a:cubicBezTo>
                          <a:pt x="494" y="163"/>
                          <a:pt x="498" y="174"/>
                          <a:pt x="502" y="185"/>
                        </a:cubicBezTo>
                        <a:cubicBezTo>
                          <a:pt x="506" y="186"/>
                          <a:pt x="507" y="184"/>
                          <a:pt x="509" y="182"/>
                        </a:cubicBezTo>
                        <a:cubicBezTo>
                          <a:pt x="522" y="165"/>
                          <a:pt x="523" y="165"/>
                          <a:pt x="532" y="184"/>
                        </a:cubicBezTo>
                        <a:cubicBezTo>
                          <a:pt x="537" y="196"/>
                          <a:pt x="557" y="205"/>
                          <a:pt x="573" y="201"/>
                        </a:cubicBezTo>
                        <a:cubicBezTo>
                          <a:pt x="587" y="197"/>
                          <a:pt x="596" y="201"/>
                          <a:pt x="604" y="213"/>
                        </a:cubicBezTo>
                        <a:cubicBezTo>
                          <a:pt x="614" y="228"/>
                          <a:pt x="632" y="235"/>
                          <a:pt x="642" y="250"/>
                        </a:cubicBezTo>
                        <a:cubicBezTo>
                          <a:pt x="646" y="256"/>
                          <a:pt x="654" y="252"/>
                          <a:pt x="661" y="254"/>
                        </a:cubicBezTo>
                        <a:cubicBezTo>
                          <a:pt x="667" y="256"/>
                          <a:pt x="675" y="256"/>
                          <a:pt x="678" y="263"/>
                        </a:cubicBezTo>
                        <a:cubicBezTo>
                          <a:pt x="681" y="271"/>
                          <a:pt x="672" y="274"/>
                          <a:pt x="668" y="278"/>
                        </a:cubicBezTo>
                        <a:cubicBezTo>
                          <a:pt x="666" y="280"/>
                          <a:pt x="664" y="281"/>
                          <a:pt x="662" y="283"/>
                        </a:cubicBezTo>
                        <a:cubicBezTo>
                          <a:pt x="662" y="283"/>
                          <a:pt x="662" y="283"/>
                          <a:pt x="662" y="283"/>
                        </a:cubicBezTo>
                        <a:cubicBezTo>
                          <a:pt x="655" y="297"/>
                          <a:pt x="644" y="311"/>
                          <a:pt x="653" y="329"/>
                        </a:cubicBezTo>
                        <a:cubicBezTo>
                          <a:pt x="657" y="337"/>
                          <a:pt x="649" y="337"/>
                          <a:pt x="644" y="338"/>
                        </a:cubicBezTo>
                        <a:cubicBezTo>
                          <a:pt x="621" y="343"/>
                          <a:pt x="615" y="351"/>
                          <a:pt x="617" y="374"/>
                        </a:cubicBezTo>
                        <a:cubicBezTo>
                          <a:pt x="618" y="393"/>
                          <a:pt x="621" y="410"/>
                          <a:pt x="640" y="425"/>
                        </a:cubicBezTo>
                        <a:cubicBezTo>
                          <a:pt x="658" y="438"/>
                          <a:pt x="661" y="464"/>
                          <a:pt x="664" y="486"/>
                        </a:cubicBezTo>
                        <a:cubicBezTo>
                          <a:pt x="666" y="501"/>
                          <a:pt x="630" y="531"/>
                          <a:pt x="615" y="530"/>
                        </a:cubicBezTo>
                        <a:cubicBezTo>
                          <a:pt x="611" y="530"/>
                          <a:pt x="606" y="529"/>
                          <a:pt x="602" y="532"/>
                        </a:cubicBezTo>
                        <a:cubicBezTo>
                          <a:pt x="595" y="537"/>
                          <a:pt x="588" y="536"/>
                          <a:pt x="583" y="529"/>
                        </a:cubicBezTo>
                        <a:cubicBezTo>
                          <a:pt x="575" y="517"/>
                          <a:pt x="565" y="518"/>
                          <a:pt x="553" y="524"/>
                        </a:cubicBezTo>
                        <a:cubicBezTo>
                          <a:pt x="545" y="527"/>
                          <a:pt x="536" y="529"/>
                          <a:pt x="528" y="526"/>
                        </a:cubicBezTo>
                        <a:cubicBezTo>
                          <a:pt x="513" y="520"/>
                          <a:pt x="500" y="513"/>
                          <a:pt x="482" y="519"/>
                        </a:cubicBezTo>
                        <a:cubicBezTo>
                          <a:pt x="475" y="522"/>
                          <a:pt x="468" y="513"/>
                          <a:pt x="463" y="507"/>
                        </a:cubicBezTo>
                        <a:cubicBezTo>
                          <a:pt x="453" y="493"/>
                          <a:pt x="441" y="485"/>
                          <a:pt x="422" y="480"/>
                        </a:cubicBezTo>
                        <a:cubicBezTo>
                          <a:pt x="405" y="475"/>
                          <a:pt x="385" y="472"/>
                          <a:pt x="369" y="458"/>
                        </a:cubicBezTo>
                        <a:cubicBezTo>
                          <a:pt x="358" y="449"/>
                          <a:pt x="338" y="452"/>
                          <a:pt x="322" y="448"/>
                        </a:cubicBezTo>
                        <a:cubicBezTo>
                          <a:pt x="311" y="445"/>
                          <a:pt x="302" y="442"/>
                          <a:pt x="294" y="435"/>
                        </a:cubicBezTo>
                        <a:cubicBezTo>
                          <a:pt x="294" y="435"/>
                          <a:pt x="294" y="435"/>
                          <a:pt x="294" y="435"/>
                        </a:cubicBezTo>
                        <a:cubicBezTo>
                          <a:pt x="278" y="422"/>
                          <a:pt x="257" y="417"/>
                          <a:pt x="242" y="403"/>
                        </a:cubicBezTo>
                        <a:cubicBezTo>
                          <a:pt x="242" y="403"/>
                          <a:pt x="242" y="403"/>
                          <a:pt x="242" y="403"/>
                        </a:cubicBezTo>
                        <a:cubicBezTo>
                          <a:pt x="239" y="394"/>
                          <a:pt x="229" y="389"/>
                          <a:pt x="226" y="379"/>
                        </a:cubicBezTo>
                        <a:cubicBezTo>
                          <a:pt x="224" y="375"/>
                          <a:pt x="219" y="372"/>
                          <a:pt x="216" y="373"/>
                        </a:cubicBezTo>
                        <a:cubicBezTo>
                          <a:pt x="199" y="379"/>
                          <a:pt x="192" y="365"/>
                          <a:pt x="182" y="356"/>
                        </a:cubicBezTo>
                        <a:cubicBezTo>
                          <a:pt x="168" y="344"/>
                          <a:pt x="154" y="331"/>
                          <a:pt x="133" y="330"/>
                        </a:cubicBezTo>
                        <a:cubicBezTo>
                          <a:pt x="118" y="329"/>
                          <a:pt x="117" y="312"/>
                          <a:pt x="110" y="303"/>
                        </a:cubicBezTo>
                        <a:cubicBezTo>
                          <a:pt x="110" y="303"/>
                          <a:pt x="110" y="303"/>
                          <a:pt x="110" y="303"/>
                        </a:cubicBezTo>
                        <a:cubicBezTo>
                          <a:pt x="106" y="304"/>
                          <a:pt x="107" y="298"/>
                          <a:pt x="102" y="297"/>
                        </a:cubicBezTo>
                        <a:cubicBezTo>
                          <a:pt x="80" y="288"/>
                          <a:pt x="56" y="285"/>
                          <a:pt x="33" y="277"/>
                        </a:cubicBezTo>
                        <a:cubicBezTo>
                          <a:pt x="32" y="277"/>
                          <a:pt x="31" y="276"/>
                          <a:pt x="30" y="275"/>
                        </a:cubicBezTo>
                        <a:cubicBezTo>
                          <a:pt x="30" y="275"/>
                          <a:pt x="30" y="275"/>
                          <a:pt x="30" y="275"/>
                        </a:cubicBezTo>
                        <a:cubicBezTo>
                          <a:pt x="27" y="269"/>
                          <a:pt x="22" y="265"/>
                          <a:pt x="16" y="263"/>
                        </a:cubicBezTo>
                        <a:cubicBezTo>
                          <a:pt x="0" y="259"/>
                          <a:pt x="6" y="253"/>
                          <a:pt x="14" y="247"/>
                        </a:cubicBezTo>
                        <a:cubicBezTo>
                          <a:pt x="14" y="247"/>
                          <a:pt x="14" y="247"/>
                          <a:pt x="14" y="247"/>
                        </a:cubicBezTo>
                        <a:cubicBezTo>
                          <a:pt x="16" y="244"/>
                          <a:pt x="20" y="251"/>
                          <a:pt x="21" y="246"/>
                        </a:cubicBezTo>
                        <a:cubicBezTo>
                          <a:pt x="27" y="222"/>
                          <a:pt x="50" y="223"/>
                          <a:pt x="66" y="215"/>
                        </a:cubicBezTo>
                        <a:cubicBezTo>
                          <a:pt x="66" y="215"/>
                          <a:pt x="66" y="215"/>
                          <a:pt x="66" y="215"/>
                        </a:cubicBezTo>
                        <a:cubicBezTo>
                          <a:pt x="70" y="208"/>
                          <a:pt x="75" y="201"/>
                          <a:pt x="80" y="194"/>
                        </a:cubicBezTo>
                        <a:cubicBezTo>
                          <a:pt x="88" y="180"/>
                          <a:pt x="85" y="163"/>
                          <a:pt x="71" y="155"/>
                        </a:cubicBezTo>
                        <a:cubicBezTo>
                          <a:pt x="66" y="151"/>
                          <a:pt x="61" y="149"/>
                          <a:pt x="60" y="142"/>
                        </a:cubicBezTo>
                        <a:cubicBezTo>
                          <a:pt x="58" y="135"/>
                          <a:pt x="53" y="126"/>
                          <a:pt x="60" y="120"/>
                        </a:cubicBezTo>
                        <a:cubicBezTo>
                          <a:pt x="67" y="114"/>
                          <a:pt x="73" y="119"/>
                          <a:pt x="79" y="124"/>
                        </a:cubicBezTo>
                        <a:cubicBezTo>
                          <a:pt x="85" y="128"/>
                          <a:pt x="92" y="129"/>
                          <a:pt x="98" y="123"/>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74" name="9Slide.vn 2">
                    <a:extLst>
                      <a:ext uri="{FF2B5EF4-FFF2-40B4-BE49-F238E27FC236}">
                        <a16:creationId xmlns:a16="http://schemas.microsoft.com/office/drawing/2014/main" xmlns="" id="{32B688CA-0100-59EC-B3D5-3C0D7EC0E896}"/>
                      </a:ext>
                    </a:extLst>
                  </p:cNvPr>
                  <p:cNvSpPr>
                    <a:spLocks/>
                  </p:cNvSpPr>
                  <p:nvPr>
                    <p:custDataLst>
                      <p:tags r:id="rId20"/>
                    </p:custDataLst>
                  </p:nvPr>
                </p:nvSpPr>
                <p:spPr bwMode="auto">
                  <a:xfrm flipV="1">
                    <a:off x="8676485" y="5684687"/>
                    <a:ext cx="45719" cy="45719"/>
                  </a:xfrm>
                  <a:custGeom>
                    <a:avLst/>
                    <a:gdLst>
                      <a:gd name="T0" fmla="*/ 102 w 681"/>
                      <a:gd name="T1" fmla="*/ 119 h 537"/>
                      <a:gd name="T2" fmla="*/ 170 w 681"/>
                      <a:gd name="T3" fmla="*/ 118 h 537"/>
                      <a:gd name="T4" fmla="*/ 268 w 681"/>
                      <a:gd name="T5" fmla="*/ 139 h 537"/>
                      <a:gd name="T6" fmla="*/ 308 w 681"/>
                      <a:gd name="T7" fmla="*/ 91 h 537"/>
                      <a:gd name="T8" fmla="*/ 334 w 681"/>
                      <a:gd name="T9" fmla="*/ 75 h 537"/>
                      <a:gd name="T10" fmla="*/ 334 w 681"/>
                      <a:gd name="T11" fmla="*/ 31 h 537"/>
                      <a:gd name="T12" fmla="*/ 383 w 681"/>
                      <a:gd name="T13" fmla="*/ 1 h 537"/>
                      <a:gd name="T14" fmla="*/ 446 w 681"/>
                      <a:gd name="T15" fmla="*/ 20 h 537"/>
                      <a:gd name="T16" fmla="*/ 457 w 681"/>
                      <a:gd name="T17" fmla="*/ 49 h 537"/>
                      <a:gd name="T18" fmla="*/ 483 w 681"/>
                      <a:gd name="T19" fmla="*/ 125 h 537"/>
                      <a:gd name="T20" fmla="*/ 502 w 681"/>
                      <a:gd name="T21" fmla="*/ 185 h 537"/>
                      <a:gd name="T22" fmla="*/ 532 w 681"/>
                      <a:gd name="T23" fmla="*/ 184 h 537"/>
                      <a:gd name="T24" fmla="*/ 604 w 681"/>
                      <a:gd name="T25" fmla="*/ 213 h 537"/>
                      <a:gd name="T26" fmla="*/ 661 w 681"/>
                      <a:gd name="T27" fmla="*/ 254 h 537"/>
                      <a:gd name="T28" fmla="*/ 668 w 681"/>
                      <a:gd name="T29" fmla="*/ 278 h 537"/>
                      <a:gd name="T30" fmla="*/ 662 w 681"/>
                      <a:gd name="T31" fmla="*/ 283 h 537"/>
                      <a:gd name="T32" fmla="*/ 644 w 681"/>
                      <a:gd name="T33" fmla="*/ 338 h 537"/>
                      <a:gd name="T34" fmla="*/ 640 w 681"/>
                      <a:gd name="T35" fmla="*/ 425 h 537"/>
                      <a:gd name="T36" fmla="*/ 615 w 681"/>
                      <a:gd name="T37" fmla="*/ 530 h 537"/>
                      <a:gd name="T38" fmla="*/ 583 w 681"/>
                      <a:gd name="T39" fmla="*/ 529 h 537"/>
                      <a:gd name="T40" fmla="*/ 528 w 681"/>
                      <a:gd name="T41" fmla="*/ 526 h 537"/>
                      <a:gd name="T42" fmla="*/ 463 w 681"/>
                      <a:gd name="T43" fmla="*/ 507 h 537"/>
                      <a:gd name="T44" fmla="*/ 369 w 681"/>
                      <a:gd name="T45" fmla="*/ 458 h 537"/>
                      <a:gd name="T46" fmla="*/ 294 w 681"/>
                      <a:gd name="T47" fmla="*/ 435 h 537"/>
                      <a:gd name="T48" fmla="*/ 242 w 681"/>
                      <a:gd name="T49" fmla="*/ 403 h 537"/>
                      <a:gd name="T50" fmla="*/ 226 w 681"/>
                      <a:gd name="T51" fmla="*/ 379 h 537"/>
                      <a:gd name="T52" fmla="*/ 182 w 681"/>
                      <a:gd name="T53" fmla="*/ 356 h 537"/>
                      <a:gd name="T54" fmla="*/ 110 w 681"/>
                      <a:gd name="T55" fmla="*/ 303 h 537"/>
                      <a:gd name="T56" fmla="*/ 102 w 681"/>
                      <a:gd name="T57" fmla="*/ 297 h 537"/>
                      <a:gd name="T58" fmla="*/ 30 w 681"/>
                      <a:gd name="T59" fmla="*/ 275 h 537"/>
                      <a:gd name="T60" fmla="*/ 16 w 681"/>
                      <a:gd name="T61" fmla="*/ 263 h 537"/>
                      <a:gd name="T62" fmla="*/ 14 w 681"/>
                      <a:gd name="T63" fmla="*/ 247 h 537"/>
                      <a:gd name="T64" fmla="*/ 66 w 681"/>
                      <a:gd name="T65" fmla="*/ 215 h 537"/>
                      <a:gd name="T66" fmla="*/ 80 w 681"/>
                      <a:gd name="T67" fmla="*/ 194 h 537"/>
                      <a:gd name="T68" fmla="*/ 60 w 681"/>
                      <a:gd name="T69" fmla="*/ 142 h 537"/>
                      <a:gd name="T70" fmla="*/ 79 w 681"/>
                      <a:gd name="T71" fmla="*/ 12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1" h="537">
                        <a:moveTo>
                          <a:pt x="98" y="123"/>
                        </a:moveTo>
                        <a:cubicBezTo>
                          <a:pt x="99" y="122"/>
                          <a:pt x="101" y="120"/>
                          <a:pt x="102" y="119"/>
                        </a:cubicBezTo>
                        <a:cubicBezTo>
                          <a:pt x="120" y="114"/>
                          <a:pt x="138" y="106"/>
                          <a:pt x="156" y="120"/>
                        </a:cubicBezTo>
                        <a:cubicBezTo>
                          <a:pt x="161" y="125"/>
                          <a:pt x="166" y="121"/>
                          <a:pt x="170" y="118"/>
                        </a:cubicBezTo>
                        <a:cubicBezTo>
                          <a:pt x="181" y="110"/>
                          <a:pt x="189" y="111"/>
                          <a:pt x="198" y="122"/>
                        </a:cubicBezTo>
                        <a:cubicBezTo>
                          <a:pt x="212" y="139"/>
                          <a:pt x="249" y="147"/>
                          <a:pt x="268" y="139"/>
                        </a:cubicBezTo>
                        <a:cubicBezTo>
                          <a:pt x="273" y="136"/>
                          <a:pt x="275" y="132"/>
                          <a:pt x="275" y="127"/>
                        </a:cubicBezTo>
                        <a:cubicBezTo>
                          <a:pt x="277" y="107"/>
                          <a:pt x="292" y="99"/>
                          <a:pt x="308" y="91"/>
                        </a:cubicBezTo>
                        <a:cubicBezTo>
                          <a:pt x="317" y="86"/>
                          <a:pt x="324" y="78"/>
                          <a:pt x="334" y="75"/>
                        </a:cubicBezTo>
                        <a:cubicBezTo>
                          <a:pt x="334" y="75"/>
                          <a:pt x="334" y="75"/>
                          <a:pt x="334" y="75"/>
                        </a:cubicBezTo>
                        <a:cubicBezTo>
                          <a:pt x="339" y="63"/>
                          <a:pt x="343" y="53"/>
                          <a:pt x="326" y="45"/>
                        </a:cubicBezTo>
                        <a:cubicBezTo>
                          <a:pt x="318" y="41"/>
                          <a:pt x="319" y="39"/>
                          <a:pt x="334" y="31"/>
                        </a:cubicBezTo>
                        <a:cubicBezTo>
                          <a:pt x="334" y="28"/>
                          <a:pt x="334" y="26"/>
                          <a:pt x="334" y="23"/>
                        </a:cubicBezTo>
                        <a:cubicBezTo>
                          <a:pt x="348" y="9"/>
                          <a:pt x="363" y="0"/>
                          <a:pt x="383" y="1"/>
                        </a:cubicBezTo>
                        <a:cubicBezTo>
                          <a:pt x="386" y="1"/>
                          <a:pt x="390" y="0"/>
                          <a:pt x="393" y="3"/>
                        </a:cubicBezTo>
                        <a:cubicBezTo>
                          <a:pt x="408" y="17"/>
                          <a:pt x="427" y="19"/>
                          <a:pt x="446" y="20"/>
                        </a:cubicBezTo>
                        <a:cubicBezTo>
                          <a:pt x="454" y="20"/>
                          <a:pt x="462" y="23"/>
                          <a:pt x="466" y="32"/>
                        </a:cubicBezTo>
                        <a:cubicBezTo>
                          <a:pt x="470" y="41"/>
                          <a:pt x="462" y="44"/>
                          <a:pt x="457" y="49"/>
                        </a:cubicBezTo>
                        <a:cubicBezTo>
                          <a:pt x="448" y="59"/>
                          <a:pt x="444" y="71"/>
                          <a:pt x="450" y="84"/>
                        </a:cubicBezTo>
                        <a:cubicBezTo>
                          <a:pt x="457" y="101"/>
                          <a:pt x="465" y="117"/>
                          <a:pt x="483" y="125"/>
                        </a:cubicBezTo>
                        <a:cubicBezTo>
                          <a:pt x="494" y="130"/>
                          <a:pt x="500" y="139"/>
                          <a:pt x="497" y="151"/>
                        </a:cubicBezTo>
                        <a:cubicBezTo>
                          <a:pt x="494" y="163"/>
                          <a:pt x="498" y="174"/>
                          <a:pt x="502" y="185"/>
                        </a:cubicBezTo>
                        <a:cubicBezTo>
                          <a:pt x="506" y="186"/>
                          <a:pt x="507" y="184"/>
                          <a:pt x="509" y="182"/>
                        </a:cubicBezTo>
                        <a:cubicBezTo>
                          <a:pt x="522" y="165"/>
                          <a:pt x="523" y="165"/>
                          <a:pt x="532" y="184"/>
                        </a:cubicBezTo>
                        <a:cubicBezTo>
                          <a:pt x="537" y="196"/>
                          <a:pt x="557" y="205"/>
                          <a:pt x="573" y="201"/>
                        </a:cubicBezTo>
                        <a:cubicBezTo>
                          <a:pt x="587" y="197"/>
                          <a:pt x="596" y="201"/>
                          <a:pt x="604" y="213"/>
                        </a:cubicBezTo>
                        <a:cubicBezTo>
                          <a:pt x="614" y="228"/>
                          <a:pt x="632" y="235"/>
                          <a:pt x="642" y="250"/>
                        </a:cubicBezTo>
                        <a:cubicBezTo>
                          <a:pt x="646" y="256"/>
                          <a:pt x="654" y="252"/>
                          <a:pt x="661" y="254"/>
                        </a:cubicBezTo>
                        <a:cubicBezTo>
                          <a:pt x="667" y="256"/>
                          <a:pt x="675" y="256"/>
                          <a:pt x="678" y="263"/>
                        </a:cubicBezTo>
                        <a:cubicBezTo>
                          <a:pt x="681" y="271"/>
                          <a:pt x="672" y="274"/>
                          <a:pt x="668" y="278"/>
                        </a:cubicBezTo>
                        <a:cubicBezTo>
                          <a:pt x="666" y="280"/>
                          <a:pt x="664" y="281"/>
                          <a:pt x="662" y="283"/>
                        </a:cubicBezTo>
                        <a:cubicBezTo>
                          <a:pt x="662" y="283"/>
                          <a:pt x="662" y="283"/>
                          <a:pt x="662" y="283"/>
                        </a:cubicBezTo>
                        <a:cubicBezTo>
                          <a:pt x="655" y="297"/>
                          <a:pt x="644" y="311"/>
                          <a:pt x="653" y="329"/>
                        </a:cubicBezTo>
                        <a:cubicBezTo>
                          <a:pt x="657" y="337"/>
                          <a:pt x="649" y="337"/>
                          <a:pt x="644" y="338"/>
                        </a:cubicBezTo>
                        <a:cubicBezTo>
                          <a:pt x="621" y="343"/>
                          <a:pt x="615" y="351"/>
                          <a:pt x="617" y="374"/>
                        </a:cubicBezTo>
                        <a:cubicBezTo>
                          <a:pt x="618" y="393"/>
                          <a:pt x="621" y="410"/>
                          <a:pt x="640" y="425"/>
                        </a:cubicBezTo>
                        <a:cubicBezTo>
                          <a:pt x="658" y="438"/>
                          <a:pt x="661" y="464"/>
                          <a:pt x="664" y="486"/>
                        </a:cubicBezTo>
                        <a:cubicBezTo>
                          <a:pt x="666" y="501"/>
                          <a:pt x="630" y="531"/>
                          <a:pt x="615" y="530"/>
                        </a:cubicBezTo>
                        <a:cubicBezTo>
                          <a:pt x="611" y="530"/>
                          <a:pt x="606" y="529"/>
                          <a:pt x="602" y="532"/>
                        </a:cubicBezTo>
                        <a:cubicBezTo>
                          <a:pt x="595" y="537"/>
                          <a:pt x="588" y="536"/>
                          <a:pt x="583" y="529"/>
                        </a:cubicBezTo>
                        <a:cubicBezTo>
                          <a:pt x="575" y="517"/>
                          <a:pt x="565" y="518"/>
                          <a:pt x="553" y="524"/>
                        </a:cubicBezTo>
                        <a:cubicBezTo>
                          <a:pt x="545" y="527"/>
                          <a:pt x="536" y="529"/>
                          <a:pt x="528" y="526"/>
                        </a:cubicBezTo>
                        <a:cubicBezTo>
                          <a:pt x="513" y="520"/>
                          <a:pt x="500" y="513"/>
                          <a:pt x="482" y="519"/>
                        </a:cubicBezTo>
                        <a:cubicBezTo>
                          <a:pt x="475" y="522"/>
                          <a:pt x="468" y="513"/>
                          <a:pt x="463" y="507"/>
                        </a:cubicBezTo>
                        <a:cubicBezTo>
                          <a:pt x="453" y="493"/>
                          <a:pt x="441" y="485"/>
                          <a:pt x="422" y="480"/>
                        </a:cubicBezTo>
                        <a:cubicBezTo>
                          <a:pt x="405" y="475"/>
                          <a:pt x="385" y="472"/>
                          <a:pt x="369" y="458"/>
                        </a:cubicBezTo>
                        <a:cubicBezTo>
                          <a:pt x="358" y="449"/>
                          <a:pt x="338" y="452"/>
                          <a:pt x="322" y="448"/>
                        </a:cubicBezTo>
                        <a:cubicBezTo>
                          <a:pt x="311" y="445"/>
                          <a:pt x="302" y="442"/>
                          <a:pt x="294" y="435"/>
                        </a:cubicBezTo>
                        <a:cubicBezTo>
                          <a:pt x="294" y="435"/>
                          <a:pt x="294" y="435"/>
                          <a:pt x="294" y="435"/>
                        </a:cubicBezTo>
                        <a:cubicBezTo>
                          <a:pt x="278" y="422"/>
                          <a:pt x="257" y="417"/>
                          <a:pt x="242" y="403"/>
                        </a:cubicBezTo>
                        <a:cubicBezTo>
                          <a:pt x="242" y="403"/>
                          <a:pt x="242" y="403"/>
                          <a:pt x="242" y="403"/>
                        </a:cubicBezTo>
                        <a:cubicBezTo>
                          <a:pt x="239" y="394"/>
                          <a:pt x="229" y="389"/>
                          <a:pt x="226" y="379"/>
                        </a:cubicBezTo>
                        <a:cubicBezTo>
                          <a:pt x="224" y="375"/>
                          <a:pt x="219" y="372"/>
                          <a:pt x="216" y="373"/>
                        </a:cubicBezTo>
                        <a:cubicBezTo>
                          <a:pt x="199" y="379"/>
                          <a:pt x="192" y="365"/>
                          <a:pt x="182" y="356"/>
                        </a:cubicBezTo>
                        <a:cubicBezTo>
                          <a:pt x="168" y="344"/>
                          <a:pt x="154" y="331"/>
                          <a:pt x="133" y="330"/>
                        </a:cubicBezTo>
                        <a:cubicBezTo>
                          <a:pt x="118" y="329"/>
                          <a:pt x="117" y="312"/>
                          <a:pt x="110" y="303"/>
                        </a:cubicBezTo>
                        <a:cubicBezTo>
                          <a:pt x="110" y="303"/>
                          <a:pt x="110" y="303"/>
                          <a:pt x="110" y="303"/>
                        </a:cubicBezTo>
                        <a:cubicBezTo>
                          <a:pt x="106" y="304"/>
                          <a:pt x="107" y="298"/>
                          <a:pt x="102" y="297"/>
                        </a:cubicBezTo>
                        <a:cubicBezTo>
                          <a:pt x="80" y="288"/>
                          <a:pt x="56" y="285"/>
                          <a:pt x="33" y="277"/>
                        </a:cubicBezTo>
                        <a:cubicBezTo>
                          <a:pt x="32" y="277"/>
                          <a:pt x="31" y="276"/>
                          <a:pt x="30" y="275"/>
                        </a:cubicBezTo>
                        <a:cubicBezTo>
                          <a:pt x="30" y="275"/>
                          <a:pt x="30" y="275"/>
                          <a:pt x="30" y="275"/>
                        </a:cubicBezTo>
                        <a:cubicBezTo>
                          <a:pt x="27" y="269"/>
                          <a:pt x="22" y="265"/>
                          <a:pt x="16" y="263"/>
                        </a:cubicBezTo>
                        <a:cubicBezTo>
                          <a:pt x="0" y="259"/>
                          <a:pt x="6" y="253"/>
                          <a:pt x="14" y="247"/>
                        </a:cubicBezTo>
                        <a:cubicBezTo>
                          <a:pt x="14" y="247"/>
                          <a:pt x="14" y="247"/>
                          <a:pt x="14" y="247"/>
                        </a:cubicBezTo>
                        <a:cubicBezTo>
                          <a:pt x="16" y="244"/>
                          <a:pt x="20" y="251"/>
                          <a:pt x="21" y="246"/>
                        </a:cubicBezTo>
                        <a:cubicBezTo>
                          <a:pt x="27" y="222"/>
                          <a:pt x="50" y="223"/>
                          <a:pt x="66" y="215"/>
                        </a:cubicBezTo>
                        <a:cubicBezTo>
                          <a:pt x="66" y="215"/>
                          <a:pt x="66" y="215"/>
                          <a:pt x="66" y="215"/>
                        </a:cubicBezTo>
                        <a:cubicBezTo>
                          <a:pt x="70" y="208"/>
                          <a:pt x="75" y="201"/>
                          <a:pt x="80" y="194"/>
                        </a:cubicBezTo>
                        <a:cubicBezTo>
                          <a:pt x="88" y="180"/>
                          <a:pt x="85" y="163"/>
                          <a:pt x="71" y="155"/>
                        </a:cubicBezTo>
                        <a:cubicBezTo>
                          <a:pt x="66" y="151"/>
                          <a:pt x="61" y="149"/>
                          <a:pt x="60" y="142"/>
                        </a:cubicBezTo>
                        <a:cubicBezTo>
                          <a:pt x="58" y="135"/>
                          <a:pt x="53" y="126"/>
                          <a:pt x="60" y="120"/>
                        </a:cubicBezTo>
                        <a:cubicBezTo>
                          <a:pt x="67" y="114"/>
                          <a:pt x="73" y="119"/>
                          <a:pt x="79" y="124"/>
                        </a:cubicBezTo>
                        <a:cubicBezTo>
                          <a:pt x="85" y="128"/>
                          <a:pt x="92" y="129"/>
                          <a:pt x="98" y="123"/>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75" name="9Slide.vn 2">
                    <a:extLst>
                      <a:ext uri="{FF2B5EF4-FFF2-40B4-BE49-F238E27FC236}">
                        <a16:creationId xmlns:a16="http://schemas.microsoft.com/office/drawing/2014/main" xmlns="" id="{91DE12A1-5307-4094-4191-63F60DAD6C24}"/>
                      </a:ext>
                    </a:extLst>
                  </p:cNvPr>
                  <p:cNvSpPr>
                    <a:spLocks/>
                  </p:cNvSpPr>
                  <p:nvPr>
                    <p:custDataLst>
                      <p:tags r:id="rId21"/>
                    </p:custDataLst>
                  </p:nvPr>
                </p:nvSpPr>
                <p:spPr bwMode="auto">
                  <a:xfrm flipV="1">
                    <a:off x="8741641" y="5775637"/>
                    <a:ext cx="55310" cy="61405"/>
                  </a:xfrm>
                  <a:custGeom>
                    <a:avLst/>
                    <a:gdLst>
                      <a:gd name="T0" fmla="*/ 102 w 681"/>
                      <a:gd name="T1" fmla="*/ 119 h 537"/>
                      <a:gd name="T2" fmla="*/ 170 w 681"/>
                      <a:gd name="T3" fmla="*/ 118 h 537"/>
                      <a:gd name="T4" fmla="*/ 268 w 681"/>
                      <a:gd name="T5" fmla="*/ 139 h 537"/>
                      <a:gd name="T6" fmla="*/ 308 w 681"/>
                      <a:gd name="T7" fmla="*/ 91 h 537"/>
                      <a:gd name="T8" fmla="*/ 334 w 681"/>
                      <a:gd name="T9" fmla="*/ 75 h 537"/>
                      <a:gd name="T10" fmla="*/ 334 w 681"/>
                      <a:gd name="T11" fmla="*/ 31 h 537"/>
                      <a:gd name="T12" fmla="*/ 383 w 681"/>
                      <a:gd name="T13" fmla="*/ 1 h 537"/>
                      <a:gd name="T14" fmla="*/ 446 w 681"/>
                      <a:gd name="T15" fmla="*/ 20 h 537"/>
                      <a:gd name="T16" fmla="*/ 457 w 681"/>
                      <a:gd name="T17" fmla="*/ 49 h 537"/>
                      <a:gd name="T18" fmla="*/ 483 w 681"/>
                      <a:gd name="T19" fmla="*/ 125 h 537"/>
                      <a:gd name="T20" fmla="*/ 502 w 681"/>
                      <a:gd name="T21" fmla="*/ 185 h 537"/>
                      <a:gd name="T22" fmla="*/ 532 w 681"/>
                      <a:gd name="T23" fmla="*/ 184 h 537"/>
                      <a:gd name="T24" fmla="*/ 604 w 681"/>
                      <a:gd name="T25" fmla="*/ 213 h 537"/>
                      <a:gd name="T26" fmla="*/ 661 w 681"/>
                      <a:gd name="T27" fmla="*/ 254 h 537"/>
                      <a:gd name="T28" fmla="*/ 668 w 681"/>
                      <a:gd name="T29" fmla="*/ 278 h 537"/>
                      <a:gd name="T30" fmla="*/ 662 w 681"/>
                      <a:gd name="T31" fmla="*/ 283 h 537"/>
                      <a:gd name="T32" fmla="*/ 644 w 681"/>
                      <a:gd name="T33" fmla="*/ 338 h 537"/>
                      <a:gd name="T34" fmla="*/ 640 w 681"/>
                      <a:gd name="T35" fmla="*/ 425 h 537"/>
                      <a:gd name="T36" fmla="*/ 615 w 681"/>
                      <a:gd name="T37" fmla="*/ 530 h 537"/>
                      <a:gd name="T38" fmla="*/ 583 w 681"/>
                      <a:gd name="T39" fmla="*/ 529 h 537"/>
                      <a:gd name="T40" fmla="*/ 528 w 681"/>
                      <a:gd name="T41" fmla="*/ 526 h 537"/>
                      <a:gd name="T42" fmla="*/ 463 w 681"/>
                      <a:gd name="T43" fmla="*/ 507 h 537"/>
                      <a:gd name="T44" fmla="*/ 369 w 681"/>
                      <a:gd name="T45" fmla="*/ 458 h 537"/>
                      <a:gd name="T46" fmla="*/ 294 w 681"/>
                      <a:gd name="T47" fmla="*/ 435 h 537"/>
                      <a:gd name="T48" fmla="*/ 242 w 681"/>
                      <a:gd name="T49" fmla="*/ 403 h 537"/>
                      <a:gd name="T50" fmla="*/ 226 w 681"/>
                      <a:gd name="T51" fmla="*/ 379 h 537"/>
                      <a:gd name="T52" fmla="*/ 182 w 681"/>
                      <a:gd name="T53" fmla="*/ 356 h 537"/>
                      <a:gd name="T54" fmla="*/ 110 w 681"/>
                      <a:gd name="T55" fmla="*/ 303 h 537"/>
                      <a:gd name="T56" fmla="*/ 102 w 681"/>
                      <a:gd name="T57" fmla="*/ 297 h 537"/>
                      <a:gd name="T58" fmla="*/ 30 w 681"/>
                      <a:gd name="T59" fmla="*/ 275 h 537"/>
                      <a:gd name="T60" fmla="*/ 16 w 681"/>
                      <a:gd name="T61" fmla="*/ 263 h 537"/>
                      <a:gd name="T62" fmla="*/ 14 w 681"/>
                      <a:gd name="T63" fmla="*/ 247 h 537"/>
                      <a:gd name="T64" fmla="*/ 66 w 681"/>
                      <a:gd name="T65" fmla="*/ 215 h 537"/>
                      <a:gd name="T66" fmla="*/ 80 w 681"/>
                      <a:gd name="T67" fmla="*/ 194 h 537"/>
                      <a:gd name="T68" fmla="*/ 60 w 681"/>
                      <a:gd name="T69" fmla="*/ 142 h 537"/>
                      <a:gd name="T70" fmla="*/ 79 w 681"/>
                      <a:gd name="T71" fmla="*/ 12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1" h="537">
                        <a:moveTo>
                          <a:pt x="98" y="123"/>
                        </a:moveTo>
                        <a:cubicBezTo>
                          <a:pt x="99" y="122"/>
                          <a:pt x="101" y="120"/>
                          <a:pt x="102" y="119"/>
                        </a:cubicBezTo>
                        <a:cubicBezTo>
                          <a:pt x="120" y="114"/>
                          <a:pt x="138" y="106"/>
                          <a:pt x="156" y="120"/>
                        </a:cubicBezTo>
                        <a:cubicBezTo>
                          <a:pt x="161" y="125"/>
                          <a:pt x="166" y="121"/>
                          <a:pt x="170" y="118"/>
                        </a:cubicBezTo>
                        <a:cubicBezTo>
                          <a:pt x="181" y="110"/>
                          <a:pt x="189" y="111"/>
                          <a:pt x="198" y="122"/>
                        </a:cubicBezTo>
                        <a:cubicBezTo>
                          <a:pt x="212" y="139"/>
                          <a:pt x="249" y="147"/>
                          <a:pt x="268" y="139"/>
                        </a:cubicBezTo>
                        <a:cubicBezTo>
                          <a:pt x="273" y="136"/>
                          <a:pt x="275" y="132"/>
                          <a:pt x="275" y="127"/>
                        </a:cubicBezTo>
                        <a:cubicBezTo>
                          <a:pt x="277" y="107"/>
                          <a:pt x="292" y="99"/>
                          <a:pt x="308" y="91"/>
                        </a:cubicBezTo>
                        <a:cubicBezTo>
                          <a:pt x="317" y="86"/>
                          <a:pt x="324" y="78"/>
                          <a:pt x="334" y="75"/>
                        </a:cubicBezTo>
                        <a:cubicBezTo>
                          <a:pt x="334" y="75"/>
                          <a:pt x="334" y="75"/>
                          <a:pt x="334" y="75"/>
                        </a:cubicBezTo>
                        <a:cubicBezTo>
                          <a:pt x="339" y="63"/>
                          <a:pt x="343" y="53"/>
                          <a:pt x="326" y="45"/>
                        </a:cubicBezTo>
                        <a:cubicBezTo>
                          <a:pt x="318" y="41"/>
                          <a:pt x="319" y="39"/>
                          <a:pt x="334" y="31"/>
                        </a:cubicBezTo>
                        <a:cubicBezTo>
                          <a:pt x="334" y="28"/>
                          <a:pt x="334" y="26"/>
                          <a:pt x="334" y="23"/>
                        </a:cubicBezTo>
                        <a:cubicBezTo>
                          <a:pt x="348" y="9"/>
                          <a:pt x="363" y="0"/>
                          <a:pt x="383" y="1"/>
                        </a:cubicBezTo>
                        <a:cubicBezTo>
                          <a:pt x="386" y="1"/>
                          <a:pt x="390" y="0"/>
                          <a:pt x="393" y="3"/>
                        </a:cubicBezTo>
                        <a:cubicBezTo>
                          <a:pt x="408" y="17"/>
                          <a:pt x="427" y="19"/>
                          <a:pt x="446" y="20"/>
                        </a:cubicBezTo>
                        <a:cubicBezTo>
                          <a:pt x="454" y="20"/>
                          <a:pt x="462" y="23"/>
                          <a:pt x="466" y="32"/>
                        </a:cubicBezTo>
                        <a:cubicBezTo>
                          <a:pt x="470" y="41"/>
                          <a:pt x="462" y="44"/>
                          <a:pt x="457" y="49"/>
                        </a:cubicBezTo>
                        <a:cubicBezTo>
                          <a:pt x="448" y="59"/>
                          <a:pt x="444" y="71"/>
                          <a:pt x="450" y="84"/>
                        </a:cubicBezTo>
                        <a:cubicBezTo>
                          <a:pt x="457" y="101"/>
                          <a:pt x="465" y="117"/>
                          <a:pt x="483" y="125"/>
                        </a:cubicBezTo>
                        <a:cubicBezTo>
                          <a:pt x="494" y="130"/>
                          <a:pt x="500" y="139"/>
                          <a:pt x="497" y="151"/>
                        </a:cubicBezTo>
                        <a:cubicBezTo>
                          <a:pt x="494" y="163"/>
                          <a:pt x="498" y="174"/>
                          <a:pt x="502" y="185"/>
                        </a:cubicBezTo>
                        <a:cubicBezTo>
                          <a:pt x="506" y="186"/>
                          <a:pt x="507" y="184"/>
                          <a:pt x="509" y="182"/>
                        </a:cubicBezTo>
                        <a:cubicBezTo>
                          <a:pt x="522" y="165"/>
                          <a:pt x="523" y="165"/>
                          <a:pt x="532" y="184"/>
                        </a:cubicBezTo>
                        <a:cubicBezTo>
                          <a:pt x="537" y="196"/>
                          <a:pt x="557" y="205"/>
                          <a:pt x="573" y="201"/>
                        </a:cubicBezTo>
                        <a:cubicBezTo>
                          <a:pt x="587" y="197"/>
                          <a:pt x="596" y="201"/>
                          <a:pt x="604" y="213"/>
                        </a:cubicBezTo>
                        <a:cubicBezTo>
                          <a:pt x="614" y="228"/>
                          <a:pt x="632" y="235"/>
                          <a:pt x="642" y="250"/>
                        </a:cubicBezTo>
                        <a:cubicBezTo>
                          <a:pt x="646" y="256"/>
                          <a:pt x="654" y="252"/>
                          <a:pt x="661" y="254"/>
                        </a:cubicBezTo>
                        <a:cubicBezTo>
                          <a:pt x="667" y="256"/>
                          <a:pt x="675" y="256"/>
                          <a:pt x="678" y="263"/>
                        </a:cubicBezTo>
                        <a:cubicBezTo>
                          <a:pt x="681" y="271"/>
                          <a:pt x="672" y="274"/>
                          <a:pt x="668" y="278"/>
                        </a:cubicBezTo>
                        <a:cubicBezTo>
                          <a:pt x="666" y="280"/>
                          <a:pt x="664" y="281"/>
                          <a:pt x="662" y="283"/>
                        </a:cubicBezTo>
                        <a:cubicBezTo>
                          <a:pt x="662" y="283"/>
                          <a:pt x="662" y="283"/>
                          <a:pt x="662" y="283"/>
                        </a:cubicBezTo>
                        <a:cubicBezTo>
                          <a:pt x="655" y="297"/>
                          <a:pt x="644" y="311"/>
                          <a:pt x="653" y="329"/>
                        </a:cubicBezTo>
                        <a:cubicBezTo>
                          <a:pt x="657" y="337"/>
                          <a:pt x="649" y="337"/>
                          <a:pt x="644" y="338"/>
                        </a:cubicBezTo>
                        <a:cubicBezTo>
                          <a:pt x="621" y="343"/>
                          <a:pt x="615" y="351"/>
                          <a:pt x="617" y="374"/>
                        </a:cubicBezTo>
                        <a:cubicBezTo>
                          <a:pt x="618" y="393"/>
                          <a:pt x="621" y="410"/>
                          <a:pt x="640" y="425"/>
                        </a:cubicBezTo>
                        <a:cubicBezTo>
                          <a:pt x="658" y="438"/>
                          <a:pt x="661" y="464"/>
                          <a:pt x="664" y="486"/>
                        </a:cubicBezTo>
                        <a:cubicBezTo>
                          <a:pt x="666" y="501"/>
                          <a:pt x="630" y="531"/>
                          <a:pt x="615" y="530"/>
                        </a:cubicBezTo>
                        <a:cubicBezTo>
                          <a:pt x="611" y="530"/>
                          <a:pt x="606" y="529"/>
                          <a:pt x="602" y="532"/>
                        </a:cubicBezTo>
                        <a:cubicBezTo>
                          <a:pt x="595" y="537"/>
                          <a:pt x="588" y="536"/>
                          <a:pt x="583" y="529"/>
                        </a:cubicBezTo>
                        <a:cubicBezTo>
                          <a:pt x="575" y="517"/>
                          <a:pt x="565" y="518"/>
                          <a:pt x="553" y="524"/>
                        </a:cubicBezTo>
                        <a:cubicBezTo>
                          <a:pt x="545" y="527"/>
                          <a:pt x="536" y="529"/>
                          <a:pt x="528" y="526"/>
                        </a:cubicBezTo>
                        <a:cubicBezTo>
                          <a:pt x="513" y="520"/>
                          <a:pt x="500" y="513"/>
                          <a:pt x="482" y="519"/>
                        </a:cubicBezTo>
                        <a:cubicBezTo>
                          <a:pt x="475" y="522"/>
                          <a:pt x="468" y="513"/>
                          <a:pt x="463" y="507"/>
                        </a:cubicBezTo>
                        <a:cubicBezTo>
                          <a:pt x="453" y="493"/>
                          <a:pt x="441" y="485"/>
                          <a:pt x="422" y="480"/>
                        </a:cubicBezTo>
                        <a:cubicBezTo>
                          <a:pt x="405" y="475"/>
                          <a:pt x="385" y="472"/>
                          <a:pt x="369" y="458"/>
                        </a:cubicBezTo>
                        <a:cubicBezTo>
                          <a:pt x="358" y="449"/>
                          <a:pt x="338" y="452"/>
                          <a:pt x="322" y="448"/>
                        </a:cubicBezTo>
                        <a:cubicBezTo>
                          <a:pt x="311" y="445"/>
                          <a:pt x="302" y="442"/>
                          <a:pt x="294" y="435"/>
                        </a:cubicBezTo>
                        <a:cubicBezTo>
                          <a:pt x="294" y="435"/>
                          <a:pt x="294" y="435"/>
                          <a:pt x="294" y="435"/>
                        </a:cubicBezTo>
                        <a:cubicBezTo>
                          <a:pt x="278" y="422"/>
                          <a:pt x="257" y="417"/>
                          <a:pt x="242" y="403"/>
                        </a:cubicBezTo>
                        <a:cubicBezTo>
                          <a:pt x="242" y="403"/>
                          <a:pt x="242" y="403"/>
                          <a:pt x="242" y="403"/>
                        </a:cubicBezTo>
                        <a:cubicBezTo>
                          <a:pt x="239" y="394"/>
                          <a:pt x="229" y="389"/>
                          <a:pt x="226" y="379"/>
                        </a:cubicBezTo>
                        <a:cubicBezTo>
                          <a:pt x="224" y="375"/>
                          <a:pt x="219" y="372"/>
                          <a:pt x="216" y="373"/>
                        </a:cubicBezTo>
                        <a:cubicBezTo>
                          <a:pt x="199" y="379"/>
                          <a:pt x="192" y="365"/>
                          <a:pt x="182" y="356"/>
                        </a:cubicBezTo>
                        <a:cubicBezTo>
                          <a:pt x="168" y="344"/>
                          <a:pt x="154" y="331"/>
                          <a:pt x="133" y="330"/>
                        </a:cubicBezTo>
                        <a:cubicBezTo>
                          <a:pt x="118" y="329"/>
                          <a:pt x="117" y="312"/>
                          <a:pt x="110" y="303"/>
                        </a:cubicBezTo>
                        <a:cubicBezTo>
                          <a:pt x="110" y="303"/>
                          <a:pt x="110" y="303"/>
                          <a:pt x="110" y="303"/>
                        </a:cubicBezTo>
                        <a:cubicBezTo>
                          <a:pt x="106" y="304"/>
                          <a:pt x="107" y="298"/>
                          <a:pt x="102" y="297"/>
                        </a:cubicBezTo>
                        <a:cubicBezTo>
                          <a:pt x="80" y="288"/>
                          <a:pt x="56" y="285"/>
                          <a:pt x="33" y="277"/>
                        </a:cubicBezTo>
                        <a:cubicBezTo>
                          <a:pt x="32" y="277"/>
                          <a:pt x="31" y="276"/>
                          <a:pt x="30" y="275"/>
                        </a:cubicBezTo>
                        <a:cubicBezTo>
                          <a:pt x="30" y="275"/>
                          <a:pt x="30" y="275"/>
                          <a:pt x="30" y="275"/>
                        </a:cubicBezTo>
                        <a:cubicBezTo>
                          <a:pt x="27" y="269"/>
                          <a:pt x="22" y="265"/>
                          <a:pt x="16" y="263"/>
                        </a:cubicBezTo>
                        <a:cubicBezTo>
                          <a:pt x="0" y="259"/>
                          <a:pt x="6" y="253"/>
                          <a:pt x="14" y="247"/>
                        </a:cubicBezTo>
                        <a:cubicBezTo>
                          <a:pt x="14" y="247"/>
                          <a:pt x="14" y="247"/>
                          <a:pt x="14" y="247"/>
                        </a:cubicBezTo>
                        <a:cubicBezTo>
                          <a:pt x="16" y="244"/>
                          <a:pt x="20" y="251"/>
                          <a:pt x="21" y="246"/>
                        </a:cubicBezTo>
                        <a:cubicBezTo>
                          <a:pt x="27" y="222"/>
                          <a:pt x="50" y="223"/>
                          <a:pt x="66" y="215"/>
                        </a:cubicBezTo>
                        <a:cubicBezTo>
                          <a:pt x="66" y="215"/>
                          <a:pt x="66" y="215"/>
                          <a:pt x="66" y="215"/>
                        </a:cubicBezTo>
                        <a:cubicBezTo>
                          <a:pt x="70" y="208"/>
                          <a:pt x="75" y="201"/>
                          <a:pt x="80" y="194"/>
                        </a:cubicBezTo>
                        <a:cubicBezTo>
                          <a:pt x="88" y="180"/>
                          <a:pt x="85" y="163"/>
                          <a:pt x="71" y="155"/>
                        </a:cubicBezTo>
                        <a:cubicBezTo>
                          <a:pt x="66" y="151"/>
                          <a:pt x="61" y="149"/>
                          <a:pt x="60" y="142"/>
                        </a:cubicBezTo>
                        <a:cubicBezTo>
                          <a:pt x="58" y="135"/>
                          <a:pt x="53" y="126"/>
                          <a:pt x="60" y="120"/>
                        </a:cubicBezTo>
                        <a:cubicBezTo>
                          <a:pt x="67" y="114"/>
                          <a:pt x="73" y="119"/>
                          <a:pt x="79" y="124"/>
                        </a:cubicBezTo>
                        <a:cubicBezTo>
                          <a:pt x="85" y="128"/>
                          <a:pt x="92" y="129"/>
                          <a:pt x="98" y="123"/>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76" name="9Slide.vn 38">
                    <a:extLst>
                      <a:ext uri="{FF2B5EF4-FFF2-40B4-BE49-F238E27FC236}">
                        <a16:creationId xmlns:a16="http://schemas.microsoft.com/office/drawing/2014/main" xmlns="" id="{E1D30BFA-605C-DD7B-819C-598D4938F8B3}"/>
                      </a:ext>
                    </a:extLst>
                  </p:cNvPr>
                  <p:cNvSpPr>
                    <a:spLocks/>
                  </p:cNvSpPr>
                  <p:nvPr>
                    <p:custDataLst>
                      <p:tags r:id="rId22"/>
                    </p:custDataLst>
                  </p:nvPr>
                </p:nvSpPr>
                <p:spPr bwMode="auto">
                  <a:xfrm>
                    <a:off x="8528206" y="5906765"/>
                    <a:ext cx="102834" cy="76102"/>
                  </a:xfrm>
                  <a:custGeom>
                    <a:avLst/>
                    <a:gdLst>
                      <a:gd name="T0" fmla="*/ 28 w 508"/>
                      <a:gd name="T1" fmla="*/ 269 h 376"/>
                      <a:gd name="T2" fmla="*/ 16 w 508"/>
                      <a:gd name="T3" fmla="*/ 265 h 376"/>
                      <a:gd name="T4" fmla="*/ 14 w 508"/>
                      <a:gd name="T5" fmla="*/ 263 h 376"/>
                      <a:gd name="T6" fmla="*/ 4 w 508"/>
                      <a:gd name="T7" fmla="*/ 238 h 376"/>
                      <a:gd name="T8" fmla="*/ 1 w 508"/>
                      <a:gd name="T9" fmla="*/ 233 h 376"/>
                      <a:gd name="T10" fmla="*/ 40 w 508"/>
                      <a:gd name="T11" fmla="*/ 194 h 376"/>
                      <a:gd name="T12" fmla="*/ 128 w 508"/>
                      <a:gd name="T13" fmla="*/ 152 h 376"/>
                      <a:gd name="T14" fmla="*/ 133 w 508"/>
                      <a:gd name="T15" fmla="*/ 149 h 376"/>
                      <a:gd name="T16" fmla="*/ 168 w 508"/>
                      <a:gd name="T17" fmla="*/ 151 h 376"/>
                      <a:gd name="T18" fmla="*/ 196 w 508"/>
                      <a:gd name="T19" fmla="*/ 154 h 376"/>
                      <a:gd name="T20" fmla="*/ 224 w 508"/>
                      <a:gd name="T21" fmla="*/ 168 h 376"/>
                      <a:gd name="T22" fmla="*/ 228 w 508"/>
                      <a:gd name="T23" fmla="*/ 172 h 376"/>
                      <a:gd name="T24" fmla="*/ 281 w 508"/>
                      <a:gd name="T25" fmla="*/ 160 h 376"/>
                      <a:gd name="T26" fmla="*/ 283 w 508"/>
                      <a:gd name="T27" fmla="*/ 133 h 376"/>
                      <a:gd name="T28" fmla="*/ 252 w 508"/>
                      <a:gd name="T29" fmla="*/ 85 h 376"/>
                      <a:gd name="T30" fmla="*/ 261 w 508"/>
                      <a:gd name="T31" fmla="*/ 58 h 376"/>
                      <a:gd name="T32" fmla="*/ 264 w 508"/>
                      <a:gd name="T33" fmla="*/ 57 h 376"/>
                      <a:gd name="T34" fmla="*/ 302 w 508"/>
                      <a:gd name="T35" fmla="*/ 49 h 376"/>
                      <a:gd name="T36" fmla="*/ 321 w 508"/>
                      <a:gd name="T37" fmla="*/ 48 h 376"/>
                      <a:gd name="T38" fmla="*/ 356 w 508"/>
                      <a:gd name="T39" fmla="*/ 36 h 376"/>
                      <a:gd name="T40" fmla="*/ 364 w 508"/>
                      <a:gd name="T41" fmla="*/ 35 h 376"/>
                      <a:gd name="T42" fmla="*/ 367 w 508"/>
                      <a:gd name="T43" fmla="*/ 39 h 376"/>
                      <a:gd name="T44" fmla="*/ 405 w 508"/>
                      <a:gd name="T45" fmla="*/ 17 h 376"/>
                      <a:gd name="T46" fmla="*/ 455 w 508"/>
                      <a:gd name="T47" fmla="*/ 8 h 376"/>
                      <a:gd name="T48" fmla="*/ 485 w 508"/>
                      <a:gd name="T49" fmla="*/ 2 h 376"/>
                      <a:gd name="T50" fmla="*/ 496 w 508"/>
                      <a:gd name="T51" fmla="*/ 3 h 376"/>
                      <a:gd name="T52" fmla="*/ 503 w 508"/>
                      <a:gd name="T53" fmla="*/ 48 h 376"/>
                      <a:gd name="T54" fmla="*/ 499 w 508"/>
                      <a:gd name="T55" fmla="*/ 71 h 376"/>
                      <a:gd name="T56" fmla="*/ 496 w 508"/>
                      <a:gd name="T57" fmla="*/ 91 h 376"/>
                      <a:gd name="T58" fmla="*/ 484 w 508"/>
                      <a:gd name="T59" fmla="*/ 145 h 376"/>
                      <a:gd name="T60" fmla="*/ 484 w 508"/>
                      <a:gd name="T61" fmla="*/ 147 h 376"/>
                      <a:gd name="T62" fmla="*/ 480 w 508"/>
                      <a:gd name="T63" fmla="*/ 180 h 376"/>
                      <a:gd name="T64" fmla="*/ 494 w 508"/>
                      <a:gd name="T65" fmla="*/ 214 h 376"/>
                      <a:gd name="T66" fmla="*/ 485 w 508"/>
                      <a:gd name="T67" fmla="*/ 224 h 376"/>
                      <a:gd name="T68" fmla="*/ 459 w 508"/>
                      <a:gd name="T69" fmla="*/ 231 h 376"/>
                      <a:gd name="T70" fmla="*/ 450 w 508"/>
                      <a:gd name="T71" fmla="*/ 253 h 376"/>
                      <a:gd name="T72" fmla="*/ 458 w 508"/>
                      <a:gd name="T73" fmla="*/ 278 h 376"/>
                      <a:gd name="T74" fmla="*/ 391 w 508"/>
                      <a:gd name="T75" fmla="*/ 278 h 376"/>
                      <a:gd name="T76" fmla="*/ 363 w 508"/>
                      <a:gd name="T77" fmla="*/ 276 h 376"/>
                      <a:gd name="T78" fmla="*/ 352 w 508"/>
                      <a:gd name="T79" fmla="*/ 303 h 376"/>
                      <a:gd name="T80" fmla="*/ 346 w 508"/>
                      <a:gd name="T81" fmla="*/ 330 h 376"/>
                      <a:gd name="T82" fmla="*/ 278 w 508"/>
                      <a:gd name="T83" fmla="*/ 376 h 376"/>
                      <a:gd name="T84" fmla="*/ 239 w 508"/>
                      <a:gd name="T85" fmla="*/ 334 h 376"/>
                      <a:gd name="T86" fmla="*/ 202 w 508"/>
                      <a:gd name="T87" fmla="*/ 329 h 376"/>
                      <a:gd name="T88" fmla="*/ 155 w 508"/>
                      <a:gd name="T89" fmla="*/ 342 h 376"/>
                      <a:gd name="T90" fmla="*/ 117 w 508"/>
                      <a:gd name="T91" fmla="*/ 335 h 376"/>
                      <a:gd name="T92" fmla="*/ 113 w 508"/>
                      <a:gd name="T93" fmla="*/ 328 h 376"/>
                      <a:gd name="T94" fmla="*/ 68 w 508"/>
                      <a:gd name="T95" fmla="*/ 305 h 376"/>
                      <a:gd name="T96" fmla="*/ 64 w 508"/>
                      <a:gd name="T97" fmla="*/ 282 h 376"/>
                      <a:gd name="T98" fmla="*/ 38 w 508"/>
                      <a:gd name="T99" fmla="*/ 262 h 376"/>
                      <a:gd name="T100" fmla="*/ 28 w 508"/>
                      <a:gd name="T101" fmla="*/ 26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8" h="376">
                        <a:moveTo>
                          <a:pt x="28" y="269"/>
                        </a:moveTo>
                        <a:cubicBezTo>
                          <a:pt x="24" y="268"/>
                          <a:pt x="20" y="266"/>
                          <a:pt x="16" y="265"/>
                        </a:cubicBezTo>
                        <a:cubicBezTo>
                          <a:pt x="15" y="264"/>
                          <a:pt x="15" y="263"/>
                          <a:pt x="14" y="263"/>
                        </a:cubicBezTo>
                        <a:cubicBezTo>
                          <a:pt x="9" y="255"/>
                          <a:pt x="14" y="243"/>
                          <a:pt x="4" y="238"/>
                        </a:cubicBezTo>
                        <a:cubicBezTo>
                          <a:pt x="2" y="237"/>
                          <a:pt x="2" y="235"/>
                          <a:pt x="1" y="233"/>
                        </a:cubicBezTo>
                        <a:cubicBezTo>
                          <a:pt x="0" y="206"/>
                          <a:pt x="19" y="198"/>
                          <a:pt x="40" y="194"/>
                        </a:cubicBezTo>
                        <a:cubicBezTo>
                          <a:pt x="74" y="188"/>
                          <a:pt x="105" y="178"/>
                          <a:pt x="128" y="152"/>
                        </a:cubicBezTo>
                        <a:cubicBezTo>
                          <a:pt x="130" y="151"/>
                          <a:pt x="131" y="150"/>
                          <a:pt x="133" y="149"/>
                        </a:cubicBezTo>
                        <a:cubicBezTo>
                          <a:pt x="145" y="140"/>
                          <a:pt x="156" y="135"/>
                          <a:pt x="168" y="151"/>
                        </a:cubicBezTo>
                        <a:cubicBezTo>
                          <a:pt x="174" y="161"/>
                          <a:pt x="186" y="156"/>
                          <a:pt x="196" y="154"/>
                        </a:cubicBezTo>
                        <a:cubicBezTo>
                          <a:pt x="210" y="151"/>
                          <a:pt x="220" y="154"/>
                          <a:pt x="224" y="168"/>
                        </a:cubicBezTo>
                        <a:cubicBezTo>
                          <a:pt x="226" y="169"/>
                          <a:pt x="227" y="171"/>
                          <a:pt x="228" y="172"/>
                        </a:cubicBezTo>
                        <a:cubicBezTo>
                          <a:pt x="248" y="179"/>
                          <a:pt x="265" y="176"/>
                          <a:pt x="281" y="160"/>
                        </a:cubicBezTo>
                        <a:cubicBezTo>
                          <a:pt x="289" y="151"/>
                          <a:pt x="292" y="142"/>
                          <a:pt x="283" y="133"/>
                        </a:cubicBezTo>
                        <a:cubicBezTo>
                          <a:pt x="269" y="119"/>
                          <a:pt x="266" y="99"/>
                          <a:pt x="252" y="85"/>
                        </a:cubicBezTo>
                        <a:cubicBezTo>
                          <a:pt x="243" y="76"/>
                          <a:pt x="253" y="66"/>
                          <a:pt x="261" y="58"/>
                        </a:cubicBezTo>
                        <a:cubicBezTo>
                          <a:pt x="262" y="58"/>
                          <a:pt x="263" y="58"/>
                          <a:pt x="264" y="57"/>
                        </a:cubicBezTo>
                        <a:cubicBezTo>
                          <a:pt x="278" y="61"/>
                          <a:pt x="292" y="66"/>
                          <a:pt x="302" y="49"/>
                        </a:cubicBezTo>
                        <a:cubicBezTo>
                          <a:pt x="307" y="42"/>
                          <a:pt x="314" y="45"/>
                          <a:pt x="321" y="48"/>
                        </a:cubicBezTo>
                        <a:cubicBezTo>
                          <a:pt x="336" y="54"/>
                          <a:pt x="350" y="57"/>
                          <a:pt x="356" y="36"/>
                        </a:cubicBezTo>
                        <a:cubicBezTo>
                          <a:pt x="357" y="32"/>
                          <a:pt x="361" y="32"/>
                          <a:pt x="364" y="35"/>
                        </a:cubicBezTo>
                        <a:cubicBezTo>
                          <a:pt x="365" y="36"/>
                          <a:pt x="366" y="42"/>
                          <a:pt x="367" y="39"/>
                        </a:cubicBezTo>
                        <a:cubicBezTo>
                          <a:pt x="375" y="22"/>
                          <a:pt x="395" y="27"/>
                          <a:pt x="405" y="17"/>
                        </a:cubicBezTo>
                        <a:cubicBezTo>
                          <a:pt x="421" y="2"/>
                          <a:pt x="438" y="8"/>
                          <a:pt x="455" y="8"/>
                        </a:cubicBezTo>
                        <a:cubicBezTo>
                          <a:pt x="465" y="9"/>
                          <a:pt x="476" y="12"/>
                          <a:pt x="485" y="2"/>
                        </a:cubicBezTo>
                        <a:cubicBezTo>
                          <a:pt x="488" y="0"/>
                          <a:pt x="493" y="0"/>
                          <a:pt x="496" y="3"/>
                        </a:cubicBezTo>
                        <a:cubicBezTo>
                          <a:pt x="503" y="9"/>
                          <a:pt x="508" y="41"/>
                          <a:pt x="503" y="48"/>
                        </a:cubicBezTo>
                        <a:cubicBezTo>
                          <a:pt x="496" y="55"/>
                          <a:pt x="494" y="61"/>
                          <a:pt x="499" y="71"/>
                        </a:cubicBezTo>
                        <a:cubicBezTo>
                          <a:pt x="502" y="77"/>
                          <a:pt x="502" y="84"/>
                          <a:pt x="496" y="91"/>
                        </a:cubicBezTo>
                        <a:cubicBezTo>
                          <a:pt x="484" y="107"/>
                          <a:pt x="483" y="126"/>
                          <a:pt x="484" y="145"/>
                        </a:cubicBezTo>
                        <a:cubicBezTo>
                          <a:pt x="484" y="146"/>
                          <a:pt x="484" y="147"/>
                          <a:pt x="484" y="147"/>
                        </a:cubicBezTo>
                        <a:cubicBezTo>
                          <a:pt x="495" y="160"/>
                          <a:pt x="459" y="168"/>
                          <a:pt x="480" y="180"/>
                        </a:cubicBezTo>
                        <a:cubicBezTo>
                          <a:pt x="494" y="189"/>
                          <a:pt x="483" y="205"/>
                          <a:pt x="494" y="214"/>
                        </a:cubicBezTo>
                        <a:cubicBezTo>
                          <a:pt x="500" y="220"/>
                          <a:pt x="484" y="217"/>
                          <a:pt x="485" y="224"/>
                        </a:cubicBezTo>
                        <a:cubicBezTo>
                          <a:pt x="475" y="221"/>
                          <a:pt x="467" y="230"/>
                          <a:pt x="459" y="231"/>
                        </a:cubicBezTo>
                        <a:cubicBezTo>
                          <a:pt x="438" y="232"/>
                          <a:pt x="448" y="245"/>
                          <a:pt x="450" y="253"/>
                        </a:cubicBezTo>
                        <a:cubicBezTo>
                          <a:pt x="453" y="260"/>
                          <a:pt x="449" y="269"/>
                          <a:pt x="458" y="278"/>
                        </a:cubicBezTo>
                        <a:cubicBezTo>
                          <a:pt x="433" y="273"/>
                          <a:pt x="412" y="277"/>
                          <a:pt x="391" y="278"/>
                        </a:cubicBezTo>
                        <a:cubicBezTo>
                          <a:pt x="382" y="278"/>
                          <a:pt x="373" y="273"/>
                          <a:pt x="363" y="276"/>
                        </a:cubicBezTo>
                        <a:cubicBezTo>
                          <a:pt x="347" y="282"/>
                          <a:pt x="346" y="291"/>
                          <a:pt x="352" y="303"/>
                        </a:cubicBezTo>
                        <a:cubicBezTo>
                          <a:pt x="357" y="314"/>
                          <a:pt x="355" y="319"/>
                          <a:pt x="346" y="330"/>
                        </a:cubicBezTo>
                        <a:cubicBezTo>
                          <a:pt x="327" y="354"/>
                          <a:pt x="296" y="354"/>
                          <a:pt x="278" y="376"/>
                        </a:cubicBezTo>
                        <a:cubicBezTo>
                          <a:pt x="276" y="355"/>
                          <a:pt x="266" y="339"/>
                          <a:pt x="239" y="334"/>
                        </a:cubicBezTo>
                        <a:cubicBezTo>
                          <a:pt x="227" y="332"/>
                          <a:pt x="215" y="330"/>
                          <a:pt x="202" y="329"/>
                        </a:cubicBezTo>
                        <a:cubicBezTo>
                          <a:pt x="185" y="328"/>
                          <a:pt x="170" y="329"/>
                          <a:pt x="155" y="342"/>
                        </a:cubicBezTo>
                        <a:cubicBezTo>
                          <a:pt x="143" y="353"/>
                          <a:pt x="129" y="340"/>
                          <a:pt x="117" y="335"/>
                        </a:cubicBezTo>
                        <a:cubicBezTo>
                          <a:pt x="115" y="334"/>
                          <a:pt x="114" y="328"/>
                          <a:pt x="113" y="328"/>
                        </a:cubicBezTo>
                        <a:cubicBezTo>
                          <a:pt x="91" y="336"/>
                          <a:pt x="84" y="313"/>
                          <a:pt x="68" y="305"/>
                        </a:cubicBezTo>
                        <a:cubicBezTo>
                          <a:pt x="84" y="295"/>
                          <a:pt x="77" y="290"/>
                          <a:pt x="64" y="282"/>
                        </a:cubicBezTo>
                        <a:cubicBezTo>
                          <a:pt x="55" y="277"/>
                          <a:pt x="39" y="280"/>
                          <a:pt x="38" y="262"/>
                        </a:cubicBezTo>
                        <a:cubicBezTo>
                          <a:pt x="38" y="259"/>
                          <a:pt x="27" y="260"/>
                          <a:pt x="28" y="269"/>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77" name="9Slide.vn 2">
                    <a:extLst>
                      <a:ext uri="{FF2B5EF4-FFF2-40B4-BE49-F238E27FC236}">
                        <a16:creationId xmlns:a16="http://schemas.microsoft.com/office/drawing/2014/main" xmlns="" id="{C678CE39-2450-35E6-2981-CE134772FA07}"/>
                      </a:ext>
                    </a:extLst>
                  </p:cNvPr>
                  <p:cNvSpPr>
                    <a:spLocks/>
                  </p:cNvSpPr>
                  <p:nvPr>
                    <p:custDataLst>
                      <p:tags r:id="rId23"/>
                    </p:custDataLst>
                  </p:nvPr>
                </p:nvSpPr>
                <p:spPr bwMode="auto">
                  <a:xfrm flipV="1">
                    <a:off x="8713415" y="5883411"/>
                    <a:ext cx="55310" cy="61405"/>
                  </a:xfrm>
                  <a:custGeom>
                    <a:avLst/>
                    <a:gdLst>
                      <a:gd name="T0" fmla="*/ 102 w 681"/>
                      <a:gd name="T1" fmla="*/ 119 h 537"/>
                      <a:gd name="T2" fmla="*/ 170 w 681"/>
                      <a:gd name="T3" fmla="*/ 118 h 537"/>
                      <a:gd name="T4" fmla="*/ 268 w 681"/>
                      <a:gd name="T5" fmla="*/ 139 h 537"/>
                      <a:gd name="T6" fmla="*/ 308 w 681"/>
                      <a:gd name="T7" fmla="*/ 91 h 537"/>
                      <a:gd name="T8" fmla="*/ 334 w 681"/>
                      <a:gd name="T9" fmla="*/ 75 h 537"/>
                      <a:gd name="T10" fmla="*/ 334 w 681"/>
                      <a:gd name="T11" fmla="*/ 31 h 537"/>
                      <a:gd name="T12" fmla="*/ 383 w 681"/>
                      <a:gd name="T13" fmla="*/ 1 h 537"/>
                      <a:gd name="T14" fmla="*/ 446 w 681"/>
                      <a:gd name="T15" fmla="*/ 20 h 537"/>
                      <a:gd name="T16" fmla="*/ 457 w 681"/>
                      <a:gd name="T17" fmla="*/ 49 h 537"/>
                      <a:gd name="T18" fmla="*/ 483 w 681"/>
                      <a:gd name="T19" fmla="*/ 125 h 537"/>
                      <a:gd name="T20" fmla="*/ 502 w 681"/>
                      <a:gd name="T21" fmla="*/ 185 h 537"/>
                      <a:gd name="T22" fmla="*/ 532 w 681"/>
                      <a:gd name="T23" fmla="*/ 184 h 537"/>
                      <a:gd name="T24" fmla="*/ 604 w 681"/>
                      <a:gd name="T25" fmla="*/ 213 h 537"/>
                      <a:gd name="T26" fmla="*/ 661 w 681"/>
                      <a:gd name="T27" fmla="*/ 254 h 537"/>
                      <a:gd name="T28" fmla="*/ 668 w 681"/>
                      <a:gd name="T29" fmla="*/ 278 h 537"/>
                      <a:gd name="T30" fmla="*/ 662 w 681"/>
                      <a:gd name="T31" fmla="*/ 283 h 537"/>
                      <a:gd name="T32" fmla="*/ 644 w 681"/>
                      <a:gd name="T33" fmla="*/ 338 h 537"/>
                      <a:gd name="T34" fmla="*/ 640 w 681"/>
                      <a:gd name="T35" fmla="*/ 425 h 537"/>
                      <a:gd name="T36" fmla="*/ 615 w 681"/>
                      <a:gd name="T37" fmla="*/ 530 h 537"/>
                      <a:gd name="T38" fmla="*/ 583 w 681"/>
                      <a:gd name="T39" fmla="*/ 529 h 537"/>
                      <a:gd name="T40" fmla="*/ 528 w 681"/>
                      <a:gd name="T41" fmla="*/ 526 h 537"/>
                      <a:gd name="T42" fmla="*/ 463 w 681"/>
                      <a:gd name="T43" fmla="*/ 507 h 537"/>
                      <a:gd name="T44" fmla="*/ 369 w 681"/>
                      <a:gd name="T45" fmla="*/ 458 h 537"/>
                      <a:gd name="T46" fmla="*/ 294 w 681"/>
                      <a:gd name="T47" fmla="*/ 435 h 537"/>
                      <a:gd name="T48" fmla="*/ 242 w 681"/>
                      <a:gd name="T49" fmla="*/ 403 h 537"/>
                      <a:gd name="T50" fmla="*/ 226 w 681"/>
                      <a:gd name="T51" fmla="*/ 379 h 537"/>
                      <a:gd name="T52" fmla="*/ 182 w 681"/>
                      <a:gd name="T53" fmla="*/ 356 h 537"/>
                      <a:gd name="T54" fmla="*/ 110 w 681"/>
                      <a:gd name="T55" fmla="*/ 303 h 537"/>
                      <a:gd name="T56" fmla="*/ 102 w 681"/>
                      <a:gd name="T57" fmla="*/ 297 h 537"/>
                      <a:gd name="T58" fmla="*/ 30 w 681"/>
                      <a:gd name="T59" fmla="*/ 275 h 537"/>
                      <a:gd name="T60" fmla="*/ 16 w 681"/>
                      <a:gd name="T61" fmla="*/ 263 h 537"/>
                      <a:gd name="T62" fmla="*/ 14 w 681"/>
                      <a:gd name="T63" fmla="*/ 247 h 537"/>
                      <a:gd name="T64" fmla="*/ 66 w 681"/>
                      <a:gd name="T65" fmla="*/ 215 h 537"/>
                      <a:gd name="T66" fmla="*/ 80 w 681"/>
                      <a:gd name="T67" fmla="*/ 194 h 537"/>
                      <a:gd name="T68" fmla="*/ 60 w 681"/>
                      <a:gd name="T69" fmla="*/ 142 h 537"/>
                      <a:gd name="T70" fmla="*/ 79 w 681"/>
                      <a:gd name="T71" fmla="*/ 12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1" h="537">
                        <a:moveTo>
                          <a:pt x="98" y="123"/>
                        </a:moveTo>
                        <a:cubicBezTo>
                          <a:pt x="99" y="122"/>
                          <a:pt x="101" y="120"/>
                          <a:pt x="102" y="119"/>
                        </a:cubicBezTo>
                        <a:cubicBezTo>
                          <a:pt x="120" y="114"/>
                          <a:pt x="138" y="106"/>
                          <a:pt x="156" y="120"/>
                        </a:cubicBezTo>
                        <a:cubicBezTo>
                          <a:pt x="161" y="125"/>
                          <a:pt x="166" y="121"/>
                          <a:pt x="170" y="118"/>
                        </a:cubicBezTo>
                        <a:cubicBezTo>
                          <a:pt x="181" y="110"/>
                          <a:pt x="189" y="111"/>
                          <a:pt x="198" y="122"/>
                        </a:cubicBezTo>
                        <a:cubicBezTo>
                          <a:pt x="212" y="139"/>
                          <a:pt x="249" y="147"/>
                          <a:pt x="268" y="139"/>
                        </a:cubicBezTo>
                        <a:cubicBezTo>
                          <a:pt x="273" y="136"/>
                          <a:pt x="275" y="132"/>
                          <a:pt x="275" y="127"/>
                        </a:cubicBezTo>
                        <a:cubicBezTo>
                          <a:pt x="277" y="107"/>
                          <a:pt x="292" y="99"/>
                          <a:pt x="308" y="91"/>
                        </a:cubicBezTo>
                        <a:cubicBezTo>
                          <a:pt x="317" y="86"/>
                          <a:pt x="324" y="78"/>
                          <a:pt x="334" y="75"/>
                        </a:cubicBezTo>
                        <a:cubicBezTo>
                          <a:pt x="334" y="75"/>
                          <a:pt x="334" y="75"/>
                          <a:pt x="334" y="75"/>
                        </a:cubicBezTo>
                        <a:cubicBezTo>
                          <a:pt x="339" y="63"/>
                          <a:pt x="343" y="53"/>
                          <a:pt x="326" y="45"/>
                        </a:cubicBezTo>
                        <a:cubicBezTo>
                          <a:pt x="318" y="41"/>
                          <a:pt x="319" y="39"/>
                          <a:pt x="334" y="31"/>
                        </a:cubicBezTo>
                        <a:cubicBezTo>
                          <a:pt x="334" y="28"/>
                          <a:pt x="334" y="26"/>
                          <a:pt x="334" y="23"/>
                        </a:cubicBezTo>
                        <a:cubicBezTo>
                          <a:pt x="348" y="9"/>
                          <a:pt x="363" y="0"/>
                          <a:pt x="383" y="1"/>
                        </a:cubicBezTo>
                        <a:cubicBezTo>
                          <a:pt x="386" y="1"/>
                          <a:pt x="390" y="0"/>
                          <a:pt x="393" y="3"/>
                        </a:cubicBezTo>
                        <a:cubicBezTo>
                          <a:pt x="408" y="17"/>
                          <a:pt x="427" y="19"/>
                          <a:pt x="446" y="20"/>
                        </a:cubicBezTo>
                        <a:cubicBezTo>
                          <a:pt x="454" y="20"/>
                          <a:pt x="462" y="23"/>
                          <a:pt x="466" y="32"/>
                        </a:cubicBezTo>
                        <a:cubicBezTo>
                          <a:pt x="470" y="41"/>
                          <a:pt x="462" y="44"/>
                          <a:pt x="457" y="49"/>
                        </a:cubicBezTo>
                        <a:cubicBezTo>
                          <a:pt x="448" y="59"/>
                          <a:pt x="444" y="71"/>
                          <a:pt x="450" y="84"/>
                        </a:cubicBezTo>
                        <a:cubicBezTo>
                          <a:pt x="457" y="101"/>
                          <a:pt x="465" y="117"/>
                          <a:pt x="483" y="125"/>
                        </a:cubicBezTo>
                        <a:cubicBezTo>
                          <a:pt x="494" y="130"/>
                          <a:pt x="500" y="139"/>
                          <a:pt x="497" y="151"/>
                        </a:cubicBezTo>
                        <a:cubicBezTo>
                          <a:pt x="494" y="163"/>
                          <a:pt x="498" y="174"/>
                          <a:pt x="502" y="185"/>
                        </a:cubicBezTo>
                        <a:cubicBezTo>
                          <a:pt x="506" y="186"/>
                          <a:pt x="507" y="184"/>
                          <a:pt x="509" y="182"/>
                        </a:cubicBezTo>
                        <a:cubicBezTo>
                          <a:pt x="522" y="165"/>
                          <a:pt x="523" y="165"/>
                          <a:pt x="532" y="184"/>
                        </a:cubicBezTo>
                        <a:cubicBezTo>
                          <a:pt x="537" y="196"/>
                          <a:pt x="557" y="205"/>
                          <a:pt x="573" y="201"/>
                        </a:cubicBezTo>
                        <a:cubicBezTo>
                          <a:pt x="587" y="197"/>
                          <a:pt x="596" y="201"/>
                          <a:pt x="604" y="213"/>
                        </a:cubicBezTo>
                        <a:cubicBezTo>
                          <a:pt x="614" y="228"/>
                          <a:pt x="632" y="235"/>
                          <a:pt x="642" y="250"/>
                        </a:cubicBezTo>
                        <a:cubicBezTo>
                          <a:pt x="646" y="256"/>
                          <a:pt x="654" y="252"/>
                          <a:pt x="661" y="254"/>
                        </a:cubicBezTo>
                        <a:cubicBezTo>
                          <a:pt x="667" y="256"/>
                          <a:pt x="675" y="256"/>
                          <a:pt x="678" y="263"/>
                        </a:cubicBezTo>
                        <a:cubicBezTo>
                          <a:pt x="681" y="271"/>
                          <a:pt x="672" y="274"/>
                          <a:pt x="668" y="278"/>
                        </a:cubicBezTo>
                        <a:cubicBezTo>
                          <a:pt x="666" y="280"/>
                          <a:pt x="664" y="281"/>
                          <a:pt x="662" y="283"/>
                        </a:cubicBezTo>
                        <a:cubicBezTo>
                          <a:pt x="662" y="283"/>
                          <a:pt x="662" y="283"/>
                          <a:pt x="662" y="283"/>
                        </a:cubicBezTo>
                        <a:cubicBezTo>
                          <a:pt x="655" y="297"/>
                          <a:pt x="644" y="311"/>
                          <a:pt x="653" y="329"/>
                        </a:cubicBezTo>
                        <a:cubicBezTo>
                          <a:pt x="657" y="337"/>
                          <a:pt x="649" y="337"/>
                          <a:pt x="644" y="338"/>
                        </a:cubicBezTo>
                        <a:cubicBezTo>
                          <a:pt x="621" y="343"/>
                          <a:pt x="615" y="351"/>
                          <a:pt x="617" y="374"/>
                        </a:cubicBezTo>
                        <a:cubicBezTo>
                          <a:pt x="618" y="393"/>
                          <a:pt x="621" y="410"/>
                          <a:pt x="640" y="425"/>
                        </a:cubicBezTo>
                        <a:cubicBezTo>
                          <a:pt x="658" y="438"/>
                          <a:pt x="661" y="464"/>
                          <a:pt x="664" y="486"/>
                        </a:cubicBezTo>
                        <a:cubicBezTo>
                          <a:pt x="666" y="501"/>
                          <a:pt x="630" y="531"/>
                          <a:pt x="615" y="530"/>
                        </a:cubicBezTo>
                        <a:cubicBezTo>
                          <a:pt x="611" y="530"/>
                          <a:pt x="606" y="529"/>
                          <a:pt x="602" y="532"/>
                        </a:cubicBezTo>
                        <a:cubicBezTo>
                          <a:pt x="595" y="537"/>
                          <a:pt x="588" y="536"/>
                          <a:pt x="583" y="529"/>
                        </a:cubicBezTo>
                        <a:cubicBezTo>
                          <a:pt x="575" y="517"/>
                          <a:pt x="565" y="518"/>
                          <a:pt x="553" y="524"/>
                        </a:cubicBezTo>
                        <a:cubicBezTo>
                          <a:pt x="545" y="527"/>
                          <a:pt x="536" y="529"/>
                          <a:pt x="528" y="526"/>
                        </a:cubicBezTo>
                        <a:cubicBezTo>
                          <a:pt x="513" y="520"/>
                          <a:pt x="500" y="513"/>
                          <a:pt x="482" y="519"/>
                        </a:cubicBezTo>
                        <a:cubicBezTo>
                          <a:pt x="475" y="522"/>
                          <a:pt x="468" y="513"/>
                          <a:pt x="463" y="507"/>
                        </a:cubicBezTo>
                        <a:cubicBezTo>
                          <a:pt x="453" y="493"/>
                          <a:pt x="441" y="485"/>
                          <a:pt x="422" y="480"/>
                        </a:cubicBezTo>
                        <a:cubicBezTo>
                          <a:pt x="405" y="475"/>
                          <a:pt x="385" y="472"/>
                          <a:pt x="369" y="458"/>
                        </a:cubicBezTo>
                        <a:cubicBezTo>
                          <a:pt x="358" y="449"/>
                          <a:pt x="338" y="452"/>
                          <a:pt x="322" y="448"/>
                        </a:cubicBezTo>
                        <a:cubicBezTo>
                          <a:pt x="311" y="445"/>
                          <a:pt x="302" y="442"/>
                          <a:pt x="294" y="435"/>
                        </a:cubicBezTo>
                        <a:cubicBezTo>
                          <a:pt x="294" y="435"/>
                          <a:pt x="294" y="435"/>
                          <a:pt x="294" y="435"/>
                        </a:cubicBezTo>
                        <a:cubicBezTo>
                          <a:pt x="278" y="422"/>
                          <a:pt x="257" y="417"/>
                          <a:pt x="242" y="403"/>
                        </a:cubicBezTo>
                        <a:cubicBezTo>
                          <a:pt x="242" y="403"/>
                          <a:pt x="242" y="403"/>
                          <a:pt x="242" y="403"/>
                        </a:cubicBezTo>
                        <a:cubicBezTo>
                          <a:pt x="239" y="394"/>
                          <a:pt x="229" y="389"/>
                          <a:pt x="226" y="379"/>
                        </a:cubicBezTo>
                        <a:cubicBezTo>
                          <a:pt x="224" y="375"/>
                          <a:pt x="219" y="372"/>
                          <a:pt x="216" y="373"/>
                        </a:cubicBezTo>
                        <a:cubicBezTo>
                          <a:pt x="199" y="379"/>
                          <a:pt x="192" y="365"/>
                          <a:pt x="182" y="356"/>
                        </a:cubicBezTo>
                        <a:cubicBezTo>
                          <a:pt x="168" y="344"/>
                          <a:pt x="154" y="331"/>
                          <a:pt x="133" y="330"/>
                        </a:cubicBezTo>
                        <a:cubicBezTo>
                          <a:pt x="118" y="329"/>
                          <a:pt x="117" y="312"/>
                          <a:pt x="110" y="303"/>
                        </a:cubicBezTo>
                        <a:cubicBezTo>
                          <a:pt x="110" y="303"/>
                          <a:pt x="110" y="303"/>
                          <a:pt x="110" y="303"/>
                        </a:cubicBezTo>
                        <a:cubicBezTo>
                          <a:pt x="106" y="304"/>
                          <a:pt x="107" y="298"/>
                          <a:pt x="102" y="297"/>
                        </a:cubicBezTo>
                        <a:cubicBezTo>
                          <a:pt x="80" y="288"/>
                          <a:pt x="56" y="285"/>
                          <a:pt x="33" y="277"/>
                        </a:cubicBezTo>
                        <a:cubicBezTo>
                          <a:pt x="32" y="277"/>
                          <a:pt x="31" y="276"/>
                          <a:pt x="30" y="275"/>
                        </a:cubicBezTo>
                        <a:cubicBezTo>
                          <a:pt x="30" y="275"/>
                          <a:pt x="30" y="275"/>
                          <a:pt x="30" y="275"/>
                        </a:cubicBezTo>
                        <a:cubicBezTo>
                          <a:pt x="27" y="269"/>
                          <a:pt x="22" y="265"/>
                          <a:pt x="16" y="263"/>
                        </a:cubicBezTo>
                        <a:cubicBezTo>
                          <a:pt x="0" y="259"/>
                          <a:pt x="6" y="253"/>
                          <a:pt x="14" y="247"/>
                        </a:cubicBezTo>
                        <a:cubicBezTo>
                          <a:pt x="14" y="247"/>
                          <a:pt x="14" y="247"/>
                          <a:pt x="14" y="247"/>
                        </a:cubicBezTo>
                        <a:cubicBezTo>
                          <a:pt x="16" y="244"/>
                          <a:pt x="20" y="251"/>
                          <a:pt x="21" y="246"/>
                        </a:cubicBezTo>
                        <a:cubicBezTo>
                          <a:pt x="27" y="222"/>
                          <a:pt x="50" y="223"/>
                          <a:pt x="66" y="215"/>
                        </a:cubicBezTo>
                        <a:cubicBezTo>
                          <a:pt x="66" y="215"/>
                          <a:pt x="66" y="215"/>
                          <a:pt x="66" y="215"/>
                        </a:cubicBezTo>
                        <a:cubicBezTo>
                          <a:pt x="70" y="208"/>
                          <a:pt x="75" y="201"/>
                          <a:pt x="80" y="194"/>
                        </a:cubicBezTo>
                        <a:cubicBezTo>
                          <a:pt x="88" y="180"/>
                          <a:pt x="85" y="163"/>
                          <a:pt x="71" y="155"/>
                        </a:cubicBezTo>
                        <a:cubicBezTo>
                          <a:pt x="66" y="151"/>
                          <a:pt x="61" y="149"/>
                          <a:pt x="60" y="142"/>
                        </a:cubicBezTo>
                        <a:cubicBezTo>
                          <a:pt x="58" y="135"/>
                          <a:pt x="53" y="126"/>
                          <a:pt x="60" y="120"/>
                        </a:cubicBezTo>
                        <a:cubicBezTo>
                          <a:pt x="67" y="114"/>
                          <a:pt x="73" y="119"/>
                          <a:pt x="79" y="124"/>
                        </a:cubicBezTo>
                        <a:cubicBezTo>
                          <a:pt x="85" y="128"/>
                          <a:pt x="92" y="129"/>
                          <a:pt x="98" y="123"/>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78" name="9Slide.vn 43">
                    <a:extLst>
                      <a:ext uri="{FF2B5EF4-FFF2-40B4-BE49-F238E27FC236}">
                        <a16:creationId xmlns:a16="http://schemas.microsoft.com/office/drawing/2014/main" xmlns="" id="{252E9AC3-32F0-A354-968E-EA5F77DC9FB3}"/>
                      </a:ext>
                    </a:extLst>
                  </p:cNvPr>
                  <p:cNvSpPr>
                    <a:spLocks/>
                  </p:cNvSpPr>
                  <p:nvPr>
                    <p:custDataLst>
                      <p:tags r:id="rId24"/>
                    </p:custDataLst>
                  </p:nvPr>
                </p:nvSpPr>
                <p:spPr bwMode="auto">
                  <a:xfrm flipV="1">
                    <a:off x="8585165" y="5936692"/>
                    <a:ext cx="45719" cy="60423"/>
                  </a:xfrm>
                  <a:custGeom>
                    <a:avLst/>
                    <a:gdLst>
                      <a:gd name="T0" fmla="*/ 221 w 293"/>
                      <a:gd name="T1" fmla="*/ 288 h 345"/>
                      <a:gd name="T2" fmla="*/ 193 w 293"/>
                      <a:gd name="T3" fmla="*/ 288 h 345"/>
                      <a:gd name="T4" fmla="*/ 146 w 293"/>
                      <a:gd name="T5" fmla="*/ 278 h 345"/>
                      <a:gd name="T6" fmla="*/ 128 w 293"/>
                      <a:gd name="T7" fmla="*/ 305 h 345"/>
                      <a:gd name="T8" fmla="*/ 114 w 293"/>
                      <a:gd name="T9" fmla="*/ 316 h 345"/>
                      <a:gd name="T10" fmla="*/ 81 w 293"/>
                      <a:gd name="T11" fmla="*/ 336 h 345"/>
                      <a:gd name="T12" fmla="*/ 68 w 293"/>
                      <a:gd name="T13" fmla="*/ 340 h 345"/>
                      <a:gd name="T14" fmla="*/ 53 w 293"/>
                      <a:gd name="T15" fmla="*/ 332 h 345"/>
                      <a:gd name="T16" fmla="*/ 53 w 293"/>
                      <a:gd name="T17" fmla="*/ 332 h 345"/>
                      <a:gd name="T18" fmla="*/ 35 w 293"/>
                      <a:gd name="T19" fmla="*/ 325 h 345"/>
                      <a:gd name="T20" fmla="*/ 9 w 293"/>
                      <a:gd name="T21" fmla="*/ 316 h 345"/>
                      <a:gd name="T22" fmla="*/ 9 w 293"/>
                      <a:gd name="T23" fmla="*/ 316 h 345"/>
                      <a:gd name="T24" fmla="*/ 26 w 293"/>
                      <a:gd name="T25" fmla="*/ 280 h 345"/>
                      <a:gd name="T26" fmla="*/ 39 w 293"/>
                      <a:gd name="T27" fmla="*/ 255 h 345"/>
                      <a:gd name="T28" fmla="*/ 16 w 293"/>
                      <a:gd name="T29" fmla="*/ 226 h 345"/>
                      <a:gd name="T30" fmla="*/ 10 w 293"/>
                      <a:gd name="T31" fmla="*/ 199 h 345"/>
                      <a:gd name="T32" fmla="*/ 25 w 293"/>
                      <a:gd name="T33" fmla="*/ 188 h 345"/>
                      <a:gd name="T34" fmla="*/ 63 w 293"/>
                      <a:gd name="T35" fmla="*/ 182 h 345"/>
                      <a:gd name="T36" fmla="*/ 70 w 293"/>
                      <a:gd name="T37" fmla="*/ 130 h 345"/>
                      <a:gd name="T38" fmla="*/ 58 w 293"/>
                      <a:gd name="T39" fmla="*/ 118 h 345"/>
                      <a:gd name="T40" fmla="*/ 76 w 293"/>
                      <a:gd name="T41" fmla="*/ 88 h 345"/>
                      <a:gd name="T42" fmla="*/ 119 w 293"/>
                      <a:gd name="T43" fmla="*/ 34 h 345"/>
                      <a:gd name="T44" fmla="*/ 151 w 293"/>
                      <a:gd name="T45" fmla="*/ 16 h 345"/>
                      <a:gd name="T46" fmla="*/ 207 w 293"/>
                      <a:gd name="T47" fmla="*/ 7 h 345"/>
                      <a:gd name="T48" fmla="*/ 209 w 293"/>
                      <a:gd name="T49" fmla="*/ 0 h 345"/>
                      <a:gd name="T50" fmla="*/ 240 w 293"/>
                      <a:gd name="T51" fmla="*/ 20 h 345"/>
                      <a:gd name="T52" fmla="*/ 247 w 293"/>
                      <a:gd name="T53" fmla="*/ 28 h 345"/>
                      <a:gd name="T54" fmla="*/ 253 w 293"/>
                      <a:gd name="T55" fmla="*/ 50 h 345"/>
                      <a:gd name="T56" fmla="*/ 268 w 293"/>
                      <a:gd name="T57" fmla="*/ 87 h 345"/>
                      <a:gd name="T58" fmla="*/ 261 w 293"/>
                      <a:gd name="T59" fmla="*/ 116 h 345"/>
                      <a:gd name="T60" fmla="*/ 239 w 293"/>
                      <a:gd name="T61" fmla="*/ 153 h 345"/>
                      <a:gd name="T62" fmla="*/ 231 w 293"/>
                      <a:gd name="T63" fmla="*/ 172 h 345"/>
                      <a:gd name="T64" fmla="*/ 236 w 293"/>
                      <a:gd name="T65" fmla="*/ 188 h 345"/>
                      <a:gd name="T66" fmla="*/ 266 w 293"/>
                      <a:gd name="T67" fmla="*/ 201 h 345"/>
                      <a:gd name="T68" fmla="*/ 280 w 293"/>
                      <a:gd name="T69" fmla="*/ 239 h 345"/>
                      <a:gd name="T70" fmla="*/ 280 w 293"/>
                      <a:gd name="T71" fmla="*/ 267 h 345"/>
                      <a:gd name="T72" fmla="*/ 257 w 293"/>
                      <a:gd name="T73" fmla="*/ 270 h 345"/>
                      <a:gd name="T74" fmla="*/ 241 w 293"/>
                      <a:gd name="T75" fmla="*/ 272 h 345"/>
                      <a:gd name="T76" fmla="*/ 239 w 293"/>
                      <a:gd name="T77" fmla="*/ 274 h 345"/>
                      <a:gd name="T78" fmla="*/ 224 w 293"/>
                      <a:gd name="T79" fmla="*/ 287 h 345"/>
                      <a:gd name="T80" fmla="*/ 221 w 293"/>
                      <a:gd name="T81" fmla="*/ 288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3" h="345">
                        <a:moveTo>
                          <a:pt x="221" y="288"/>
                        </a:moveTo>
                        <a:cubicBezTo>
                          <a:pt x="212" y="297"/>
                          <a:pt x="205" y="293"/>
                          <a:pt x="193" y="288"/>
                        </a:cubicBezTo>
                        <a:cubicBezTo>
                          <a:pt x="179" y="281"/>
                          <a:pt x="162" y="277"/>
                          <a:pt x="146" y="278"/>
                        </a:cubicBezTo>
                        <a:cubicBezTo>
                          <a:pt x="134" y="279"/>
                          <a:pt x="127" y="290"/>
                          <a:pt x="128" y="305"/>
                        </a:cubicBezTo>
                        <a:cubicBezTo>
                          <a:pt x="129" y="311"/>
                          <a:pt x="124" y="317"/>
                          <a:pt x="114" y="316"/>
                        </a:cubicBezTo>
                        <a:cubicBezTo>
                          <a:pt x="99" y="315"/>
                          <a:pt x="86" y="320"/>
                          <a:pt x="81" y="336"/>
                        </a:cubicBezTo>
                        <a:cubicBezTo>
                          <a:pt x="79" y="345"/>
                          <a:pt x="73" y="343"/>
                          <a:pt x="68" y="340"/>
                        </a:cubicBezTo>
                        <a:cubicBezTo>
                          <a:pt x="63" y="337"/>
                          <a:pt x="60" y="330"/>
                          <a:pt x="53" y="332"/>
                        </a:cubicBezTo>
                        <a:cubicBezTo>
                          <a:pt x="53" y="332"/>
                          <a:pt x="53" y="332"/>
                          <a:pt x="53" y="332"/>
                        </a:cubicBezTo>
                        <a:cubicBezTo>
                          <a:pt x="49" y="324"/>
                          <a:pt x="45" y="319"/>
                          <a:pt x="35" y="325"/>
                        </a:cubicBezTo>
                        <a:cubicBezTo>
                          <a:pt x="24" y="331"/>
                          <a:pt x="17" y="321"/>
                          <a:pt x="9" y="316"/>
                        </a:cubicBezTo>
                        <a:cubicBezTo>
                          <a:pt x="9" y="316"/>
                          <a:pt x="9" y="316"/>
                          <a:pt x="9" y="316"/>
                        </a:cubicBezTo>
                        <a:cubicBezTo>
                          <a:pt x="0" y="299"/>
                          <a:pt x="7" y="285"/>
                          <a:pt x="26" y="280"/>
                        </a:cubicBezTo>
                        <a:cubicBezTo>
                          <a:pt x="45" y="276"/>
                          <a:pt x="48" y="271"/>
                          <a:pt x="39" y="255"/>
                        </a:cubicBezTo>
                        <a:cubicBezTo>
                          <a:pt x="33" y="244"/>
                          <a:pt x="28" y="232"/>
                          <a:pt x="16" y="226"/>
                        </a:cubicBezTo>
                        <a:cubicBezTo>
                          <a:pt x="5" y="220"/>
                          <a:pt x="9" y="209"/>
                          <a:pt x="10" y="199"/>
                        </a:cubicBezTo>
                        <a:cubicBezTo>
                          <a:pt x="11" y="190"/>
                          <a:pt x="16" y="187"/>
                          <a:pt x="25" y="188"/>
                        </a:cubicBezTo>
                        <a:cubicBezTo>
                          <a:pt x="38" y="186"/>
                          <a:pt x="50" y="199"/>
                          <a:pt x="63" y="182"/>
                        </a:cubicBezTo>
                        <a:cubicBezTo>
                          <a:pt x="75" y="167"/>
                          <a:pt x="82" y="145"/>
                          <a:pt x="70" y="130"/>
                        </a:cubicBezTo>
                        <a:cubicBezTo>
                          <a:pt x="66" y="125"/>
                          <a:pt x="54" y="126"/>
                          <a:pt x="58" y="118"/>
                        </a:cubicBezTo>
                        <a:cubicBezTo>
                          <a:pt x="63" y="108"/>
                          <a:pt x="65" y="95"/>
                          <a:pt x="76" y="88"/>
                        </a:cubicBezTo>
                        <a:cubicBezTo>
                          <a:pt x="97" y="75"/>
                          <a:pt x="119" y="65"/>
                          <a:pt x="119" y="34"/>
                        </a:cubicBezTo>
                        <a:cubicBezTo>
                          <a:pt x="120" y="29"/>
                          <a:pt x="136" y="16"/>
                          <a:pt x="151" y="16"/>
                        </a:cubicBezTo>
                        <a:cubicBezTo>
                          <a:pt x="170" y="15"/>
                          <a:pt x="189" y="10"/>
                          <a:pt x="207" y="7"/>
                        </a:cubicBezTo>
                        <a:cubicBezTo>
                          <a:pt x="208" y="6"/>
                          <a:pt x="208" y="2"/>
                          <a:pt x="209" y="0"/>
                        </a:cubicBezTo>
                        <a:cubicBezTo>
                          <a:pt x="216" y="11"/>
                          <a:pt x="224" y="20"/>
                          <a:pt x="240" y="20"/>
                        </a:cubicBezTo>
                        <a:cubicBezTo>
                          <a:pt x="244" y="20"/>
                          <a:pt x="249" y="22"/>
                          <a:pt x="247" y="28"/>
                        </a:cubicBezTo>
                        <a:cubicBezTo>
                          <a:pt x="241" y="42"/>
                          <a:pt x="245" y="39"/>
                          <a:pt x="253" y="50"/>
                        </a:cubicBezTo>
                        <a:cubicBezTo>
                          <a:pt x="261" y="59"/>
                          <a:pt x="280" y="68"/>
                          <a:pt x="268" y="87"/>
                        </a:cubicBezTo>
                        <a:cubicBezTo>
                          <a:pt x="263" y="95"/>
                          <a:pt x="263" y="107"/>
                          <a:pt x="261" y="116"/>
                        </a:cubicBezTo>
                        <a:cubicBezTo>
                          <a:pt x="244" y="122"/>
                          <a:pt x="239" y="141"/>
                          <a:pt x="239" y="153"/>
                        </a:cubicBezTo>
                        <a:cubicBezTo>
                          <a:pt x="239" y="164"/>
                          <a:pt x="235" y="167"/>
                          <a:pt x="231" y="172"/>
                        </a:cubicBezTo>
                        <a:cubicBezTo>
                          <a:pt x="223" y="181"/>
                          <a:pt x="226" y="186"/>
                          <a:pt x="236" y="188"/>
                        </a:cubicBezTo>
                        <a:cubicBezTo>
                          <a:pt x="247" y="189"/>
                          <a:pt x="257" y="195"/>
                          <a:pt x="266" y="201"/>
                        </a:cubicBezTo>
                        <a:cubicBezTo>
                          <a:pt x="279" y="209"/>
                          <a:pt x="280" y="225"/>
                          <a:pt x="280" y="239"/>
                        </a:cubicBezTo>
                        <a:cubicBezTo>
                          <a:pt x="280" y="248"/>
                          <a:pt x="293" y="259"/>
                          <a:pt x="280" y="267"/>
                        </a:cubicBezTo>
                        <a:cubicBezTo>
                          <a:pt x="273" y="272"/>
                          <a:pt x="267" y="281"/>
                          <a:pt x="257" y="270"/>
                        </a:cubicBezTo>
                        <a:cubicBezTo>
                          <a:pt x="252" y="266"/>
                          <a:pt x="245" y="261"/>
                          <a:pt x="241" y="272"/>
                        </a:cubicBezTo>
                        <a:cubicBezTo>
                          <a:pt x="240" y="273"/>
                          <a:pt x="240" y="274"/>
                          <a:pt x="239" y="274"/>
                        </a:cubicBezTo>
                        <a:cubicBezTo>
                          <a:pt x="235" y="279"/>
                          <a:pt x="230" y="284"/>
                          <a:pt x="224" y="287"/>
                        </a:cubicBezTo>
                        <a:cubicBezTo>
                          <a:pt x="223" y="287"/>
                          <a:pt x="222" y="288"/>
                          <a:pt x="221" y="288"/>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79" name="9Slide.vn 43">
                    <a:extLst>
                      <a:ext uri="{FF2B5EF4-FFF2-40B4-BE49-F238E27FC236}">
                        <a16:creationId xmlns:a16="http://schemas.microsoft.com/office/drawing/2014/main" xmlns="" id="{EBCADA4F-56BF-0FAD-CC2C-25004683500E}"/>
                      </a:ext>
                    </a:extLst>
                  </p:cNvPr>
                  <p:cNvSpPr>
                    <a:spLocks/>
                  </p:cNvSpPr>
                  <p:nvPr>
                    <p:custDataLst>
                      <p:tags r:id="rId25"/>
                    </p:custDataLst>
                  </p:nvPr>
                </p:nvSpPr>
                <p:spPr bwMode="auto">
                  <a:xfrm flipH="1" flipV="1">
                    <a:off x="8176640" y="5969272"/>
                    <a:ext cx="45719" cy="45719"/>
                  </a:xfrm>
                  <a:custGeom>
                    <a:avLst/>
                    <a:gdLst>
                      <a:gd name="T0" fmla="*/ 221 w 293"/>
                      <a:gd name="T1" fmla="*/ 288 h 345"/>
                      <a:gd name="T2" fmla="*/ 193 w 293"/>
                      <a:gd name="T3" fmla="*/ 288 h 345"/>
                      <a:gd name="T4" fmla="*/ 146 w 293"/>
                      <a:gd name="T5" fmla="*/ 278 h 345"/>
                      <a:gd name="T6" fmla="*/ 128 w 293"/>
                      <a:gd name="T7" fmla="*/ 305 h 345"/>
                      <a:gd name="T8" fmla="*/ 114 w 293"/>
                      <a:gd name="T9" fmla="*/ 316 h 345"/>
                      <a:gd name="T10" fmla="*/ 81 w 293"/>
                      <a:gd name="T11" fmla="*/ 336 h 345"/>
                      <a:gd name="T12" fmla="*/ 68 w 293"/>
                      <a:gd name="T13" fmla="*/ 340 h 345"/>
                      <a:gd name="T14" fmla="*/ 53 w 293"/>
                      <a:gd name="T15" fmla="*/ 332 h 345"/>
                      <a:gd name="T16" fmla="*/ 53 w 293"/>
                      <a:gd name="T17" fmla="*/ 332 h 345"/>
                      <a:gd name="T18" fmla="*/ 35 w 293"/>
                      <a:gd name="T19" fmla="*/ 325 h 345"/>
                      <a:gd name="T20" fmla="*/ 9 w 293"/>
                      <a:gd name="T21" fmla="*/ 316 h 345"/>
                      <a:gd name="T22" fmla="*/ 9 w 293"/>
                      <a:gd name="T23" fmla="*/ 316 h 345"/>
                      <a:gd name="T24" fmla="*/ 26 w 293"/>
                      <a:gd name="T25" fmla="*/ 280 h 345"/>
                      <a:gd name="T26" fmla="*/ 39 w 293"/>
                      <a:gd name="T27" fmla="*/ 255 h 345"/>
                      <a:gd name="T28" fmla="*/ 16 w 293"/>
                      <a:gd name="T29" fmla="*/ 226 h 345"/>
                      <a:gd name="T30" fmla="*/ 10 w 293"/>
                      <a:gd name="T31" fmla="*/ 199 h 345"/>
                      <a:gd name="T32" fmla="*/ 25 w 293"/>
                      <a:gd name="T33" fmla="*/ 188 h 345"/>
                      <a:gd name="T34" fmla="*/ 63 w 293"/>
                      <a:gd name="T35" fmla="*/ 182 h 345"/>
                      <a:gd name="T36" fmla="*/ 70 w 293"/>
                      <a:gd name="T37" fmla="*/ 130 h 345"/>
                      <a:gd name="T38" fmla="*/ 58 w 293"/>
                      <a:gd name="T39" fmla="*/ 118 h 345"/>
                      <a:gd name="T40" fmla="*/ 76 w 293"/>
                      <a:gd name="T41" fmla="*/ 88 h 345"/>
                      <a:gd name="T42" fmla="*/ 119 w 293"/>
                      <a:gd name="T43" fmla="*/ 34 h 345"/>
                      <a:gd name="T44" fmla="*/ 151 w 293"/>
                      <a:gd name="T45" fmla="*/ 16 h 345"/>
                      <a:gd name="T46" fmla="*/ 207 w 293"/>
                      <a:gd name="T47" fmla="*/ 7 h 345"/>
                      <a:gd name="T48" fmla="*/ 209 w 293"/>
                      <a:gd name="T49" fmla="*/ 0 h 345"/>
                      <a:gd name="T50" fmla="*/ 240 w 293"/>
                      <a:gd name="T51" fmla="*/ 20 h 345"/>
                      <a:gd name="T52" fmla="*/ 247 w 293"/>
                      <a:gd name="T53" fmla="*/ 28 h 345"/>
                      <a:gd name="T54" fmla="*/ 253 w 293"/>
                      <a:gd name="T55" fmla="*/ 50 h 345"/>
                      <a:gd name="T56" fmla="*/ 268 w 293"/>
                      <a:gd name="T57" fmla="*/ 87 h 345"/>
                      <a:gd name="T58" fmla="*/ 261 w 293"/>
                      <a:gd name="T59" fmla="*/ 116 h 345"/>
                      <a:gd name="T60" fmla="*/ 239 w 293"/>
                      <a:gd name="T61" fmla="*/ 153 h 345"/>
                      <a:gd name="T62" fmla="*/ 231 w 293"/>
                      <a:gd name="T63" fmla="*/ 172 h 345"/>
                      <a:gd name="T64" fmla="*/ 236 w 293"/>
                      <a:gd name="T65" fmla="*/ 188 h 345"/>
                      <a:gd name="T66" fmla="*/ 266 w 293"/>
                      <a:gd name="T67" fmla="*/ 201 h 345"/>
                      <a:gd name="T68" fmla="*/ 280 w 293"/>
                      <a:gd name="T69" fmla="*/ 239 h 345"/>
                      <a:gd name="T70" fmla="*/ 280 w 293"/>
                      <a:gd name="T71" fmla="*/ 267 h 345"/>
                      <a:gd name="T72" fmla="*/ 257 w 293"/>
                      <a:gd name="T73" fmla="*/ 270 h 345"/>
                      <a:gd name="T74" fmla="*/ 241 w 293"/>
                      <a:gd name="T75" fmla="*/ 272 h 345"/>
                      <a:gd name="T76" fmla="*/ 239 w 293"/>
                      <a:gd name="T77" fmla="*/ 274 h 345"/>
                      <a:gd name="T78" fmla="*/ 224 w 293"/>
                      <a:gd name="T79" fmla="*/ 287 h 345"/>
                      <a:gd name="T80" fmla="*/ 221 w 293"/>
                      <a:gd name="T81" fmla="*/ 288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3" h="345">
                        <a:moveTo>
                          <a:pt x="221" y="288"/>
                        </a:moveTo>
                        <a:cubicBezTo>
                          <a:pt x="212" y="297"/>
                          <a:pt x="205" y="293"/>
                          <a:pt x="193" y="288"/>
                        </a:cubicBezTo>
                        <a:cubicBezTo>
                          <a:pt x="179" y="281"/>
                          <a:pt x="162" y="277"/>
                          <a:pt x="146" y="278"/>
                        </a:cubicBezTo>
                        <a:cubicBezTo>
                          <a:pt x="134" y="279"/>
                          <a:pt x="127" y="290"/>
                          <a:pt x="128" y="305"/>
                        </a:cubicBezTo>
                        <a:cubicBezTo>
                          <a:pt x="129" y="311"/>
                          <a:pt x="124" y="317"/>
                          <a:pt x="114" y="316"/>
                        </a:cubicBezTo>
                        <a:cubicBezTo>
                          <a:pt x="99" y="315"/>
                          <a:pt x="86" y="320"/>
                          <a:pt x="81" y="336"/>
                        </a:cubicBezTo>
                        <a:cubicBezTo>
                          <a:pt x="79" y="345"/>
                          <a:pt x="73" y="343"/>
                          <a:pt x="68" y="340"/>
                        </a:cubicBezTo>
                        <a:cubicBezTo>
                          <a:pt x="63" y="337"/>
                          <a:pt x="60" y="330"/>
                          <a:pt x="53" y="332"/>
                        </a:cubicBezTo>
                        <a:cubicBezTo>
                          <a:pt x="53" y="332"/>
                          <a:pt x="53" y="332"/>
                          <a:pt x="53" y="332"/>
                        </a:cubicBezTo>
                        <a:cubicBezTo>
                          <a:pt x="49" y="324"/>
                          <a:pt x="45" y="319"/>
                          <a:pt x="35" y="325"/>
                        </a:cubicBezTo>
                        <a:cubicBezTo>
                          <a:pt x="24" y="331"/>
                          <a:pt x="17" y="321"/>
                          <a:pt x="9" y="316"/>
                        </a:cubicBezTo>
                        <a:cubicBezTo>
                          <a:pt x="9" y="316"/>
                          <a:pt x="9" y="316"/>
                          <a:pt x="9" y="316"/>
                        </a:cubicBezTo>
                        <a:cubicBezTo>
                          <a:pt x="0" y="299"/>
                          <a:pt x="7" y="285"/>
                          <a:pt x="26" y="280"/>
                        </a:cubicBezTo>
                        <a:cubicBezTo>
                          <a:pt x="45" y="276"/>
                          <a:pt x="48" y="271"/>
                          <a:pt x="39" y="255"/>
                        </a:cubicBezTo>
                        <a:cubicBezTo>
                          <a:pt x="33" y="244"/>
                          <a:pt x="28" y="232"/>
                          <a:pt x="16" y="226"/>
                        </a:cubicBezTo>
                        <a:cubicBezTo>
                          <a:pt x="5" y="220"/>
                          <a:pt x="9" y="209"/>
                          <a:pt x="10" y="199"/>
                        </a:cubicBezTo>
                        <a:cubicBezTo>
                          <a:pt x="11" y="190"/>
                          <a:pt x="16" y="187"/>
                          <a:pt x="25" y="188"/>
                        </a:cubicBezTo>
                        <a:cubicBezTo>
                          <a:pt x="38" y="186"/>
                          <a:pt x="50" y="199"/>
                          <a:pt x="63" y="182"/>
                        </a:cubicBezTo>
                        <a:cubicBezTo>
                          <a:pt x="75" y="167"/>
                          <a:pt x="82" y="145"/>
                          <a:pt x="70" y="130"/>
                        </a:cubicBezTo>
                        <a:cubicBezTo>
                          <a:pt x="66" y="125"/>
                          <a:pt x="54" y="126"/>
                          <a:pt x="58" y="118"/>
                        </a:cubicBezTo>
                        <a:cubicBezTo>
                          <a:pt x="63" y="108"/>
                          <a:pt x="65" y="95"/>
                          <a:pt x="76" y="88"/>
                        </a:cubicBezTo>
                        <a:cubicBezTo>
                          <a:pt x="97" y="75"/>
                          <a:pt x="119" y="65"/>
                          <a:pt x="119" y="34"/>
                        </a:cubicBezTo>
                        <a:cubicBezTo>
                          <a:pt x="120" y="29"/>
                          <a:pt x="136" y="16"/>
                          <a:pt x="151" y="16"/>
                        </a:cubicBezTo>
                        <a:cubicBezTo>
                          <a:pt x="170" y="15"/>
                          <a:pt x="189" y="10"/>
                          <a:pt x="207" y="7"/>
                        </a:cubicBezTo>
                        <a:cubicBezTo>
                          <a:pt x="208" y="6"/>
                          <a:pt x="208" y="2"/>
                          <a:pt x="209" y="0"/>
                        </a:cubicBezTo>
                        <a:cubicBezTo>
                          <a:pt x="216" y="11"/>
                          <a:pt x="224" y="20"/>
                          <a:pt x="240" y="20"/>
                        </a:cubicBezTo>
                        <a:cubicBezTo>
                          <a:pt x="244" y="20"/>
                          <a:pt x="249" y="22"/>
                          <a:pt x="247" y="28"/>
                        </a:cubicBezTo>
                        <a:cubicBezTo>
                          <a:pt x="241" y="42"/>
                          <a:pt x="245" y="39"/>
                          <a:pt x="253" y="50"/>
                        </a:cubicBezTo>
                        <a:cubicBezTo>
                          <a:pt x="261" y="59"/>
                          <a:pt x="280" y="68"/>
                          <a:pt x="268" y="87"/>
                        </a:cubicBezTo>
                        <a:cubicBezTo>
                          <a:pt x="263" y="95"/>
                          <a:pt x="263" y="107"/>
                          <a:pt x="261" y="116"/>
                        </a:cubicBezTo>
                        <a:cubicBezTo>
                          <a:pt x="244" y="122"/>
                          <a:pt x="239" y="141"/>
                          <a:pt x="239" y="153"/>
                        </a:cubicBezTo>
                        <a:cubicBezTo>
                          <a:pt x="239" y="164"/>
                          <a:pt x="235" y="167"/>
                          <a:pt x="231" y="172"/>
                        </a:cubicBezTo>
                        <a:cubicBezTo>
                          <a:pt x="223" y="181"/>
                          <a:pt x="226" y="186"/>
                          <a:pt x="236" y="188"/>
                        </a:cubicBezTo>
                        <a:cubicBezTo>
                          <a:pt x="247" y="189"/>
                          <a:pt x="257" y="195"/>
                          <a:pt x="266" y="201"/>
                        </a:cubicBezTo>
                        <a:cubicBezTo>
                          <a:pt x="279" y="209"/>
                          <a:pt x="280" y="225"/>
                          <a:pt x="280" y="239"/>
                        </a:cubicBezTo>
                        <a:cubicBezTo>
                          <a:pt x="280" y="248"/>
                          <a:pt x="293" y="259"/>
                          <a:pt x="280" y="267"/>
                        </a:cubicBezTo>
                        <a:cubicBezTo>
                          <a:pt x="273" y="272"/>
                          <a:pt x="267" y="281"/>
                          <a:pt x="257" y="270"/>
                        </a:cubicBezTo>
                        <a:cubicBezTo>
                          <a:pt x="252" y="266"/>
                          <a:pt x="245" y="261"/>
                          <a:pt x="241" y="272"/>
                        </a:cubicBezTo>
                        <a:cubicBezTo>
                          <a:pt x="240" y="273"/>
                          <a:pt x="240" y="274"/>
                          <a:pt x="239" y="274"/>
                        </a:cubicBezTo>
                        <a:cubicBezTo>
                          <a:pt x="235" y="279"/>
                          <a:pt x="230" y="284"/>
                          <a:pt x="224" y="287"/>
                        </a:cubicBezTo>
                        <a:cubicBezTo>
                          <a:pt x="223" y="287"/>
                          <a:pt x="222" y="288"/>
                          <a:pt x="221" y="288"/>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80" name="9Slide.vn 43">
                    <a:extLst>
                      <a:ext uri="{FF2B5EF4-FFF2-40B4-BE49-F238E27FC236}">
                        <a16:creationId xmlns:a16="http://schemas.microsoft.com/office/drawing/2014/main" xmlns="" id="{3FAA7DD3-15FB-6BAC-DF74-41D9EBA6056F}"/>
                      </a:ext>
                    </a:extLst>
                  </p:cNvPr>
                  <p:cNvSpPr>
                    <a:spLocks/>
                  </p:cNvSpPr>
                  <p:nvPr>
                    <p:custDataLst>
                      <p:tags r:id="rId26"/>
                    </p:custDataLst>
                  </p:nvPr>
                </p:nvSpPr>
                <p:spPr bwMode="auto">
                  <a:xfrm flipH="1" flipV="1">
                    <a:off x="8515140" y="5846798"/>
                    <a:ext cx="45719" cy="45719"/>
                  </a:xfrm>
                  <a:custGeom>
                    <a:avLst/>
                    <a:gdLst>
                      <a:gd name="T0" fmla="*/ 221 w 293"/>
                      <a:gd name="T1" fmla="*/ 288 h 345"/>
                      <a:gd name="T2" fmla="*/ 193 w 293"/>
                      <a:gd name="T3" fmla="*/ 288 h 345"/>
                      <a:gd name="T4" fmla="*/ 146 w 293"/>
                      <a:gd name="T5" fmla="*/ 278 h 345"/>
                      <a:gd name="T6" fmla="*/ 128 w 293"/>
                      <a:gd name="T7" fmla="*/ 305 h 345"/>
                      <a:gd name="T8" fmla="*/ 114 w 293"/>
                      <a:gd name="T9" fmla="*/ 316 h 345"/>
                      <a:gd name="T10" fmla="*/ 81 w 293"/>
                      <a:gd name="T11" fmla="*/ 336 h 345"/>
                      <a:gd name="T12" fmla="*/ 68 w 293"/>
                      <a:gd name="T13" fmla="*/ 340 h 345"/>
                      <a:gd name="T14" fmla="*/ 53 w 293"/>
                      <a:gd name="T15" fmla="*/ 332 h 345"/>
                      <a:gd name="T16" fmla="*/ 53 w 293"/>
                      <a:gd name="T17" fmla="*/ 332 h 345"/>
                      <a:gd name="T18" fmla="*/ 35 w 293"/>
                      <a:gd name="T19" fmla="*/ 325 h 345"/>
                      <a:gd name="T20" fmla="*/ 9 w 293"/>
                      <a:gd name="T21" fmla="*/ 316 h 345"/>
                      <a:gd name="T22" fmla="*/ 9 w 293"/>
                      <a:gd name="T23" fmla="*/ 316 h 345"/>
                      <a:gd name="T24" fmla="*/ 26 w 293"/>
                      <a:gd name="T25" fmla="*/ 280 h 345"/>
                      <a:gd name="T26" fmla="*/ 39 w 293"/>
                      <a:gd name="T27" fmla="*/ 255 h 345"/>
                      <a:gd name="T28" fmla="*/ 16 w 293"/>
                      <a:gd name="T29" fmla="*/ 226 h 345"/>
                      <a:gd name="T30" fmla="*/ 10 w 293"/>
                      <a:gd name="T31" fmla="*/ 199 h 345"/>
                      <a:gd name="T32" fmla="*/ 25 w 293"/>
                      <a:gd name="T33" fmla="*/ 188 h 345"/>
                      <a:gd name="T34" fmla="*/ 63 w 293"/>
                      <a:gd name="T35" fmla="*/ 182 h 345"/>
                      <a:gd name="T36" fmla="*/ 70 w 293"/>
                      <a:gd name="T37" fmla="*/ 130 h 345"/>
                      <a:gd name="T38" fmla="*/ 58 w 293"/>
                      <a:gd name="T39" fmla="*/ 118 h 345"/>
                      <a:gd name="T40" fmla="*/ 76 w 293"/>
                      <a:gd name="T41" fmla="*/ 88 h 345"/>
                      <a:gd name="T42" fmla="*/ 119 w 293"/>
                      <a:gd name="T43" fmla="*/ 34 h 345"/>
                      <a:gd name="T44" fmla="*/ 151 w 293"/>
                      <a:gd name="T45" fmla="*/ 16 h 345"/>
                      <a:gd name="T46" fmla="*/ 207 w 293"/>
                      <a:gd name="T47" fmla="*/ 7 h 345"/>
                      <a:gd name="T48" fmla="*/ 209 w 293"/>
                      <a:gd name="T49" fmla="*/ 0 h 345"/>
                      <a:gd name="T50" fmla="*/ 240 w 293"/>
                      <a:gd name="T51" fmla="*/ 20 h 345"/>
                      <a:gd name="T52" fmla="*/ 247 w 293"/>
                      <a:gd name="T53" fmla="*/ 28 h 345"/>
                      <a:gd name="T54" fmla="*/ 253 w 293"/>
                      <a:gd name="T55" fmla="*/ 50 h 345"/>
                      <a:gd name="T56" fmla="*/ 268 w 293"/>
                      <a:gd name="T57" fmla="*/ 87 h 345"/>
                      <a:gd name="T58" fmla="*/ 261 w 293"/>
                      <a:gd name="T59" fmla="*/ 116 h 345"/>
                      <a:gd name="T60" fmla="*/ 239 w 293"/>
                      <a:gd name="T61" fmla="*/ 153 h 345"/>
                      <a:gd name="T62" fmla="*/ 231 w 293"/>
                      <a:gd name="T63" fmla="*/ 172 h 345"/>
                      <a:gd name="T64" fmla="*/ 236 w 293"/>
                      <a:gd name="T65" fmla="*/ 188 h 345"/>
                      <a:gd name="T66" fmla="*/ 266 w 293"/>
                      <a:gd name="T67" fmla="*/ 201 h 345"/>
                      <a:gd name="T68" fmla="*/ 280 w 293"/>
                      <a:gd name="T69" fmla="*/ 239 h 345"/>
                      <a:gd name="T70" fmla="*/ 280 w 293"/>
                      <a:gd name="T71" fmla="*/ 267 h 345"/>
                      <a:gd name="T72" fmla="*/ 257 w 293"/>
                      <a:gd name="T73" fmla="*/ 270 h 345"/>
                      <a:gd name="T74" fmla="*/ 241 w 293"/>
                      <a:gd name="T75" fmla="*/ 272 h 345"/>
                      <a:gd name="T76" fmla="*/ 239 w 293"/>
                      <a:gd name="T77" fmla="*/ 274 h 345"/>
                      <a:gd name="T78" fmla="*/ 224 w 293"/>
                      <a:gd name="T79" fmla="*/ 287 h 345"/>
                      <a:gd name="T80" fmla="*/ 221 w 293"/>
                      <a:gd name="T81" fmla="*/ 288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3" h="345">
                        <a:moveTo>
                          <a:pt x="221" y="288"/>
                        </a:moveTo>
                        <a:cubicBezTo>
                          <a:pt x="212" y="297"/>
                          <a:pt x="205" y="293"/>
                          <a:pt x="193" y="288"/>
                        </a:cubicBezTo>
                        <a:cubicBezTo>
                          <a:pt x="179" y="281"/>
                          <a:pt x="162" y="277"/>
                          <a:pt x="146" y="278"/>
                        </a:cubicBezTo>
                        <a:cubicBezTo>
                          <a:pt x="134" y="279"/>
                          <a:pt x="127" y="290"/>
                          <a:pt x="128" y="305"/>
                        </a:cubicBezTo>
                        <a:cubicBezTo>
                          <a:pt x="129" y="311"/>
                          <a:pt x="124" y="317"/>
                          <a:pt x="114" y="316"/>
                        </a:cubicBezTo>
                        <a:cubicBezTo>
                          <a:pt x="99" y="315"/>
                          <a:pt x="86" y="320"/>
                          <a:pt x="81" y="336"/>
                        </a:cubicBezTo>
                        <a:cubicBezTo>
                          <a:pt x="79" y="345"/>
                          <a:pt x="73" y="343"/>
                          <a:pt x="68" y="340"/>
                        </a:cubicBezTo>
                        <a:cubicBezTo>
                          <a:pt x="63" y="337"/>
                          <a:pt x="60" y="330"/>
                          <a:pt x="53" y="332"/>
                        </a:cubicBezTo>
                        <a:cubicBezTo>
                          <a:pt x="53" y="332"/>
                          <a:pt x="53" y="332"/>
                          <a:pt x="53" y="332"/>
                        </a:cubicBezTo>
                        <a:cubicBezTo>
                          <a:pt x="49" y="324"/>
                          <a:pt x="45" y="319"/>
                          <a:pt x="35" y="325"/>
                        </a:cubicBezTo>
                        <a:cubicBezTo>
                          <a:pt x="24" y="331"/>
                          <a:pt x="17" y="321"/>
                          <a:pt x="9" y="316"/>
                        </a:cubicBezTo>
                        <a:cubicBezTo>
                          <a:pt x="9" y="316"/>
                          <a:pt x="9" y="316"/>
                          <a:pt x="9" y="316"/>
                        </a:cubicBezTo>
                        <a:cubicBezTo>
                          <a:pt x="0" y="299"/>
                          <a:pt x="7" y="285"/>
                          <a:pt x="26" y="280"/>
                        </a:cubicBezTo>
                        <a:cubicBezTo>
                          <a:pt x="45" y="276"/>
                          <a:pt x="48" y="271"/>
                          <a:pt x="39" y="255"/>
                        </a:cubicBezTo>
                        <a:cubicBezTo>
                          <a:pt x="33" y="244"/>
                          <a:pt x="28" y="232"/>
                          <a:pt x="16" y="226"/>
                        </a:cubicBezTo>
                        <a:cubicBezTo>
                          <a:pt x="5" y="220"/>
                          <a:pt x="9" y="209"/>
                          <a:pt x="10" y="199"/>
                        </a:cubicBezTo>
                        <a:cubicBezTo>
                          <a:pt x="11" y="190"/>
                          <a:pt x="16" y="187"/>
                          <a:pt x="25" y="188"/>
                        </a:cubicBezTo>
                        <a:cubicBezTo>
                          <a:pt x="38" y="186"/>
                          <a:pt x="50" y="199"/>
                          <a:pt x="63" y="182"/>
                        </a:cubicBezTo>
                        <a:cubicBezTo>
                          <a:pt x="75" y="167"/>
                          <a:pt x="82" y="145"/>
                          <a:pt x="70" y="130"/>
                        </a:cubicBezTo>
                        <a:cubicBezTo>
                          <a:pt x="66" y="125"/>
                          <a:pt x="54" y="126"/>
                          <a:pt x="58" y="118"/>
                        </a:cubicBezTo>
                        <a:cubicBezTo>
                          <a:pt x="63" y="108"/>
                          <a:pt x="65" y="95"/>
                          <a:pt x="76" y="88"/>
                        </a:cubicBezTo>
                        <a:cubicBezTo>
                          <a:pt x="97" y="75"/>
                          <a:pt x="119" y="65"/>
                          <a:pt x="119" y="34"/>
                        </a:cubicBezTo>
                        <a:cubicBezTo>
                          <a:pt x="120" y="29"/>
                          <a:pt x="136" y="16"/>
                          <a:pt x="151" y="16"/>
                        </a:cubicBezTo>
                        <a:cubicBezTo>
                          <a:pt x="170" y="15"/>
                          <a:pt x="189" y="10"/>
                          <a:pt x="207" y="7"/>
                        </a:cubicBezTo>
                        <a:cubicBezTo>
                          <a:pt x="208" y="6"/>
                          <a:pt x="208" y="2"/>
                          <a:pt x="209" y="0"/>
                        </a:cubicBezTo>
                        <a:cubicBezTo>
                          <a:pt x="216" y="11"/>
                          <a:pt x="224" y="20"/>
                          <a:pt x="240" y="20"/>
                        </a:cubicBezTo>
                        <a:cubicBezTo>
                          <a:pt x="244" y="20"/>
                          <a:pt x="249" y="22"/>
                          <a:pt x="247" y="28"/>
                        </a:cubicBezTo>
                        <a:cubicBezTo>
                          <a:pt x="241" y="42"/>
                          <a:pt x="245" y="39"/>
                          <a:pt x="253" y="50"/>
                        </a:cubicBezTo>
                        <a:cubicBezTo>
                          <a:pt x="261" y="59"/>
                          <a:pt x="280" y="68"/>
                          <a:pt x="268" y="87"/>
                        </a:cubicBezTo>
                        <a:cubicBezTo>
                          <a:pt x="263" y="95"/>
                          <a:pt x="263" y="107"/>
                          <a:pt x="261" y="116"/>
                        </a:cubicBezTo>
                        <a:cubicBezTo>
                          <a:pt x="244" y="122"/>
                          <a:pt x="239" y="141"/>
                          <a:pt x="239" y="153"/>
                        </a:cubicBezTo>
                        <a:cubicBezTo>
                          <a:pt x="239" y="164"/>
                          <a:pt x="235" y="167"/>
                          <a:pt x="231" y="172"/>
                        </a:cubicBezTo>
                        <a:cubicBezTo>
                          <a:pt x="223" y="181"/>
                          <a:pt x="226" y="186"/>
                          <a:pt x="236" y="188"/>
                        </a:cubicBezTo>
                        <a:cubicBezTo>
                          <a:pt x="247" y="189"/>
                          <a:pt x="257" y="195"/>
                          <a:pt x="266" y="201"/>
                        </a:cubicBezTo>
                        <a:cubicBezTo>
                          <a:pt x="279" y="209"/>
                          <a:pt x="280" y="225"/>
                          <a:pt x="280" y="239"/>
                        </a:cubicBezTo>
                        <a:cubicBezTo>
                          <a:pt x="280" y="248"/>
                          <a:pt x="293" y="259"/>
                          <a:pt x="280" y="267"/>
                        </a:cubicBezTo>
                        <a:cubicBezTo>
                          <a:pt x="273" y="272"/>
                          <a:pt x="267" y="281"/>
                          <a:pt x="257" y="270"/>
                        </a:cubicBezTo>
                        <a:cubicBezTo>
                          <a:pt x="252" y="266"/>
                          <a:pt x="245" y="261"/>
                          <a:pt x="241" y="272"/>
                        </a:cubicBezTo>
                        <a:cubicBezTo>
                          <a:pt x="240" y="273"/>
                          <a:pt x="240" y="274"/>
                          <a:pt x="239" y="274"/>
                        </a:cubicBezTo>
                        <a:cubicBezTo>
                          <a:pt x="235" y="279"/>
                          <a:pt x="230" y="284"/>
                          <a:pt x="224" y="287"/>
                        </a:cubicBezTo>
                        <a:cubicBezTo>
                          <a:pt x="223" y="287"/>
                          <a:pt x="222" y="288"/>
                          <a:pt x="221" y="288"/>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81" name="9Slide.vn 43">
                    <a:extLst>
                      <a:ext uri="{FF2B5EF4-FFF2-40B4-BE49-F238E27FC236}">
                        <a16:creationId xmlns:a16="http://schemas.microsoft.com/office/drawing/2014/main" xmlns="" id="{EC94DCE7-5847-10AC-7AA3-5F182D9A465E}"/>
                      </a:ext>
                    </a:extLst>
                  </p:cNvPr>
                  <p:cNvSpPr>
                    <a:spLocks/>
                  </p:cNvSpPr>
                  <p:nvPr>
                    <p:custDataLst>
                      <p:tags r:id="rId27"/>
                    </p:custDataLst>
                  </p:nvPr>
                </p:nvSpPr>
                <p:spPr bwMode="auto">
                  <a:xfrm flipH="1" flipV="1">
                    <a:off x="8246490" y="6014991"/>
                    <a:ext cx="45719" cy="45719"/>
                  </a:xfrm>
                  <a:custGeom>
                    <a:avLst/>
                    <a:gdLst>
                      <a:gd name="T0" fmla="*/ 221 w 293"/>
                      <a:gd name="T1" fmla="*/ 288 h 345"/>
                      <a:gd name="T2" fmla="*/ 193 w 293"/>
                      <a:gd name="T3" fmla="*/ 288 h 345"/>
                      <a:gd name="T4" fmla="*/ 146 w 293"/>
                      <a:gd name="T5" fmla="*/ 278 h 345"/>
                      <a:gd name="T6" fmla="*/ 128 w 293"/>
                      <a:gd name="T7" fmla="*/ 305 h 345"/>
                      <a:gd name="T8" fmla="*/ 114 w 293"/>
                      <a:gd name="T9" fmla="*/ 316 h 345"/>
                      <a:gd name="T10" fmla="*/ 81 w 293"/>
                      <a:gd name="T11" fmla="*/ 336 h 345"/>
                      <a:gd name="T12" fmla="*/ 68 w 293"/>
                      <a:gd name="T13" fmla="*/ 340 h 345"/>
                      <a:gd name="T14" fmla="*/ 53 w 293"/>
                      <a:gd name="T15" fmla="*/ 332 h 345"/>
                      <a:gd name="T16" fmla="*/ 53 w 293"/>
                      <a:gd name="T17" fmla="*/ 332 h 345"/>
                      <a:gd name="T18" fmla="*/ 35 w 293"/>
                      <a:gd name="T19" fmla="*/ 325 h 345"/>
                      <a:gd name="T20" fmla="*/ 9 w 293"/>
                      <a:gd name="T21" fmla="*/ 316 h 345"/>
                      <a:gd name="T22" fmla="*/ 9 w 293"/>
                      <a:gd name="T23" fmla="*/ 316 h 345"/>
                      <a:gd name="T24" fmla="*/ 26 w 293"/>
                      <a:gd name="T25" fmla="*/ 280 h 345"/>
                      <a:gd name="T26" fmla="*/ 39 w 293"/>
                      <a:gd name="T27" fmla="*/ 255 h 345"/>
                      <a:gd name="T28" fmla="*/ 16 w 293"/>
                      <a:gd name="T29" fmla="*/ 226 h 345"/>
                      <a:gd name="T30" fmla="*/ 10 w 293"/>
                      <a:gd name="T31" fmla="*/ 199 h 345"/>
                      <a:gd name="T32" fmla="*/ 25 w 293"/>
                      <a:gd name="T33" fmla="*/ 188 h 345"/>
                      <a:gd name="T34" fmla="*/ 63 w 293"/>
                      <a:gd name="T35" fmla="*/ 182 h 345"/>
                      <a:gd name="T36" fmla="*/ 70 w 293"/>
                      <a:gd name="T37" fmla="*/ 130 h 345"/>
                      <a:gd name="T38" fmla="*/ 58 w 293"/>
                      <a:gd name="T39" fmla="*/ 118 h 345"/>
                      <a:gd name="T40" fmla="*/ 76 w 293"/>
                      <a:gd name="T41" fmla="*/ 88 h 345"/>
                      <a:gd name="T42" fmla="*/ 119 w 293"/>
                      <a:gd name="T43" fmla="*/ 34 h 345"/>
                      <a:gd name="T44" fmla="*/ 151 w 293"/>
                      <a:gd name="T45" fmla="*/ 16 h 345"/>
                      <a:gd name="T46" fmla="*/ 207 w 293"/>
                      <a:gd name="T47" fmla="*/ 7 h 345"/>
                      <a:gd name="T48" fmla="*/ 209 w 293"/>
                      <a:gd name="T49" fmla="*/ 0 h 345"/>
                      <a:gd name="T50" fmla="*/ 240 w 293"/>
                      <a:gd name="T51" fmla="*/ 20 h 345"/>
                      <a:gd name="T52" fmla="*/ 247 w 293"/>
                      <a:gd name="T53" fmla="*/ 28 h 345"/>
                      <a:gd name="T54" fmla="*/ 253 w 293"/>
                      <a:gd name="T55" fmla="*/ 50 h 345"/>
                      <a:gd name="T56" fmla="*/ 268 w 293"/>
                      <a:gd name="T57" fmla="*/ 87 h 345"/>
                      <a:gd name="T58" fmla="*/ 261 w 293"/>
                      <a:gd name="T59" fmla="*/ 116 h 345"/>
                      <a:gd name="T60" fmla="*/ 239 w 293"/>
                      <a:gd name="T61" fmla="*/ 153 h 345"/>
                      <a:gd name="T62" fmla="*/ 231 w 293"/>
                      <a:gd name="T63" fmla="*/ 172 h 345"/>
                      <a:gd name="T64" fmla="*/ 236 w 293"/>
                      <a:gd name="T65" fmla="*/ 188 h 345"/>
                      <a:gd name="T66" fmla="*/ 266 w 293"/>
                      <a:gd name="T67" fmla="*/ 201 h 345"/>
                      <a:gd name="T68" fmla="*/ 280 w 293"/>
                      <a:gd name="T69" fmla="*/ 239 h 345"/>
                      <a:gd name="T70" fmla="*/ 280 w 293"/>
                      <a:gd name="T71" fmla="*/ 267 h 345"/>
                      <a:gd name="T72" fmla="*/ 257 w 293"/>
                      <a:gd name="T73" fmla="*/ 270 h 345"/>
                      <a:gd name="T74" fmla="*/ 241 w 293"/>
                      <a:gd name="T75" fmla="*/ 272 h 345"/>
                      <a:gd name="T76" fmla="*/ 239 w 293"/>
                      <a:gd name="T77" fmla="*/ 274 h 345"/>
                      <a:gd name="T78" fmla="*/ 224 w 293"/>
                      <a:gd name="T79" fmla="*/ 287 h 345"/>
                      <a:gd name="T80" fmla="*/ 221 w 293"/>
                      <a:gd name="T81" fmla="*/ 288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3" h="345">
                        <a:moveTo>
                          <a:pt x="221" y="288"/>
                        </a:moveTo>
                        <a:cubicBezTo>
                          <a:pt x="212" y="297"/>
                          <a:pt x="205" y="293"/>
                          <a:pt x="193" y="288"/>
                        </a:cubicBezTo>
                        <a:cubicBezTo>
                          <a:pt x="179" y="281"/>
                          <a:pt x="162" y="277"/>
                          <a:pt x="146" y="278"/>
                        </a:cubicBezTo>
                        <a:cubicBezTo>
                          <a:pt x="134" y="279"/>
                          <a:pt x="127" y="290"/>
                          <a:pt x="128" y="305"/>
                        </a:cubicBezTo>
                        <a:cubicBezTo>
                          <a:pt x="129" y="311"/>
                          <a:pt x="124" y="317"/>
                          <a:pt x="114" y="316"/>
                        </a:cubicBezTo>
                        <a:cubicBezTo>
                          <a:pt x="99" y="315"/>
                          <a:pt x="86" y="320"/>
                          <a:pt x="81" y="336"/>
                        </a:cubicBezTo>
                        <a:cubicBezTo>
                          <a:pt x="79" y="345"/>
                          <a:pt x="73" y="343"/>
                          <a:pt x="68" y="340"/>
                        </a:cubicBezTo>
                        <a:cubicBezTo>
                          <a:pt x="63" y="337"/>
                          <a:pt x="60" y="330"/>
                          <a:pt x="53" y="332"/>
                        </a:cubicBezTo>
                        <a:cubicBezTo>
                          <a:pt x="53" y="332"/>
                          <a:pt x="53" y="332"/>
                          <a:pt x="53" y="332"/>
                        </a:cubicBezTo>
                        <a:cubicBezTo>
                          <a:pt x="49" y="324"/>
                          <a:pt x="45" y="319"/>
                          <a:pt x="35" y="325"/>
                        </a:cubicBezTo>
                        <a:cubicBezTo>
                          <a:pt x="24" y="331"/>
                          <a:pt x="17" y="321"/>
                          <a:pt x="9" y="316"/>
                        </a:cubicBezTo>
                        <a:cubicBezTo>
                          <a:pt x="9" y="316"/>
                          <a:pt x="9" y="316"/>
                          <a:pt x="9" y="316"/>
                        </a:cubicBezTo>
                        <a:cubicBezTo>
                          <a:pt x="0" y="299"/>
                          <a:pt x="7" y="285"/>
                          <a:pt x="26" y="280"/>
                        </a:cubicBezTo>
                        <a:cubicBezTo>
                          <a:pt x="45" y="276"/>
                          <a:pt x="48" y="271"/>
                          <a:pt x="39" y="255"/>
                        </a:cubicBezTo>
                        <a:cubicBezTo>
                          <a:pt x="33" y="244"/>
                          <a:pt x="28" y="232"/>
                          <a:pt x="16" y="226"/>
                        </a:cubicBezTo>
                        <a:cubicBezTo>
                          <a:pt x="5" y="220"/>
                          <a:pt x="9" y="209"/>
                          <a:pt x="10" y="199"/>
                        </a:cubicBezTo>
                        <a:cubicBezTo>
                          <a:pt x="11" y="190"/>
                          <a:pt x="16" y="187"/>
                          <a:pt x="25" y="188"/>
                        </a:cubicBezTo>
                        <a:cubicBezTo>
                          <a:pt x="38" y="186"/>
                          <a:pt x="50" y="199"/>
                          <a:pt x="63" y="182"/>
                        </a:cubicBezTo>
                        <a:cubicBezTo>
                          <a:pt x="75" y="167"/>
                          <a:pt x="82" y="145"/>
                          <a:pt x="70" y="130"/>
                        </a:cubicBezTo>
                        <a:cubicBezTo>
                          <a:pt x="66" y="125"/>
                          <a:pt x="54" y="126"/>
                          <a:pt x="58" y="118"/>
                        </a:cubicBezTo>
                        <a:cubicBezTo>
                          <a:pt x="63" y="108"/>
                          <a:pt x="65" y="95"/>
                          <a:pt x="76" y="88"/>
                        </a:cubicBezTo>
                        <a:cubicBezTo>
                          <a:pt x="97" y="75"/>
                          <a:pt x="119" y="65"/>
                          <a:pt x="119" y="34"/>
                        </a:cubicBezTo>
                        <a:cubicBezTo>
                          <a:pt x="120" y="29"/>
                          <a:pt x="136" y="16"/>
                          <a:pt x="151" y="16"/>
                        </a:cubicBezTo>
                        <a:cubicBezTo>
                          <a:pt x="170" y="15"/>
                          <a:pt x="189" y="10"/>
                          <a:pt x="207" y="7"/>
                        </a:cubicBezTo>
                        <a:cubicBezTo>
                          <a:pt x="208" y="6"/>
                          <a:pt x="208" y="2"/>
                          <a:pt x="209" y="0"/>
                        </a:cubicBezTo>
                        <a:cubicBezTo>
                          <a:pt x="216" y="11"/>
                          <a:pt x="224" y="20"/>
                          <a:pt x="240" y="20"/>
                        </a:cubicBezTo>
                        <a:cubicBezTo>
                          <a:pt x="244" y="20"/>
                          <a:pt x="249" y="22"/>
                          <a:pt x="247" y="28"/>
                        </a:cubicBezTo>
                        <a:cubicBezTo>
                          <a:pt x="241" y="42"/>
                          <a:pt x="245" y="39"/>
                          <a:pt x="253" y="50"/>
                        </a:cubicBezTo>
                        <a:cubicBezTo>
                          <a:pt x="261" y="59"/>
                          <a:pt x="280" y="68"/>
                          <a:pt x="268" y="87"/>
                        </a:cubicBezTo>
                        <a:cubicBezTo>
                          <a:pt x="263" y="95"/>
                          <a:pt x="263" y="107"/>
                          <a:pt x="261" y="116"/>
                        </a:cubicBezTo>
                        <a:cubicBezTo>
                          <a:pt x="244" y="122"/>
                          <a:pt x="239" y="141"/>
                          <a:pt x="239" y="153"/>
                        </a:cubicBezTo>
                        <a:cubicBezTo>
                          <a:pt x="239" y="164"/>
                          <a:pt x="235" y="167"/>
                          <a:pt x="231" y="172"/>
                        </a:cubicBezTo>
                        <a:cubicBezTo>
                          <a:pt x="223" y="181"/>
                          <a:pt x="226" y="186"/>
                          <a:pt x="236" y="188"/>
                        </a:cubicBezTo>
                        <a:cubicBezTo>
                          <a:pt x="247" y="189"/>
                          <a:pt x="257" y="195"/>
                          <a:pt x="266" y="201"/>
                        </a:cubicBezTo>
                        <a:cubicBezTo>
                          <a:pt x="279" y="209"/>
                          <a:pt x="280" y="225"/>
                          <a:pt x="280" y="239"/>
                        </a:cubicBezTo>
                        <a:cubicBezTo>
                          <a:pt x="280" y="248"/>
                          <a:pt x="293" y="259"/>
                          <a:pt x="280" y="267"/>
                        </a:cubicBezTo>
                        <a:cubicBezTo>
                          <a:pt x="273" y="272"/>
                          <a:pt x="267" y="281"/>
                          <a:pt x="257" y="270"/>
                        </a:cubicBezTo>
                        <a:cubicBezTo>
                          <a:pt x="252" y="266"/>
                          <a:pt x="245" y="261"/>
                          <a:pt x="241" y="272"/>
                        </a:cubicBezTo>
                        <a:cubicBezTo>
                          <a:pt x="240" y="273"/>
                          <a:pt x="240" y="274"/>
                          <a:pt x="239" y="274"/>
                        </a:cubicBezTo>
                        <a:cubicBezTo>
                          <a:pt x="235" y="279"/>
                          <a:pt x="230" y="284"/>
                          <a:pt x="224" y="287"/>
                        </a:cubicBezTo>
                        <a:cubicBezTo>
                          <a:pt x="223" y="287"/>
                          <a:pt x="222" y="288"/>
                          <a:pt x="221" y="288"/>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82" name="9Slide.vn 35">
                    <a:extLst>
                      <a:ext uri="{FF2B5EF4-FFF2-40B4-BE49-F238E27FC236}">
                        <a16:creationId xmlns:a16="http://schemas.microsoft.com/office/drawing/2014/main" xmlns="" id="{415FB3EC-E964-DB25-24F3-C517F2879523}"/>
                      </a:ext>
                    </a:extLst>
                  </p:cNvPr>
                  <p:cNvSpPr>
                    <a:spLocks/>
                  </p:cNvSpPr>
                  <p:nvPr>
                    <p:custDataLst>
                      <p:tags r:id="rId28"/>
                    </p:custDataLst>
                  </p:nvPr>
                </p:nvSpPr>
                <p:spPr bwMode="auto">
                  <a:xfrm flipV="1">
                    <a:off x="8372071" y="5906481"/>
                    <a:ext cx="49599" cy="60422"/>
                  </a:xfrm>
                  <a:custGeom>
                    <a:avLst/>
                    <a:gdLst>
                      <a:gd name="T0" fmla="*/ 42 w 527"/>
                      <a:gd name="T1" fmla="*/ 252 h 576"/>
                      <a:gd name="T2" fmla="*/ 36 w 527"/>
                      <a:gd name="T3" fmla="*/ 234 h 576"/>
                      <a:gd name="T4" fmla="*/ 1 w 527"/>
                      <a:gd name="T5" fmla="*/ 204 h 576"/>
                      <a:gd name="T6" fmla="*/ 4 w 527"/>
                      <a:gd name="T7" fmla="*/ 154 h 576"/>
                      <a:gd name="T8" fmla="*/ 30 w 527"/>
                      <a:gd name="T9" fmla="*/ 76 h 576"/>
                      <a:gd name="T10" fmla="*/ 46 w 527"/>
                      <a:gd name="T11" fmla="*/ 67 h 576"/>
                      <a:gd name="T12" fmla="*/ 90 w 527"/>
                      <a:gd name="T13" fmla="*/ 55 h 576"/>
                      <a:gd name="T14" fmla="*/ 122 w 527"/>
                      <a:gd name="T15" fmla="*/ 91 h 576"/>
                      <a:gd name="T16" fmla="*/ 126 w 527"/>
                      <a:gd name="T17" fmla="*/ 146 h 576"/>
                      <a:gd name="T18" fmla="*/ 200 w 527"/>
                      <a:gd name="T19" fmla="*/ 123 h 576"/>
                      <a:gd name="T20" fmla="*/ 252 w 527"/>
                      <a:gd name="T21" fmla="*/ 106 h 576"/>
                      <a:gd name="T22" fmla="*/ 326 w 527"/>
                      <a:gd name="T23" fmla="*/ 75 h 576"/>
                      <a:gd name="T24" fmla="*/ 356 w 527"/>
                      <a:gd name="T25" fmla="*/ 37 h 576"/>
                      <a:gd name="T26" fmla="*/ 355 w 527"/>
                      <a:gd name="T27" fmla="*/ 0 h 576"/>
                      <a:gd name="T28" fmla="*/ 411 w 527"/>
                      <a:gd name="T29" fmla="*/ 9 h 576"/>
                      <a:gd name="T30" fmla="*/ 440 w 527"/>
                      <a:gd name="T31" fmla="*/ 27 h 576"/>
                      <a:gd name="T32" fmla="*/ 439 w 527"/>
                      <a:gd name="T33" fmla="*/ 74 h 576"/>
                      <a:gd name="T34" fmla="*/ 475 w 527"/>
                      <a:gd name="T35" fmla="*/ 184 h 576"/>
                      <a:gd name="T36" fmla="*/ 490 w 527"/>
                      <a:gd name="T37" fmla="*/ 255 h 576"/>
                      <a:gd name="T38" fmla="*/ 517 w 527"/>
                      <a:gd name="T39" fmla="*/ 356 h 576"/>
                      <a:gd name="T40" fmla="*/ 472 w 527"/>
                      <a:gd name="T41" fmla="*/ 397 h 576"/>
                      <a:gd name="T42" fmla="*/ 493 w 527"/>
                      <a:gd name="T43" fmla="*/ 412 h 576"/>
                      <a:gd name="T44" fmla="*/ 503 w 527"/>
                      <a:gd name="T45" fmla="*/ 422 h 576"/>
                      <a:gd name="T46" fmla="*/ 527 w 527"/>
                      <a:gd name="T47" fmla="*/ 472 h 576"/>
                      <a:gd name="T48" fmla="*/ 508 w 527"/>
                      <a:gd name="T49" fmla="*/ 512 h 576"/>
                      <a:gd name="T50" fmla="*/ 455 w 527"/>
                      <a:gd name="T51" fmla="*/ 570 h 576"/>
                      <a:gd name="T52" fmla="*/ 408 w 527"/>
                      <a:gd name="T53" fmla="*/ 555 h 576"/>
                      <a:gd name="T54" fmla="*/ 363 w 527"/>
                      <a:gd name="T55" fmla="*/ 476 h 576"/>
                      <a:gd name="T56" fmla="*/ 240 w 527"/>
                      <a:gd name="T57" fmla="*/ 427 h 576"/>
                      <a:gd name="T58" fmla="*/ 176 w 527"/>
                      <a:gd name="T59" fmla="*/ 426 h 576"/>
                      <a:gd name="T60" fmla="*/ 123 w 527"/>
                      <a:gd name="T61" fmla="*/ 431 h 576"/>
                      <a:gd name="T62" fmla="*/ 93 w 527"/>
                      <a:gd name="T63" fmla="*/ 419 h 576"/>
                      <a:gd name="T64" fmla="*/ 43 w 527"/>
                      <a:gd name="T65" fmla="*/ 287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576">
                        <a:moveTo>
                          <a:pt x="43" y="287"/>
                        </a:moveTo>
                        <a:cubicBezTo>
                          <a:pt x="32" y="276"/>
                          <a:pt x="36" y="263"/>
                          <a:pt x="42" y="252"/>
                        </a:cubicBezTo>
                        <a:cubicBezTo>
                          <a:pt x="45" y="246"/>
                          <a:pt x="50" y="243"/>
                          <a:pt x="39" y="242"/>
                        </a:cubicBezTo>
                        <a:cubicBezTo>
                          <a:pt x="35" y="242"/>
                          <a:pt x="36" y="237"/>
                          <a:pt x="36" y="234"/>
                        </a:cubicBezTo>
                        <a:cubicBezTo>
                          <a:pt x="35" y="218"/>
                          <a:pt x="27" y="212"/>
                          <a:pt x="11" y="215"/>
                        </a:cubicBezTo>
                        <a:cubicBezTo>
                          <a:pt x="3" y="217"/>
                          <a:pt x="0" y="205"/>
                          <a:pt x="1" y="204"/>
                        </a:cubicBezTo>
                        <a:cubicBezTo>
                          <a:pt x="9" y="190"/>
                          <a:pt x="6" y="176"/>
                          <a:pt x="0" y="162"/>
                        </a:cubicBezTo>
                        <a:cubicBezTo>
                          <a:pt x="0" y="160"/>
                          <a:pt x="2" y="155"/>
                          <a:pt x="4" y="154"/>
                        </a:cubicBezTo>
                        <a:cubicBezTo>
                          <a:pt x="20" y="140"/>
                          <a:pt x="18" y="122"/>
                          <a:pt x="15" y="105"/>
                        </a:cubicBezTo>
                        <a:cubicBezTo>
                          <a:pt x="13" y="91"/>
                          <a:pt x="23" y="84"/>
                          <a:pt x="30" y="76"/>
                        </a:cubicBezTo>
                        <a:cubicBezTo>
                          <a:pt x="35" y="70"/>
                          <a:pt x="40" y="89"/>
                          <a:pt x="48" y="81"/>
                        </a:cubicBezTo>
                        <a:cubicBezTo>
                          <a:pt x="51" y="77"/>
                          <a:pt x="37" y="75"/>
                          <a:pt x="46" y="67"/>
                        </a:cubicBezTo>
                        <a:cubicBezTo>
                          <a:pt x="59" y="55"/>
                          <a:pt x="58" y="53"/>
                          <a:pt x="82" y="55"/>
                        </a:cubicBezTo>
                        <a:cubicBezTo>
                          <a:pt x="85" y="55"/>
                          <a:pt x="87" y="55"/>
                          <a:pt x="90" y="55"/>
                        </a:cubicBezTo>
                        <a:cubicBezTo>
                          <a:pt x="101" y="54"/>
                          <a:pt x="118" y="63"/>
                          <a:pt x="124" y="71"/>
                        </a:cubicBezTo>
                        <a:cubicBezTo>
                          <a:pt x="129" y="79"/>
                          <a:pt x="130" y="85"/>
                          <a:pt x="122" y="91"/>
                        </a:cubicBezTo>
                        <a:cubicBezTo>
                          <a:pt x="107" y="103"/>
                          <a:pt x="108" y="129"/>
                          <a:pt x="123" y="141"/>
                        </a:cubicBezTo>
                        <a:cubicBezTo>
                          <a:pt x="125" y="142"/>
                          <a:pt x="125" y="144"/>
                          <a:pt x="126" y="146"/>
                        </a:cubicBezTo>
                        <a:cubicBezTo>
                          <a:pt x="138" y="136"/>
                          <a:pt x="158" y="152"/>
                          <a:pt x="168" y="130"/>
                        </a:cubicBezTo>
                        <a:cubicBezTo>
                          <a:pt x="173" y="119"/>
                          <a:pt x="185" y="107"/>
                          <a:pt x="200" y="123"/>
                        </a:cubicBezTo>
                        <a:cubicBezTo>
                          <a:pt x="203" y="136"/>
                          <a:pt x="213" y="135"/>
                          <a:pt x="221" y="132"/>
                        </a:cubicBezTo>
                        <a:cubicBezTo>
                          <a:pt x="234" y="126"/>
                          <a:pt x="246" y="120"/>
                          <a:pt x="252" y="106"/>
                        </a:cubicBezTo>
                        <a:cubicBezTo>
                          <a:pt x="257" y="94"/>
                          <a:pt x="265" y="89"/>
                          <a:pt x="280" y="86"/>
                        </a:cubicBezTo>
                        <a:cubicBezTo>
                          <a:pt x="295" y="82"/>
                          <a:pt x="309" y="73"/>
                          <a:pt x="326" y="75"/>
                        </a:cubicBezTo>
                        <a:cubicBezTo>
                          <a:pt x="334" y="76"/>
                          <a:pt x="327" y="69"/>
                          <a:pt x="331" y="67"/>
                        </a:cubicBezTo>
                        <a:cubicBezTo>
                          <a:pt x="342" y="60"/>
                          <a:pt x="342" y="44"/>
                          <a:pt x="356" y="37"/>
                        </a:cubicBezTo>
                        <a:cubicBezTo>
                          <a:pt x="365" y="32"/>
                          <a:pt x="366" y="20"/>
                          <a:pt x="358" y="10"/>
                        </a:cubicBezTo>
                        <a:cubicBezTo>
                          <a:pt x="356" y="8"/>
                          <a:pt x="356" y="4"/>
                          <a:pt x="355" y="0"/>
                        </a:cubicBezTo>
                        <a:cubicBezTo>
                          <a:pt x="364" y="4"/>
                          <a:pt x="372" y="5"/>
                          <a:pt x="377" y="10"/>
                        </a:cubicBezTo>
                        <a:cubicBezTo>
                          <a:pt x="390" y="26"/>
                          <a:pt x="401" y="18"/>
                          <a:pt x="411" y="9"/>
                        </a:cubicBezTo>
                        <a:cubicBezTo>
                          <a:pt x="413" y="7"/>
                          <a:pt x="414" y="2"/>
                          <a:pt x="416" y="4"/>
                        </a:cubicBezTo>
                        <a:cubicBezTo>
                          <a:pt x="424" y="12"/>
                          <a:pt x="435" y="16"/>
                          <a:pt x="440" y="27"/>
                        </a:cubicBezTo>
                        <a:cubicBezTo>
                          <a:pt x="442" y="32"/>
                          <a:pt x="449" y="37"/>
                          <a:pt x="439" y="45"/>
                        </a:cubicBezTo>
                        <a:cubicBezTo>
                          <a:pt x="432" y="49"/>
                          <a:pt x="436" y="63"/>
                          <a:pt x="439" y="74"/>
                        </a:cubicBezTo>
                        <a:cubicBezTo>
                          <a:pt x="446" y="100"/>
                          <a:pt x="460" y="124"/>
                          <a:pt x="458" y="153"/>
                        </a:cubicBezTo>
                        <a:cubicBezTo>
                          <a:pt x="457" y="163"/>
                          <a:pt x="466" y="175"/>
                          <a:pt x="475" y="184"/>
                        </a:cubicBezTo>
                        <a:cubicBezTo>
                          <a:pt x="488" y="196"/>
                          <a:pt x="492" y="211"/>
                          <a:pt x="486" y="227"/>
                        </a:cubicBezTo>
                        <a:cubicBezTo>
                          <a:pt x="482" y="238"/>
                          <a:pt x="484" y="247"/>
                          <a:pt x="490" y="255"/>
                        </a:cubicBezTo>
                        <a:cubicBezTo>
                          <a:pt x="505" y="278"/>
                          <a:pt x="518" y="301"/>
                          <a:pt x="512" y="331"/>
                        </a:cubicBezTo>
                        <a:cubicBezTo>
                          <a:pt x="511" y="339"/>
                          <a:pt x="514" y="347"/>
                          <a:pt x="517" y="356"/>
                        </a:cubicBezTo>
                        <a:cubicBezTo>
                          <a:pt x="524" y="372"/>
                          <a:pt x="506" y="363"/>
                          <a:pt x="503" y="363"/>
                        </a:cubicBezTo>
                        <a:cubicBezTo>
                          <a:pt x="480" y="363"/>
                          <a:pt x="481" y="385"/>
                          <a:pt x="472" y="397"/>
                        </a:cubicBezTo>
                        <a:cubicBezTo>
                          <a:pt x="466" y="405"/>
                          <a:pt x="475" y="408"/>
                          <a:pt x="479" y="413"/>
                        </a:cubicBezTo>
                        <a:cubicBezTo>
                          <a:pt x="486" y="423"/>
                          <a:pt x="489" y="413"/>
                          <a:pt x="493" y="412"/>
                        </a:cubicBezTo>
                        <a:cubicBezTo>
                          <a:pt x="497" y="411"/>
                          <a:pt x="501" y="410"/>
                          <a:pt x="503" y="413"/>
                        </a:cubicBezTo>
                        <a:cubicBezTo>
                          <a:pt x="504" y="415"/>
                          <a:pt x="505" y="420"/>
                          <a:pt x="503" y="422"/>
                        </a:cubicBezTo>
                        <a:cubicBezTo>
                          <a:pt x="490" y="436"/>
                          <a:pt x="502" y="446"/>
                          <a:pt x="510" y="454"/>
                        </a:cubicBezTo>
                        <a:cubicBezTo>
                          <a:pt x="517" y="459"/>
                          <a:pt x="519" y="468"/>
                          <a:pt x="527" y="472"/>
                        </a:cubicBezTo>
                        <a:cubicBezTo>
                          <a:pt x="517" y="484"/>
                          <a:pt x="524" y="499"/>
                          <a:pt x="520" y="511"/>
                        </a:cubicBezTo>
                        <a:cubicBezTo>
                          <a:pt x="518" y="518"/>
                          <a:pt x="513" y="509"/>
                          <a:pt x="508" y="512"/>
                        </a:cubicBezTo>
                        <a:cubicBezTo>
                          <a:pt x="494" y="523"/>
                          <a:pt x="486" y="537"/>
                          <a:pt x="481" y="553"/>
                        </a:cubicBezTo>
                        <a:cubicBezTo>
                          <a:pt x="478" y="565"/>
                          <a:pt x="464" y="576"/>
                          <a:pt x="455" y="570"/>
                        </a:cubicBezTo>
                        <a:cubicBezTo>
                          <a:pt x="442" y="563"/>
                          <a:pt x="428" y="560"/>
                          <a:pt x="415" y="556"/>
                        </a:cubicBezTo>
                        <a:cubicBezTo>
                          <a:pt x="413" y="555"/>
                          <a:pt x="408" y="561"/>
                          <a:pt x="408" y="555"/>
                        </a:cubicBezTo>
                        <a:cubicBezTo>
                          <a:pt x="410" y="542"/>
                          <a:pt x="395" y="538"/>
                          <a:pt x="394" y="530"/>
                        </a:cubicBezTo>
                        <a:cubicBezTo>
                          <a:pt x="391" y="507"/>
                          <a:pt x="370" y="494"/>
                          <a:pt x="363" y="476"/>
                        </a:cubicBezTo>
                        <a:cubicBezTo>
                          <a:pt x="355" y="456"/>
                          <a:pt x="344" y="445"/>
                          <a:pt x="327" y="441"/>
                        </a:cubicBezTo>
                        <a:cubicBezTo>
                          <a:pt x="299" y="434"/>
                          <a:pt x="272" y="418"/>
                          <a:pt x="240" y="427"/>
                        </a:cubicBezTo>
                        <a:cubicBezTo>
                          <a:pt x="232" y="430"/>
                          <a:pt x="224" y="437"/>
                          <a:pt x="211" y="434"/>
                        </a:cubicBezTo>
                        <a:cubicBezTo>
                          <a:pt x="200" y="431"/>
                          <a:pt x="186" y="431"/>
                          <a:pt x="176" y="426"/>
                        </a:cubicBezTo>
                        <a:cubicBezTo>
                          <a:pt x="163" y="420"/>
                          <a:pt x="158" y="430"/>
                          <a:pt x="152" y="434"/>
                        </a:cubicBezTo>
                        <a:cubicBezTo>
                          <a:pt x="140" y="442"/>
                          <a:pt x="131" y="445"/>
                          <a:pt x="123" y="431"/>
                        </a:cubicBezTo>
                        <a:cubicBezTo>
                          <a:pt x="114" y="438"/>
                          <a:pt x="106" y="452"/>
                          <a:pt x="97" y="448"/>
                        </a:cubicBezTo>
                        <a:cubicBezTo>
                          <a:pt x="86" y="444"/>
                          <a:pt x="90" y="428"/>
                          <a:pt x="93" y="419"/>
                        </a:cubicBezTo>
                        <a:cubicBezTo>
                          <a:pt x="100" y="391"/>
                          <a:pt x="81" y="370"/>
                          <a:pt x="76" y="345"/>
                        </a:cubicBezTo>
                        <a:cubicBezTo>
                          <a:pt x="72" y="322"/>
                          <a:pt x="58" y="304"/>
                          <a:pt x="43" y="287"/>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grpSp>
          </p:grpSp>
          <p:sp>
            <p:nvSpPr>
              <p:cNvPr id="350" name="TextBox 349">
                <a:extLst>
                  <a:ext uri="{FF2B5EF4-FFF2-40B4-BE49-F238E27FC236}">
                    <a16:creationId xmlns:a16="http://schemas.microsoft.com/office/drawing/2014/main" xmlns="" id="{0F1FE71E-B24F-D3CB-60D2-A119F3007AA3}"/>
                  </a:ext>
                </a:extLst>
              </p:cNvPr>
              <p:cNvSpPr txBox="1"/>
              <p:nvPr/>
            </p:nvSpPr>
            <p:spPr>
              <a:xfrm>
                <a:off x="9032975" y="3442258"/>
                <a:ext cx="2135768" cy="369332"/>
              </a:xfrm>
              <a:prstGeom prst="rect">
                <a:avLst/>
              </a:prstGeom>
              <a:noFill/>
              <a:ln>
                <a:noFill/>
              </a:ln>
            </p:spPr>
            <p:txBody>
              <a:bodyPr wrap="square" rtlCol="0">
                <a:spAutoFit/>
              </a:bodyPr>
              <a:lstStyle/>
              <a:p>
                <a:r>
                  <a:rPr lang="x-none">
                    <a:latin typeface="Times New Roman" panose="02020603050405020304" pitchFamily="18" charset="0"/>
                    <a:cs typeface="Times New Roman" panose="02020603050405020304" pitchFamily="18" charset="0"/>
                  </a:rPr>
                  <a:t>Quần đảo Hoàng Sa</a:t>
                </a:r>
              </a:p>
            </p:txBody>
          </p:sp>
          <p:sp>
            <p:nvSpPr>
              <p:cNvPr id="351" name="TextBox 350">
                <a:extLst>
                  <a:ext uri="{FF2B5EF4-FFF2-40B4-BE49-F238E27FC236}">
                    <a16:creationId xmlns:a16="http://schemas.microsoft.com/office/drawing/2014/main" xmlns="" id="{28FD3118-A4E1-6BAD-38A5-A413CAB22339}"/>
                  </a:ext>
                </a:extLst>
              </p:cNvPr>
              <p:cNvSpPr txBox="1"/>
              <p:nvPr/>
            </p:nvSpPr>
            <p:spPr>
              <a:xfrm>
                <a:off x="8935994" y="6488668"/>
                <a:ext cx="2277682" cy="369332"/>
              </a:xfrm>
              <a:prstGeom prst="rect">
                <a:avLst/>
              </a:prstGeom>
              <a:noFill/>
              <a:ln>
                <a:noFill/>
              </a:ln>
            </p:spPr>
            <p:txBody>
              <a:bodyPr wrap="square" rtlCol="0">
                <a:spAutoFit/>
              </a:bodyPr>
              <a:lstStyle/>
              <a:p>
                <a:r>
                  <a:rPr lang="x-none">
                    <a:latin typeface="Times New Roman" panose="02020603050405020304" pitchFamily="18" charset="0"/>
                    <a:cs typeface="Times New Roman" panose="02020603050405020304" pitchFamily="18" charset="0"/>
                  </a:rPr>
                  <a:t>Quần đảo Trường Sa</a:t>
                </a:r>
              </a:p>
            </p:txBody>
          </p:sp>
        </p:grpSp>
        <p:grpSp>
          <p:nvGrpSpPr>
            <p:cNvPr id="524" name="Group 523">
              <a:extLst>
                <a:ext uri="{FF2B5EF4-FFF2-40B4-BE49-F238E27FC236}">
                  <a16:creationId xmlns:a16="http://schemas.microsoft.com/office/drawing/2014/main" xmlns="" id="{4B8CE5D3-AE9F-17E8-406D-833381AA7259}"/>
                </a:ext>
              </a:extLst>
            </p:cNvPr>
            <p:cNvGrpSpPr/>
            <p:nvPr/>
          </p:nvGrpSpPr>
          <p:grpSpPr>
            <a:xfrm>
              <a:off x="5963334" y="452050"/>
              <a:ext cx="2356368" cy="5820126"/>
              <a:chOff x="5228415" y="452050"/>
              <a:chExt cx="2356368" cy="5820126"/>
            </a:xfrm>
          </p:grpSpPr>
          <p:grpSp>
            <p:nvGrpSpPr>
              <p:cNvPr id="525" name="Group 524">
                <a:extLst>
                  <a:ext uri="{FF2B5EF4-FFF2-40B4-BE49-F238E27FC236}">
                    <a16:creationId xmlns:a16="http://schemas.microsoft.com/office/drawing/2014/main" xmlns="" id="{BC4B76BB-123C-F80F-A9C8-09244042C69C}"/>
                  </a:ext>
                </a:extLst>
              </p:cNvPr>
              <p:cNvGrpSpPr/>
              <p:nvPr/>
            </p:nvGrpSpPr>
            <p:grpSpPr>
              <a:xfrm>
                <a:off x="5228415" y="452050"/>
                <a:ext cx="1868928" cy="702875"/>
                <a:chOff x="5228415" y="452050"/>
                <a:chExt cx="1868928" cy="702875"/>
              </a:xfrm>
            </p:grpSpPr>
            <mc:AlternateContent xmlns:mc="http://schemas.openxmlformats.org/markup-compatibility/2006" xmlns:p14="http://schemas.microsoft.com/office/powerpoint/2010/main">
              <mc:Choice Requires="p14">
                <p:contentPart p14:bwMode="auto" r:id="rId176">
                  <p14:nvContentPartPr>
                    <p14:cNvPr id="537" name="Ink 536">
                      <a:extLst>
                        <a:ext uri="{FF2B5EF4-FFF2-40B4-BE49-F238E27FC236}">
                          <a16:creationId xmlns:a16="http://schemas.microsoft.com/office/drawing/2014/main" xmlns="" id="{F2A77CAE-32BE-4955-4DC3-5F45D3AFF5C1}"/>
                        </a:ext>
                      </a:extLst>
                    </p14:cNvPr>
                    <p14:cNvContentPartPr/>
                    <p14:nvPr/>
                  </p14:nvContentPartPr>
                  <p14:xfrm>
                    <a:off x="6763983" y="706795"/>
                    <a:ext cx="57240" cy="255600"/>
                  </p14:xfrm>
                </p:contentPart>
              </mc:Choice>
              <mc:Fallback xmlns="">
                <p:pic>
                  <p:nvPicPr>
                    <p:cNvPr id="333" name="Ink 332">
                      <a:extLst>
                        <a:ext uri="{FF2B5EF4-FFF2-40B4-BE49-F238E27FC236}">
                          <a16:creationId xmlns:a16="http://schemas.microsoft.com/office/drawing/2014/main" id="{339DDD01-89FF-154A-920B-FD529274EC17}"/>
                        </a:ext>
                      </a:extLst>
                    </p:cNvPr>
                    <p:cNvPicPr/>
                    <p:nvPr/>
                  </p:nvPicPr>
                  <p:blipFill>
                    <a:blip r:embed="rId177"/>
                    <a:stretch>
                      <a:fillRect/>
                    </a:stretch>
                  </p:blipFill>
                  <p:spPr>
                    <a:xfrm>
                      <a:off x="6751383" y="694177"/>
                      <a:ext cx="82440" cy="280836"/>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538" name="Ink 537">
                      <a:extLst>
                        <a:ext uri="{FF2B5EF4-FFF2-40B4-BE49-F238E27FC236}">
                          <a16:creationId xmlns:a16="http://schemas.microsoft.com/office/drawing/2014/main" xmlns="" id="{C7CEDC31-51EF-715F-09DB-CBD11A1BC26B}"/>
                        </a:ext>
                      </a:extLst>
                    </p14:cNvPr>
                    <p14:cNvContentPartPr/>
                    <p14:nvPr/>
                  </p14:nvContentPartPr>
                  <p14:xfrm>
                    <a:off x="6768303" y="910555"/>
                    <a:ext cx="329040" cy="61920"/>
                  </p14:xfrm>
                </p:contentPart>
              </mc:Choice>
              <mc:Fallback xmlns="">
                <p:pic>
                  <p:nvPicPr>
                    <p:cNvPr id="334" name="Ink 333">
                      <a:extLst>
                        <a:ext uri="{FF2B5EF4-FFF2-40B4-BE49-F238E27FC236}">
                          <a16:creationId xmlns:a16="http://schemas.microsoft.com/office/drawing/2014/main" id="{6ACA68D1-17DC-5944-BB11-E1C16B4FD40F}"/>
                        </a:ext>
                      </a:extLst>
                    </p:cNvPr>
                    <p:cNvPicPr/>
                    <p:nvPr/>
                  </p:nvPicPr>
                  <p:blipFill>
                    <a:blip r:embed="rId179"/>
                    <a:stretch>
                      <a:fillRect/>
                    </a:stretch>
                  </p:blipFill>
                  <p:spPr>
                    <a:xfrm>
                      <a:off x="6755703" y="897955"/>
                      <a:ext cx="3542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539" name="Ink 538">
                      <a:extLst>
                        <a:ext uri="{FF2B5EF4-FFF2-40B4-BE49-F238E27FC236}">
                          <a16:creationId xmlns:a16="http://schemas.microsoft.com/office/drawing/2014/main" xmlns="" id="{F9F12967-8A1D-0445-ADB8-9F7BFDDB54B7}"/>
                        </a:ext>
                      </a:extLst>
                    </p14:cNvPr>
                    <p14:cNvContentPartPr/>
                    <p14:nvPr/>
                  </p14:nvContentPartPr>
                  <p14:xfrm>
                    <a:off x="6683343" y="452050"/>
                    <a:ext cx="74160" cy="519840"/>
                  </p14:xfrm>
                </p:contentPart>
              </mc:Choice>
              <mc:Fallback xmlns="">
                <p:pic>
                  <p:nvPicPr>
                    <p:cNvPr id="336" name="Ink 335">
                      <a:extLst>
                        <a:ext uri="{FF2B5EF4-FFF2-40B4-BE49-F238E27FC236}">
                          <a16:creationId xmlns:a16="http://schemas.microsoft.com/office/drawing/2014/main" id="{F5C67A36-D58B-B446-8652-5CBA0E670CC7}"/>
                        </a:ext>
                      </a:extLst>
                    </p:cNvPr>
                    <p:cNvPicPr/>
                    <p:nvPr/>
                  </p:nvPicPr>
                  <p:blipFill>
                    <a:blip r:embed="rId181"/>
                    <a:stretch>
                      <a:fillRect/>
                    </a:stretch>
                  </p:blipFill>
                  <p:spPr>
                    <a:xfrm>
                      <a:off x="6670743" y="439450"/>
                      <a:ext cx="99360" cy="5450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540" name="Ink 539">
                      <a:extLst>
                        <a:ext uri="{FF2B5EF4-FFF2-40B4-BE49-F238E27FC236}">
                          <a16:creationId xmlns:a16="http://schemas.microsoft.com/office/drawing/2014/main" xmlns="" id="{7E41C4D6-C630-D1DD-5301-7FB1EEBBDDD9}"/>
                        </a:ext>
                      </a:extLst>
                    </p14:cNvPr>
                    <p14:cNvContentPartPr/>
                    <p14:nvPr/>
                  </p14:nvContentPartPr>
                  <p14:xfrm>
                    <a:off x="5655735" y="497565"/>
                    <a:ext cx="788400" cy="647280"/>
                  </p14:xfrm>
                </p:contentPart>
              </mc:Choice>
              <mc:Fallback xmlns="">
                <p:pic>
                  <p:nvPicPr>
                    <p:cNvPr id="298" name="Ink 297">
                      <a:extLst>
                        <a:ext uri="{FF2B5EF4-FFF2-40B4-BE49-F238E27FC236}">
                          <a16:creationId xmlns:a16="http://schemas.microsoft.com/office/drawing/2014/main" id="{750C0742-0C94-AE4E-ABCA-01888F14D80D}"/>
                        </a:ext>
                      </a:extLst>
                    </p:cNvPr>
                    <p:cNvPicPr/>
                    <p:nvPr/>
                  </p:nvPicPr>
                  <p:blipFill>
                    <a:blip r:embed="rId183"/>
                    <a:stretch>
                      <a:fillRect/>
                    </a:stretch>
                  </p:blipFill>
                  <p:spPr>
                    <a:xfrm>
                      <a:off x="5643135" y="485325"/>
                      <a:ext cx="813600" cy="6721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541" name="Ink 540">
                      <a:extLst>
                        <a:ext uri="{FF2B5EF4-FFF2-40B4-BE49-F238E27FC236}">
                          <a16:creationId xmlns:a16="http://schemas.microsoft.com/office/drawing/2014/main" xmlns="" id="{92C6D1BF-84D0-C5F8-7B25-6463A65DCC74}"/>
                        </a:ext>
                      </a:extLst>
                    </p14:cNvPr>
                    <p14:cNvContentPartPr/>
                    <p14:nvPr/>
                  </p14:nvContentPartPr>
                  <p14:xfrm>
                    <a:off x="5228415" y="1037925"/>
                    <a:ext cx="831960" cy="117000"/>
                  </p14:xfrm>
                </p:contentPart>
              </mc:Choice>
              <mc:Fallback xmlns="">
                <p:pic>
                  <p:nvPicPr>
                    <p:cNvPr id="300" name="Ink 299">
                      <a:extLst>
                        <a:ext uri="{FF2B5EF4-FFF2-40B4-BE49-F238E27FC236}">
                          <a16:creationId xmlns:a16="http://schemas.microsoft.com/office/drawing/2014/main" id="{E8126FF5-73B1-BE45-BF81-89E1DFAB781D}"/>
                        </a:ext>
                      </a:extLst>
                    </p:cNvPr>
                    <p:cNvPicPr/>
                    <p:nvPr/>
                  </p:nvPicPr>
                  <p:blipFill>
                    <a:blip r:embed="rId185"/>
                    <a:stretch>
                      <a:fillRect/>
                    </a:stretch>
                  </p:blipFill>
                  <p:spPr>
                    <a:xfrm>
                      <a:off x="5215815" y="1025685"/>
                      <a:ext cx="856800" cy="141840"/>
                    </a:xfrm>
                    <a:prstGeom prst="rect">
                      <a:avLst/>
                    </a:prstGeom>
                  </p:spPr>
                </p:pic>
              </mc:Fallback>
            </mc:AlternateContent>
          </p:grpSp>
          <p:grpSp>
            <p:nvGrpSpPr>
              <p:cNvPr id="526" name="Group 525">
                <a:extLst>
                  <a:ext uri="{FF2B5EF4-FFF2-40B4-BE49-F238E27FC236}">
                    <a16:creationId xmlns:a16="http://schemas.microsoft.com/office/drawing/2014/main" xmlns="" id="{42803421-E50D-06B3-389B-425DC0DC126E}"/>
                  </a:ext>
                </a:extLst>
              </p:cNvPr>
              <p:cNvGrpSpPr/>
              <p:nvPr/>
            </p:nvGrpSpPr>
            <p:grpSpPr>
              <a:xfrm>
                <a:off x="5763015" y="966850"/>
                <a:ext cx="1821768" cy="5305326"/>
                <a:chOff x="5763015" y="966850"/>
                <a:chExt cx="1821768" cy="5305326"/>
              </a:xfrm>
            </p:grpSpPr>
            <p:grpSp>
              <p:nvGrpSpPr>
                <p:cNvPr id="527" name="Group 526">
                  <a:extLst>
                    <a:ext uri="{FF2B5EF4-FFF2-40B4-BE49-F238E27FC236}">
                      <a16:creationId xmlns:a16="http://schemas.microsoft.com/office/drawing/2014/main" xmlns="" id="{BE7F6316-9132-F1AD-D2C2-85259C8DB5C4}"/>
                    </a:ext>
                  </a:extLst>
                </p:cNvPr>
                <p:cNvGrpSpPr/>
                <p:nvPr/>
              </p:nvGrpSpPr>
              <p:grpSpPr>
                <a:xfrm>
                  <a:off x="5763015" y="966850"/>
                  <a:ext cx="1821768" cy="5305326"/>
                  <a:chOff x="5763015" y="966850"/>
                  <a:chExt cx="1821768" cy="5305326"/>
                </a:xfrm>
              </p:grpSpPr>
              <p:grpSp>
                <p:nvGrpSpPr>
                  <p:cNvPr id="530" name="Group 529">
                    <a:extLst>
                      <a:ext uri="{FF2B5EF4-FFF2-40B4-BE49-F238E27FC236}">
                        <a16:creationId xmlns:a16="http://schemas.microsoft.com/office/drawing/2014/main" xmlns="" id="{59B165D0-6114-AA07-998F-A4BDC6DA667B}"/>
                      </a:ext>
                    </a:extLst>
                  </p:cNvPr>
                  <p:cNvGrpSpPr/>
                  <p:nvPr/>
                </p:nvGrpSpPr>
                <p:grpSpPr>
                  <a:xfrm>
                    <a:off x="6305703" y="966850"/>
                    <a:ext cx="1279080" cy="5305326"/>
                    <a:chOff x="6305703" y="966850"/>
                    <a:chExt cx="1279080" cy="5305326"/>
                  </a:xfrm>
                </p:grpSpPr>
                <mc:AlternateContent xmlns:mc="http://schemas.openxmlformats.org/markup-compatibility/2006" xmlns:p14="http://schemas.microsoft.com/office/powerpoint/2010/main">
                  <mc:Choice Requires="p14">
                    <p:contentPart p14:bwMode="auto" r:id="rId186">
                      <p14:nvContentPartPr>
                        <p14:cNvPr id="532" name="Ink 531">
                          <a:extLst>
                            <a:ext uri="{FF2B5EF4-FFF2-40B4-BE49-F238E27FC236}">
                              <a16:creationId xmlns:a16="http://schemas.microsoft.com/office/drawing/2014/main" xmlns="" id="{A09C03FC-E6F4-835A-FCFE-F6B57B71AE6D}"/>
                            </a:ext>
                          </a:extLst>
                        </p14:cNvPr>
                        <p14:cNvContentPartPr/>
                        <p14:nvPr/>
                      </p14:nvContentPartPr>
                      <p14:xfrm>
                        <a:off x="6818703" y="4981633"/>
                        <a:ext cx="756720" cy="870480"/>
                      </p14:xfrm>
                    </p:contentPart>
                  </mc:Choice>
                  <mc:Fallback xmlns="">
                    <p:pic>
                      <p:nvPicPr>
                        <p:cNvPr id="330" name="Ink 329">
                          <a:extLst>
                            <a:ext uri="{FF2B5EF4-FFF2-40B4-BE49-F238E27FC236}">
                              <a16:creationId xmlns:a16="http://schemas.microsoft.com/office/drawing/2014/main" id="{6323EAC6-D857-324F-BC0B-6CB99AE78934}"/>
                            </a:ext>
                          </a:extLst>
                        </p:cNvPr>
                        <p:cNvPicPr/>
                        <p:nvPr/>
                      </p:nvPicPr>
                      <p:blipFill>
                        <a:blip r:embed="rId187"/>
                        <a:stretch>
                          <a:fillRect/>
                        </a:stretch>
                      </p:blipFill>
                      <p:spPr>
                        <a:xfrm>
                          <a:off x="6806103" y="4969033"/>
                          <a:ext cx="781920" cy="8956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533" name="Ink 532">
                          <a:extLst>
                            <a:ext uri="{FF2B5EF4-FFF2-40B4-BE49-F238E27FC236}">
                              <a16:creationId xmlns:a16="http://schemas.microsoft.com/office/drawing/2014/main" xmlns="" id="{3215A183-695B-AF13-7AE6-876B85529DBB}"/>
                            </a:ext>
                          </a:extLst>
                        </p14:cNvPr>
                        <p14:cNvContentPartPr/>
                        <p14:nvPr/>
                      </p14:nvContentPartPr>
                      <p14:xfrm>
                        <a:off x="7006263" y="3037242"/>
                        <a:ext cx="578520" cy="1979280"/>
                      </p14:xfrm>
                    </p:contentPart>
                  </mc:Choice>
                  <mc:Fallback xmlns="">
                    <p:pic>
                      <p:nvPicPr>
                        <p:cNvPr id="331" name="Ink 330">
                          <a:extLst>
                            <a:ext uri="{FF2B5EF4-FFF2-40B4-BE49-F238E27FC236}">
                              <a16:creationId xmlns:a16="http://schemas.microsoft.com/office/drawing/2014/main" id="{0F227F4D-D1F9-E343-873E-3FE53081F558}"/>
                            </a:ext>
                          </a:extLst>
                        </p:cNvPr>
                        <p:cNvPicPr/>
                        <p:nvPr/>
                      </p:nvPicPr>
                      <p:blipFill>
                        <a:blip r:embed="rId189"/>
                        <a:stretch>
                          <a:fillRect/>
                        </a:stretch>
                      </p:blipFill>
                      <p:spPr>
                        <a:xfrm>
                          <a:off x="6993663" y="3024642"/>
                          <a:ext cx="603720" cy="20044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534" name="Ink 533">
                          <a:extLst>
                            <a:ext uri="{FF2B5EF4-FFF2-40B4-BE49-F238E27FC236}">
                              <a16:creationId xmlns:a16="http://schemas.microsoft.com/office/drawing/2014/main" xmlns="" id="{745619EF-156B-B035-C9A4-D75CED270766}"/>
                            </a:ext>
                          </a:extLst>
                        </p14:cNvPr>
                        <p14:cNvContentPartPr/>
                        <p14:nvPr/>
                      </p14:nvContentPartPr>
                      <p14:xfrm>
                        <a:off x="6305703" y="968875"/>
                        <a:ext cx="692280" cy="2072520"/>
                      </p14:xfrm>
                    </p:contentPart>
                  </mc:Choice>
                  <mc:Fallback xmlns="">
                    <p:pic>
                      <p:nvPicPr>
                        <p:cNvPr id="332" name="Ink 331">
                          <a:extLst>
                            <a:ext uri="{FF2B5EF4-FFF2-40B4-BE49-F238E27FC236}">
                              <a16:creationId xmlns:a16="http://schemas.microsoft.com/office/drawing/2014/main" id="{699A8892-AB99-FF46-9421-1E01965B34B7}"/>
                            </a:ext>
                          </a:extLst>
                        </p:cNvPr>
                        <p:cNvPicPr/>
                        <p:nvPr/>
                      </p:nvPicPr>
                      <p:blipFill>
                        <a:blip r:embed="rId191"/>
                        <a:stretch>
                          <a:fillRect/>
                        </a:stretch>
                      </p:blipFill>
                      <p:spPr>
                        <a:xfrm>
                          <a:off x="6293110" y="956275"/>
                          <a:ext cx="717467" cy="20977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535" name="Ink 534">
                          <a:extLst>
                            <a:ext uri="{FF2B5EF4-FFF2-40B4-BE49-F238E27FC236}">
                              <a16:creationId xmlns:a16="http://schemas.microsoft.com/office/drawing/2014/main" xmlns="" id="{DCD1FE25-B023-2AB0-93D3-CE631E797AA0}"/>
                            </a:ext>
                          </a:extLst>
                        </p14:cNvPr>
                        <p14:cNvContentPartPr/>
                        <p14:nvPr/>
                      </p14:nvContentPartPr>
                      <p14:xfrm>
                        <a:off x="6398943" y="966850"/>
                        <a:ext cx="360360" cy="181800"/>
                      </p14:xfrm>
                    </p:contentPart>
                  </mc:Choice>
                  <mc:Fallback xmlns="">
                    <p:pic>
                      <p:nvPicPr>
                        <p:cNvPr id="335" name="Ink 334">
                          <a:extLst>
                            <a:ext uri="{FF2B5EF4-FFF2-40B4-BE49-F238E27FC236}">
                              <a16:creationId xmlns:a16="http://schemas.microsoft.com/office/drawing/2014/main" id="{F91DBF9B-7CCC-A347-ABFE-84DAE6CCC3AE}"/>
                            </a:ext>
                          </a:extLst>
                        </p:cNvPr>
                        <p:cNvPicPr/>
                        <p:nvPr/>
                      </p:nvPicPr>
                      <p:blipFill>
                        <a:blip r:embed="rId193"/>
                        <a:stretch>
                          <a:fillRect/>
                        </a:stretch>
                      </p:blipFill>
                      <p:spPr>
                        <a:xfrm>
                          <a:off x="6386356" y="954250"/>
                          <a:ext cx="385535"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536" name="Ink 535">
                          <a:extLst>
                            <a:ext uri="{FF2B5EF4-FFF2-40B4-BE49-F238E27FC236}">
                              <a16:creationId xmlns:a16="http://schemas.microsoft.com/office/drawing/2014/main" xmlns="" id="{37CEA3CB-916D-AB5C-9659-2D526D385003}"/>
                            </a:ext>
                          </a:extLst>
                        </p14:cNvPr>
                        <p14:cNvContentPartPr/>
                        <p14:nvPr/>
                      </p14:nvContentPartPr>
                      <p14:xfrm>
                        <a:off x="6377703" y="5862496"/>
                        <a:ext cx="437760" cy="409680"/>
                      </p14:xfrm>
                    </p:contentPart>
                  </mc:Choice>
                  <mc:Fallback xmlns="">
                    <p:pic>
                      <p:nvPicPr>
                        <p:cNvPr id="337" name="Ink 336">
                          <a:extLst>
                            <a:ext uri="{FF2B5EF4-FFF2-40B4-BE49-F238E27FC236}">
                              <a16:creationId xmlns:a16="http://schemas.microsoft.com/office/drawing/2014/main" id="{04C535BF-93BE-5147-BCCA-E9C646C17EB9}"/>
                            </a:ext>
                          </a:extLst>
                        </p:cNvPr>
                        <p:cNvPicPr/>
                        <p:nvPr/>
                      </p:nvPicPr>
                      <p:blipFill>
                        <a:blip r:embed="rId195"/>
                        <a:stretch>
                          <a:fillRect/>
                        </a:stretch>
                      </p:blipFill>
                      <p:spPr>
                        <a:xfrm>
                          <a:off x="6365103" y="5849907"/>
                          <a:ext cx="462960" cy="434858"/>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6">
                    <p14:nvContentPartPr>
                      <p14:cNvPr id="531" name="Ink 530">
                        <a:extLst>
                          <a:ext uri="{FF2B5EF4-FFF2-40B4-BE49-F238E27FC236}">
                            <a16:creationId xmlns:a16="http://schemas.microsoft.com/office/drawing/2014/main" xmlns="" id="{C627C25B-3F75-C7F3-A43D-B262ACA46C58}"/>
                          </a:ext>
                        </a:extLst>
                      </p14:cNvPr>
                      <p14:cNvContentPartPr/>
                      <p14:nvPr/>
                    </p14:nvContentPartPr>
                    <p14:xfrm>
                      <a:off x="5763015" y="1143045"/>
                      <a:ext cx="664560" cy="797760"/>
                    </p14:xfrm>
                  </p:contentPart>
                </mc:Choice>
                <mc:Fallback xmlns="">
                  <p:pic>
                    <p:nvPicPr>
                      <p:cNvPr id="301" name="Ink 300">
                        <a:extLst>
                          <a:ext uri="{FF2B5EF4-FFF2-40B4-BE49-F238E27FC236}">
                            <a16:creationId xmlns:a16="http://schemas.microsoft.com/office/drawing/2014/main" id="{6270A3B4-F480-8A45-B930-FF68A5FF1EA8}"/>
                          </a:ext>
                        </a:extLst>
                      </p:cNvPr>
                      <p:cNvPicPr/>
                      <p:nvPr/>
                    </p:nvPicPr>
                    <p:blipFill>
                      <a:blip r:embed="rId197"/>
                      <a:stretch>
                        <a:fillRect/>
                      </a:stretch>
                    </p:blipFill>
                    <p:spPr>
                      <a:xfrm>
                        <a:off x="5750415" y="1130805"/>
                        <a:ext cx="689400" cy="822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8">
                  <p14:nvContentPartPr>
                    <p14:cNvPr id="528" name="Ink 527">
                      <a:extLst>
                        <a:ext uri="{FF2B5EF4-FFF2-40B4-BE49-F238E27FC236}">
                          <a16:creationId xmlns:a16="http://schemas.microsoft.com/office/drawing/2014/main" xmlns="" id="{D775B7C8-AFB7-250D-360D-C6441A4907FB}"/>
                        </a:ext>
                      </a:extLst>
                    </p14:cNvPr>
                    <p14:cNvContentPartPr/>
                    <p14:nvPr/>
                  </p14:nvContentPartPr>
                  <p14:xfrm>
                    <a:off x="6220935" y="2160405"/>
                    <a:ext cx="97560" cy="90000"/>
                  </p14:xfrm>
                </p:contentPart>
              </mc:Choice>
              <mc:Fallback xmlns="">
                <p:pic>
                  <p:nvPicPr>
                    <p:cNvPr id="302" name="Ink 301">
                      <a:extLst>
                        <a:ext uri="{FF2B5EF4-FFF2-40B4-BE49-F238E27FC236}">
                          <a16:creationId xmlns:a16="http://schemas.microsoft.com/office/drawing/2014/main" id="{00C00466-89D5-0E4A-A41A-576B0C01E470}"/>
                        </a:ext>
                      </a:extLst>
                    </p:cNvPr>
                    <p:cNvPicPr/>
                    <p:nvPr/>
                  </p:nvPicPr>
                  <p:blipFill>
                    <a:blip r:embed="rId199"/>
                    <a:stretch>
                      <a:fillRect/>
                    </a:stretch>
                  </p:blipFill>
                  <p:spPr>
                    <a:xfrm>
                      <a:off x="6208695" y="2147805"/>
                      <a:ext cx="1224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529" name="Ink 528">
                      <a:extLst>
                        <a:ext uri="{FF2B5EF4-FFF2-40B4-BE49-F238E27FC236}">
                          <a16:creationId xmlns:a16="http://schemas.microsoft.com/office/drawing/2014/main" xmlns="" id="{A880F694-19C2-CF70-C310-3BD2AAC60CDD}"/>
                        </a:ext>
                      </a:extLst>
                    </p14:cNvPr>
                    <p14:cNvContentPartPr/>
                    <p14:nvPr/>
                  </p14:nvContentPartPr>
                  <p14:xfrm>
                    <a:off x="6574455" y="5370345"/>
                    <a:ext cx="569160" cy="185400"/>
                  </p14:xfrm>
                </p:contentPart>
              </mc:Choice>
              <mc:Fallback xmlns="">
                <p:pic>
                  <p:nvPicPr>
                    <p:cNvPr id="304" name="Ink 303">
                      <a:extLst>
                        <a:ext uri="{FF2B5EF4-FFF2-40B4-BE49-F238E27FC236}">
                          <a16:creationId xmlns:a16="http://schemas.microsoft.com/office/drawing/2014/main" id="{9A9E3300-FB8A-7C4B-A6D8-143E3916C869}"/>
                        </a:ext>
                      </a:extLst>
                    </p:cNvPr>
                    <p:cNvPicPr/>
                    <p:nvPr/>
                  </p:nvPicPr>
                  <p:blipFill>
                    <a:blip r:embed="rId201"/>
                    <a:stretch>
                      <a:fillRect/>
                    </a:stretch>
                  </p:blipFill>
                  <p:spPr>
                    <a:xfrm>
                      <a:off x="6561855" y="5357745"/>
                      <a:ext cx="594360" cy="210600"/>
                    </a:xfrm>
                    <a:prstGeom prst="rect">
                      <a:avLst/>
                    </a:prstGeom>
                  </p:spPr>
                </p:pic>
              </mc:Fallback>
            </mc:AlternateContent>
          </p:grpSp>
        </p:grpSp>
        <p:grpSp>
          <p:nvGrpSpPr>
            <p:cNvPr id="542" name="Group 541">
              <a:extLst>
                <a:ext uri="{FF2B5EF4-FFF2-40B4-BE49-F238E27FC236}">
                  <a16:creationId xmlns:a16="http://schemas.microsoft.com/office/drawing/2014/main" xmlns="" id="{0D289CE8-FC5C-A98D-40D4-6CC0A8698374}"/>
                </a:ext>
              </a:extLst>
            </p:cNvPr>
            <p:cNvGrpSpPr/>
            <p:nvPr/>
          </p:nvGrpSpPr>
          <p:grpSpPr>
            <a:xfrm>
              <a:off x="6324481" y="447673"/>
              <a:ext cx="2414160" cy="5421670"/>
              <a:chOff x="5589562" y="447673"/>
              <a:chExt cx="2414160" cy="5421670"/>
            </a:xfrm>
          </p:grpSpPr>
          <mc:AlternateContent xmlns:mc="http://schemas.openxmlformats.org/markup-compatibility/2006" xmlns:p14="http://schemas.microsoft.com/office/powerpoint/2010/main">
            <mc:Choice Requires="p14">
              <p:contentPart p14:bwMode="auto" r:id="rId202">
                <p14:nvContentPartPr>
                  <p14:cNvPr id="543" name="Ink 542">
                    <a:extLst>
                      <a:ext uri="{FF2B5EF4-FFF2-40B4-BE49-F238E27FC236}">
                        <a16:creationId xmlns:a16="http://schemas.microsoft.com/office/drawing/2014/main" xmlns="" id="{98AC0478-845A-EA5A-50DA-B206E6BE3F9C}"/>
                      </a:ext>
                    </a:extLst>
                  </p14:cNvPr>
                  <p14:cNvContentPartPr/>
                  <p14:nvPr/>
                </p14:nvContentPartPr>
                <p14:xfrm>
                  <a:off x="6383362" y="864553"/>
                  <a:ext cx="15480" cy="186120"/>
                </p14:xfrm>
              </p:contentPart>
            </mc:Choice>
            <mc:Fallback xmlns="">
              <p:pic>
                <p:nvPicPr>
                  <p:cNvPr id="252" name="Ink 251">
                    <a:extLst>
                      <a:ext uri="{FF2B5EF4-FFF2-40B4-BE49-F238E27FC236}">
                        <a16:creationId xmlns:a16="http://schemas.microsoft.com/office/drawing/2014/main" id="{39D9C946-24B7-304D-9F6B-A485A7520EB5}"/>
                      </a:ext>
                    </a:extLst>
                  </p:cNvPr>
                  <p:cNvPicPr/>
                  <p:nvPr/>
                </p:nvPicPr>
                <p:blipFill>
                  <a:blip r:embed="rId203"/>
                  <a:stretch>
                    <a:fillRect/>
                  </a:stretch>
                </p:blipFill>
                <p:spPr>
                  <a:xfrm>
                    <a:off x="6374362" y="855553"/>
                    <a:ext cx="3312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544" name="Ink 543">
                    <a:extLst>
                      <a:ext uri="{FF2B5EF4-FFF2-40B4-BE49-F238E27FC236}">
                        <a16:creationId xmlns:a16="http://schemas.microsoft.com/office/drawing/2014/main" xmlns="" id="{3627A8F8-30ED-1F3A-85C2-A995EBEA5CDB}"/>
                      </a:ext>
                    </a:extLst>
                  </p14:cNvPr>
                  <p14:cNvContentPartPr/>
                  <p14:nvPr/>
                </p14:nvContentPartPr>
                <p14:xfrm>
                  <a:off x="6266722" y="1654393"/>
                  <a:ext cx="444960" cy="1114560"/>
                </p14:xfrm>
              </p:contentPart>
            </mc:Choice>
            <mc:Fallback xmlns="">
              <p:pic>
                <p:nvPicPr>
                  <p:cNvPr id="253" name="Ink 252">
                    <a:extLst>
                      <a:ext uri="{FF2B5EF4-FFF2-40B4-BE49-F238E27FC236}">
                        <a16:creationId xmlns:a16="http://schemas.microsoft.com/office/drawing/2014/main" id="{79FF4BE7-A1A0-2F4A-8017-98CC9FBFFB74}"/>
                      </a:ext>
                    </a:extLst>
                  </p:cNvPr>
                  <p:cNvPicPr/>
                  <p:nvPr/>
                </p:nvPicPr>
                <p:blipFill>
                  <a:blip r:embed="rId205"/>
                  <a:stretch>
                    <a:fillRect/>
                  </a:stretch>
                </p:blipFill>
                <p:spPr>
                  <a:xfrm>
                    <a:off x="6257722" y="1645396"/>
                    <a:ext cx="462600" cy="1132194"/>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545" name="Ink 544">
                    <a:extLst>
                      <a:ext uri="{FF2B5EF4-FFF2-40B4-BE49-F238E27FC236}">
                        <a16:creationId xmlns:a16="http://schemas.microsoft.com/office/drawing/2014/main" xmlns="" id="{37DBF6CB-21F1-323F-4025-E13AFF719ACF}"/>
                      </a:ext>
                    </a:extLst>
                  </p14:cNvPr>
                  <p14:cNvContentPartPr/>
                  <p14:nvPr/>
                </p14:nvContentPartPr>
                <p14:xfrm>
                  <a:off x="5589562" y="447673"/>
                  <a:ext cx="1175040" cy="743040"/>
                </p14:xfrm>
              </p:contentPart>
            </mc:Choice>
            <mc:Fallback xmlns="">
              <p:pic>
                <p:nvPicPr>
                  <p:cNvPr id="254" name="Ink 253">
                    <a:extLst>
                      <a:ext uri="{FF2B5EF4-FFF2-40B4-BE49-F238E27FC236}">
                        <a16:creationId xmlns:a16="http://schemas.microsoft.com/office/drawing/2014/main" id="{E33E1588-88BD-2342-83AE-84D475DA1B89}"/>
                      </a:ext>
                    </a:extLst>
                  </p:cNvPr>
                  <p:cNvPicPr/>
                  <p:nvPr/>
                </p:nvPicPr>
                <p:blipFill>
                  <a:blip r:embed="rId207"/>
                  <a:stretch>
                    <a:fillRect/>
                  </a:stretch>
                </p:blipFill>
                <p:spPr>
                  <a:xfrm>
                    <a:off x="5580565" y="438673"/>
                    <a:ext cx="1192675" cy="7606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546" name="Ink 545">
                    <a:extLst>
                      <a:ext uri="{FF2B5EF4-FFF2-40B4-BE49-F238E27FC236}">
                        <a16:creationId xmlns:a16="http://schemas.microsoft.com/office/drawing/2014/main" xmlns="" id="{C035C17B-FB40-1BD0-9779-660CE9DABB39}"/>
                      </a:ext>
                    </a:extLst>
                  </p14:cNvPr>
                  <p14:cNvContentPartPr/>
                  <p14:nvPr/>
                </p14:nvContentPartPr>
                <p14:xfrm>
                  <a:off x="6373282" y="749713"/>
                  <a:ext cx="411480" cy="909360"/>
                </p14:xfrm>
              </p:contentPart>
            </mc:Choice>
            <mc:Fallback xmlns="">
              <p:pic>
                <p:nvPicPr>
                  <p:cNvPr id="255" name="Ink 254">
                    <a:extLst>
                      <a:ext uri="{FF2B5EF4-FFF2-40B4-BE49-F238E27FC236}">
                        <a16:creationId xmlns:a16="http://schemas.microsoft.com/office/drawing/2014/main" id="{6AC318D1-7343-C84F-802C-11624CE6C138}"/>
                      </a:ext>
                    </a:extLst>
                  </p:cNvPr>
                  <p:cNvPicPr/>
                  <p:nvPr/>
                </p:nvPicPr>
                <p:blipFill>
                  <a:blip r:embed="rId209"/>
                  <a:stretch>
                    <a:fillRect/>
                  </a:stretch>
                </p:blipFill>
                <p:spPr>
                  <a:xfrm>
                    <a:off x="6364290" y="740713"/>
                    <a:ext cx="429105" cy="9270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547" name="Ink 546">
                    <a:extLst>
                      <a:ext uri="{FF2B5EF4-FFF2-40B4-BE49-F238E27FC236}">
                        <a16:creationId xmlns:a16="http://schemas.microsoft.com/office/drawing/2014/main" xmlns="" id="{CB01F485-69FB-2D03-0084-698ACC23F87F}"/>
                      </a:ext>
                    </a:extLst>
                  </p14:cNvPr>
                  <p14:cNvContentPartPr/>
                  <p14:nvPr/>
                </p14:nvContentPartPr>
                <p14:xfrm>
                  <a:off x="6338362" y="841153"/>
                  <a:ext cx="551160" cy="299520"/>
                </p14:xfrm>
              </p:contentPart>
            </mc:Choice>
            <mc:Fallback xmlns="">
              <p:pic>
                <p:nvPicPr>
                  <p:cNvPr id="256" name="Ink 255">
                    <a:extLst>
                      <a:ext uri="{FF2B5EF4-FFF2-40B4-BE49-F238E27FC236}">
                        <a16:creationId xmlns:a16="http://schemas.microsoft.com/office/drawing/2014/main" id="{89EA156B-1442-0C48-AFFE-259D15F74EA6}"/>
                      </a:ext>
                    </a:extLst>
                  </p:cNvPr>
                  <p:cNvPicPr/>
                  <p:nvPr/>
                </p:nvPicPr>
                <p:blipFill>
                  <a:blip r:embed="rId211"/>
                  <a:stretch>
                    <a:fillRect/>
                  </a:stretch>
                </p:blipFill>
                <p:spPr>
                  <a:xfrm>
                    <a:off x="6329362" y="832153"/>
                    <a:ext cx="56880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548" name="Ink 547">
                    <a:extLst>
                      <a:ext uri="{FF2B5EF4-FFF2-40B4-BE49-F238E27FC236}">
                        <a16:creationId xmlns:a16="http://schemas.microsoft.com/office/drawing/2014/main" xmlns="" id="{1B8D6E0C-2130-2685-4BCB-41D42F07A0CF}"/>
                      </a:ext>
                    </a:extLst>
                  </p14:cNvPr>
                  <p14:cNvContentPartPr/>
                  <p14:nvPr/>
                </p14:nvContentPartPr>
                <p14:xfrm>
                  <a:off x="6716002" y="2773383"/>
                  <a:ext cx="878400" cy="876960"/>
                </p14:xfrm>
              </p:contentPart>
            </mc:Choice>
            <mc:Fallback xmlns="">
              <p:pic>
                <p:nvPicPr>
                  <p:cNvPr id="257" name="Ink 256">
                    <a:extLst>
                      <a:ext uri="{FF2B5EF4-FFF2-40B4-BE49-F238E27FC236}">
                        <a16:creationId xmlns:a16="http://schemas.microsoft.com/office/drawing/2014/main" id="{81E82FBB-5E26-734B-88A3-461362E4B052}"/>
                      </a:ext>
                    </a:extLst>
                  </p:cNvPr>
                  <p:cNvPicPr/>
                  <p:nvPr/>
                </p:nvPicPr>
                <p:blipFill>
                  <a:blip r:embed="rId213"/>
                  <a:stretch>
                    <a:fillRect/>
                  </a:stretch>
                </p:blipFill>
                <p:spPr>
                  <a:xfrm>
                    <a:off x="6706998" y="2764383"/>
                    <a:ext cx="896047" cy="8946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549" name="Ink 548">
                    <a:extLst>
                      <a:ext uri="{FF2B5EF4-FFF2-40B4-BE49-F238E27FC236}">
                        <a16:creationId xmlns:a16="http://schemas.microsoft.com/office/drawing/2014/main" xmlns="" id="{A6E4360E-416A-5A6F-6902-1CDF74881DEF}"/>
                      </a:ext>
                    </a:extLst>
                  </p14:cNvPr>
                  <p14:cNvContentPartPr/>
                  <p14:nvPr/>
                </p14:nvContentPartPr>
                <p14:xfrm>
                  <a:off x="7599802" y="3653533"/>
                  <a:ext cx="149040" cy="231480"/>
                </p14:xfrm>
              </p:contentPart>
            </mc:Choice>
            <mc:Fallback xmlns="">
              <p:pic>
                <p:nvPicPr>
                  <p:cNvPr id="258" name="Ink 257">
                    <a:extLst>
                      <a:ext uri="{FF2B5EF4-FFF2-40B4-BE49-F238E27FC236}">
                        <a16:creationId xmlns:a16="http://schemas.microsoft.com/office/drawing/2014/main" id="{310F5566-E748-9047-A8C0-EBD24F02EB87}"/>
                      </a:ext>
                    </a:extLst>
                  </p:cNvPr>
                  <p:cNvPicPr/>
                  <p:nvPr/>
                </p:nvPicPr>
                <p:blipFill>
                  <a:blip r:embed="rId215"/>
                  <a:stretch>
                    <a:fillRect/>
                  </a:stretch>
                </p:blipFill>
                <p:spPr>
                  <a:xfrm>
                    <a:off x="7590802" y="3644519"/>
                    <a:ext cx="166680" cy="249147"/>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550" name="Ink 549">
                    <a:extLst>
                      <a:ext uri="{FF2B5EF4-FFF2-40B4-BE49-F238E27FC236}">
                        <a16:creationId xmlns:a16="http://schemas.microsoft.com/office/drawing/2014/main" xmlns="" id="{449578BC-703D-C2AC-039C-4DC4B05A16CA}"/>
                      </a:ext>
                    </a:extLst>
                  </p14:cNvPr>
                  <p14:cNvContentPartPr/>
                  <p14:nvPr/>
                </p14:nvContentPartPr>
                <p14:xfrm>
                  <a:off x="7748482" y="3888973"/>
                  <a:ext cx="188640" cy="589320"/>
                </p14:xfrm>
              </p:contentPart>
            </mc:Choice>
            <mc:Fallback xmlns="">
              <p:pic>
                <p:nvPicPr>
                  <p:cNvPr id="259" name="Ink 258">
                    <a:extLst>
                      <a:ext uri="{FF2B5EF4-FFF2-40B4-BE49-F238E27FC236}">
                        <a16:creationId xmlns:a16="http://schemas.microsoft.com/office/drawing/2014/main" id="{21118B39-C2B1-3142-90AD-DC96C1357E7C}"/>
                      </a:ext>
                    </a:extLst>
                  </p:cNvPr>
                  <p:cNvPicPr/>
                  <p:nvPr/>
                </p:nvPicPr>
                <p:blipFill>
                  <a:blip r:embed="rId217"/>
                  <a:stretch>
                    <a:fillRect/>
                  </a:stretch>
                </p:blipFill>
                <p:spPr>
                  <a:xfrm>
                    <a:off x="7739482" y="3879973"/>
                    <a:ext cx="206280" cy="6069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551" name="Ink 550">
                    <a:extLst>
                      <a:ext uri="{FF2B5EF4-FFF2-40B4-BE49-F238E27FC236}">
                        <a16:creationId xmlns:a16="http://schemas.microsoft.com/office/drawing/2014/main" xmlns="" id="{025A1554-FC94-BFBD-339E-D9B5CAF5606B}"/>
                      </a:ext>
                    </a:extLst>
                  </p14:cNvPr>
                  <p14:cNvContentPartPr/>
                  <p14:nvPr/>
                </p14:nvContentPartPr>
                <p14:xfrm>
                  <a:off x="7845682" y="4462813"/>
                  <a:ext cx="158040" cy="1043280"/>
                </p14:xfrm>
              </p:contentPart>
            </mc:Choice>
            <mc:Fallback xmlns="">
              <p:pic>
                <p:nvPicPr>
                  <p:cNvPr id="260" name="Ink 259">
                    <a:extLst>
                      <a:ext uri="{FF2B5EF4-FFF2-40B4-BE49-F238E27FC236}">
                        <a16:creationId xmlns:a16="http://schemas.microsoft.com/office/drawing/2014/main" id="{07D02B9A-0BDC-2D41-85AD-FE28A2192549}"/>
                      </a:ext>
                    </a:extLst>
                  </p:cNvPr>
                  <p:cNvPicPr/>
                  <p:nvPr/>
                </p:nvPicPr>
                <p:blipFill>
                  <a:blip r:embed="rId219"/>
                  <a:stretch>
                    <a:fillRect/>
                  </a:stretch>
                </p:blipFill>
                <p:spPr>
                  <a:xfrm>
                    <a:off x="7836682" y="4453813"/>
                    <a:ext cx="175680" cy="1060920"/>
                  </a:xfrm>
                  <a:prstGeom prst="rect">
                    <a:avLst/>
                  </a:prstGeom>
                </p:spPr>
              </p:pic>
            </mc:Fallback>
          </mc:AlternateContent>
          <p:grpSp>
            <p:nvGrpSpPr>
              <p:cNvPr id="552" name="Group 551">
                <a:extLst>
                  <a:ext uri="{FF2B5EF4-FFF2-40B4-BE49-F238E27FC236}">
                    <a16:creationId xmlns:a16="http://schemas.microsoft.com/office/drawing/2014/main" xmlns="" id="{95980D64-5665-CBD3-F407-325E76563626}"/>
                  </a:ext>
                </a:extLst>
              </p:cNvPr>
              <p:cNvGrpSpPr/>
              <p:nvPr/>
            </p:nvGrpSpPr>
            <p:grpSpPr>
              <a:xfrm>
                <a:off x="6774682" y="5498543"/>
                <a:ext cx="1072800" cy="370800"/>
                <a:chOff x="6572480" y="5497055"/>
                <a:chExt cx="1072800" cy="370800"/>
              </a:xfrm>
            </p:grpSpPr>
            <mc:AlternateContent xmlns:mc="http://schemas.openxmlformats.org/markup-compatibility/2006" xmlns:p14="http://schemas.microsoft.com/office/powerpoint/2010/main">
              <mc:Choice Requires="p14">
                <p:contentPart p14:bwMode="auto" r:id="rId220">
                  <p14:nvContentPartPr>
                    <p14:cNvPr id="554" name="Ink 553">
                      <a:extLst>
                        <a:ext uri="{FF2B5EF4-FFF2-40B4-BE49-F238E27FC236}">
                          <a16:creationId xmlns:a16="http://schemas.microsoft.com/office/drawing/2014/main" xmlns="" id="{4AFE9CA4-E84F-5965-776C-C193FB9F39E1}"/>
                        </a:ext>
                      </a:extLst>
                    </p14:cNvPr>
                    <p14:cNvContentPartPr/>
                    <p14:nvPr/>
                  </p14:nvContentPartPr>
                  <p14:xfrm>
                    <a:off x="6572480" y="5497055"/>
                    <a:ext cx="1072800" cy="370800"/>
                  </p14:xfrm>
                </p:contentPart>
              </mc:Choice>
              <mc:Fallback xmlns="">
                <p:pic>
                  <p:nvPicPr>
                    <p:cNvPr id="244" name="Ink 243">
                      <a:extLst>
                        <a:ext uri="{FF2B5EF4-FFF2-40B4-BE49-F238E27FC236}">
                          <a16:creationId xmlns:a16="http://schemas.microsoft.com/office/drawing/2014/main" id="{4F97DC5D-3B17-6E4C-A3C6-09B11404717F}"/>
                        </a:ext>
                      </a:extLst>
                    </p:cNvPr>
                    <p:cNvPicPr/>
                    <p:nvPr/>
                  </p:nvPicPr>
                  <p:blipFill>
                    <a:blip r:embed="rId221"/>
                    <a:stretch>
                      <a:fillRect/>
                    </a:stretch>
                  </p:blipFill>
                  <p:spPr>
                    <a:xfrm>
                      <a:off x="6563480" y="5488055"/>
                      <a:ext cx="1090440" cy="3884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555" name="Ink 554">
                      <a:extLst>
                        <a:ext uri="{FF2B5EF4-FFF2-40B4-BE49-F238E27FC236}">
                          <a16:creationId xmlns:a16="http://schemas.microsoft.com/office/drawing/2014/main" xmlns="" id="{1A47E51D-AF9B-CBD3-CEA3-E7A70F6C7DD6}"/>
                        </a:ext>
                      </a:extLst>
                    </p14:cNvPr>
                    <p14:cNvContentPartPr/>
                    <p14:nvPr/>
                  </p14:nvContentPartPr>
                  <p14:xfrm>
                    <a:off x="7198520" y="5785775"/>
                    <a:ext cx="47520" cy="25920"/>
                  </p14:xfrm>
                </p:contentPart>
              </mc:Choice>
              <mc:Fallback xmlns="">
                <p:pic>
                  <p:nvPicPr>
                    <p:cNvPr id="200" name="Ink 199">
                      <a:extLst>
                        <a:ext uri="{FF2B5EF4-FFF2-40B4-BE49-F238E27FC236}">
                          <a16:creationId xmlns:a16="http://schemas.microsoft.com/office/drawing/2014/main" id="{FA89D30D-BDDE-1D4A-B888-B61ABAAACA76}"/>
                        </a:ext>
                      </a:extLst>
                    </p:cNvPr>
                    <p:cNvPicPr/>
                    <p:nvPr/>
                  </p:nvPicPr>
                  <p:blipFill>
                    <a:blip r:embed="rId223"/>
                    <a:stretch>
                      <a:fillRect/>
                    </a:stretch>
                  </p:blipFill>
                  <p:spPr>
                    <a:xfrm>
                      <a:off x="7189880" y="5776775"/>
                      <a:ext cx="65160" cy="43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4">
                <p14:nvContentPartPr>
                  <p14:cNvPr id="553" name="Ink 552">
                    <a:extLst>
                      <a:ext uri="{FF2B5EF4-FFF2-40B4-BE49-F238E27FC236}">
                        <a16:creationId xmlns:a16="http://schemas.microsoft.com/office/drawing/2014/main" xmlns="" id="{D69C257D-A9FE-E802-E937-B7EC7067F421}"/>
                      </a:ext>
                    </a:extLst>
                  </p14:cNvPr>
                  <p14:cNvContentPartPr/>
                  <p14:nvPr/>
                </p14:nvContentPartPr>
                <p14:xfrm>
                  <a:off x="6793953" y="680934"/>
                  <a:ext cx="42840" cy="65160"/>
                </p14:xfrm>
              </p:contentPart>
            </mc:Choice>
            <mc:Fallback xmlns="">
              <p:pic>
                <p:nvPicPr>
                  <p:cNvPr id="262" name="Ink 261">
                    <a:extLst>
                      <a:ext uri="{FF2B5EF4-FFF2-40B4-BE49-F238E27FC236}">
                        <a16:creationId xmlns:a16="http://schemas.microsoft.com/office/drawing/2014/main" id="{C4A06FD3-9017-604D-B14A-81586C6320F0}"/>
                      </a:ext>
                    </a:extLst>
                  </p:cNvPr>
                  <p:cNvPicPr/>
                  <p:nvPr/>
                </p:nvPicPr>
                <p:blipFill>
                  <a:blip r:embed="rId225"/>
                  <a:stretch>
                    <a:fillRect/>
                  </a:stretch>
                </p:blipFill>
                <p:spPr>
                  <a:xfrm>
                    <a:off x="6784877" y="671934"/>
                    <a:ext cx="60629" cy="82800"/>
                  </a:xfrm>
                  <a:prstGeom prst="rect">
                    <a:avLst/>
                  </a:prstGeom>
                </p:spPr>
              </p:pic>
            </mc:Fallback>
          </mc:AlternateContent>
        </p:grpSp>
        <p:grpSp>
          <p:nvGrpSpPr>
            <p:cNvPr id="577" name="Group 576">
              <a:extLst>
                <a:ext uri="{FF2B5EF4-FFF2-40B4-BE49-F238E27FC236}">
                  <a16:creationId xmlns:a16="http://schemas.microsoft.com/office/drawing/2014/main" xmlns="" id="{B269E04B-8775-C6E8-1EAA-57B3F98F83BB}"/>
                </a:ext>
              </a:extLst>
            </p:cNvPr>
            <p:cNvGrpSpPr/>
            <p:nvPr/>
          </p:nvGrpSpPr>
          <p:grpSpPr>
            <a:xfrm>
              <a:off x="6279661" y="401954"/>
              <a:ext cx="2458980" cy="5479153"/>
              <a:chOff x="5544742" y="401954"/>
              <a:chExt cx="2458980" cy="5479153"/>
            </a:xfrm>
          </p:grpSpPr>
          <p:sp>
            <p:nvSpPr>
              <p:cNvPr id="578" name="Oval 577">
                <a:extLst>
                  <a:ext uri="{FF2B5EF4-FFF2-40B4-BE49-F238E27FC236}">
                    <a16:creationId xmlns:a16="http://schemas.microsoft.com/office/drawing/2014/main" xmlns="" id="{C08AE493-8F1B-BD3E-38BA-DA81787DC4BF}"/>
                  </a:ext>
                </a:extLst>
              </p:cNvPr>
              <p:cNvSpPr/>
              <p:nvPr/>
            </p:nvSpPr>
            <p:spPr>
              <a:xfrm>
                <a:off x="5544742" y="401954"/>
                <a:ext cx="45719" cy="45719"/>
              </a:xfrm>
              <a:prstGeom prst="ellipse">
                <a:avLst/>
              </a:prstGeom>
              <a:solidFill>
                <a:schemeClr val="accent4">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a:p>
            </p:txBody>
          </p:sp>
          <p:sp>
            <p:nvSpPr>
              <p:cNvPr id="579" name="Oval 578">
                <a:extLst>
                  <a:ext uri="{FF2B5EF4-FFF2-40B4-BE49-F238E27FC236}">
                    <a16:creationId xmlns:a16="http://schemas.microsoft.com/office/drawing/2014/main" xmlns="" id="{AD05CCF6-D49A-17ED-05D7-0AA3F8CD19F4}"/>
                  </a:ext>
                </a:extLst>
              </p:cNvPr>
              <p:cNvSpPr/>
              <p:nvPr/>
            </p:nvSpPr>
            <p:spPr>
              <a:xfrm>
                <a:off x="5935703" y="773474"/>
                <a:ext cx="45719" cy="45719"/>
              </a:xfrm>
              <a:prstGeom prst="ellipse">
                <a:avLst/>
              </a:prstGeom>
              <a:solidFill>
                <a:schemeClr val="accent4">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a:p>
            </p:txBody>
          </p:sp>
          <p:sp>
            <p:nvSpPr>
              <p:cNvPr id="580" name="Oval 579">
                <a:extLst>
                  <a:ext uri="{FF2B5EF4-FFF2-40B4-BE49-F238E27FC236}">
                    <a16:creationId xmlns:a16="http://schemas.microsoft.com/office/drawing/2014/main" xmlns="" id="{AC8ABC7C-1967-7541-0D89-EBDAC11E2B1A}"/>
                  </a:ext>
                </a:extLst>
              </p:cNvPr>
              <p:cNvSpPr/>
              <p:nvPr/>
            </p:nvSpPr>
            <p:spPr>
              <a:xfrm>
                <a:off x="6087188" y="918394"/>
                <a:ext cx="45719" cy="45719"/>
              </a:xfrm>
              <a:prstGeom prst="ellipse">
                <a:avLst/>
              </a:prstGeom>
              <a:solidFill>
                <a:schemeClr val="accent4">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b="1"/>
              </a:p>
            </p:txBody>
          </p:sp>
          <p:sp>
            <p:nvSpPr>
              <p:cNvPr id="581" name="Oval 580">
                <a:extLst>
                  <a:ext uri="{FF2B5EF4-FFF2-40B4-BE49-F238E27FC236}">
                    <a16:creationId xmlns:a16="http://schemas.microsoft.com/office/drawing/2014/main" xmlns="" id="{B7CF347C-2AB9-950D-80C5-934BA021DD34}"/>
                  </a:ext>
                </a:extLst>
              </p:cNvPr>
              <p:cNvSpPr/>
              <p:nvPr/>
            </p:nvSpPr>
            <p:spPr>
              <a:xfrm>
                <a:off x="6183333" y="961703"/>
                <a:ext cx="45719" cy="45719"/>
              </a:xfrm>
              <a:prstGeom prst="ellipse">
                <a:avLst/>
              </a:prstGeom>
              <a:solidFill>
                <a:schemeClr val="accent4">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b="1"/>
              </a:p>
            </p:txBody>
          </p:sp>
          <p:sp>
            <p:nvSpPr>
              <p:cNvPr id="582" name="Oval 581">
                <a:extLst>
                  <a:ext uri="{FF2B5EF4-FFF2-40B4-BE49-F238E27FC236}">
                    <a16:creationId xmlns:a16="http://schemas.microsoft.com/office/drawing/2014/main" xmlns="" id="{14BCC2DA-A5E0-C6E5-6C7D-3E913A59F3A9}"/>
                  </a:ext>
                </a:extLst>
              </p:cNvPr>
              <p:cNvSpPr/>
              <p:nvPr/>
            </p:nvSpPr>
            <p:spPr>
              <a:xfrm>
                <a:off x="6367878" y="837263"/>
                <a:ext cx="45719" cy="45719"/>
              </a:xfrm>
              <a:prstGeom prst="ellipse">
                <a:avLst/>
              </a:prstGeom>
              <a:solidFill>
                <a:schemeClr val="accent4">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b="1"/>
              </a:p>
            </p:txBody>
          </p:sp>
          <p:sp>
            <p:nvSpPr>
              <p:cNvPr id="583" name="Oval 582">
                <a:extLst>
                  <a:ext uri="{FF2B5EF4-FFF2-40B4-BE49-F238E27FC236}">
                    <a16:creationId xmlns:a16="http://schemas.microsoft.com/office/drawing/2014/main" xmlns="" id="{4684FB87-B917-7CA0-F744-FAB3E16731BC}"/>
                  </a:ext>
                </a:extLst>
              </p:cNvPr>
              <p:cNvSpPr/>
              <p:nvPr/>
            </p:nvSpPr>
            <p:spPr>
              <a:xfrm>
                <a:off x="6520173" y="973881"/>
                <a:ext cx="45719" cy="45719"/>
              </a:xfrm>
              <a:prstGeom prst="ellipse">
                <a:avLst/>
              </a:prstGeom>
              <a:solidFill>
                <a:schemeClr val="accent4">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b="1"/>
              </a:p>
            </p:txBody>
          </p:sp>
          <p:sp>
            <p:nvSpPr>
              <p:cNvPr id="584" name="Oval 583">
                <a:extLst>
                  <a:ext uri="{FF2B5EF4-FFF2-40B4-BE49-F238E27FC236}">
                    <a16:creationId xmlns:a16="http://schemas.microsoft.com/office/drawing/2014/main" xmlns="" id="{5C3D1055-0B20-30CD-E212-4CECDCF3F9AE}"/>
                  </a:ext>
                </a:extLst>
              </p:cNvPr>
              <p:cNvSpPr/>
              <p:nvPr/>
            </p:nvSpPr>
            <p:spPr>
              <a:xfrm>
                <a:off x="6459683" y="1019600"/>
                <a:ext cx="45719" cy="45719"/>
              </a:xfrm>
              <a:prstGeom prst="ellipse">
                <a:avLst/>
              </a:prstGeom>
              <a:solidFill>
                <a:schemeClr val="accent4">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b="1"/>
              </a:p>
            </p:txBody>
          </p:sp>
          <p:sp>
            <p:nvSpPr>
              <p:cNvPr id="585" name="Oval 584">
                <a:extLst>
                  <a:ext uri="{FF2B5EF4-FFF2-40B4-BE49-F238E27FC236}">
                    <a16:creationId xmlns:a16="http://schemas.microsoft.com/office/drawing/2014/main" xmlns="" id="{7B1AE7D3-0FFE-4E3F-1861-FE4B82E28D04}"/>
                  </a:ext>
                </a:extLst>
              </p:cNvPr>
              <p:cNvSpPr/>
              <p:nvPr/>
            </p:nvSpPr>
            <p:spPr>
              <a:xfrm>
                <a:off x="6741742" y="1167853"/>
                <a:ext cx="45719" cy="45719"/>
              </a:xfrm>
              <a:prstGeom prst="ellipse">
                <a:avLst/>
              </a:prstGeom>
              <a:solidFill>
                <a:schemeClr val="accent4">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b="1"/>
              </a:p>
            </p:txBody>
          </p:sp>
          <p:sp>
            <p:nvSpPr>
              <p:cNvPr id="586" name="Oval 585">
                <a:extLst>
                  <a:ext uri="{FF2B5EF4-FFF2-40B4-BE49-F238E27FC236}">
                    <a16:creationId xmlns:a16="http://schemas.microsoft.com/office/drawing/2014/main" xmlns="" id="{69784868-C177-92FD-FC41-41BDD15729D2}"/>
                  </a:ext>
                </a:extLst>
              </p:cNvPr>
              <p:cNvSpPr/>
              <p:nvPr/>
            </p:nvSpPr>
            <p:spPr>
              <a:xfrm>
                <a:off x="6413964" y="1307699"/>
                <a:ext cx="45719" cy="45719"/>
              </a:xfrm>
              <a:prstGeom prst="ellipse">
                <a:avLst/>
              </a:prstGeom>
              <a:solidFill>
                <a:schemeClr val="accent4">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b="1"/>
              </a:p>
            </p:txBody>
          </p:sp>
          <p:sp>
            <p:nvSpPr>
              <p:cNvPr id="587" name="Oval 586">
                <a:extLst>
                  <a:ext uri="{FF2B5EF4-FFF2-40B4-BE49-F238E27FC236}">
                    <a16:creationId xmlns:a16="http://schemas.microsoft.com/office/drawing/2014/main" xmlns="" id="{9938B228-8EE0-968E-C803-B487560E5B9A}"/>
                  </a:ext>
                </a:extLst>
              </p:cNvPr>
              <p:cNvSpPr/>
              <p:nvPr/>
            </p:nvSpPr>
            <p:spPr>
              <a:xfrm>
                <a:off x="6490963" y="1379648"/>
                <a:ext cx="45719" cy="45719"/>
              </a:xfrm>
              <a:prstGeom prst="ellipse">
                <a:avLst/>
              </a:prstGeom>
              <a:solidFill>
                <a:schemeClr val="accent4">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b="1"/>
              </a:p>
            </p:txBody>
          </p:sp>
          <p:sp>
            <p:nvSpPr>
              <p:cNvPr id="588" name="Oval 587">
                <a:extLst>
                  <a:ext uri="{FF2B5EF4-FFF2-40B4-BE49-F238E27FC236}">
                    <a16:creationId xmlns:a16="http://schemas.microsoft.com/office/drawing/2014/main" xmlns="" id="{D4A684DC-4A39-94CD-2969-E953FFA3DFC6}"/>
                  </a:ext>
                </a:extLst>
              </p:cNvPr>
              <p:cNvSpPr>
                <a:spLocks noChangeAspect="1"/>
              </p:cNvSpPr>
              <p:nvPr/>
            </p:nvSpPr>
            <p:spPr>
              <a:xfrm>
                <a:off x="6563722" y="923841"/>
                <a:ext cx="36000" cy="36000"/>
              </a:xfrm>
              <a:prstGeom prst="ellipse">
                <a:avLst/>
              </a:prstGeom>
              <a:solidFill>
                <a:schemeClr val="accent4">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b="1"/>
              </a:p>
            </p:txBody>
          </p:sp>
          <p:sp>
            <p:nvSpPr>
              <p:cNvPr id="589" name="Rounded Rectangle 588">
                <a:extLst>
                  <a:ext uri="{FF2B5EF4-FFF2-40B4-BE49-F238E27FC236}">
                    <a16:creationId xmlns:a16="http://schemas.microsoft.com/office/drawing/2014/main" xmlns="" id="{EFBB0006-3F7E-0DBD-7D4A-C4F7A735BE6D}"/>
                  </a:ext>
                </a:extLst>
              </p:cNvPr>
              <p:cNvSpPr>
                <a:spLocks noChangeAspect="1"/>
              </p:cNvSpPr>
              <p:nvPr/>
            </p:nvSpPr>
            <p:spPr>
              <a:xfrm>
                <a:off x="6363113" y="1087397"/>
                <a:ext cx="65107" cy="61200"/>
              </a:xfrm>
              <a:prstGeom prst="roundRect">
                <a:avLst/>
              </a:prstGeom>
              <a:solidFill>
                <a:schemeClr val="accent4">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a:p>
            </p:txBody>
          </p:sp>
          <p:sp>
            <p:nvSpPr>
              <p:cNvPr id="590" name="Oval 589">
                <a:extLst>
                  <a:ext uri="{FF2B5EF4-FFF2-40B4-BE49-F238E27FC236}">
                    <a16:creationId xmlns:a16="http://schemas.microsoft.com/office/drawing/2014/main" xmlns="" id="{B3BF5911-98E6-4EBC-AA31-E2FC30637CB8}"/>
                  </a:ext>
                </a:extLst>
              </p:cNvPr>
              <p:cNvSpPr/>
              <p:nvPr/>
            </p:nvSpPr>
            <p:spPr>
              <a:xfrm>
                <a:off x="6428220" y="1458186"/>
                <a:ext cx="45719" cy="45719"/>
              </a:xfrm>
              <a:prstGeom prst="ellipse">
                <a:avLst/>
              </a:prstGeom>
              <a:solidFill>
                <a:schemeClr val="accent4">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b="1"/>
              </a:p>
            </p:txBody>
          </p:sp>
          <p:sp>
            <p:nvSpPr>
              <p:cNvPr id="591" name="Oval 590">
                <a:extLst>
                  <a:ext uri="{FF2B5EF4-FFF2-40B4-BE49-F238E27FC236}">
                    <a16:creationId xmlns:a16="http://schemas.microsoft.com/office/drawing/2014/main" xmlns="" id="{53610E2D-53EF-3C89-694D-49E7DE5FC341}"/>
                  </a:ext>
                </a:extLst>
              </p:cNvPr>
              <p:cNvSpPr/>
              <p:nvPr/>
            </p:nvSpPr>
            <p:spPr>
              <a:xfrm>
                <a:off x="6340253" y="1653617"/>
                <a:ext cx="45719" cy="45719"/>
              </a:xfrm>
              <a:prstGeom prst="ellipse">
                <a:avLst/>
              </a:prstGeom>
              <a:solidFill>
                <a:schemeClr val="accent4">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b="1"/>
              </a:p>
            </p:txBody>
          </p:sp>
          <p:sp>
            <p:nvSpPr>
              <p:cNvPr id="592" name="Oval 591">
                <a:extLst>
                  <a:ext uri="{FF2B5EF4-FFF2-40B4-BE49-F238E27FC236}">
                    <a16:creationId xmlns:a16="http://schemas.microsoft.com/office/drawing/2014/main" xmlns="" id="{7BAC2678-94CE-39B7-A239-DCACB2829B60}"/>
                  </a:ext>
                </a:extLst>
              </p:cNvPr>
              <p:cNvSpPr/>
              <p:nvPr/>
            </p:nvSpPr>
            <p:spPr>
              <a:xfrm>
                <a:off x="6275342" y="2188813"/>
                <a:ext cx="45719" cy="45719"/>
              </a:xfrm>
              <a:prstGeom prst="ellipse">
                <a:avLst/>
              </a:prstGeom>
              <a:solidFill>
                <a:schemeClr val="accent4">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b="1"/>
              </a:p>
            </p:txBody>
          </p:sp>
          <p:sp>
            <p:nvSpPr>
              <p:cNvPr id="593" name="Oval 592">
                <a:extLst>
                  <a:ext uri="{FF2B5EF4-FFF2-40B4-BE49-F238E27FC236}">
                    <a16:creationId xmlns:a16="http://schemas.microsoft.com/office/drawing/2014/main" xmlns="" id="{A3145D1E-12A1-3F3F-AA0B-DB8FAEE82393}"/>
                  </a:ext>
                </a:extLst>
              </p:cNvPr>
              <p:cNvSpPr/>
              <p:nvPr/>
            </p:nvSpPr>
            <p:spPr>
              <a:xfrm>
                <a:off x="6687742" y="2746093"/>
                <a:ext cx="45719" cy="45719"/>
              </a:xfrm>
              <a:prstGeom prst="ellipse">
                <a:avLst/>
              </a:prstGeom>
              <a:solidFill>
                <a:schemeClr val="accent4">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b="1"/>
              </a:p>
            </p:txBody>
          </p:sp>
          <p:sp>
            <p:nvSpPr>
              <p:cNvPr id="594" name="Oval 593">
                <a:extLst>
                  <a:ext uri="{FF2B5EF4-FFF2-40B4-BE49-F238E27FC236}">
                    <a16:creationId xmlns:a16="http://schemas.microsoft.com/office/drawing/2014/main" xmlns="" id="{B4253989-805A-E9AC-47DE-22778CB4E6CD}"/>
                  </a:ext>
                </a:extLst>
              </p:cNvPr>
              <p:cNvSpPr/>
              <p:nvPr/>
            </p:nvSpPr>
            <p:spPr>
              <a:xfrm>
                <a:off x="6936872" y="3053328"/>
                <a:ext cx="45719" cy="45719"/>
              </a:xfrm>
              <a:prstGeom prst="ellipse">
                <a:avLst/>
              </a:prstGeom>
              <a:solidFill>
                <a:schemeClr val="accent4">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b="1"/>
              </a:p>
            </p:txBody>
          </p:sp>
          <p:sp>
            <p:nvSpPr>
              <p:cNvPr id="595" name="Oval 594">
                <a:extLst>
                  <a:ext uri="{FF2B5EF4-FFF2-40B4-BE49-F238E27FC236}">
                    <a16:creationId xmlns:a16="http://schemas.microsoft.com/office/drawing/2014/main" xmlns="" id="{01949A75-4A17-1054-A869-44F6D60A4972}"/>
                  </a:ext>
                </a:extLst>
              </p:cNvPr>
              <p:cNvSpPr/>
              <p:nvPr/>
            </p:nvSpPr>
            <p:spPr>
              <a:xfrm>
                <a:off x="7155202" y="3211863"/>
                <a:ext cx="45719" cy="45719"/>
              </a:xfrm>
              <a:prstGeom prst="ellipse">
                <a:avLst/>
              </a:prstGeom>
              <a:solidFill>
                <a:schemeClr val="accent4">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b="1"/>
              </a:p>
            </p:txBody>
          </p:sp>
          <p:sp>
            <p:nvSpPr>
              <p:cNvPr id="596" name="Oval 595">
                <a:extLst>
                  <a:ext uri="{FF2B5EF4-FFF2-40B4-BE49-F238E27FC236}">
                    <a16:creationId xmlns:a16="http://schemas.microsoft.com/office/drawing/2014/main" xmlns="" id="{0C71E040-AC39-633F-11E4-B00A27550DAF}"/>
                  </a:ext>
                </a:extLst>
              </p:cNvPr>
              <p:cNvSpPr/>
              <p:nvPr/>
            </p:nvSpPr>
            <p:spPr>
              <a:xfrm>
                <a:off x="7418132" y="3401278"/>
                <a:ext cx="45719" cy="45719"/>
              </a:xfrm>
              <a:prstGeom prst="ellipse">
                <a:avLst/>
              </a:prstGeom>
              <a:solidFill>
                <a:schemeClr val="accent4">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b="1"/>
              </a:p>
            </p:txBody>
          </p:sp>
          <p:sp>
            <p:nvSpPr>
              <p:cNvPr id="597" name="Oval 596">
                <a:extLst>
                  <a:ext uri="{FF2B5EF4-FFF2-40B4-BE49-F238E27FC236}">
                    <a16:creationId xmlns:a16="http://schemas.microsoft.com/office/drawing/2014/main" xmlns="" id="{D06CDDBA-0A2E-2FFC-6DFC-86A39477AE60}"/>
                  </a:ext>
                </a:extLst>
              </p:cNvPr>
              <p:cNvSpPr/>
              <p:nvPr/>
            </p:nvSpPr>
            <p:spPr>
              <a:xfrm>
                <a:off x="7571542" y="3629079"/>
                <a:ext cx="45719" cy="45719"/>
              </a:xfrm>
              <a:prstGeom prst="ellipse">
                <a:avLst/>
              </a:prstGeom>
              <a:solidFill>
                <a:schemeClr val="accent4">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b="1"/>
              </a:p>
            </p:txBody>
          </p:sp>
          <p:sp>
            <p:nvSpPr>
              <p:cNvPr id="598" name="Oval 597">
                <a:extLst>
                  <a:ext uri="{FF2B5EF4-FFF2-40B4-BE49-F238E27FC236}">
                    <a16:creationId xmlns:a16="http://schemas.microsoft.com/office/drawing/2014/main" xmlns="" id="{FBB942CA-B53F-6FA9-9457-42A0283E67D4}"/>
                  </a:ext>
                </a:extLst>
              </p:cNvPr>
              <p:cNvSpPr/>
              <p:nvPr/>
            </p:nvSpPr>
            <p:spPr>
              <a:xfrm>
                <a:off x="7725622" y="3864134"/>
                <a:ext cx="45719" cy="45719"/>
              </a:xfrm>
              <a:prstGeom prst="ellipse">
                <a:avLst/>
              </a:prstGeom>
              <a:solidFill>
                <a:schemeClr val="accent4">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b="1"/>
              </a:p>
            </p:txBody>
          </p:sp>
          <p:sp>
            <p:nvSpPr>
              <p:cNvPr id="599" name="Oval 598">
                <a:extLst>
                  <a:ext uri="{FF2B5EF4-FFF2-40B4-BE49-F238E27FC236}">
                    <a16:creationId xmlns:a16="http://schemas.microsoft.com/office/drawing/2014/main" xmlns="" id="{17AEE315-A0DF-B4D5-1289-83BE8D612AB5}"/>
                  </a:ext>
                </a:extLst>
              </p:cNvPr>
              <p:cNvSpPr/>
              <p:nvPr/>
            </p:nvSpPr>
            <p:spPr>
              <a:xfrm>
                <a:off x="7870728" y="4447943"/>
                <a:ext cx="45719" cy="45719"/>
              </a:xfrm>
              <a:prstGeom prst="ellipse">
                <a:avLst/>
              </a:prstGeom>
              <a:solidFill>
                <a:schemeClr val="accent4">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b="1"/>
              </a:p>
            </p:txBody>
          </p:sp>
          <p:sp>
            <p:nvSpPr>
              <p:cNvPr id="600" name="Oval 599">
                <a:extLst>
                  <a:ext uri="{FF2B5EF4-FFF2-40B4-BE49-F238E27FC236}">
                    <a16:creationId xmlns:a16="http://schemas.microsoft.com/office/drawing/2014/main" xmlns="" id="{5F508AF9-01E8-C27B-5133-4D00EA3CB1EA}"/>
                  </a:ext>
                </a:extLst>
              </p:cNvPr>
              <p:cNvSpPr/>
              <p:nvPr/>
            </p:nvSpPr>
            <p:spPr>
              <a:xfrm>
                <a:off x="7927079" y="4457413"/>
                <a:ext cx="45719" cy="45719"/>
              </a:xfrm>
              <a:prstGeom prst="ellipse">
                <a:avLst/>
              </a:prstGeom>
              <a:solidFill>
                <a:schemeClr val="accent4">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b="1"/>
              </a:p>
            </p:txBody>
          </p:sp>
          <p:sp>
            <p:nvSpPr>
              <p:cNvPr id="601" name="Oval 600">
                <a:extLst>
                  <a:ext uri="{FF2B5EF4-FFF2-40B4-BE49-F238E27FC236}">
                    <a16:creationId xmlns:a16="http://schemas.microsoft.com/office/drawing/2014/main" xmlns="" id="{817BEE18-B89F-960D-6A6B-4DC4E9B77D18}"/>
                  </a:ext>
                </a:extLst>
              </p:cNvPr>
              <p:cNvSpPr/>
              <p:nvPr/>
            </p:nvSpPr>
            <p:spPr>
              <a:xfrm>
                <a:off x="7958003" y="4774913"/>
                <a:ext cx="45719" cy="45719"/>
              </a:xfrm>
              <a:prstGeom prst="ellipse">
                <a:avLst/>
              </a:prstGeom>
              <a:solidFill>
                <a:schemeClr val="accent4">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b="1"/>
              </a:p>
            </p:txBody>
          </p:sp>
          <p:sp>
            <p:nvSpPr>
              <p:cNvPr id="602" name="Oval 601">
                <a:extLst>
                  <a:ext uri="{FF2B5EF4-FFF2-40B4-BE49-F238E27FC236}">
                    <a16:creationId xmlns:a16="http://schemas.microsoft.com/office/drawing/2014/main" xmlns="" id="{740D66AC-C309-296D-4254-723EF5CF2D3E}"/>
                  </a:ext>
                </a:extLst>
              </p:cNvPr>
              <p:cNvSpPr/>
              <p:nvPr/>
            </p:nvSpPr>
            <p:spPr>
              <a:xfrm>
                <a:off x="7908429" y="5162382"/>
                <a:ext cx="45719" cy="45719"/>
              </a:xfrm>
              <a:prstGeom prst="ellipse">
                <a:avLst/>
              </a:prstGeom>
              <a:solidFill>
                <a:schemeClr val="accent4">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b="1"/>
              </a:p>
            </p:txBody>
          </p:sp>
          <p:sp>
            <p:nvSpPr>
              <p:cNvPr id="603" name="Oval 602">
                <a:extLst>
                  <a:ext uri="{FF2B5EF4-FFF2-40B4-BE49-F238E27FC236}">
                    <a16:creationId xmlns:a16="http://schemas.microsoft.com/office/drawing/2014/main" xmlns="" id="{DE0AF574-F7EB-2BA3-5135-5DF0FA38F7BE}"/>
                  </a:ext>
                </a:extLst>
              </p:cNvPr>
              <p:cNvSpPr/>
              <p:nvPr/>
            </p:nvSpPr>
            <p:spPr>
              <a:xfrm>
                <a:off x="7819942" y="5483233"/>
                <a:ext cx="45719" cy="45719"/>
              </a:xfrm>
              <a:prstGeom prst="ellipse">
                <a:avLst/>
              </a:prstGeom>
              <a:solidFill>
                <a:schemeClr val="accent4">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b="1"/>
              </a:p>
            </p:txBody>
          </p:sp>
          <p:sp>
            <p:nvSpPr>
              <p:cNvPr id="604" name="Oval 603">
                <a:extLst>
                  <a:ext uri="{FF2B5EF4-FFF2-40B4-BE49-F238E27FC236}">
                    <a16:creationId xmlns:a16="http://schemas.microsoft.com/office/drawing/2014/main" xmlns="" id="{43FAF570-39DA-812F-7BB4-F6D41BA1B631}"/>
                  </a:ext>
                </a:extLst>
              </p:cNvPr>
              <p:cNvSpPr/>
              <p:nvPr/>
            </p:nvSpPr>
            <p:spPr>
              <a:xfrm>
                <a:off x="7425382" y="5791818"/>
                <a:ext cx="45719" cy="45719"/>
              </a:xfrm>
              <a:prstGeom prst="ellipse">
                <a:avLst/>
              </a:prstGeom>
              <a:solidFill>
                <a:schemeClr val="accent4">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b="1"/>
              </a:p>
            </p:txBody>
          </p:sp>
          <p:sp>
            <p:nvSpPr>
              <p:cNvPr id="605" name="Oval 604">
                <a:extLst>
                  <a:ext uri="{FF2B5EF4-FFF2-40B4-BE49-F238E27FC236}">
                    <a16:creationId xmlns:a16="http://schemas.microsoft.com/office/drawing/2014/main" xmlns="" id="{221D17B1-0675-6A49-A420-4EADDA5C10CE}"/>
                  </a:ext>
                </a:extLst>
              </p:cNvPr>
              <p:cNvSpPr>
                <a:spLocks noChangeAspect="1"/>
              </p:cNvSpPr>
              <p:nvPr/>
            </p:nvSpPr>
            <p:spPr>
              <a:xfrm>
                <a:off x="7384523" y="5769263"/>
                <a:ext cx="36000" cy="36000"/>
              </a:xfrm>
              <a:prstGeom prst="ellipse">
                <a:avLst/>
              </a:prstGeom>
              <a:solidFill>
                <a:schemeClr val="accent4">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b="1"/>
              </a:p>
            </p:txBody>
          </p:sp>
          <p:sp>
            <p:nvSpPr>
              <p:cNvPr id="606" name="Oval 605">
                <a:extLst>
                  <a:ext uri="{FF2B5EF4-FFF2-40B4-BE49-F238E27FC236}">
                    <a16:creationId xmlns:a16="http://schemas.microsoft.com/office/drawing/2014/main" xmlns="" id="{BFACF62A-03E9-6D86-DAD4-47F974989036}"/>
                  </a:ext>
                </a:extLst>
              </p:cNvPr>
              <p:cNvSpPr/>
              <p:nvPr/>
            </p:nvSpPr>
            <p:spPr>
              <a:xfrm>
                <a:off x="6848559" y="5777363"/>
                <a:ext cx="45719" cy="45719"/>
              </a:xfrm>
              <a:prstGeom prst="ellipse">
                <a:avLst/>
              </a:prstGeom>
              <a:solidFill>
                <a:schemeClr val="accent4">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b="1"/>
              </a:p>
            </p:txBody>
          </p:sp>
          <p:sp>
            <p:nvSpPr>
              <p:cNvPr id="607" name="Rounded Rectangle 606">
                <a:extLst>
                  <a:ext uri="{FF2B5EF4-FFF2-40B4-BE49-F238E27FC236}">
                    <a16:creationId xmlns:a16="http://schemas.microsoft.com/office/drawing/2014/main" xmlns="" id="{844F9E4B-283C-40B3-7B34-3B5B0E5FD18A}"/>
                  </a:ext>
                </a:extLst>
              </p:cNvPr>
              <p:cNvSpPr>
                <a:spLocks noChangeAspect="1"/>
              </p:cNvSpPr>
              <p:nvPr/>
            </p:nvSpPr>
            <p:spPr>
              <a:xfrm>
                <a:off x="6764601" y="5819907"/>
                <a:ext cx="65107" cy="61200"/>
              </a:xfrm>
              <a:prstGeom prst="roundRect">
                <a:avLst/>
              </a:prstGeom>
              <a:solidFill>
                <a:schemeClr val="accent4">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a:p>
            </p:txBody>
          </p:sp>
          <p:sp>
            <p:nvSpPr>
              <p:cNvPr id="608" name="Oval 607">
                <a:extLst>
                  <a:ext uri="{FF2B5EF4-FFF2-40B4-BE49-F238E27FC236}">
                    <a16:creationId xmlns:a16="http://schemas.microsoft.com/office/drawing/2014/main" xmlns="" id="{BF95B373-3D92-249A-173B-BC5D892C1C1D}"/>
                  </a:ext>
                </a:extLst>
              </p:cNvPr>
              <p:cNvSpPr/>
              <p:nvPr/>
            </p:nvSpPr>
            <p:spPr>
              <a:xfrm>
                <a:off x="6764602" y="716594"/>
                <a:ext cx="45719" cy="45719"/>
              </a:xfrm>
              <a:prstGeom prst="ellipse">
                <a:avLst/>
              </a:prstGeom>
              <a:solidFill>
                <a:schemeClr val="accent4">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b="1"/>
              </a:p>
            </p:txBody>
          </p:sp>
        </p:grpSp>
        <p:grpSp>
          <p:nvGrpSpPr>
            <p:cNvPr id="609" name="Group 608">
              <a:extLst>
                <a:ext uri="{FF2B5EF4-FFF2-40B4-BE49-F238E27FC236}">
                  <a16:creationId xmlns:a16="http://schemas.microsoft.com/office/drawing/2014/main" xmlns="" id="{BB9062B2-14F7-33D1-C776-552B7F48C522}"/>
                </a:ext>
              </a:extLst>
            </p:cNvPr>
            <p:cNvGrpSpPr/>
            <p:nvPr/>
          </p:nvGrpSpPr>
          <p:grpSpPr>
            <a:xfrm>
              <a:off x="5865211" y="688333"/>
              <a:ext cx="2942523" cy="6081750"/>
              <a:chOff x="5130292" y="688333"/>
              <a:chExt cx="2942523" cy="6081750"/>
            </a:xfrm>
          </p:grpSpPr>
          <p:pic>
            <p:nvPicPr>
              <p:cNvPr id="610" name="Picture 609" descr="Icon&#10;&#10;Description automatically generated">
                <a:extLst>
                  <a:ext uri="{FF2B5EF4-FFF2-40B4-BE49-F238E27FC236}">
                    <a16:creationId xmlns:a16="http://schemas.microsoft.com/office/drawing/2014/main" xmlns="" id="{775CDAB8-A399-7691-7CA8-33858B8420C1}"/>
                  </a:ext>
                </a:extLst>
              </p:cNvPr>
              <p:cNvPicPr>
                <a:picLocks noChangeAspect="1"/>
              </p:cNvPicPr>
              <p:nvPr/>
            </p:nvPicPr>
            <p:blipFill>
              <a:blip r:embed="rId173"/>
              <a:stretch>
                <a:fillRect/>
              </a:stretch>
            </p:blipFill>
            <p:spPr>
              <a:xfrm>
                <a:off x="6599722" y="1104133"/>
                <a:ext cx="216529" cy="216000"/>
              </a:xfrm>
              <a:prstGeom prst="rect">
                <a:avLst/>
              </a:prstGeom>
            </p:spPr>
          </p:pic>
          <p:pic>
            <p:nvPicPr>
              <p:cNvPr id="611" name="Picture 610" descr="Icon&#10;&#10;Description automatically generated">
                <a:extLst>
                  <a:ext uri="{FF2B5EF4-FFF2-40B4-BE49-F238E27FC236}">
                    <a16:creationId xmlns:a16="http://schemas.microsoft.com/office/drawing/2014/main" xmlns="" id="{31940376-E19C-4FEE-6D0E-C10FDE6B0844}"/>
                  </a:ext>
                </a:extLst>
              </p:cNvPr>
              <p:cNvPicPr>
                <a:picLocks noChangeAspect="1"/>
              </p:cNvPicPr>
              <p:nvPr/>
            </p:nvPicPr>
            <p:blipFill>
              <a:blip r:embed="rId173"/>
              <a:stretch>
                <a:fillRect/>
              </a:stretch>
            </p:blipFill>
            <p:spPr>
              <a:xfrm>
                <a:off x="6204816" y="840977"/>
                <a:ext cx="216529" cy="216000"/>
              </a:xfrm>
              <a:prstGeom prst="rect">
                <a:avLst/>
              </a:prstGeom>
            </p:spPr>
          </p:pic>
          <p:pic>
            <p:nvPicPr>
              <p:cNvPr id="612" name="Picture 611" descr="Icon&#10;&#10;Description automatically generated">
                <a:extLst>
                  <a:ext uri="{FF2B5EF4-FFF2-40B4-BE49-F238E27FC236}">
                    <a16:creationId xmlns:a16="http://schemas.microsoft.com/office/drawing/2014/main" xmlns="" id="{7DE19C7D-5BC2-4BE2-FC9F-54E7C8F5C99C}"/>
                  </a:ext>
                </a:extLst>
              </p:cNvPr>
              <p:cNvPicPr>
                <a:picLocks noChangeAspect="1"/>
              </p:cNvPicPr>
              <p:nvPr/>
            </p:nvPicPr>
            <p:blipFill>
              <a:blip r:embed="rId173"/>
              <a:stretch>
                <a:fillRect/>
              </a:stretch>
            </p:blipFill>
            <p:spPr>
              <a:xfrm>
                <a:off x="5130292" y="688333"/>
                <a:ext cx="216529" cy="216000"/>
              </a:xfrm>
              <a:prstGeom prst="rect">
                <a:avLst/>
              </a:prstGeom>
            </p:spPr>
          </p:pic>
          <p:pic>
            <p:nvPicPr>
              <p:cNvPr id="613" name="Picture 612" descr="Logo, icon&#10;&#10;Description automatically generated">
                <a:extLst>
                  <a:ext uri="{FF2B5EF4-FFF2-40B4-BE49-F238E27FC236}">
                    <a16:creationId xmlns:a16="http://schemas.microsoft.com/office/drawing/2014/main" xmlns="" id="{3B5E9101-425C-AC8B-5732-918DD3AB1251}"/>
                  </a:ext>
                </a:extLst>
              </p:cNvPr>
              <p:cNvPicPr>
                <a:picLocks noChangeAspect="1"/>
              </p:cNvPicPr>
              <p:nvPr/>
            </p:nvPicPr>
            <p:blipFill>
              <a:blip r:embed="rId172"/>
              <a:stretch>
                <a:fillRect/>
              </a:stretch>
            </p:blipFill>
            <p:spPr>
              <a:xfrm>
                <a:off x="6675698" y="1229239"/>
                <a:ext cx="167039" cy="167037"/>
              </a:xfrm>
              <a:prstGeom prst="rect">
                <a:avLst/>
              </a:prstGeom>
            </p:spPr>
          </p:pic>
          <p:pic>
            <p:nvPicPr>
              <p:cNvPr id="614" name="Picture 613" descr="Logo, icon&#10;&#10;Description automatically generated">
                <a:extLst>
                  <a:ext uri="{FF2B5EF4-FFF2-40B4-BE49-F238E27FC236}">
                    <a16:creationId xmlns:a16="http://schemas.microsoft.com/office/drawing/2014/main" xmlns="" id="{F88474CF-6BFD-EC46-5E95-9DAA9686AFEC}"/>
                  </a:ext>
                </a:extLst>
              </p:cNvPr>
              <p:cNvPicPr>
                <a:picLocks noChangeAspect="1"/>
              </p:cNvPicPr>
              <p:nvPr/>
            </p:nvPicPr>
            <p:blipFill>
              <a:blip r:embed="rId172"/>
              <a:stretch>
                <a:fillRect/>
              </a:stretch>
            </p:blipFill>
            <p:spPr>
              <a:xfrm>
                <a:off x="6770622" y="2721211"/>
                <a:ext cx="167039" cy="167037"/>
              </a:xfrm>
              <a:prstGeom prst="rect">
                <a:avLst/>
              </a:prstGeom>
            </p:spPr>
          </p:pic>
          <p:pic>
            <p:nvPicPr>
              <p:cNvPr id="615" name="Picture 614" descr="Icon&#10;&#10;Description automatically generated">
                <a:extLst>
                  <a:ext uri="{FF2B5EF4-FFF2-40B4-BE49-F238E27FC236}">
                    <a16:creationId xmlns:a16="http://schemas.microsoft.com/office/drawing/2014/main" xmlns="" id="{691C7DA7-1122-6699-0E70-B001B714010B}"/>
                  </a:ext>
                </a:extLst>
              </p:cNvPr>
              <p:cNvPicPr>
                <a:picLocks noChangeAspect="1"/>
              </p:cNvPicPr>
              <p:nvPr/>
            </p:nvPicPr>
            <p:blipFill>
              <a:blip r:embed="rId173"/>
              <a:stretch>
                <a:fillRect/>
              </a:stretch>
            </p:blipFill>
            <p:spPr>
              <a:xfrm>
                <a:off x="7013275" y="984562"/>
                <a:ext cx="216529" cy="216000"/>
              </a:xfrm>
              <a:prstGeom prst="rect">
                <a:avLst/>
              </a:prstGeom>
            </p:spPr>
          </p:pic>
          <p:pic>
            <p:nvPicPr>
              <p:cNvPr id="616" name="Picture 615" descr="Icon&#10;&#10;Description automatically generated">
                <a:extLst>
                  <a:ext uri="{FF2B5EF4-FFF2-40B4-BE49-F238E27FC236}">
                    <a16:creationId xmlns:a16="http://schemas.microsoft.com/office/drawing/2014/main" xmlns="" id="{1F7E6C24-BD85-35B1-9621-A6EC63024BDA}"/>
                  </a:ext>
                </a:extLst>
              </p:cNvPr>
              <p:cNvPicPr>
                <a:picLocks noChangeAspect="1"/>
              </p:cNvPicPr>
              <p:nvPr/>
            </p:nvPicPr>
            <p:blipFill>
              <a:blip r:embed="rId173"/>
              <a:stretch>
                <a:fillRect/>
              </a:stretch>
            </p:blipFill>
            <p:spPr>
              <a:xfrm>
                <a:off x="6129431" y="1499126"/>
                <a:ext cx="216529" cy="216000"/>
              </a:xfrm>
              <a:prstGeom prst="rect">
                <a:avLst/>
              </a:prstGeom>
            </p:spPr>
          </p:pic>
          <p:pic>
            <p:nvPicPr>
              <p:cNvPr id="617" name="Picture 616" descr="Icon&#10;&#10;Description automatically generated">
                <a:extLst>
                  <a:ext uri="{FF2B5EF4-FFF2-40B4-BE49-F238E27FC236}">
                    <a16:creationId xmlns:a16="http://schemas.microsoft.com/office/drawing/2014/main" xmlns="" id="{2424BFE9-6872-0717-6F82-D770E8EC86D6}"/>
                  </a:ext>
                </a:extLst>
              </p:cNvPr>
              <p:cNvPicPr>
                <a:picLocks noChangeAspect="1"/>
              </p:cNvPicPr>
              <p:nvPr/>
            </p:nvPicPr>
            <p:blipFill>
              <a:blip r:embed="rId173"/>
              <a:stretch>
                <a:fillRect/>
              </a:stretch>
            </p:blipFill>
            <p:spPr>
              <a:xfrm>
                <a:off x="5965385" y="1967373"/>
                <a:ext cx="216529" cy="216000"/>
              </a:xfrm>
              <a:prstGeom prst="rect">
                <a:avLst/>
              </a:prstGeom>
            </p:spPr>
          </p:pic>
          <p:pic>
            <p:nvPicPr>
              <p:cNvPr id="618" name="Picture 617" descr="Logo, icon&#10;&#10;Description automatically generated">
                <a:extLst>
                  <a:ext uri="{FF2B5EF4-FFF2-40B4-BE49-F238E27FC236}">
                    <a16:creationId xmlns:a16="http://schemas.microsoft.com/office/drawing/2014/main" xmlns="" id="{EFFE1C87-07C6-62CD-3059-BADC8636D2D8}"/>
                  </a:ext>
                </a:extLst>
              </p:cNvPr>
              <p:cNvPicPr>
                <a:picLocks noChangeAspect="1"/>
              </p:cNvPicPr>
              <p:nvPr/>
            </p:nvPicPr>
            <p:blipFill>
              <a:blip r:embed="rId172"/>
              <a:stretch>
                <a:fillRect/>
              </a:stretch>
            </p:blipFill>
            <p:spPr>
              <a:xfrm>
                <a:off x="6498202" y="1433329"/>
                <a:ext cx="167039" cy="167037"/>
              </a:xfrm>
              <a:prstGeom prst="rect">
                <a:avLst/>
              </a:prstGeom>
            </p:spPr>
          </p:pic>
          <p:pic>
            <p:nvPicPr>
              <p:cNvPr id="619" name="Picture 618" descr="Logo, icon&#10;&#10;Description automatically generated">
                <a:extLst>
                  <a:ext uri="{FF2B5EF4-FFF2-40B4-BE49-F238E27FC236}">
                    <a16:creationId xmlns:a16="http://schemas.microsoft.com/office/drawing/2014/main" xmlns="" id="{A5739BF7-5662-5A22-02EA-E655B24686AB}"/>
                  </a:ext>
                </a:extLst>
              </p:cNvPr>
              <p:cNvPicPr>
                <a:picLocks noChangeAspect="1"/>
              </p:cNvPicPr>
              <p:nvPr/>
            </p:nvPicPr>
            <p:blipFill>
              <a:blip r:embed="rId172"/>
              <a:stretch>
                <a:fillRect/>
              </a:stretch>
            </p:blipFill>
            <p:spPr>
              <a:xfrm>
                <a:off x="6852082" y="1008674"/>
                <a:ext cx="167039" cy="167037"/>
              </a:xfrm>
              <a:prstGeom prst="rect">
                <a:avLst/>
              </a:prstGeom>
            </p:spPr>
          </p:pic>
          <p:pic>
            <p:nvPicPr>
              <p:cNvPr id="620" name="Picture 619" descr="Icon&#10;&#10;Description automatically generated">
                <a:extLst>
                  <a:ext uri="{FF2B5EF4-FFF2-40B4-BE49-F238E27FC236}">
                    <a16:creationId xmlns:a16="http://schemas.microsoft.com/office/drawing/2014/main" xmlns="" id="{0DFF0152-09F4-09C9-0175-A37ED956F4D8}"/>
                  </a:ext>
                </a:extLst>
              </p:cNvPr>
              <p:cNvPicPr>
                <a:picLocks noChangeAspect="1"/>
              </p:cNvPicPr>
              <p:nvPr/>
            </p:nvPicPr>
            <p:blipFill>
              <a:blip r:embed="rId173"/>
              <a:stretch>
                <a:fillRect/>
              </a:stretch>
            </p:blipFill>
            <p:spPr>
              <a:xfrm>
                <a:off x="7725203" y="4092533"/>
                <a:ext cx="216529" cy="216000"/>
              </a:xfrm>
              <a:prstGeom prst="rect">
                <a:avLst/>
              </a:prstGeom>
              <a:ln>
                <a:noFill/>
              </a:ln>
            </p:spPr>
          </p:pic>
          <p:pic>
            <p:nvPicPr>
              <p:cNvPr id="621" name="Picture 620" descr="Icon&#10;&#10;Description automatically generated">
                <a:extLst>
                  <a:ext uri="{FF2B5EF4-FFF2-40B4-BE49-F238E27FC236}">
                    <a16:creationId xmlns:a16="http://schemas.microsoft.com/office/drawing/2014/main" xmlns="" id="{4A503014-63C5-F94B-C0D2-1429A331BA84}"/>
                  </a:ext>
                </a:extLst>
              </p:cNvPr>
              <p:cNvPicPr>
                <a:picLocks noChangeAspect="1"/>
              </p:cNvPicPr>
              <p:nvPr/>
            </p:nvPicPr>
            <p:blipFill>
              <a:blip r:embed="rId173"/>
              <a:stretch>
                <a:fillRect/>
              </a:stretch>
            </p:blipFill>
            <p:spPr>
              <a:xfrm>
                <a:off x="7333822" y="3323971"/>
                <a:ext cx="216529" cy="216000"/>
              </a:xfrm>
              <a:prstGeom prst="rect">
                <a:avLst/>
              </a:prstGeom>
            </p:spPr>
          </p:pic>
          <p:pic>
            <p:nvPicPr>
              <p:cNvPr id="622" name="Picture 621" descr="Icon&#10;&#10;Description automatically generated">
                <a:extLst>
                  <a:ext uri="{FF2B5EF4-FFF2-40B4-BE49-F238E27FC236}">
                    <a16:creationId xmlns:a16="http://schemas.microsoft.com/office/drawing/2014/main" xmlns="" id="{0A938F7B-6256-49DA-2379-2D09120974AC}"/>
                  </a:ext>
                </a:extLst>
              </p:cNvPr>
              <p:cNvPicPr>
                <a:picLocks noChangeAspect="1"/>
              </p:cNvPicPr>
              <p:nvPr/>
            </p:nvPicPr>
            <p:blipFill>
              <a:blip r:embed="rId173"/>
              <a:stretch>
                <a:fillRect/>
              </a:stretch>
            </p:blipFill>
            <p:spPr>
              <a:xfrm>
                <a:off x="7571542" y="3571839"/>
                <a:ext cx="216529" cy="216000"/>
              </a:xfrm>
              <a:prstGeom prst="rect">
                <a:avLst/>
              </a:prstGeom>
              <a:ln>
                <a:noFill/>
              </a:ln>
            </p:spPr>
          </p:pic>
          <p:pic>
            <p:nvPicPr>
              <p:cNvPr id="623" name="Picture 622" descr="Icon&#10;&#10;Description automatically generated">
                <a:extLst>
                  <a:ext uri="{FF2B5EF4-FFF2-40B4-BE49-F238E27FC236}">
                    <a16:creationId xmlns:a16="http://schemas.microsoft.com/office/drawing/2014/main" xmlns="" id="{CAC1712F-111A-D832-8B3C-05375F9B8AF1}"/>
                  </a:ext>
                </a:extLst>
              </p:cNvPr>
              <p:cNvPicPr>
                <a:picLocks noChangeAspect="1"/>
              </p:cNvPicPr>
              <p:nvPr/>
            </p:nvPicPr>
            <p:blipFill>
              <a:blip r:embed="rId173"/>
              <a:stretch>
                <a:fillRect/>
              </a:stretch>
            </p:blipFill>
            <p:spPr>
              <a:xfrm>
                <a:off x="7723942" y="3724239"/>
                <a:ext cx="216529" cy="216000"/>
              </a:xfrm>
              <a:prstGeom prst="rect">
                <a:avLst/>
              </a:prstGeom>
              <a:ln>
                <a:noFill/>
              </a:ln>
            </p:spPr>
          </p:pic>
          <p:pic>
            <p:nvPicPr>
              <p:cNvPr id="624" name="Picture 623" descr="Logo, icon&#10;&#10;Description automatically generated">
                <a:extLst>
                  <a:ext uri="{FF2B5EF4-FFF2-40B4-BE49-F238E27FC236}">
                    <a16:creationId xmlns:a16="http://schemas.microsoft.com/office/drawing/2014/main" xmlns="" id="{63A3B281-97CD-8356-8E97-F8F53CF993A6}"/>
                  </a:ext>
                </a:extLst>
              </p:cNvPr>
              <p:cNvPicPr>
                <a:picLocks noChangeAspect="1"/>
              </p:cNvPicPr>
              <p:nvPr/>
            </p:nvPicPr>
            <p:blipFill>
              <a:blip r:embed="rId172"/>
              <a:stretch>
                <a:fillRect/>
              </a:stretch>
            </p:blipFill>
            <p:spPr>
              <a:xfrm>
                <a:off x="7094541" y="3053939"/>
                <a:ext cx="167039" cy="167037"/>
              </a:xfrm>
              <a:prstGeom prst="rect">
                <a:avLst/>
              </a:prstGeom>
            </p:spPr>
          </p:pic>
          <p:pic>
            <p:nvPicPr>
              <p:cNvPr id="625" name="Picture 624" descr="Logo, icon&#10;&#10;Description automatically generated">
                <a:extLst>
                  <a:ext uri="{FF2B5EF4-FFF2-40B4-BE49-F238E27FC236}">
                    <a16:creationId xmlns:a16="http://schemas.microsoft.com/office/drawing/2014/main" xmlns="" id="{A6BFC47C-707F-FBC0-95DE-AC6EDF729FED}"/>
                  </a:ext>
                </a:extLst>
              </p:cNvPr>
              <p:cNvPicPr>
                <a:picLocks noChangeAspect="1"/>
              </p:cNvPicPr>
              <p:nvPr/>
            </p:nvPicPr>
            <p:blipFill>
              <a:blip r:embed="rId172"/>
              <a:stretch>
                <a:fillRect/>
              </a:stretch>
            </p:blipFill>
            <p:spPr>
              <a:xfrm>
                <a:off x="6920138" y="2874536"/>
                <a:ext cx="167039" cy="167037"/>
              </a:xfrm>
              <a:prstGeom prst="rect">
                <a:avLst/>
              </a:prstGeom>
            </p:spPr>
          </p:pic>
          <p:pic>
            <p:nvPicPr>
              <p:cNvPr id="626" name="Picture 625" descr="Icon&#10;&#10;Description automatically generated">
                <a:extLst>
                  <a:ext uri="{FF2B5EF4-FFF2-40B4-BE49-F238E27FC236}">
                    <a16:creationId xmlns:a16="http://schemas.microsoft.com/office/drawing/2014/main" xmlns="" id="{FBC51484-C5EF-02AD-1321-08C76579DBBB}"/>
                  </a:ext>
                </a:extLst>
              </p:cNvPr>
              <p:cNvPicPr>
                <a:picLocks noChangeAspect="1"/>
              </p:cNvPicPr>
              <p:nvPr/>
            </p:nvPicPr>
            <p:blipFill>
              <a:blip r:embed="rId173"/>
              <a:stretch>
                <a:fillRect/>
              </a:stretch>
            </p:blipFill>
            <p:spPr>
              <a:xfrm>
                <a:off x="6620264" y="2678810"/>
                <a:ext cx="216529" cy="216000"/>
              </a:xfrm>
              <a:prstGeom prst="rect">
                <a:avLst/>
              </a:prstGeom>
            </p:spPr>
          </p:pic>
          <p:pic>
            <p:nvPicPr>
              <p:cNvPr id="627" name="Picture 626" descr="Logo, icon&#10;&#10;Description automatically generated">
                <a:extLst>
                  <a:ext uri="{FF2B5EF4-FFF2-40B4-BE49-F238E27FC236}">
                    <a16:creationId xmlns:a16="http://schemas.microsoft.com/office/drawing/2014/main" xmlns="" id="{BF9824A7-7B44-7AB1-4E01-23F6C1A63C92}"/>
                  </a:ext>
                </a:extLst>
              </p:cNvPr>
              <p:cNvPicPr>
                <a:picLocks noChangeAspect="1"/>
              </p:cNvPicPr>
              <p:nvPr/>
            </p:nvPicPr>
            <p:blipFill>
              <a:blip r:embed="rId172"/>
              <a:stretch>
                <a:fillRect/>
              </a:stretch>
            </p:blipFill>
            <p:spPr>
              <a:xfrm>
                <a:off x="6326673" y="2176108"/>
                <a:ext cx="167039" cy="167037"/>
              </a:xfrm>
              <a:prstGeom prst="rect">
                <a:avLst/>
              </a:prstGeom>
            </p:spPr>
          </p:pic>
          <p:pic>
            <p:nvPicPr>
              <p:cNvPr id="628" name="Picture 627" descr="Logo, icon&#10;&#10;Description automatically generated">
                <a:extLst>
                  <a:ext uri="{FF2B5EF4-FFF2-40B4-BE49-F238E27FC236}">
                    <a16:creationId xmlns:a16="http://schemas.microsoft.com/office/drawing/2014/main" xmlns="" id="{EDB0F500-C5B9-787C-0608-ED70322615C5}"/>
                  </a:ext>
                </a:extLst>
              </p:cNvPr>
              <p:cNvPicPr>
                <a:picLocks noChangeAspect="1"/>
              </p:cNvPicPr>
              <p:nvPr/>
            </p:nvPicPr>
            <p:blipFill>
              <a:blip r:embed="rId172"/>
              <a:stretch>
                <a:fillRect/>
              </a:stretch>
            </p:blipFill>
            <p:spPr>
              <a:xfrm>
                <a:off x="6313634" y="1721448"/>
                <a:ext cx="167039" cy="167037"/>
              </a:xfrm>
              <a:prstGeom prst="rect">
                <a:avLst/>
              </a:prstGeom>
            </p:spPr>
          </p:pic>
          <p:pic>
            <p:nvPicPr>
              <p:cNvPr id="629" name="Picture 628" descr="Logo, icon&#10;&#10;Description automatically generated">
                <a:extLst>
                  <a:ext uri="{FF2B5EF4-FFF2-40B4-BE49-F238E27FC236}">
                    <a16:creationId xmlns:a16="http://schemas.microsoft.com/office/drawing/2014/main" xmlns="" id="{F108E193-977D-D53A-B861-A3136842E5BE}"/>
                  </a:ext>
                </a:extLst>
              </p:cNvPr>
              <p:cNvPicPr>
                <a:picLocks noChangeAspect="1"/>
              </p:cNvPicPr>
              <p:nvPr/>
            </p:nvPicPr>
            <p:blipFill>
              <a:blip r:embed="rId172"/>
              <a:stretch>
                <a:fillRect/>
              </a:stretch>
            </p:blipFill>
            <p:spPr>
              <a:xfrm>
                <a:off x="6266655" y="1988010"/>
                <a:ext cx="167039" cy="167037"/>
              </a:xfrm>
              <a:prstGeom prst="rect">
                <a:avLst/>
              </a:prstGeom>
            </p:spPr>
          </p:pic>
          <p:pic>
            <p:nvPicPr>
              <p:cNvPr id="630" name="Picture 629" descr="Icon&#10;&#10;Description automatically generated">
                <a:extLst>
                  <a:ext uri="{FF2B5EF4-FFF2-40B4-BE49-F238E27FC236}">
                    <a16:creationId xmlns:a16="http://schemas.microsoft.com/office/drawing/2014/main" xmlns="" id="{6FFD7878-9F71-27D3-CEF8-6C2038A26BD8}"/>
                  </a:ext>
                </a:extLst>
              </p:cNvPr>
              <p:cNvPicPr>
                <a:picLocks noChangeAspect="1"/>
              </p:cNvPicPr>
              <p:nvPr/>
            </p:nvPicPr>
            <p:blipFill>
              <a:blip r:embed="rId173"/>
              <a:stretch>
                <a:fillRect/>
              </a:stretch>
            </p:blipFill>
            <p:spPr>
              <a:xfrm>
                <a:off x="7849738" y="4635306"/>
                <a:ext cx="216529" cy="216000"/>
              </a:xfrm>
              <a:prstGeom prst="rect">
                <a:avLst/>
              </a:prstGeom>
            </p:spPr>
          </p:pic>
          <p:pic>
            <p:nvPicPr>
              <p:cNvPr id="631" name="Picture 630" descr="Icon&#10;&#10;Description automatically generated">
                <a:extLst>
                  <a:ext uri="{FF2B5EF4-FFF2-40B4-BE49-F238E27FC236}">
                    <a16:creationId xmlns:a16="http://schemas.microsoft.com/office/drawing/2014/main" xmlns="" id="{2CEAA5A4-5982-F54C-BCF1-DA28426EC4F7}"/>
                  </a:ext>
                </a:extLst>
              </p:cNvPr>
              <p:cNvPicPr>
                <a:picLocks noChangeAspect="1"/>
              </p:cNvPicPr>
              <p:nvPr/>
            </p:nvPicPr>
            <p:blipFill>
              <a:blip r:embed="rId173"/>
              <a:stretch>
                <a:fillRect/>
              </a:stretch>
            </p:blipFill>
            <p:spPr>
              <a:xfrm>
                <a:off x="6562302" y="5797624"/>
                <a:ext cx="216529" cy="216000"/>
              </a:xfrm>
              <a:prstGeom prst="rect">
                <a:avLst/>
              </a:prstGeom>
            </p:spPr>
          </p:pic>
          <p:pic>
            <p:nvPicPr>
              <p:cNvPr id="632" name="Picture 631" descr="Logo, icon&#10;&#10;Description automatically generated">
                <a:extLst>
                  <a:ext uri="{FF2B5EF4-FFF2-40B4-BE49-F238E27FC236}">
                    <a16:creationId xmlns:a16="http://schemas.microsoft.com/office/drawing/2014/main" xmlns="" id="{40070969-9EA2-C896-B274-DCA06B13BA08}"/>
                  </a:ext>
                </a:extLst>
              </p:cNvPr>
              <p:cNvPicPr>
                <a:picLocks noChangeAspect="1"/>
              </p:cNvPicPr>
              <p:nvPr/>
            </p:nvPicPr>
            <p:blipFill>
              <a:blip r:embed="rId172"/>
              <a:stretch>
                <a:fillRect/>
              </a:stretch>
            </p:blipFill>
            <p:spPr>
              <a:xfrm>
                <a:off x="7867918" y="4133183"/>
                <a:ext cx="167039" cy="167037"/>
              </a:xfrm>
              <a:prstGeom prst="rect">
                <a:avLst/>
              </a:prstGeom>
            </p:spPr>
          </p:pic>
          <p:pic>
            <p:nvPicPr>
              <p:cNvPr id="633" name="Picture 632" descr="Logo, icon&#10;&#10;Description automatically generated">
                <a:extLst>
                  <a:ext uri="{FF2B5EF4-FFF2-40B4-BE49-F238E27FC236}">
                    <a16:creationId xmlns:a16="http://schemas.microsoft.com/office/drawing/2014/main" xmlns="" id="{DDCD2E44-5D86-E9ED-D1A3-47EE7D4D4998}"/>
                  </a:ext>
                </a:extLst>
              </p:cNvPr>
              <p:cNvPicPr>
                <a:picLocks noChangeAspect="1"/>
              </p:cNvPicPr>
              <p:nvPr/>
            </p:nvPicPr>
            <p:blipFill>
              <a:blip r:embed="rId172"/>
              <a:stretch>
                <a:fillRect/>
              </a:stretch>
            </p:blipFill>
            <p:spPr>
              <a:xfrm>
                <a:off x="7905776" y="4315652"/>
                <a:ext cx="167039" cy="167037"/>
              </a:xfrm>
              <a:prstGeom prst="rect">
                <a:avLst/>
              </a:prstGeom>
            </p:spPr>
          </p:pic>
          <p:pic>
            <p:nvPicPr>
              <p:cNvPr id="634" name="Picture 633" descr="Logo, icon&#10;&#10;Description automatically generated">
                <a:extLst>
                  <a:ext uri="{FF2B5EF4-FFF2-40B4-BE49-F238E27FC236}">
                    <a16:creationId xmlns:a16="http://schemas.microsoft.com/office/drawing/2014/main" xmlns="" id="{E99C7BFE-BDAA-49BF-900D-A50EFA66C429}"/>
                  </a:ext>
                </a:extLst>
              </p:cNvPr>
              <p:cNvPicPr>
                <a:picLocks noChangeAspect="1"/>
              </p:cNvPicPr>
              <p:nvPr/>
            </p:nvPicPr>
            <p:blipFill>
              <a:blip r:embed="rId172"/>
              <a:stretch>
                <a:fillRect/>
              </a:stretch>
            </p:blipFill>
            <p:spPr>
              <a:xfrm>
                <a:off x="7746108" y="5478344"/>
                <a:ext cx="167039" cy="167037"/>
              </a:xfrm>
              <a:prstGeom prst="rect">
                <a:avLst/>
              </a:prstGeom>
            </p:spPr>
          </p:pic>
          <p:pic>
            <p:nvPicPr>
              <p:cNvPr id="635" name="Picture 634" descr="Logo, icon&#10;&#10;Description automatically generated">
                <a:extLst>
                  <a:ext uri="{FF2B5EF4-FFF2-40B4-BE49-F238E27FC236}">
                    <a16:creationId xmlns:a16="http://schemas.microsoft.com/office/drawing/2014/main" xmlns="" id="{EE8AB78C-1C7E-132E-29DA-58179FC14E74}"/>
                  </a:ext>
                </a:extLst>
              </p:cNvPr>
              <p:cNvPicPr>
                <a:picLocks noChangeAspect="1"/>
              </p:cNvPicPr>
              <p:nvPr/>
            </p:nvPicPr>
            <p:blipFill>
              <a:blip r:embed="rId172"/>
              <a:stretch>
                <a:fillRect/>
              </a:stretch>
            </p:blipFill>
            <p:spPr>
              <a:xfrm>
                <a:off x="7459668" y="5645381"/>
                <a:ext cx="167039" cy="167037"/>
              </a:xfrm>
              <a:prstGeom prst="rect">
                <a:avLst/>
              </a:prstGeom>
            </p:spPr>
          </p:pic>
          <p:pic>
            <p:nvPicPr>
              <p:cNvPr id="636" name="Picture 635" descr="Logo, icon&#10;&#10;Description automatically generated">
                <a:extLst>
                  <a:ext uri="{FF2B5EF4-FFF2-40B4-BE49-F238E27FC236}">
                    <a16:creationId xmlns:a16="http://schemas.microsoft.com/office/drawing/2014/main" xmlns="" id="{A0CB68B3-15E1-0DBF-7F34-2B80CDBB782F}"/>
                  </a:ext>
                </a:extLst>
              </p:cNvPr>
              <p:cNvPicPr>
                <a:picLocks noChangeAspect="1"/>
              </p:cNvPicPr>
              <p:nvPr/>
            </p:nvPicPr>
            <p:blipFill>
              <a:blip r:embed="rId172"/>
              <a:stretch>
                <a:fillRect/>
              </a:stretch>
            </p:blipFill>
            <p:spPr>
              <a:xfrm>
                <a:off x="6954501" y="5856607"/>
                <a:ext cx="167039" cy="167037"/>
              </a:xfrm>
              <a:prstGeom prst="rect">
                <a:avLst/>
              </a:prstGeom>
            </p:spPr>
          </p:pic>
          <p:pic>
            <p:nvPicPr>
              <p:cNvPr id="637" name="Picture 636" descr="Icon&#10;&#10;Description automatically generated">
                <a:extLst>
                  <a:ext uri="{FF2B5EF4-FFF2-40B4-BE49-F238E27FC236}">
                    <a16:creationId xmlns:a16="http://schemas.microsoft.com/office/drawing/2014/main" xmlns="" id="{4D520286-F576-7D7C-493D-4FDC34EBEC4D}"/>
                  </a:ext>
                </a:extLst>
              </p:cNvPr>
              <p:cNvPicPr>
                <a:picLocks noChangeAspect="1"/>
              </p:cNvPicPr>
              <p:nvPr/>
            </p:nvPicPr>
            <p:blipFill>
              <a:blip r:embed="rId173"/>
              <a:stretch>
                <a:fillRect/>
              </a:stretch>
            </p:blipFill>
            <p:spPr>
              <a:xfrm>
                <a:off x="7346421" y="4732098"/>
                <a:ext cx="216529" cy="216000"/>
              </a:xfrm>
              <a:prstGeom prst="rect">
                <a:avLst/>
              </a:prstGeom>
            </p:spPr>
          </p:pic>
          <p:pic>
            <p:nvPicPr>
              <p:cNvPr id="638" name="Picture 637" descr="Icon&#10;&#10;Description automatically generated">
                <a:extLst>
                  <a:ext uri="{FF2B5EF4-FFF2-40B4-BE49-F238E27FC236}">
                    <a16:creationId xmlns:a16="http://schemas.microsoft.com/office/drawing/2014/main" xmlns="" id="{E9B6794F-2981-4E6C-7337-54EF82929146}"/>
                  </a:ext>
                </a:extLst>
              </p:cNvPr>
              <p:cNvPicPr>
                <a:picLocks noChangeAspect="1"/>
              </p:cNvPicPr>
              <p:nvPr/>
            </p:nvPicPr>
            <p:blipFill>
              <a:blip r:embed="rId173"/>
              <a:stretch>
                <a:fillRect/>
              </a:stretch>
            </p:blipFill>
            <p:spPr>
              <a:xfrm>
                <a:off x="7346422" y="5362129"/>
                <a:ext cx="216529" cy="216000"/>
              </a:xfrm>
              <a:prstGeom prst="rect">
                <a:avLst/>
              </a:prstGeom>
            </p:spPr>
          </p:pic>
          <p:pic>
            <p:nvPicPr>
              <p:cNvPr id="639" name="Picture 638" descr="Icon&#10;&#10;Description automatically generated">
                <a:extLst>
                  <a:ext uri="{FF2B5EF4-FFF2-40B4-BE49-F238E27FC236}">
                    <a16:creationId xmlns:a16="http://schemas.microsoft.com/office/drawing/2014/main" xmlns="" id="{49BB92C3-6C43-A318-7434-3DD96808FD6C}"/>
                  </a:ext>
                </a:extLst>
              </p:cNvPr>
              <p:cNvPicPr>
                <a:picLocks noChangeAspect="1"/>
              </p:cNvPicPr>
              <p:nvPr/>
            </p:nvPicPr>
            <p:blipFill>
              <a:blip r:embed="rId173"/>
              <a:stretch>
                <a:fillRect/>
              </a:stretch>
            </p:blipFill>
            <p:spPr>
              <a:xfrm>
                <a:off x="7362476" y="4262806"/>
                <a:ext cx="216529" cy="216000"/>
              </a:xfrm>
              <a:prstGeom prst="rect">
                <a:avLst/>
              </a:prstGeom>
            </p:spPr>
          </p:pic>
          <p:pic>
            <p:nvPicPr>
              <p:cNvPr id="640" name="Picture 639" descr="Logo, icon&#10;&#10;Description automatically generated">
                <a:extLst>
                  <a:ext uri="{FF2B5EF4-FFF2-40B4-BE49-F238E27FC236}">
                    <a16:creationId xmlns:a16="http://schemas.microsoft.com/office/drawing/2014/main" xmlns="" id="{A0CE808F-FB5D-5ADA-2C2C-480EB3B1F210}"/>
                  </a:ext>
                </a:extLst>
              </p:cNvPr>
              <p:cNvPicPr>
                <a:picLocks noChangeAspect="1"/>
              </p:cNvPicPr>
              <p:nvPr/>
            </p:nvPicPr>
            <p:blipFill>
              <a:blip r:embed="rId172"/>
              <a:stretch>
                <a:fillRect/>
              </a:stretch>
            </p:blipFill>
            <p:spPr>
              <a:xfrm>
                <a:off x="7814107" y="5338104"/>
                <a:ext cx="167039" cy="167037"/>
              </a:xfrm>
              <a:prstGeom prst="rect">
                <a:avLst/>
              </a:prstGeom>
            </p:spPr>
          </p:pic>
          <p:pic>
            <p:nvPicPr>
              <p:cNvPr id="641" name="Picture 640" descr="Logo, icon&#10;&#10;Description automatically generated">
                <a:extLst>
                  <a:ext uri="{FF2B5EF4-FFF2-40B4-BE49-F238E27FC236}">
                    <a16:creationId xmlns:a16="http://schemas.microsoft.com/office/drawing/2014/main" xmlns="" id="{ED91360F-2C58-147B-A460-65AA60A182ED}"/>
                  </a:ext>
                </a:extLst>
              </p:cNvPr>
              <p:cNvPicPr>
                <a:picLocks noChangeAspect="1"/>
              </p:cNvPicPr>
              <p:nvPr/>
            </p:nvPicPr>
            <p:blipFill>
              <a:blip r:embed="rId172"/>
              <a:stretch>
                <a:fillRect/>
              </a:stretch>
            </p:blipFill>
            <p:spPr>
              <a:xfrm>
                <a:off x="6032360" y="6603046"/>
                <a:ext cx="167039" cy="167037"/>
              </a:xfrm>
              <a:prstGeom prst="rect">
                <a:avLst/>
              </a:prstGeom>
            </p:spPr>
          </p:pic>
          <p:pic>
            <p:nvPicPr>
              <p:cNvPr id="642" name="Picture 641" descr="Logo, icon&#10;&#10;Description automatically generated">
                <a:extLst>
                  <a:ext uri="{FF2B5EF4-FFF2-40B4-BE49-F238E27FC236}">
                    <a16:creationId xmlns:a16="http://schemas.microsoft.com/office/drawing/2014/main" xmlns="" id="{7E5238DE-B972-53D8-F0B8-B76005FB6CCD}"/>
                  </a:ext>
                </a:extLst>
              </p:cNvPr>
              <p:cNvPicPr>
                <a:picLocks noChangeAspect="1"/>
              </p:cNvPicPr>
              <p:nvPr/>
            </p:nvPicPr>
            <p:blipFill>
              <a:blip r:embed="rId172"/>
              <a:stretch>
                <a:fillRect/>
              </a:stretch>
            </p:blipFill>
            <p:spPr>
              <a:xfrm>
                <a:off x="5569812" y="5979451"/>
                <a:ext cx="167039" cy="167037"/>
              </a:xfrm>
              <a:prstGeom prst="rect">
                <a:avLst/>
              </a:prstGeom>
            </p:spPr>
          </p:pic>
          <p:pic>
            <p:nvPicPr>
              <p:cNvPr id="643" name="Picture 642" descr="Icon&#10;&#10;Description automatically generated">
                <a:extLst>
                  <a:ext uri="{FF2B5EF4-FFF2-40B4-BE49-F238E27FC236}">
                    <a16:creationId xmlns:a16="http://schemas.microsoft.com/office/drawing/2014/main" xmlns="" id="{03FD2DEE-65BA-FD8A-FF14-A44B327C0A35}"/>
                  </a:ext>
                </a:extLst>
              </p:cNvPr>
              <p:cNvPicPr>
                <a:picLocks noChangeAspect="1"/>
              </p:cNvPicPr>
              <p:nvPr/>
            </p:nvPicPr>
            <p:blipFill>
              <a:blip r:embed="rId173"/>
              <a:stretch>
                <a:fillRect/>
              </a:stretch>
            </p:blipFill>
            <p:spPr>
              <a:xfrm>
                <a:off x="6040607" y="6456359"/>
                <a:ext cx="216529" cy="216000"/>
              </a:xfrm>
              <a:prstGeom prst="rect">
                <a:avLst/>
              </a:prstGeom>
            </p:spPr>
          </p:pic>
          <p:pic>
            <p:nvPicPr>
              <p:cNvPr id="644" name="Picture 643" descr="Icon&#10;&#10;Description automatically generated">
                <a:extLst>
                  <a:ext uri="{FF2B5EF4-FFF2-40B4-BE49-F238E27FC236}">
                    <a16:creationId xmlns:a16="http://schemas.microsoft.com/office/drawing/2014/main" xmlns="" id="{E2373418-6110-C556-0CE1-DB8A36C94177}"/>
                  </a:ext>
                </a:extLst>
              </p:cNvPr>
              <p:cNvPicPr>
                <a:picLocks noChangeAspect="1"/>
              </p:cNvPicPr>
              <p:nvPr/>
            </p:nvPicPr>
            <p:blipFill>
              <a:blip r:embed="rId173"/>
              <a:stretch>
                <a:fillRect/>
              </a:stretch>
            </p:blipFill>
            <p:spPr>
              <a:xfrm>
                <a:off x="6294896" y="5995392"/>
                <a:ext cx="216529" cy="216000"/>
              </a:xfrm>
              <a:prstGeom prst="rect">
                <a:avLst/>
              </a:prstGeom>
            </p:spPr>
          </p:pic>
          <p:pic>
            <p:nvPicPr>
              <p:cNvPr id="645" name="Picture 644" descr="Icon&#10;&#10;Description automatically generated">
                <a:extLst>
                  <a:ext uri="{FF2B5EF4-FFF2-40B4-BE49-F238E27FC236}">
                    <a16:creationId xmlns:a16="http://schemas.microsoft.com/office/drawing/2014/main" xmlns="" id="{4694828A-5470-A649-7AD7-FF20D1022442}"/>
                  </a:ext>
                </a:extLst>
              </p:cNvPr>
              <p:cNvPicPr>
                <a:picLocks noChangeAspect="1"/>
              </p:cNvPicPr>
              <p:nvPr/>
            </p:nvPicPr>
            <p:blipFill>
              <a:blip r:embed="rId173"/>
              <a:stretch>
                <a:fillRect/>
              </a:stretch>
            </p:blipFill>
            <p:spPr>
              <a:xfrm>
                <a:off x="6049859" y="6146488"/>
                <a:ext cx="216529" cy="216000"/>
              </a:xfrm>
              <a:prstGeom prst="rect">
                <a:avLst/>
              </a:prstGeom>
            </p:spPr>
          </p:pic>
          <p:pic>
            <p:nvPicPr>
              <p:cNvPr id="646" name="Picture 645" descr="Logo, icon&#10;&#10;Description automatically generated">
                <a:extLst>
                  <a:ext uri="{FF2B5EF4-FFF2-40B4-BE49-F238E27FC236}">
                    <a16:creationId xmlns:a16="http://schemas.microsoft.com/office/drawing/2014/main" xmlns="" id="{A81F4C98-B395-BFF0-13C1-479EEEBA8D89}"/>
                  </a:ext>
                </a:extLst>
              </p:cNvPr>
              <p:cNvPicPr>
                <a:picLocks noChangeAspect="1"/>
              </p:cNvPicPr>
              <p:nvPr/>
            </p:nvPicPr>
            <p:blipFill>
              <a:blip r:embed="rId172"/>
              <a:stretch>
                <a:fillRect/>
              </a:stretch>
            </p:blipFill>
            <p:spPr>
              <a:xfrm>
                <a:off x="6574703" y="6252677"/>
                <a:ext cx="167039" cy="167037"/>
              </a:xfrm>
              <a:prstGeom prst="rect">
                <a:avLst/>
              </a:prstGeom>
            </p:spPr>
          </p:pic>
          <p:pic>
            <p:nvPicPr>
              <p:cNvPr id="647" name="Picture 646" descr="Logo, icon&#10;&#10;Description automatically generated">
                <a:extLst>
                  <a:ext uri="{FF2B5EF4-FFF2-40B4-BE49-F238E27FC236}">
                    <a16:creationId xmlns:a16="http://schemas.microsoft.com/office/drawing/2014/main" xmlns="" id="{DF6D0721-B980-D833-7A7A-491B78248F75}"/>
                  </a:ext>
                </a:extLst>
              </p:cNvPr>
              <p:cNvPicPr>
                <a:picLocks noChangeAspect="1"/>
              </p:cNvPicPr>
              <p:nvPr/>
            </p:nvPicPr>
            <p:blipFill>
              <a:blip r:embed="rId172"/>
              <a:stretch>
                <a:fillRect/>
              </a:stretch>
            </p:blipFill>
            <p:spPr>
              <a:xfrm>
                <a:off x="6216530" y="6422530"/>
                <a:ext cx="167039" cy="167037"/>
              </a:xfrm>
              <a:prstGeom prst="rect">
                <a:avLst/>
              </a:prstGeom>
            </p:spPr>
          </p:pic>
          <p:pic>
            <p:nvPicPr>
              <p:cNvPr id="648" name="Picture 647" descr="Logo, icon&#10;&#10;Description automatically generated">
                <a:extLst>
                  <a:ext uri="{FF2B5EF4-FFF2-40B4-BE49-F238E27FC236}">
                    <a16:creationId xmlns:a16="http://schemas.microsoft.com/office/drawing/2014/main" xmlns="" id="{79F587DC-56A4-246B-B50B-273AC0F3C36D}"/>
                  </a:ext>
                </a:extLst>
              </p:cNvPr>
              <p:cNvPicPr>
                <a:picLocks noChangeAspect="1"/>
              </p:cNvPicPr>
              <p:nvPr/>
            </p:nvPicPr>
            <p:blipFill>
              <a:blip r:embed="rId172"/>
              <a:stretch>
                <a:fillRect/>
              </a:stretch>
            </p:blipFill>
            <p:spPr>
              <a:xfrm>
                <a:off x="5914607" y="6048764"/>
                <a:ext cx="167039" cy="167037"/>
              </a:xfrm>
              <a:prstGeom prst="rect">
                <a:avLst/>
              </a:prstGeom>
            </p:spPr>
          </p:pic>
          <p:pic>
            <p:nvPicPr>
              <p:cNvPr id="649" name="Picture 648" descr="Logo, icon&#10;&#10;Description automatically generated">
                <a:extLst>
                  <a:ext uri="{FF2B5EF4-FFF2-40B4-BE49-F238E27FC236}">
                    <a16:creationId xmlns:a16="http://schemas.microsoft.com/office/drawing/2014/main" xmlns="" id="{A9D53E0A-44FC-E142-FF7B-D7B66669A87E}"/>
                  </a:ext>
                </a:extLst>
              </p:cNvPr>
              <p:cNvPicPr>
                <a:picLocks noChangeAspect="1"/>
              </p:cNvPicPr>
              <p:nvPr/>
            </p:nvPicPr>
            <p:blipFill>
              <a:blip r:embed="rId172"/>
              <a:stretch>
                <a:fillRect/>
              </a:stretch>
            </p:blipFill>
            <p:spPr>
              <a:xfrm>
                <a:off x="6313634" y="1863848"/>
                <a:ext cx="167039" cy="167037"/>
              </a:xfrm>
              <a:prstGeom prst="rect">
                <a:avLst/>
              </a:prstGeom>
            </p:spPr>
          </p:pic>
        </p:grpSp>
        <p:grpSp>
          <p:nvGrpSpPr>
            <p:cNvPr id="650" name="Group 649">
              <a:extLst>
                <a:ext uri="{FF2B5EF4-FFF2-40B4-BE49-F238E27FC236}">
                  <a16:creationId xmlns:a16="http://schemas.microsoft.com/office/drawing/2014/main" xmlns="" id="{F7B00F64-A952-7171-131D-639FBC0262DC}"/>
                </a:ext>
              </a:extLst>
            </p:cNvPr>
            <p:cNvGrpSpPr/>
            <p:nvPr/>
          </p:nvGrpSpPr>
          <p:grpSpPr>
            <a:xfrm>
              <a:off x="5813281" y="95075"/>
              <a:ext cx="2378159" cy="6035610"/>
              <a:chOff x="5078362" y="95075"/>
              <a:chExt cx="2378159" cy="6035610"/>
            </a:xfrm>
          </p:grpSpPr>
          <p:pic>
            <p:nvPicPr>
              <p:cNvPr id="651" name="Picture 650" descr="Icon&#10;&#10;Description automatically generated">
                <a:extLst>
                  <a:ext uri="{FF2B5EF4-FFF2-40B4-BE49-F238E27FC236}">
                    <a16:creationId xmlns:a16="http://schemas.microsoft.com/office/drawing/2014/main" xmlns="" id="{E587E93E-88F2-8D18-127B-EC0232611CC1}"/>
                  </a:ext>
                </a:extLst>
              </p:cNvPr>
              <p:cNvPicPr>
                <a:picLocks noChangeAspect="1"/>
              </p:cNvPicPr>
              <p:nvPr/>
            </p:nvPicPr>
            <p:blipFill>
              <a:blip r:embed="rId171"/>
              <a:stretch>
                <a:fillRect/>
              </a:stretch>
            </p:blipFill>
            <p:spPr>
              <a:xfrm>
                <a:off x="7087177" y="781491"/>
                <a:ext cx="252000" cy="252000"/>
              </a:xfrm>
              <a:prstGeom prst="rect">
                <a:avLst/>
              </a:prstGeom>
            </p:spPr>
          </p:pic>
          <p:pic>
            <p:nvPicPr>
              <p:cNvPr id="652" name="Picture 651" descr="Icon&#10;&#10;Description automatically generated">
                <a:extLst>
                  <a:ext uri="{FF2B5EF4-FFF2-40B4-BE49-F238E27FC236}">
                    <a16:creationId xmlns:a16="http://schemas.microsoft.com/office/drawing/2014/main" xmlns="" id="{D5F31084-3950-EEF0-F451-C50524733653}"/>
                  </a:ext>
                </a:extLst>
              </p:cNvPr>
              <p:cNvPicPr>
                <a:picLocks noChangeAspect="1"/>
              </p:cNvPicPr>
              <p:nvPr/>
            </p:nvPicPr>
            <p:blipFill>
              <a:blip r:embed="rId171"/>
              <a:stretch>
                <a:fillRect/>
              </a:stretch>
            </p:blipFill>
            <p:spPr>
              <a:xfrm>
                <a:off x="6730591" y="462562"/>
                <a:ext cx="252000" cy="252000"/>
              </a:xfrm>
              <a:prstGeom prst="rect">
                <a:avLst/>
              </a:prstGeom>
            </p:spPr>
          </p:pic>
          <p:pic>
            <p:nvPicPr>
              <p:cNvPr id="653" name="Picture 652" descr="Icon&#10;&#10;Description automatically generated">
                <a:extLst>
                  <a:ext uri="{FF2B5EF4-FFF2-40B4-BE49-F238E27FC236}">
                    <a16:creationId xmlns:a16="http://schemas.microsoft.com/office/drawing/2014/main" xmlns="" id="{9C622750-5C14-AD41-7A1B-556E64E74AC6}"/>
                  </a:ext>
                </a:extLst>
              </p:cNvPr>
              <p:cNvPicPr>
                <a:picLocks noChangeAspect="1"/>
              </p:cNvPicPr>
              <p:nvPr/>
            </p:nvPicPr>
            <p:blipFill>
              <a:blip r:embed="rId171"/>
              <a:stretch>
                <a:fillRect/>
              </a:stretch>
            </p:blipFill>
            <p:spPr>
              <a:xfrm>
                <a:off x="6677945" y="233675"/>
                <a:ext cx="252000" cy="252000"/>
              </a:xfrm>
              <a:prstGeom prst="rect">
                <a:avLst/>
              </a:prstGeom>
            </p:spPr>
          </p:pic>
          <p:pic>
            <p:nvPicPr>
              <p:cNvPr id="654" name="Picture 653" descr="Icon&#10;&#10;Description automatically generated">
                <a:extLst>
                  <a:ext uri="{FF2B5EF4-FFF2-40B4-BE49-F238E27FC236}">
                    <a16:creationId xmlns:a16="http://schemas.microsoft.com/office/drawing/2014/main" xmlns="" id="{C22DDCF7-E2E0-16D3-1037-D17B9A6D9160}"/>
                  </a:ext>
                </a:extLst>
              </p:cNvPr>
              <p:cNvPicPr>
                <a:picLocks noChangeAspect="1"/>
              </p:cNvPicPr>
              <p:nvPr/>
            </p:nvPicPr>
            <p:blipFill>
              <a:blip r:embed="rId171"/>
              <a:stretch>
                <a:fillRect/>
              </a:stretch>
            </p:blipFill>
            <p:spPr>
              <a:xfrm>
                <a:off x="6410193" y="95075"/>
                <a:ext cx="252000" cy="252000"/>
              </a:xfrm>
              <a:prstGeom prst="rect">
                <a:avLst/>
              </a:prstGeom>
            </p:spPr>
          </p:pic>
          <p:pic>
            <p:nvPicPr>
              <p:cNvPr id="655" name="Picture 654" descr="Icon&#10;&#10;Description automatically generated">
                <a:extLst>
                  <a:ext uri="{FF2B5EF4-FFF2-40B4-BE49-F238E27FC236}">
                    <a16:creationId xmlns:a16="http://schemas.microsoft.com/office/drawing/2014/main" xmlns="" id="{D5876F1C-D4CB-74D6-5954-678EA1D69DAD}"/>
                  </a:ext>
                </a:extLst>
              </p:cNvPr>
              <p:cNvPicPr>
                <a:picLocks noChangeAspect="1"/>
              </p:cNvPicPr>
              <p:nvPr/>
            </p:nvPicPr>
            <p:blipFill>
              <a:blip r:embed="rId171"/>
              <a:stretch>
                <a:fillRect/>
              </a:stretch>
            </p:blipFill>
            <p:spPr>
              <a:xfrm>
                <a:off x="5572834" y="271555"/>
                <a:ext cx="252000" cy="252000"/>
              </a:xfrm>
              <a:prstGeom prst="rect">
                <a:avLst/>
              </a:prstGeom>
            </p:spPr>
          </p:pic>
          <p:pic>
            <p:nvPicPr>
              <p:cNvPr id="656" name="Picture 655" descr="Icon&#10;&#10;Description automatically generated">
                <a:extLst>
                  <a:ext uri="{FF2B5EF4-FFF2-40B4-BE49-F238E27FC236}">
                    <a16:creationId xmlns:a16="http://schemas.microsoft.com/office/drawing/2014/main" xmlns="" id="{33DA18DF-E595-9703-A331-CFFE893C8DF5}"/>
                  </a:ext>
                </a:extLst>
              </p:cNvPr>
              <p:cNvPicPr>
                <a:picLocks noChangeAspect="1"/>
              </p:cNvPicPr>
              <p:nvPr/>
            </p:nvPicPr>
            <p:blipFill>
              <a:blip r:embed="rId171"/>
              <a:stretch>
                <a:fillRect/>
              </a:stretch>
            </p:blipFill>
            <p:spPr>
              <a:xfrm>
                <a:off x="5078362" y="838113"/>
                <a:ext cx="252000" cy="252000"/>
              </a:xfrm>
              <a:prstGeom prst="rect">
                <a:avLst/>
              </a:prstGeom>
            </p:spPr>
          </p:pic>
          <p:pic>
            <p:nvPicPr>
              <p:cNvPr id="657" name="Picture 656" descr="Icon&#10;&#10;Description automatically generated">
                <a:extLst>
                  <a:ext uri="{FF2B5EF4-FFF2-40B4-BE49-F238E27FC236}">
                    <a16:creationId xmlns:a16="http://schemas.microsoft.com/office/drawing/2014/main" xmlns="" id="{6D63B87F-AB3E-30E0-F80B-01847BF954AA}"/>
                  </a:ext>
                </a:extLst>
              </p:cNvPr>
              <p:cNvPicPr>
                <a:picLocks noChangeAspect="1"/>
              </p:cNvPicPr>
              <p:nvPr/>
            </p:nvPicPr>
            <p:blipFill>
              <a:blip r:embed="rId171"/>
              <a:stretch>
                <a:fillRect/>
              </a:stretch>
            </p:blipFill>
            <p:spPr>
              <a:xfrm>
                <a:off x="5502918" y="994237"/>
                <a:ext cx="252000" cy="252000"/>
              </a:xfrm>
              <a:prstGeom prst="rect">
                <a:avLst/>
              </a:prstGeom>
            </p:spPr>
          </p:pic>
          <p:pic>
            <p:nvPicPr>
              <p:cNvPr id="658" name="Picture 657" descr="Icon&#10;&#10;Description automatically generated">
                <a:extLst>
                  <a:ext uri="{FF2B5EF4-FFF2-40B4-BE49-F238E27FC236}">
                    <a16:creationId xmlns:a16="http://schemas.microsoft.com/office/drawing/2014/main" xmlns="" id="{30DD44B3-3D62-91AC-AE1C-B6159C8C3945}"/>
                  </a:ext>
                </a:extLst>
              </p:cNvPr>
              <p:cNvPicPr>
                <a:picLocks noChangeAspect="1"/>
              </p:cNvPicPr>
              <p:nvPr/>
            </p:nvPicPr>
            <p:blipFill>
              <a:blip r:embed="rId171"/>
              <a:stretch>
                <a:fillRect/>
              </a:stretch>
            </p:blipFill>
            <p:spPr>
              <a:xfrm>
                <a:off x="6396677" y="2576579"/>
                <a:ext cx="252000" cy="252000"/>
              </a:xfrm>
              <a:prstGeom prst="rect">
                <a:avLst/>
              </a:prstGeom>
            </p:spPr>
          </p:pic>
          <p:pic>
            <p:nvPicPr>
              <p:cNvPr id="659" name="Picture 658" descr="Icon&#10;&#10;Description automatically generated">
                <a:extLst>
                  <a:ext uri="{FF2B5EF4-FFF2-40B4-BE49-F238E27FC236}">
                    <a16:creationId xmlns:a16="http://schemas.microsoft.com/office/drawing/2014/main" xmlns="" id="{5EE99F5C-8CA4-F218-B21D-2BACF21D1436}"/>
                  </a:ext>
                </a:extLst>
              </p:cNvPr>
              <p:cNvPicPr>
                <a:picLocks noChangeAspect="1"/>
              </p:cNvPicPr>
              <p:nvPr/>
            </p:nvPicPr>
            <p:blipFill>
              <a:blip r:embed="rId171"/>
              <a:stretch>
                <a:fillRect/>
              </a:stretch>
            </p:blipFill>
            <p:spPr>
              <a:xfrm>
                <a:off x="6077165" y="2183578"/>
                <a:ext cx="252000" cy="252000"/>
              </a:xfrm>
              <a:prstGeom prst="rect">
                <a:avLst/>
              </a:prstGeom>
            </p:spPr>
          </p:pic>
          <p:pic>
            <p:nvPicPr>
              <p:cNvPr id="660" name="Picture 659" descr="Icon&#10;&#10;Description automatically generated">
                <a:extLst>
                  <a:ext uri="{FF2B5EF4-FFF2-40B4-BE49-F238E27FC236}">
                    <a16:creationId xmlns:a16="http://schemas.microsoft.com/office/drawing/2014/main" xmlns="" id="{6574AAA7-6C76-0F34-0899-9FF721F216E2}"/>
                  </a:ext>
                </a:extLst>
              </p:cNvPr>
              <p:cNvPicPr>
                <a:picLocks noChangeAspect="1"/>
              </p:cNvPicPr>
              <p:nvPr/>
            </p:nvPicPr>
            <p:blipFill>
              <a:blip r:embed="rId171"/>
              <a:stretch>
                <a:fillRect/>
              </a:stretch>
            </p:blipFill>
            <p:spPr>
              <a:xfrm>
                <a:off x="5914607" y="1326990"/>
                <a:ext cx="252000" cy="252000"/>
              </a:xfrm>
              <a:prstGeom prst="rect">
                <a:avLst/>
              </a:prstGeom>
            </p:spPr>
          </p:pic>
          <p:pic>
            <p:nvPicPr>
              <p:cNvPr id="661" name="Picture 660" descr="Icon&#10;&#10;Description automatically generated">
                <a:extLst>
                  <a:ext uri="{FF2B5EF4-FFF2-40B4-BE49-F238E27FC236}">
                    <a16:creationId xmlns:a16="http://schemas.microsoft.com/office/drawing/2014/main" xmlns="" id="{C219B195-21EA-AAB4-2849-3F88EF15540B}"/>
                  </a:ext>
                </a:extLst>
              </p:cNvPr>
              <p:cNvPicPr>
                <a:picLocks noChangeAspect="1"/>
              </p:cNvPicPr>
              <p:nvPr/>
            </p:nvPicPr>
            <p:blipFill>
              <a:blip r:embed="rId171"/>
              <a:stretch>
                <a:fillRect/>
              </a:stretch>
            </p:blipFill>
            <p:spPr>
              <a:xfrm>
                <a:off x="5617715" y="1745658"/>
                <a:ext cx="252000" cy="252000"/>
              </a:xfrm>
              <a:prstGeom prst="rect">
                <a:avLst/>
              </a:prstGeom>
            </p:spPr>
          </p:pic>
          <p:pic>
            <p:nvPicPr>
              <p:cNvPr id="662" name="Picture 661" descr="Icon&#10;&#10;Description automatically generated">
                <a:extLst>
                  <a:ext uri="{FF2B5EF4-FFF2-40B4-BE49-F238E27FC236}">
                    <a16:creationId xmlns:a16="http://schemas.microsoft.com/office/drawing/2014/main" xmlns="" id="{3E6C9832-EF1F-9199-0833-3E0246464C3A}"/>
                  </a:ext>
                </a:extLst>
              </p:cNvPr>
              <p:cNvPicPr>
                <a:picLocks noChangeAspect="1"/>
              </p:cNvPicPr>
              <p:nvPr/>
            </p:nvPicPr>
            <p:blipFill>
              <a:blip r:embed="rId171"/>
              <a:stretch>
                <a:fillRect/>
              </a:stretch>
            </p:blipFill>
            <p:spPr>
              <a:xfrm>
                <a:off x="6865940" y="3128794"/>
                <a:ext cx="255600" cy="255600"/>
              </a:xfrm>
              <a:prstGeom prst="rect">
                <a:avLst/>
              </a:prstGeom>
            </p:spPr>
          </p:pic>
          <p:pic>
            <p:nvPicPr>
              <p:cNvPr id="663" name="Picture 662" descr="Icon&#10;&#10;Description automatically generated">
                <a:extLst>
                  <a:ext uri="{FF2B5EF4-FFF2-40B4-BE49-F238E27FC236}">
                    <a16:creationId xmlns:a16="http://schemas.microsoft.com/office/drawing/2014/main" xmlns="" id="{AA438B44-0D19-45B3-76ED-197CC160D82F}"/>
                  </a:ext>
                </a:extLst>
              </p:cNvPr>
              <p:cNvPicPr>
                <a:picLocks noChangeAspect="1"/>
              </p:cNvPicPr>
              <p:nvPr/>
            </p:nvPicPr>
            <p:blipFill>
              <a:blip r:embed="rId171"/>
              <a:stretch>
                <a:fillRect/>
              </a:stretch>
            </p:blipFill>
            <p:spPr>
              <a:xfrm>
                <a:off x="6730591" y="3005582"/>
                <a:ext cx="252000" cy="252000"/>
              </a:xfrm>
              <a:prstGeom prst="rect">
                <a:avLst/>
              </a:prstGeom>
            </p:spPr>
          </p:pic>
          <p:pic>
            <p:nvPicPr>
              <p:cNvPr id="664" name="Picture 663" descr="Icon&#10;&#10;Description automatically generated">
                <a:extLst>
                  <a:ext uri="{FF2B5EF4-FFF2-40B4-BE49-F238E27FC236}">
                    <a16:creationId xmlns:a16="http://schemas.microsoft.com/office/drawing/2014/main" xmlns="" id="{B5C1362A-70EE-874D-2E2A-B73D1FD9E1E4}"/>
                  </a:ext>
                </a:extLst>
              </p:cNvPr>
              <p:cNvPicPr>
                <a:picLocks noChangeAspect="1"/>
              </p:cNvPicPr>
              <p:nvPr/>
            </p:nvPicPr>
            <p:blipFill>
              <a:blip r:embed="rId171"/>
              <a:stretch>
                <a:fillRect/>
              </a:stretch>
            </p:blipFill>
            <p:spPr>
              <a:xfrm>
                <a:off x="7200921" y="3793263"/>
                <a:ext cx="255600" cy="255600"/>
              </a:xfrm>
              <a:prstGeom prst="rect">
                <a:avLst/>
              </a:prstGeom>
            </p:spPr>
          </p:pic>
          <p:pic>
            <p:nvPicPr>
              <p:cNvPr id="665" name="Picture 664" descr="Icon&#10;&#10;Description automatically generated">
                <a:extLst>
                  <a:ext uri="{FF2B5EF4-FFF2-40B4-BE49-F238E27FC236}">
                    <a16:creationId xmlns:a16="http://schemas.microsoft.com/office/drawing/2014/main" xmlns="" id="{BFBC6392-0E43-9DDF-CA9B-C5613481B9D0}"/>
                  </a:ext>
                </a:extLst>
              </p:cNvPr>
              <p:cNvPicPr>
                <a:picLocks noChangeAspect="1"/>
              </p:cNvPicPr>
              <p:nvPr/>
            </p:nvPicPr>
            <p:blipFill>
              <a:blip r:embed="rId171"/>
              <a:stretch>
                <a:fillRect/>
              </a:stretch>
            </p:blipFill>
            <p:spPr>
              <a:xfrm>
                <a:off x="7121541" y="4195126"/>
                <a:ext cx="252000" cy="255600"/>
              </a:xfrm>
              <a:prstGeom prst="rect">
                <a:avLst/>
              </a:prstGeom>
            </p:spPr>
          </p:pic>
          <p:pic>
            <p:nvPicPr>
              <p:cNvPr id="666" name="Picture 665" descr="Icon&#10;&#10;Description automatically generated">
                <a:extLst>
                  <a:ext uri="{FF2B5EF4-FFF2-40B4-BE49-F238E27FC236}">
                    <a16:creationId xmlns:a16="http://schemas.microsoft.com/office/drawing/2014/main" xmlns="" id="{8678D7EA-C8D0-14CD-309D-F4D9DA7B4AC8}"/>
                  </a:ext>
                </a:extLst>
              </p:cNvPr>
              <p:cNvPicPr>
                <a:picLocks noChangeAspect="1"/>
              </p:cNvPicPr>
              <p:nvPr/>
            </p:nvPicPr>
            <p:blipFill>
              <a:blip r:embed="rId171"/>
              <a:stretch>
                <a:fillRect/>
              </a:stretch>
            </p:blipFill>
            <p:spPr>
              <a:xfrm>
                <a:off x="6710793" y="5189715"/>
                <a:ext cx="252000" cy="252000"/>
              </a:xfrm>
              <a:prstGeom prst="rect">
                <a:avLst/>
              </a:prstGeom>
            </p:spPr>
          </p:pic>
          <p:pic>
            <p:nvPicPr>
              <p:cNvPr id="667" name="Picture 666" descr="Icon&#10;&#10;Description automatically generated">
                <a:extLst>
                  <a:ext uri="{FF2B5EF4-FFF2-40B4-BE49-F238E27FC236}">
                    <a16:creationId xmlns:a16="http://schemas.microsoft.com/office/drawing/2014/main" xmlns="" id="{C1DAB94B-1615-F9C2-9F1E-8DB10B9FD3D3}"/>
                  </a:ext>
                </a:extLst>
              </p:cNvPr>
              <p:cNvPicPr>
                <a:picLocks noChangeAspect="1"/>
              </p:cNvPicPr>
              <p:nvPr/>
            </p:nvPicPr>
            <p:blipFill>
              <a:blip r:embed="rId171"/>
              <a:stretch>
                <a:fillRect/>
              </a:stretch>
            </p:blipFill>
            <p:spPr>
              <a:xfrm>
                <a:off x="6410193" y="5380092"/>
                <a:ext cx="252000" cy="252000"/>
              </a:xfrm>
              <a:prstGeom prst="rect">
                <a:avLst/>
              </a:prstGeom>
            </p:spPr>
          </p:pic>
          <p:pic>
            <p:nvPicPr>
              <p:cNvPr id="668" name="Picture 667" descr="Icon&#10;&#10;Description automatically generated">
                <a:extLst>
                  <a:ext uri="{FF2B5EF4-FFF2-40B4-BE49-F238E27FC236}">
                    <a16:creationId xmlns:a16="http://schemas.microsoft.com/office/drawing/2014/main" xmlns="" id="{8F9BB87E-219D-A681-FCA5-A433DE2DD8D2}"/>
                  </a:ext>
                </a:extLst>
              </p:cNvPr>
              <p:cNvPicPr>
                <a:picLocks noChangeAspect="1"/>
              </p:cNvPicPr>
              <p:nvPr/>
            </p:nvPicPr>
            <p:blipFill>
              <a:blip r:embed="rId171"/>
              <a:stretch>
                <a:fillRect/>
              </a:stretch>
            </p:blipFill>
            <p:spPr>
              <a:xfrm>
                <a:off x="6489742" y="5561183"/>
                <a:ext cx="252000" cy="252000"/>
              </a:xfrm>
              <a:prstGeom prst="rect">
                <a:avLst/>
              </a:prstGeom>
            </p:spPr>
          </p:pic>
          <p:pic>
            <p:nvPicPr>
              <p:cNvPr id="669" name="Picture 668" descr="Icon&#10;&#10;Description automatically generated">
                <a:extLst>
                  <a:ext uri="{FF2B5EF4-FFF2-40B4-BE49-F238E27FC236}">
                    <a16:creationId xmlns:a16="http://schemas.microsoft.com/office/drawing/2014/main" xmlns="" id="{B1572F86-AB5F-5A31-FED2-D32592E0E06A}"/>
                  </a:ext>
                </a:extLst>
              </p:cNvPr>
              <p:cNvPicPr>
                <a:picLocks noChangeAspect="1"/>
              </p:cNvPicPr>
              <p:nvPr/>
            </p:nvPicPr>
            <p:blipFill>
              <a:blip r:embed="rId171"/>
              <a:stretch>
                <a:fillRect/>
              </a:stretch>
            </p:blipFill>
            <p:spPr>
              <a:xfrm>
                <a:off x="6123470" y="5629604"/>
                <a:ext cx="252000" cy="252000"/>
              </a:xfrm>
              <a:prstGeom prst="rect">
                <a:avLst/>
              </a:prstGeom>
            </p:spPr>
          </p:pic>
          <p:pic>
            <p:nvPicPr>
              <p:cNvPr id="670" name="Picture 669" descr="Icon&#10;&#10;Description automatically generated">
                <a:extLst>
                  <a:ext uri="{FF2B5EF4-FFF2-40B4-BE49-F238E27FC236}">
                    <a16:creationId xmlns:a16="http://schemas.microsoft.com/office/drawing/2014/main" xmlns="" id="{01D6E2E3-1B89-1F2F-B94B-1534FA342B28}"/>
                  </a:ext>
                </a:extLst>
              </p:cNvPr>
              <p:cNvPicPr>
                <a:picLocks noChangeAspect="1"/>
              </p:cNvPicPr>
              <p:nvPr/>
            </p:nvPicPr>
            <p:blipFill>
              <a:blip r:embed="rId171"/>
              <a:stretch>
                <a:fillRect/>
              </a:stretch>
            </p:blipFill>
            <p:spPr>
              <a:xfrm>
                <a:off x="7156596" y="5016305"/>
                <a:ext cx="252000" cy="252000"/>
              </a:xfrm>
              <a:prstGeom prst="rect">
                <a:avLst/>
              </a:prstGeom>
            </p:spPr>
          </p:pic>
          <p:pic>
            <p:nvPicPr>
              <p:cNvPr id="671" name="Picture 670" descr="Icon&#10;&#10;Description automatically generated">
                <a:extLst>
                  <a:ext uri="{FF2B5EF4-FFF2-40B4-BE49-F238E27FC236}">
                    <a16:creationId xmlns:a16="http://schemas.microsoft.com/office/drawing/2014/main" xmlns="" id="{B2A1EFCA-7926-B267-A01C-6883C16704FF}"/>
                  </a:ext>
                </a:extLst>
              </p:cNvPr>
              <p:cNvPicPr>
                <a:picLocks noChangeAspect="1"/>
              </p:cNvPicPr>
              <p:nvPr/>
            </p:nvPicPr>
            <p:blipFill>
              <a:blip r:embed="rId171"/>
              <a:stretch>
                <a:fillRect/>
              </a:stretch>
            </p:blipFill>
            <p:spPr>
              <a:xfrm>
                <a:off x="6216530" y="5621538"/>
                <a:ext cx="252000" cy="252000"/>
              </a:xfrm>
              <a:prstGeom prst="rect">
                <a:avLst/>
              </a:prstGeom>
            </p:spPr>
          </p:pic>
          <p:pic>
            <p:nvPicPr>
              <p:cNvPr id="672" name="Picture 671" descr="Icon&#10;&#10;Description automatically generated">
                <a:extLst>
                  <a:ext uri="{FF2B5EF4-FFF2-40B4-BE49-F238E27FC236}">
                    <a16:creationId xmlns:a16="http://schemas.microsoft.com/office/drawing/2014/main" xmlns="" id="{1C2C0D04-DEF2-C0E0-20B3-866F5F319B02}"/>
                  </a:ext>
                </a:extLst>
              </p:cNvPr>
              <p:cNvPicPr>
                <a:picLocks noChangeAspect="1"/>
              </p:cNvPicPr>
              <p:nvPr/>
            </p:nvPicPr>
            <p:blipFill>
              <a:blip r:embed="rId171"/>
              <a:stretch>
                <a:fillRect/>
              </a:stretch>
            </p:blipFill>
            <p:spPr>
              <a:xfrm>
                <a:off x="6053689" y="5707771"/>
                <a:ext cx="252000" cy="252000"/>
              </a:xfrm>
              <a:prstGeom prst="rect">
                <a:avLst/>
              </a:prstGeom>
            </p:spPr>
          </p:pic>
          <p:pic>
            <p:nvPicPr>
              <p:cNvPr id="673" name="Picture 672" descr="Icon&#10;&#10;Description automatically generated">
                <a:extLst>
                  <a:ext uri="{FF2B5EF4-FFF2-40B4-BE49-F238E27FC236}">
                    <a16:creationId xmlns:a16="http://schemas.microsoft.com/office/drawing/2014/main" xmlns="" id="{E9465135-3AD8-3DC4-7B4E-C674CEA7078D}"/>
                  </a:ext>
                </a:extLst>
              </p:cNvPr>
              <p:cNvPicPr>
                <a:picLocks noChangeAspect="1"/>
              </p:cNvPicPr>
              <p:nvPr/>
            </p:nvPicPr>
            <p:blipFill>
              <a:blip r:embed="rId171"/>
              <a:stretch>
                <a:fillRect/>
              </a:stretch>
            </p:blipFill>
            <p:spPr>
              <a:xfrm>
                <a:off x="5780360" y="5878685"/>
                <a:ext cx="252000" cy="252000"/>
              </a:xfrm>
              <a:prstGeom prst="rect">
                <a:avLst/>
              </a:prstGeom>
            </p:spPr>
          </p:pic>
          <p:pic>
            <p:nvPicPr>
              <p:cNvPr id="674" name="Picture 673" descr="Icon&#10;&#10;Description automatically generated">
                <a:extLst>
                  <a:ext uri="{FF2B5EF4-FFF2-40B4-BE49-F238E27FC236}">
                    <a16:creationId xmlns:a16="http://schemas.microsoft.com/office/drawing/2014/main" xmlns="" id="{A4602B47-1D7F-1C6E-4E8F-C9181D3747AD}"/>
                  </a:ext>
                </a:extLst>
              </p:cNvPr>
              <p:cNvPicPr>
                <a:picLocks noChangeAspect="1"/>
              </p:cNvPicPr>
              <p:nvPr/>
            </p:nvPicPr>
            <p:blipFill>
              <a:blip r:embed="rId171"/>
              <a:stretch>
                <a:fillRect/>
              </a:stretch>
            </p:blipFill>
            <p:spPr>
              <a:xfrm>
                <a:off x="5995727" y="5850507"/>
                <a:ext cx="252000" cy="252000"/>
              </a:xfrm>
              <a:prstGeom prst="rect">
                <a:avLst/>
              </a:prstGeom>
            </p:spPr>
          </p:pic>
        </p:grpSp>
        <p:grpSp>
          <p:nvGrpSpPr>
            <p:cNvPr id="675" name="Group 674">
              <a:extLst>
                <a:ext uri="{FF2B5EF4-FFF2-40B4-BE49-F238E27FC236}">
                  <a16:creationId xmlns:a16="http://schemas.microsoft.com/office/drawing/2014/main" xmlns="" id="{96523068-2655-07BA-DD35-57AB4D821F83}"/>
                </a:ext>
              </a:extLst>
            </p:cNvPr>
            <p:cNvGrpSpPr/>
            <p:nvPr/>
          </p:nvGrpSpPr>
          <p:grpSpPr>
            <a:xfrm>
              <a:off x="6126787" y="616784"/>
              <a:ext cx="2429170" cy="5852067"/>
              <a:chOff x="5391868" y="616784"/>
              <a:chExt cx="2429170" cy="5852067"/>
            </a:xfrm>
          </p:grpSpPr>
          <p:pic>
            <p:nvPicPr>
              <p:cNvPr id="676" name="Picture 675" descr="Shape&#10;&#10;Description automatically generated with medium confidence">
                <a:extLst>
                  <a:ext uri="{FF2B5EF4-FFF2-40B4-BE49-F238E27FC236}">
                    <a16:creationId xmlns:a16="http://schemas.microsoft.com/office/drawing/2014/main" xmlns="" id="{4096E756-C5E6-46DB-B0CE-486B97AA27DE}"/>
                  </a:ext>
                </a:extLst>
              </p:cNvPr>
              <p:cNvPicPr>
                <a:picLocks noChangeAspect="1"/>
              </p:cNvPicPr>
              <p:nvPr/>
            </p:nvPicPr>
            <p:blipFill>
              <a:blip r:embed="rId175"/>
              <a:stretch>
                <a:fillRect/>
              </a:stretch>
            </p:blipFill>
            <p:spPr>
              <a:xfrm>
                <a:off x="6037634" y="792851"/>
                <a:ext cx="208874" cy="208874"/>
              </a:xfrm>
              <a:prstGeom prst="rect">
                <a:avLst/>
              </a:prstGeom>
            </p:spPr>
          </p:pic>
          <p:pic>
            <p:nvPicPr>
              <p:cNvPr id="677" name="Picture 676" descr="A picture containing icon&#10;&#10;Description automatically generated">
                <a:extLst>
                  <a:ext uri="{FF2B5EF4-FFF2-40B4-BE49-F238E27FC236}">
                    <a16:creationId xmlns:a16="http://schemas.microsoft.com/office/drawing/2014/main" xmlns="" id="{D50B051A-56F6-DF97-4337-8B735B5983FD}"/>
                  </a:ext>
                </a:extLst>
              </p:cNvPr>
              <p:cNvPicPr>
                <a:picLocks noChangeAspect="1"/>
              </p:cNvPicPr>
              <p:nvPr/>
            </p:nvPicPr>
            <p:blipFill>
              <a:blip r:embed="rId174"/>
              <a:stretch>
                <a:fillRect/>
              </a:stretch>
            </p:blipFill>
            <p:spPr>
              <a:xfrm>
                <a:off x="5391868" y="796333"/>
                <a:ext cx="189330" cy="189331"/>
              </a:xfrm>
              <a:prstGeom prst="rect">
                <a:avLst/>
              </a:prstGeom>
            </p:spPr>
          </p:pic>
          <p:pic>
            <p:nvPicPr>
              <p:cNvPr id="678" name="Picture 677" descr="A picture containing icon&#10;&#10;Description automatically generated">
                <a:extLst>
                  <a:ext uri="{FF2B5EF4-FFF2-40B4-BE49-F238E27FC236}">
                    <a16:creationId xmlns:a16="http://schemas.microsoft.com/office/drawing/2014/main" xmlns="" id="{217A6AFC-804E-01A0-A6B9-5D12CE45EFAA}"/>
                  </a:ext>
                </a:extLst>
              </p:cNvPr>
              <p:cNvPicPr>
                <a:picLocks noChangeAspect="1"/>
              </p:cNvPicPr>
              <p:nvPr/>
            </p:nvPicPr>
            <p:blipFill>
              <a:blip r:embed="rId174"/>
              <a:stretch>
                <a:fillRect/>
              </a:stretch>
            </p:blipFill>
            <p:spPr>
              <a:xfrm>
                <a:off x="6459683" y="616784"/>
                <a:ext cx="189330" cy="189331"/>
              </a:xfrm>
              <a:prstGeom prst="rect">
                <a:avLst/>
              </a:prstGeom>
            </p:spPr>
          </p:pic>
          <p:pic>
            <p:nvPicPr>
              <p:cNvPr id="679" name="Picture 678" descr="Shape&#10;&#10;Description automatically generated with medium confidence">
                <a:extLst>
                  <a:ext uri="{FF2B5EF4-FFF2-40B4-BE49-F238E27FC236}">
                    <a16:creationId xmlns:a16="http://schemas.microsoft.com/office/drawing/2014/main" xmlns="" id="{5745C59F-0A57-C110-B649-5F588477F25B}"/>
                  </a:ext>
                </a:extLst>
              </p:cNvPr>
              <p:cNvPicPr>
                <a:picLocks noChangeAspect="1"/>
              </p:cNvPicPr>
              <p:nvPr/>
            </p:nvPicPr>
            <p:blipFill>
              <a:blip r:embed="rId175"/>
              <a:stretch>
                <a:fillRect/>
              </a:stretch>
            </p:blipFill>
            <p:spPr>
              <a:xfrm>
                <a:off x="6204795" y="1089019"/>
                <a:ext cx="208800" cy="208800"/>
              </a:xfrm>
              <a:prstGeom prst="rect">
                <a:avLst/>
              </a:prstGeom>
            </p:spPr>
          </p:pic>
          <p:pic>
            <p:nvPicPr>
              <p:cNvPr id="680" name="Picture 679" descr="Shape&#10;&#10;Description automatically generated with medium confidence">
                <a:extLst>
                  <a:ext uri="{FF2B5EF4-FFF2-40B4-BE49-F238E27FC236}">
                    <a16:creationId xmlns:a16="http://schemas.microsoft.com/office/drawing/2014/main" xmlns="" id="{4A9BA9A0-C863-7F7F-3CA0-64326A8342B7}"/>
                  </a:ext>
                </a:extLst>
              </p:cNvPr>
              <p:cNvPicPr>
                <a:picLocks noChangeAspect="1"/>
              </p:cNvPicPr>
              <p:nvPr/>
            </p:nvPicPr>
            <p:blipFill>
              <a:blip r:embed="rId175"/>
              <a:stretch>
                <a:fillRect/>
              </a:stretch>
            </p:blipFill>
            <p:spPr>
              <a:xfrm>
                <a:off x="6926782" y="946236"/>
                <a:ext cx="208874" cy="208874"/>
              </a:xfrm>
              <a:prstGeom prst="rect">
                <a:avLst/>
              </a:prstGeom>
            </p:spPr>
          </p:pic>
          <p:pic>
            <p:nvPicPr>
              <p:cNvPr id="681" name="Picture 680" descr="A picture containing icon&#10;&#10;Description automatically generated">
                <a:extLst>
                  <a:ext uri="{FF2B5EF4-FFF2-40B4-BE49-F238E27FC236}">
                    <a16:creationId xmlns:a16="http://schemas.microsoft.com/office/drawing/2014/main" xmlns="" id="{67AF6193-F107-383A-B58A-707ADE595CED}"/>
                  </a:ext>
                </a:extLst>
              </p:cNvPr>
              <p:cNvPicPr>
                <a:picLocks noChangeAspect="1"/>
              </p:cNvPicPr>
              <p:nvPr/>
            </p:nvPicPr>
            <p:blipFill>
              <a:blip r:embed="rId174"/>
              <a:stretch>
                <a:fillRect/>
              </a:stretch>
            </p:blipFill>
            <p:spPr>
              <a:xfrm>
                <a:off x="5973553" y="1734061"/>
                <a:ext cx="189330" cy="189331"/>
              </a:xfrm>
              <a:prstGeom prst="rect">
                <a:avLst/>
              </a:prstGeom>
            </p:spPr>
          </p:pic>
          <p:pic>
            <p:nvPicPr>
              <p:cNvPr id="682" name="Picture 681" descr="Shape&#10;&#10;Description automatically generated with medium confidence">
                <a:extLst>
                  <a:ext uri="{FF2B5EF4-FFF2-40B4-BE49-F238E27FC236}">
                    <a16:creationId xmlns:a16="http://schemas.microsoft.com/office/drawing/2014/main" xmlns="" id="{E3731875-AF80-F268-A35C-E2EA53745156}"/>
                  </a:ext>
                </a:extLst>
              </p:cNvPr>
              <p:cNvPicPr>
                <a:picLocks noChangeAspect="1"/>
              </p:cNvPicPr>
              <p:nvPr/>
            </p:nvPicPr>
            <p:blipFill>
              <a:blip r:embed="rId175"/>
              <a:stretch>
                <a:fillRect/>
              </a:stretch>
            </p:blipFill>
            <p:spPr>
              <a:xfrm>
                <a:off x="6471810" y="2343921"/>
                <a:ext cx="208874" cy="208874"/>
              </a:xfrm>
              <a:prstGeom prst="rect">
                <a:avLst/>
              </a:prstGeom>
            </p:spPr>
          </p:pic>
          <p:pic>
            <p:nvPicPr>
              <p:cNvPr id="683" name="Picture 682" descr="A picture containing icon&#10;&#10;Description automatically generated">
                <a:extLst>
                  <a:ext uri="{FF2B5EF4-FFF2-40B4-BE49-F238E27FC236}">
                    <a16:creationId xmlns:a16="http://schemas.microsoft.com/office/drawing/2014/main" xmlns="" id="{94A90379-B04F-F5A8-2277-8C599766E9AC}"/>
                  </a:ext>
                </a:extLst>
              </p:cNvPr>
              <p:cNvPicPr>
                <a:picLocks noChangeAspect="1"/>
              </p:cNvPicPr>
              <p:nvPr/>
            </p:nvPicPr>
            <p:blipFill>
              <a:blip r:embed="rId174"/>
              <a:stretch>
                <a:fillRect/>
              </a:stretch>
            </p:blipFill>
            <p:spPr>
              <a:xfrm>
                <a:off x="6536193" y="2582247"/>
                <a:ext cx="189330" cy="189331"/>
              </a:xfrm>
              <a:prstGeom prst="rect">
                <a:avLst/>
              </a:prstGeom>
            </p:spPr>
          </p:pic>
          <p:pic>
            <p:nvPicPr>
              <p:cNvPr id="684" name="Picture 683" descr="Shape&#10;&#10;Description automatically generated with medium confidence">
                <a:extLst>
                  <a:ext uri="{FF2B5EF4-FFF2-40B4-BE49-F238E27FC236}">
                    <a16:creationId xmlns:a16="http://schemas.microsoft.com/office/drawing/2014/main" xmlns="" id="{BB2A8D04-97A0-4036-A77E-3EF9F945A9F0}"/>
                  </a:ext>
                </a:extLst>
              </p:cNvPr>
              <p:cNvPicPr>
                <a:picLocks noChangeAspect="1"/>
              </p:cNvPicPr>
              <p:nvPr/>
            </p:nvPicPr>
            <p:blipFill>
              <a:blip r:embed="rId175"/>
              <a:stretch>
                <a:fillRect/>
              </a:stretch>
            </p:blipFill>
            <p:spPr>
              <a:xfrm>
                <a:off x="7405143" y="3655717"/>
                <a:ext cx="208874" cy="208874"/>
              </a:xfrm>
              <a:prstGeom prst="rect">
                <a:avLst/>
              </a:prstGeom>
            </p:spPr>
          </p:pic>
          <p:pic>
            <p:nvPicPr>
              <p:cNvPr id="685" name="Picture 684" descr="A picture containing icon&#10;&#10;Description automatically generated">
                <a:extLst>
                  <a:ext uri="{FF2B5EF4-FFF2-40B4-BE49-F238E27FC236}">
                    <a16:creationId xmlns:a16="http://schemas.microsoft.com/office/drawing/2014/main" xmlns="" id="{125265A4-23F4-4FBB-40F9-16CF6DC31842}"/>
                  </a:ext>
                </a:extLst>
              </p:cNvPr>
              <p:cNvPicPr>
                <a:picLocks noChangeAspect="1"/>
              </p:cNvPicPr>
              <p:nvPr/>
            </p:nvPicPr>
            <p:blipFill>
              <a:blip r:embed="rId174"/>
              <a:stretch>
                <a:fillRect/>
              </a:stretch>
            </p:blipFill>
            <p:spPr>
              <a:xfrm>
                <a:off x="7629277" y="4921639"/>
                <a:ext cx="189330" cy="189331"/>
              </a:xfrm>
              <a:prstGeom prst="rect">
                <a:avLst/>
              </a:prstGeom>
            </p:spPr>
          </p:pic>
          <p:pic>
            <p:nvPicPr>
              <p:cNvPr id="686" name="Picture 685" descr="Shape&#10;&#10;Description automatically generated with medium confidence">
                <a:extLst>
                  <a:ext uri="{FF2B5EF4-FFF2-40B4-BE49-F238E27FC236}">
                    <a16:creationId xmlns:a16="http://schemas.microsoft.com/office/drawing/2014/main" xmlns="" id="{51DFDD6E-36B5-87C7-5139-CFD861C0D66F}"/>
                  </a:ext>
                </a:extLst>
              </p:cNvPr>
              <p:cNvPicPr>
                <a:picLocks noChangeAspect="1"/>
              </p:cNvPicPr>
              <p:nvPr/>
            </p:nvPicPr>
            <p:blipFill>
              <a:blip r:embed="rId175"/>
              <a:stretch>
                <a:fillRect/>
              </a:stretch>
            </p:blipFill>
            <p:spPr>
              <a:xfrm>
                <a:off x="7555602" y="5261255"/>
                <a:ext cx="208874" cy="208874"/>
              </a:xfrm>
              <a:prstGeom prst="rect">
                <a:avLst/>
              </a:prstGeom>
            </p:spPr>
          </p:pic>
          <p:pic>
            <p:nvPicPr>
              <p:cNvPr id="687" name="Picture 686" descr="Shape&#10;&#10;Description automatically generated with medium confidence">
                <a:extLst>
                  <a:ext uri="{FF2B5EF4-FFF2-40B4-BE49-F238E27FC236}">
                    <a16:creationId xmlns:a16="http://schemas.microsoft.com/office/drawing/2014/main" xmlns="" id="{BBA63FD3-DAE8-9807-8B5A-AAA2A80514EB}"/>
                  </a:ext>
                </a:extLst>
              </p:cNvPr>
              <p:cNvPicPr>
                <a:picLocks noChangeAspect="1"/>
              </p:cNvPicPr>
              <p:nvPr/>
            </p:nvPicPr>
            <p:blipFill>
              <a:blip r:embed="rId175"/>
              <a:stretch>
                <a:fillRect/>
              </a:stretch>
            </p:blipFill>
            <p:spPr>
              <a:xfrm>
                <a:off x="7612164" y="4325519"/>
                <a:ext cx="208874" cy="208874"/>
              </a:xfrm>
              <a:prstGeom prst="rect">
                <a:avLst/>
              </a:prstGeom>
            </p:spPr>
          </p:pic>
          <p:pic>
            <p:nvPicPr>
              <p:cNvPr id="688" name="Picture 687" descr="Shape&#10;&#10;Description automatically generated with medium confidence">
                <a:extLst>
                  <a:ext uri="{FF2B5EF4-FFF2-40B4-BE49-F238E27FC236}">
                    <a16:creationId xmlns:a16="http://schemas.microsoft.com/office/drawing/2014/main" xmlns="" id="{A107F42C-9CDC-9A06-307E-BDAD3B1CA0FD}"/>
                  </a:ext>
                </a:extLst>
              </p:cNvPr>
              <p:cNvPicPr>
                <a:picLocks noChangeAspect="1"/>
              </p:cNvPicPr>
              <p:nvPr/>
            </p:nvPicPr>
            <p:blipFill>
              <a:blip r:embed="rId175"/>
              <a:stretch>
                <a:fillRect/>
              </a:stretch>
            </p:blipFill>
            <p:spPr>
              <a:xfrm>
                <a:off x="6962793" y="5448050"/>
                <a:ext cx="208874" cy="208874"/>
              </a:xfrm>
              <a:prstGeom prst="rect">
                <a:avLst/>
              </a:prstGeom>
            </p:spPr>
          </p:pic>
          <p:pic>
            <p:nvPicPr>
              <p:cNvPr id="689" name="Picture 688" descr="Shape&#10;&#10;Description automatically generated with medium confidence">
                <a:extLst>
                  <a:ext uri="{FF2B5EF4-FFF2-40B4-BE49-F238E27FC236}">
                    <a16:creationId xmlns:a16="http://schemas.microsoft.com/office/drawing/2014/main" xmlns="" id="{80F8DECD-2928-BDEA-9C60-865F6644D8EC}"/>
                  </a:ext>
                </a:extLst>
              </p:cNvPr>
              <p:cNvPicPr>
                <a:picLocks noChangeAspect="1"/>
              </p:cNvPicPr>
              <p:nvPr/>
            </p:nvPicPr>
            <p:blipFill>
              <a:blip r:embed="rId175"/>
              <a:stretch>
                <a:fillRect/>
              </a:stretch>
            </p:blipFill>
            <p:spPr>
              <a:xfrm>
                <a:off x="6341696" y="5794584"/>
                <a:ext cx="208874" cy="208874"/>
              </a:xfrm>
              <a:prstGeom prst="rect">
                <a:avLst/>
              </a:prstGeom>
            </p:spPr>
          </p:pic>
          <p:pic>
            <p:nvPicPr>
              <p:cNvPr id="690" name="Picture 689" descr="A picture containing icon&#10;&#10;Description automatically generated">
                <a:extLst>
                  <a:ext uri="{FF2B5EF4-FFF2-40B4-BE49-F238E27FC236}">
                    <a16:creationId xmlns:a16="http://schemas.microsoft.com/office/drawing/2014/main" xmlns="" id="{DBB9A82C-B19B-B2E9-F323-1C5BD496C2E6}"/>
                  </a:ext>
                </a:extLst>
              </p:cNvPr>
              <p:cNvPicPr>
                <a:picLocks noChangeAspect="1"/>
              </p:cNvPicPr>
              <p:nvPr/>
            </p:nvPicPr>
            <p:blipFill>
              <a:blip r:embed="rId174"/>
              <a:stretch>
                <a:fillRect/>
              </a:stretch>
            </p:blipFill>
            <p:spPr>
              <a:xfrm>
                <a:off x="6506644" y="6081817"/>
                <a:ext cx="189330" cy="189331"/>
              </a:xfrm>
              <a:prstGeom prst="rect">
                <a:avLst/>
              </a:prstGeom>
            </p:spPr>
          </p:pic>
          <p:pic>
            <p:nvPicPr>
              <p:cNvPr id="691" name="Picture 690" descr="Shape&#10;&#10;Description automatically generated with medium confidence">
                <a:extLst>
                  <a:ext uri="{FF2B5EF4-FFF2-40B4-BE49-F238E27FC236}">
                    <a16:creationId xmlns:a16="http://schemas.microsoft.com/office/drawing/2014/main" xmlns="" id="{9C735D17-E412-8F33-F154-397E75515F44}"/>
                  </a:ext>
                </a:extLst>
              </p:cNvPr>
              <p:cNvPicPr>
                <a:picLocks noChangeAspect="1"/>
              </p:cNvPicPr>
              <p:nvPr/>
            </p:nvPicPr>
            <p:blipFill>
              <a:blip r:embed="rId175"/>
              <a:stretch>
                <a:fillRect/>
              </a:stretch>
            </p:blipFill>
            <p:spPr>
              <a:xfrm>
                <a:off x="6319588" y="6259977"/>
                <a:ext cx="208874" cy="208874"/>
              </a:xfrm>
              <a:prstGeom prst="rect">
                <a:avLst/>
              </a:prstGeom>
            </p:spPr>
          </p:pic>
        </p:grpSp>
      </p:grpSp>
      <p:sp>
        <p:nvSpPr>
          <p:cNvPr id="694" name="TextBox 693">
            <a:extLst>
              <a:ext uri="{FF2B5EF4-FFF2-40B4-BE49-F238E27FC236}">
                <a16:creationId xmlns:a16="http://schemas.microsoft.com/office/drawing/2014/main" xmlns="" id="{C55D3085-AF8F-0060-1AB3-39AD54B7707A}"/>
              </a:ext>
            </a:extLst>
          </p:cNvPr>
          <p:cNvSpPr txBox="1"/>
          <p:nvPr/>
        </p:nvSpPr>
        <p:spPr>
          <a:xfrm>
            <a:off x="7706374" y="1923392"/>
            <a:ext cx="4245034" cy="646331"/>
          </a:xfrm>
          <a:prstGeom prst="rect">
            <a:avLst/>
          </a:prstGeom>
          <a:noFill/>
        </p:spPr>
        <p:txBody>
          <a:bodyPr wrap="square">
            <a:spAutoFit/>
          </a:bodyPr>
          <a:lstStyle/>
          <a:p>
            <a:pPr algn="ctr"/>
            <a:endParaRPr lang="en-US" b="1" dirty="0">
              <a:solidFill>
                <a:srgbClr val="C00000"/>
              </a:solidFill>
              <a:latin typeface="Times New Roman" panose="02020603050405020304" pitchFamily="18" charset="0"/>
              <a:cs typeface="Times New Roman" panose="02020603050405020304" pitchFamily="18" charset="0"/>
            </a:endParaRPr>
          </a:p>
          <a:p>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695" name="TextBox 694">
            <a:extLst>
              <a:ext uri="{FF2B5EF4-FFF2-40B4-BE49-F238E27FC236}">
                <a16:creationId xmlns:a16="http://schemas.microsoft.com/office/drawing/2014/main" xmlns="" id="{C55D3085-AF8F-0060-1AB3-39AD54B7707A}"/>
              </a:ext>
            </a:extLst>
          </p:cNvPr>
          <p:cNvSpPr txBox="1"/>
          <p:nvPr/>
        </p:nvSpPr>
        <p:spPr>
          <a:xfrm>
            <a:off x="7993323" y="1086518"/>
            <a:ext cx="4227975" cy="3000821"/>
          </a:xfrm>
          <a:prstGeom prst="rect">
            <a:avLst/>
          </a:prstGeom>
          <a:noFill/>
        </p:spPr>
        <p:txBody>
          <a:bodyPr wrap="square">
            <a:spAutoFit/>
          </a:bodyPr>
          <a:lstStyle/>
          <a:p>
            <a:pPr algn="just"/>
            <a:r>
              <a:rPr lang="en-US" b="1" dirty="0">
                <a:solidFill>
                  <a:srgbClr val="C00000"/>
                </a:solidFill>
                <a:latin typeface="Times New Roman" panose="02020603050405020304" pitchFamily="18" charset="0"/>
                <a:cs typeface="Times New Roman" panose="02020603050405020304" pitchFamily="18" charset="0"/>
              </a:rPr>
              <a:t>(1) </a:t>
            </a:r>
            <a:r>
              <a:rPr lang="en-US" b="1" dirty="0" err="1">
                <a:solidFill>
                  <a:srgbClr val="C00000"/>
                </a:solidFill>
                <a:latin typeface="Times New Roman" panose="02020603050405020304" pitchFamily="18" charset="0"/>
                <a:cs typeface="Times New Roman" panose="02020603050405020304" pitchFamily="18" charset="0"/>
              </a:rPr>
              <a:t>Liên</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kết</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Hạ</a:t>
            </a:r>
            <a:r>
              <a:rPr lang="en-US" b="1" dirty="0">
                <a:solidFill>
                  <a:srgbClr val="C00000"/>
                </a:solidFill>
                <a:latin typeface="Times New Roman" panose="02020603050405020304" pitchFamily="18" charset="0"/>
                <a:cs typeface="Times New Roman" panose="02020603050405020304" pitchFamily="18" charset="0"/>
              </a:rPr>
              <a:t> tầng logistics</a:t>
            </a:r>
            <a:r>
              <a:rPr lang="x-none" b="1" dirty="0">
                <a:solidFill>
                  <a:srgbClr val="C00000"/>
                </a:solidFill>
                <a:latin typeface="Times New Roman" panose="02020603050405020304" pitchFamily="18" charset="0"/>
                <a:cs typeface="Times New Roman" panose="02020603050405020304" pitchFamily="18" charset="0"/>
              </a:rPr>
              <a:t> </a:t>
            </a:r>
            <a:r>
              <a:rPr lang="en-US" b="1" i="1" dirty="0">
                <a:solidFill>
                  <a:srgbClr val="C00000"/>
                </a:solidFill>
                <a:latin typeface="Times New Roman" panose="02020603050405020304" pitchFamily="18" charset="0"/>
                <a:cs typeface="Times New Roman" panose="02020603050405020304" pitchFamily="18" charset="0"/>
              </a:rPr>
              <a:t>(</a:t>
            </a:r>
            <a:r>
              <a:rPr lang="en-US" b="1" i="1" dirty="0" err="1">
                <a:solidFill>
                  <a:srgbClr val="C00000"/>
                </a:solidFill>
                <a:latin typeface="Times New Roman" panose="02020603050405020304" pitchFamily="18" charset="0"/>
                <a:cs typeface="Times New Roman" panose="02020603050405020304" pitchFamily="18" charset="0"/>
              </a:rPr>
              <a:t>vùng</a:t>
            </a:r>
            <a:r>
              <a:rPr lang="en-US" b="1" i="1" dirty="0">
                <a:solidFill>
                  <a:srgbClr val="C00000"/>
                </a:solidFill>
                <a:latin typeface="Times New Roman" panose="02020603050405020304" pitchFamily="18" charset="0"/>
                <a:cs typeface="Times New Roman" panose="02020603050405020304" pitchFamily="18" charset="0"/>
              </a:rPr>
              <a:t> </a:t>
            </a:r>
            <a:r>
              <a:rPr lang="en-US" b="1" i="1" dirty="0" err="1">
                <a:solidFill>
                  <a:srgbClr val="C00000"/>
                </a:solidFill>
                <a:latin typeface="Times New Roman" panose="02020603050405020304" pitchFamily="18" charset="0"/>
                <a:cs typeface="Times New Roman" panose="02020603050405020304" pitchFamily="18" charset="0"/>
              </a:rPr>
              <a:t>nguyên</a:t>
            </a:r>
            <a:r>
              <a:rPr lang="en-US" b="1" i="1" dirty="0">
                <a:solidFill>
                  <a:srgbClr val="C00000"/>
                </a:solidFill>
                <a:latin typeface="Times New Roman" panose="02020603050405020304" pitchFamily="18" charset="0"/>
                <a:cs typeface="Times New Roman" panose="02020603050405020304" pitchFamily="18" charset="0"/>
              </a:rPr>
              <a:t> </a:t>
            </a:r>
            <a:r>
              <a:rPr lang="en-US" b="1" i="1" dirty="0" err="1">
                <a:solidFill>
                  <a:srgbClr val="C00000"/>
                </a:solidFill>
                <a:latin typeface="Times New Roman" panose="02020603050405020304" pitchFamily="18" charset="0"/>
                <a:cs typeface="Times New Roman" panose="02020603050405020304" pitchFamily="18" charset="0"/>
              </a:rPr>
              <a:t>liệu</a:t>
            </a:r>
            <a:r>
              <a:rPr lang="en-US" b="1" i="1" dirty="0">
                <a:solidFill>
                  <a:srgbClr val="C00000"/>
                </a:solidFill>
                <a:latin typeface="Times New Roman" panose="02020603050405020304" pitchFamily="18" charset="0"/>
                <a:cs typeface="Times New Roman" panose="02020603050405020304" pitchFamily="18" charset="0"/>
              </a:rPr>
              <a:t>, </a:t>
            </a:r>
            <a:r>
              <a:rPr lang="en-US" b="1" i="1" dirty="0" err="1">
                <a:solidFill>
                  <a:srgbClr val="C00000"/>
                </a:solidFill>
                <a:latin typeface="Times New Roman" panose="02020603050405020304" pitchFamily="18" charset="0"/>
                <a:cs typeface="Times New Roman" panose="02020603050405020304" pitchFamily="18" charset="0"/>
              </a:rPr>
              <a:t>cụm</a:t>
            </a:r>
            <a:r>
              <a:rPr lang="en-US" b="1" i="1" dirty="0">
                <a:solidFill>
                  <a:srgbClr val="C00000"/>
                </a:solidFill>
                <a:latin typeface="Times New Roman" panose="02020603050405020304" pitchFamily="18" charset="0"/>
                <a:cs typeface="Times New Roman" panose="02020603050405020304" pitchFamily="18" charset="0"/>
              </a:rPr>
              <a:t> </a:t>
            </a:r>
            <a:r>
              <a:rPr lang="en-US" b="1" i="1" dirty="0" err="1">
                <a:solidFill>
                  <a:srgbClr val="C00000"/>
                </a:solidFill>
                <a:latin typeface="Times New Roman" panose="02020603050405020304" pitchFamily="18" charset="0"/>
                <a:cs typeface="Times New Roman" panose="02020603050405020304" pitchFamily="18" charset="0"/>
              </a:rPr>
              <a:t>chế</a:t>
            </a:r>
            <a:r>
              <a:rPr lang="en-US" b="1" i="1" dirty="0">
                <a:solidFill>
                  <a:srgbClr val="C00000"/>
                </a:solidFill>
                <a:latin typeface="Times New Roman" panose="02020603050405020304" pitchFamily="18" charset="0"/>
                <a:cs typeface="Times New Roman" panose="02020603050405020304" pitchFamily="18" charset="0"/>
              </a:rPr>
              <a:t> </a:t>
            </a:r>
            <a:r>
              <a:rPr lang="en-US" b="1" i="1" dirty="0" err="1">
                <a:solidFill>
                  <a:srgbClr val="C00000"/>
                </a:solidFill>
                <a:latin typeface="Times New Roman" panose="02020603050405020304" pitchFamily="18" charset="0"/>
                <a:cs typeface="Times New Roman" panose="02020603050405020304" pitchFamily="18" charset="0"/>
              </a:rPr>
              <a:t>biến</a:t>
            </a:r>
            <a:r>
              <a:rPr lang="en-US" b="1" i="1" dirty="0">
                <a:solidFill>
                  <a:srgbClr val="C00000"/>
                </a:solidFill>
                <a:latin typeface="Times New Roman" panose="02020603050405020304" pitchFamily="18" charset="0"/>
                <a:cs typeface="Times New Roman" panose="02020603050405020304" pitchFamily="18" charset="0"/>
              </a:rPr>
              <a:t> </a:t>
            </a:r>
            <a:r>
              <a:rPr lang="en-US" b="1" i="1" dirty="0" err="1">
                <a:solidFill>
                  <a:srgbClr val="C00000"/>
                </a:solidFill>
                <a:latin typeface="Times New Roman" panose="02020603050405020304" pitchFamily="18" charset="0"/>
                <a:cs typeface="Times New Roman" panose="02020603050405020304" pitchFamily="18" charset="0"/>
              </a:rPr>
              <a:t>tập</a:t>
            </a:r>
            <a:r>
              <a:rPr lang="en-US" b="1" i="1" dirty="0">
                <a:solidFill>
                  <a:srgbClr val="C00000"/>
                </a:solidFill>
                <a:latin typeface="Times New Roman" panose="02020603050405020304" pitchFamily="18" charset="0"/>
                <a:cs typeface="Times New Roman" panose="02020603050405020304" pitchFamily="18" charset="0"/>
              </a:rPr>
              <a:t> </a:t>
            </a:r>
            <a:r>
              <a:rPr lang="en-US" b="1" i="1" dirty="0" err="1">
                <a:solidFill>
                  <a:srgbClr val="C00000"/>
                </a:solidFill>
                <a:latin typeface="Times New Roman" panose="02020603050405020304" pitchFamily="18" charset="0"/>
                <a:cs typeface="Times New Roman" panose="02020603050405020304" pitchFamily="18" charset="0"/>
              </a:rPr>
              <a:t>trung</a:t>
            </a:r>
            <a:r>
              <a:rPr lang="en-US" b="1" i="1" dirty="0">
                <a:solidFill>
                  <a:srgbClr val="C00000"/>
                </a:solidFill>
                <a:latin typeface="Times New Roman" panose="02020603050405020304" pitchFamily="18" charset="0"/>
                <a:cs typeface="Times New Roman" panose="02020603050405020304" pitchFamily="18" charset="0"/>
              </a:rPr>
              <a:t>, </a:t>
            </a:r>
            <a:r>
              <a:rPr lang="en-US" b="1" i="1" dirty="0" err="1">
                <a:solidFill>
                  <a:srgbClr val="C00000"/>
                </a:solidFill>
                <a:latin typeface="Times New Roman" panose="02020603050405020304" pitchFamily="18" charset="0"/>
                <a:cs typeface="Times New Roman" panose="02020603050405020304" pitchFamily="18" charset="0"/>
              </a:rPr>
              <a:t>kho</a:t>
            </a:r>
            <a:r>
              <a:rPr lang="en-US" b="1" i="1" dirty="0">
                <a:solidFill>
                  <a:srgbClr val="C00000"/>
                </a:solidFill>
                <a:latin typeface="Times New Roman" panose="02020603050405020304" pitchFamily="18" charset="0"/>
                <a:cs typeface="Times New Roman" panose="02020603050405020304" pitchFamily="18" charset="0"/>
              </a:rPr>
              <a:t> </a:t>
            </a:r>
            <a:r>
              <a:rPr lang="en-US" b="1" i="1" dirty="0" err="1">
                <a:solidFill>
                  <a:srgbClr val="C00000"/>
                </a:solidFill>
                <a:latin typeface="Times New Roman" panose="02020603050405020304" pitchFamily="18" charset="0"/>
                <a:cs typeface="Times New Roman" panose="02020603050405020304" pitchFamily="18" charset="0"/>
              </a:rPr>
              <a:t>lạnh</a:t>
            </a:r>
            <a:r>
              <a:rPr lang="en-US" b="1" i="1" dirty="0">
                <a:solidFill>
                  <a:srgbClr val="C00000"/>
                </a:solidFill>
                <a:latin typeface="Times New Roman" panose="02020603050405020304" pitchFamily="18" charset="0"/>
                <a:cs typeface="Times New Roman" panose="02020603050405020304" pitchFamily="18" charset="0"/>
              </a:rPr>
              <a:t> </a:t>
            </a:r>
            <a:r>
              <a:rPr lang="en-US" b="1" i="1" dirty="0" err="1">
                <a:solidFill>
                  <a:srgbClr val="C00000"/>
                </a:solidFill>
                <a:latin typeface="Times New Roman" panose="02020603050405020304" pitchFamily="18" charset="0"/>
                <a:cs typeface="Times New Roman" panose="02020603050405020304" pitchFamily="18" charset="0"/>
              </a:rPr>
              <a:t>bảo</a:t>
            </a:r>
            <a:r>
              <a:rPr lang="en-US" b="1" i="1" dirty="0">
                <a:solidFill>
                  <a:srgbClr val="C00000"/>
                </a:solidFill>
                <a:latin typeface="Times New Roman" panose="02020603050405020304" pitchFamily="18" charset="0"/>
                <a:cs typeface="Times New Roman" panose="02020603050405020304" pitchFamily="18" charset="0"/>
              </a:rPr>
              <a:t> </a:t>
            </a:r>
            <a:r>
              <a:rPr lang="en-US" b="1" i="1" dirty="0" err="1">
                <a:solidFill>
                  <a:srgbClr val="C00000"/>
                </a:solidFill>
                <a:latin typeface="Times New Roman" panose="02020603050405020304" pitchFamily="18" charset="0"/>
                <a:cs typeface="Times New Roman" panose="02020603050405020304" pitchFamily="18" charset="0"/>
              </a:rPr>
              <a:t>quản</a:t>
            </a:r>
            <a:r>
              <a:rPr lang="en-US" b="1" i="1" dirty="0">
                <a:solidFill>
                  <a:srgbClr val="C00000"/>
                </a:solidFill>
                <a:latin typeface="Times New Roman" panose="02020603050405020304" pitchFamily="18" charset="0"/>
                <a:cs typeface="Times New Roman" panose="02020603050405020304" pitchFamily="18" charset="0"/>
              </a:rPr>
              <a:t>)</a:t>
            </a:r>
          </a:p>
          <a:p>
            <a:pPr algn="just"/>
            <a:r>
              <a:rPr lang="en-US" b="1" dirty="0">
                <a:solidFill>
                  <a:schemeClr val="accent5">
                    <a:lumMod val="75000"/>
                  </a:schemeClr>
                </a:solidFill>
                <a:latin typeface="Times New Roman" panose="02020603050405020304" pitchFamily="18" charset="0"/>
                <a:cs typeface="Times New Roman" panose="02020603050405020304" pitchFamily="18" charset="0"/>
              </a:rPr>
              <a:t>(2) </a:t>
            </a:r>
            <a:r>
              <a:rPr lang="en-US" b="1" dirty="0" err="1">
                <a:solidFill>
                  <a:schemeClr val="accent5">
                    <a:lumMod val="75000"/>
                  </a:schemeClr>
                </a:solidFill>
                <a:latin typeface="Times New Roman" panose="02020603050405020304" pitchFamily="18" charset="0"/>
                <a:cs typeface="Times New Roman" panose="02020603050405020304" pitchFamily="18" charset="0"/>
              </a:rPr>
              <a:t>Cấu</a:t>
            </a:r>
            <a:r>
              <a:rPr lang="en-US" b="1" dirty="0">
                <a:solidFill>
                  <a:schemeClr val="accent5">
                    <a:lumMod val="75000"/>
                  </a:schemeClr>
                </a:solidFill>
                <a:latin typeface="Times New Roman" panose="02020603050405020304" pitchFamily="18" charset="0"/>
                <a:cs typeface="Times New Roman" panose="02020603050405020304" pitchFamily="18" charset="0"/>
              </a:rPr>
              <a:t> </a:t>
            </a:r>
            <a:r>
              <a:rPr lang="en-US" b="1" dirty="0" err="1">
                <a:solidFill>
                  <a:schemeClr val="accent5">
                    <a:lumMod val="75000"/>
                  </a:schemeClr>
                </a:solidFill>
                <a:latin typeface="Times New Roman" panose="02020603050405020304" pitchFamily="18" charset="0"/>
                <a:cs typeface="Times New Roman" panose="02020603050405020304" pitchFamily="18" charset="0"/>
              </a:rPr>
              <a:t>trúc</a:t>
            </a:r>
            <a:r>
              <a:rPr lang="en-US" b="1" dirty="0">
                <a:solidFill>
                  <a:schemeClr val="accent5">
                    <a:lumMod val="75000"/>
                  </a:schemeClr>
                </a:solidFill>
                <a:latin typeface="Times New Roman" panose="02020603050405020304" pitchFamily="18" charset="0"/>
                <a:cs typeface="Times New Roman" panose="02020603050405020304" pitchFamily="18" charset="0"/>
              </a:rPr>
              <a:t> </a:t>
            </a:r>
            <a:r>
              <a:rPr lang="en-US" b="1" dirty="0" err="1">
                <a:solidFill>
                  <a:schemeClr val="accent5">
                    <a:lumMod val="75000"/>
                  </a:schemeClr>
                </a:solidFill>
                <a:latin typeface="Times New Roman" panose="02020603050405020304" pitchFamily="18" charset="0"/>
                <a:cs typeface="Times New Roman" panose="02020603050405020304" pitchFamily="18" charset="0"/>
              </a:rPr>
              <a:t>giá</a:t>
            </a:r>
            <a:r>
              <a:rPr lang="en-US" b="1" dirty="0">
                <a:solidFill>
                  <a:schemeClr val="accent5">
                    <a:lumMod val="75000"/>
                  </a:schemeClr>
                </a:solidFill>
                <a:latin typeface="Times New Roman" panose="02020603050405020304" pitchFamily="18" charset="0"/>
                <a:cs typeface="Times New Roman" panose="02020603050405020304" pitchFamily="18" charset="0"/>
              </a:rPr>
              <a:t> </a:t>
            </a:r>
            <a:r>
              <a:rPr lang="en-US" b="1" dirty="0" err="1">
                <a:solidFill>
                  <a:schemeClr val="accent5">
                    <a:lumMod val="75000"/>
                  </a:schemeClr>
                </a:solidFill>
                <a:latin typeface="Times New Roman" panose="02020603050405020304" pitchFamily="18" charset="0"/>
                <a:cs typeface="Times New Roman" panose="02020603050405020304" pitchFamily="18" charset="0"/>
              </a:rPr>
              <a:t>các</a:t>
            </a:r>
            <a:r>
              <a:rPr lang="en-US" b="1" dirty="0">
                <a:solidFill>
                  <a:schemeClr val="accent5">
                    <a:lumMod val="75000"/>
                  </a:schemeClr>
                </a:solidFill>
                <a:latin typeface="Times New Roman" panose="02020603050405020304" pitchFamily="18" charset="0"/>
                <a:cs typeface="Times New Roman" panose="02020603050405020304" pitchFamily="18" charset="0"/>
              </a:rPr>
              <a:t> </a:t>
            </a:r>
            <a:r>
              <a:rPr lang="en-US" b="1" dirty="0" err="1">
                <a:solidFill>
                  <a:schemeClr val="accent5">
                    <a:lumMod val="75000"/>
                  </a:schemeClr>
                </a:solidFill>
                <a:latin typeface="Times New Roman" panose="02020603050405020304" pitchFamily="18" charset="0"/>
                <a:cs typeface="Times New Roman" panose="02020603050405020304" pitchFamily="18" charset="0"/>
              </a:rPr>
              <a:t>mặt</a:t>
            </a:r>
            <a:r>
              <a:rPr lang="en-US" b="1" dirty="0">
                <a:solidFill>
                  <a:schemeClr val="accent5">
                    <a:lumMod val="75000"/>
                  </a:schemeClr>
                </a:solidFill>
                <a:latin typeface="Times New Roman" panose="02020603050405020304" pitchFamily="18" charset="0"/>
                <a:cs typeface="Times New Roman" panose="02020603050405020304" pitchFamily="18" charset="0"/>
              </a:rPr>
              <a:t> </a:t>
            </a:r>
            <a:r>
              <a:rPr lang="en-US" b="1" dirty="0" err="1">
                <a:solidFill>
                  <a:schemeClr val="accent5">
                    <a:lumMod val="75000"/>
                  </a:schemeClr>
                </a:solidFill>
                <a:latin typeface="Times New Roman" panose="02020603050405020304" pitchFamily="18" charset="0"/>
                <a:cs typeface="Times New Roman" panose="02020603050405020304" pitchFamily="18" charset="0"/>
              </a:rPr>
              <a:t>hàng</a:t>
            </a:r>
            <a:r>
              <a:rPr lang="en-US" b="1" dirty="0">
                <a:solidFill>
                  <a:schemeClr val="accent5">
                    <a:lumMod val="75000"/>
                  </a:schemeClr>
                </a:solidFill>
                <a:latin typeface="Times New Roman" panose="02020603050405020304" pitchFamily="18" charset="0"/>
                <a:cs typeface="Times New Roman" panose="02020603050405020304" pitchFamily="18" charset="0"/>
              </a:rPr>
              <a:t> </a:t>
            </a:r>
            <a:r>
              <a:rPr lang="en-US" b="1" dirty="0" err="1">
                <a:solidFill>
                  <a:schemeClr val="accent5">
                    <a:lumMod val="75000"/>
                  </a:schemeClr>
                </a:solidFill>
                <a:latin typeface="Times New Roman" panose="02020603050405020304" pitchFamily="18" charset="0"/>
                <a:cs typeface="Times New Roman" panose="02020603050405020304" pitchFamily="18" charset="0"/>
              </a:rPr>
              <a:t>thiết</a:t>
            </a:r>
            <a:r>
              <a:rPr lang="en-US" b="1" dirty="0">
                <a:solidFill>
                  <a:schemeClr val="accent5">
                    <a:lumMod val="75000"/>
                  </a:schemeClr>
                </a:solidFill>
                <a:latin typeface="Times New Roman" panose="02020603050405020304" pitchFamily="18" charset="0"/>
                <a:cs typeface="Times New Roman" panose="02020603050405020304" pitchFamily="18" charset="0"/>
              </a:rPr>
              <a:t> </a:t>
            </a:r>
            <a:r>
              <a:rPr lang="en-US" b="1" dirty="0" err="1">
                <a:solidFill>
                  <a:schemeClr val="accent5">
                    <a:lumMod val="75000"/>
                  </a:schemeClr>
                </a:solidFill>
                <a:latin typeface="Times New Roman" panose="02020603050405020304" pitchFamily="18" charset="0"/>
                <a:cs typeface="Times New Roman" panose="02020603050405020304" pitchFamily="18" charset="0"/>
              </a:rPr>
              <a:t>yếu</a:t>
            </a:r>
            <a:endParaRPr lang="en-US" b="1" dirty="0">
              <a:solidFill>
                <a:schemeClr val="accent1">
                  <a:lumMod val="50000"/>
                </a:schemeClr>
              </a:solidFill>
              <a:latin typeface="Times New Roman" panose="02020603050405020304" pitchFamily="18" charset="0"/>
              <a:cs typeface="Times New Roman" panose="02020603050405020304" pitchFamily="18" charset="0"/>
            </a:endParaRPr>
          </a:p>
          <a:p>
            <a:pPr algn="just">
              <a:lnSpc>
                <a:spcPct val="114000"/>
              </a:lnSpc>
            </a:pPr>
            <a:r>
              <a:rPr lang="en-US" b="1" dirty="0">
                <a:solidFill>
                  <a:schemeClr val="accent1">
                    <a:lumMod val="50000"/>
                  </a:schemeClr>
                </a:solidFill>
                <a:latin typeface="Times New Roman" panose="02020603050405020304" pitchFamily="18" charset="0"/>
                <a:cs typeface="Times New Roman" panose="02020603050405020304" pitchFamily="18" charset="0"/>
              </a:rPr>
              <a:t>(3) </a:t>
            </a:r>
            <a:r>
              <a:rPr lang="en-US" b="1" dirty="0" err="1">
                <a:solidFill>
                  <a:schemeClr val="accent1">
                    <a:lumMod val="50000"/>
                  </a:schemeClr>
                </a:solidFill>
                <a:latin typeface="Times New Roman" panose="02020603050405020304" pitchFamily="18" charset="0"/>
                <a:cs typeface="Times New Roman" panose="02020603050405020304" pitchFamily="18" charset="0"/>
              </a:rPr>
              <a:t>Kết</a:t>
            </a:r>
            <a:r>
              <a:rPr lang="en-US" b="1" dirty="0">
                <a:solidFill>
                  <a:schemeClr val="accent1">
                    <a:lumMod val="50000"/>
                  </a:schemeClr>
                </a:solidFill>
                <a:latin typeface="Times New Roman" panose="02020603050405020304" pitchFamily="18" charset="0"/>
                <a:cs typeface="Times New Roman" panose="02020603050405020304" pitchFamily="18" charset="0"/>
              </a:rPr>
              <a:t> </a:t>
            </a:r>
            <a:r>
              <a:rPr lang="en-US" b="1" dirty="0" err="1">
                <a:solidFill>
                  <a:schemeClr val="accent1">
                    <a:lumMod val="50000"/>
                  </a:schemeClr>
                </a:solidFill>
                <a:latin typeface="Times New Roman" panose="02020603050405020304" pitchFamily="18" charset="0"/>
                <a:cs typeface="Times New Roman" panose="02020603050405020304" pitchFamily="18" charset="0"/>
              </a:rPr>
              <a:t>nối</a:t>
            </a:r>
            <a:r>
              <a:rPr lang="en-US" b="1" dirty="0">
                <a:solidFill>
                  <a:schemeClr val="accent1">
                    <a:lumMod val="50000"/>
                  </a:schemeClr>
                </a:solidFill>
                <a:latin typeface="Times New Roman" panose="02020603050405020304" pitchFamily="18" charset="0"/>
                <a:cs typeface="Times New Roman" panose="02020603050405020304" pitchFamily="18" charset="0"/>
              </a:rPr>
              <a:t> </a:t>
            </a:r>
            <a:r>
              <a:rPr lang="en-US" b="1" dirty="0" err="1">
                <a:solidFill>
                  <a:schemeClr val="accent1">
                    <a:lumMod val="50000"/>
                  </a:schemeClr>
                </a:solidFill>
                <a:latin typeface="Times New Roman" panose="02020603050405020304" pitchFamily="18" charset="0"/>
                <a:cs typeface="Times New Roman" panose="02020603050405020304" pitchFamily="18" charset="0"/>
              </a:rPr>
              <a:t>nông</a:t>
            </a:r>
            <a:r>
              <a:rPr lang="en-US" b="1" dirty="0">
                <a:solidFill>
                  <a:schemeClr val="accent1">
                    <a:lumMod val="50000"/>
                  </a:schemeClr>
                </a:solidFill>
                <a:latin typeface="Times New Roman" panose="02020603050405020304" pitchFamily="18" charset="0"/>
                <a:cs typeface="Times New Roman" panose="02020603050405020304" pitchFamily="18" charset="0"/>
              </a:rPr>
              <a:t> </a:t>
            </a:r>
            <a:r>
              <a:rPr lang="en-US" b="1" dirty="0" err="1">
                <a:solidFill>
                  <a:schemeClr val="accent1">
                    <a:lumMod val="50000"/>
                  </a:schemeClr>
                </a:solidFill>
                <a:latin typeface="Times New Roman" panose="02020603050405020304" pitchFamily="18" charset="0"/>
                <a:cs typeface="Times New Roman" panose="02020603050405020304" pitchFamily="18" charset="0"/>
              </a:rPr>
              <a:t>sản</a:t>
            </a:r>
            <a:r>
              <a:rPr lang="en-US" b="1" dirty="0">
                <a:solidFill>
                  <a:schemeClr val="accent1">
                    <a:lumMod val="50000"/>
                  </a:schemeClr>
                </a:solidFill>
                <a:latin typeface="Times New Roman" panose="02020603050405020304" pitchFamily="18" charset="0"/>
                <a:cs typeface="Times New Roman" panose="02020603050405020304" pitchFamily="18" charset="0"/>
              </a:rPr>
              <a:t> </a:t>
            </a:r>
            <a:r>
              <a:rPr lang="en-US" b="1" dirty="0" err="1">
                <a:solidFill>
                  <a:schemeClr val="accent1">
                    <a:lumMod val="50000"/>
                  </a:schemeClr>
                </a:solidFill>
                <a:latin typeface="Times New Roman" panose="02020603050405020304" pitchFamily="18" charset="0"/>
                <a:cs typeface="Times New Roman" panose="02020603050405020304" pitchFamily="18" charset="0"/>
              </a:rPr>
              <a:t>mùa</a:t>
            </a:r>
            <a:r>
              <a:rPr lang="en-US" b="1" dirty="0">
                <a:solidFill>
                  <a:schemeClr val="accent1">
                    <a:lumMod val="50000"/>
                  </a:schemeClr>
                </a:solidFill>
                <a:latin typeface="Times New Roman" panose="02020603050405020304" pitchFamily="18" charset="0"/>
                <a:cs typeface="Times New Roman" panose="02020603050405020304" pitchFamily="18" charset="0"/>
              </a:rPr>
              <a:t> </a:t>
            </a:r>
            <a:r>
              <a:rPr lang="en-US" b="1" dirty="0" err="1">
                <a:solidFill>
                  <a:schemeClr val="accent1">
                    <a:lumMod val="50000"/>
                  </a:schemeClr>
                </a:solidFill>
                <a:latin typeface="Times New Roman" panose="02020603050405020304" pitchFamily="18" charset="0"/>
                <a:cs typeface="Times New Roman" panose="02020603050405020304" pitchFamily="18" charset="0"/>
              </a:rPr>
              <a:t>vụ</a:t>
            </a:r>
            <a:r>
              <a:rPr lang="en-US" b="1" dirty="0">
                <a:solidFill>
                  <a:schemeClr val="accent1">
                    <a:lumMod val="50000"/>
                  </a:schemeClr>
                </a:solidFill>
                <a:latin typeface="Times New Roman" panose="02020603050405020304" pitchFamily="18" charset="0"/>
                <a:cs typeface="Times New Roman" panose="02020603050405020304" pitchFamily="18" charset="0"/>
              </a:rPr>
              <a:t> </a:t>
            </a:r>
            <a:r>
              <a:rPr lang="en-US" b="1" dirty="0" err="1">
                <a:solidFill>
                  <a:schemeClr val="accent1">
                    <a:lumMod val="50000"/>
                  </a:schemeClr>
                </a:solidFill>
                <a:latin typeface="Times New Roman" panose="02020603050405020304" pitchFamily="18" charset="0"/>
                <a:cs typeface="Times New Roman" panose="02020603050405020304" pitchFamily="18" charset="0"/>
              </a:rPr>
              <a:t>vùng</a:t>
            </a:r>
            <a:r>
              <a:rPr lang="en-US" b="1" dirty="0">
                <a:solidFill>
                  <a:schemeClr val="accent1">
                    <a:lumMod val="50000"/>
                  </a:schemeClr>
                </a:solidFill>
                <a:latin typeface="Times New Roman" panose="02020603050405020304" pitchFamily="18" charset="0"/>
                <a:cs typeface="Times New Roman" panose="02020603050405020304" pitchFamily="18" charset="0"/>
              </a:rPr>
              <a:t> </a:t>
            </a:r>
            <a:r>
              <a:rPr lang="en-US" b="1" dirty="0" err="1">
                <a:solidFill>
                  <a:schemeClr val="accent1">
                    <a:lumMod val="50000"/>
                  </a:schemeClr>
                </a:solidFill>
                <a:latin typeface="Times New Roman" panose="02020603050405020304" pitchFamily="18" charset="0"/>
                <a:cs typeface="Times New Roman" panose="02020603050405020304" pitchFamily="18" charset="0"/>
              </a:rPr>
              <a:t>miền</a:t>
            </a:r>
            <a:r>
              <a:rPr lang="en-US" b="1" dirty="0">
                <a:solidFill>
                  <a:schemeClr val="accent1">
                    <a:lumMod val="50000"/>
                  </a:schemeClr>
                </a:solidFill>
                <a:latin typeface="Times New Roman" panose="02020603050405020304" pitchFamily="18" charset="0"/>
                <a:cs typeface="Times New Roman" panose="02020603050405020304" pitchFamily="18" charset="0"/>
              </a:rPr>
              <a:t>  </a:t>
            </a:r>
          </a:p>
          <a:p>
            <a:pPr algn="just"/>
            <a:r>
              <a:rPr lang="en-US" b="1" dirty="0">
                <a:solidFill>
                  <a:schemeClr val="accent6">
                    <a:lumMod val="50000"/>
                  </a:schemeClr>
                </a:solidFill>
                <a:latin typeface="Times New Roman" panose="02020603050405020304" pitchFamily="18" charset="0"/>
                <a:cs typeface="Times New Roman" panose="02020603050405020304" pitchFamily="18" charset="0"/>
              </a:rPr>
              <a:t>(4) </a:t>
            </a:r>
            <a:r>
              <a:rPr lang="en-US" b="1" dirty="0" err="1">
                <a:solidFill>
                  <a:schemeClr val="accent6">
                    <a:lumMod val="50000"/>
                  </a:schemeClr>
                </a:solidFill>
                <a:latin typeface="Times New Roman" panose="02020603050405020304" pitchFamily="18" charset="0"/>
                <a:cs typeface="Times New Roman" panose="02020603050405020304" pitchFamily="18" charset="0"/>
              </a:rPr>
              <a:t>Dữ</a:t>
            </a:r>
            <a:r>
              <a:rPr lang="en-US" b="1" dirty="0">
                <a:solidFill>
                  <a:schemeClr val="accent6">
                    <a:lumMod val="50000"/>
                  </a:schemeClr>
                </a:solidFill>
                <a:latin typeface="Times New Roman" panose="02020603050405020304" pitchFamily="18" charset="0"/>
                <a:cs typeface="Times New Roman" panose="02020603050405020304" pitchFamily="18" charset="0"/>
              </a:rPr>
              <a:t> </a:t>
            </a:r>
            <a:r>
              <a:rPr lang="en-US" b="1" dirty="0" err="1">
                <a:solidFill>
                  <a:schemeClr val="accent6">
                    <a:lumMod val="50000"/>
                  </a:schemeClr>
                </a:solidFill>
                <a:latin typeface="Times New Roman" panose="02020603050405020304" pitchFamily="18" charset="0"/>
                <a:cs typeface="Times New Roman" panose="02020603050405020304" pitchFamily="18" charset="0"/>
              </a:rPr>
              <a:t>liệu</a:t>
            </a:r>
            <a:r>
              <a:rPr lang="en-US" b="1" dirty="0">
                <a:solidFill>
                  <a:schemeClr val="accent6">
                    <a:lumMod val="50000"/>
                  </a:schemeClr>
                </a:solidFill>
                <a:latin typeface="Times New Roman" panose="02020603050405020304" pitchFamily="18" charset="0"/>
                <a:cs typeface="Times New Roman" panose="02020603050405020304" pitchFamily="18" charset="0"/>
              </a:rPr>
              <a:t> </a:t>
            </a:r>
            <a:r>
              <a:rPr lang="en-US" b="1" dirty="0" err="1">
                <a:solidFill>
                  <a:schemeClr val="accent6">
                    <a:lumMod val="50000"/>
                  </a:schemeClr>
                </a:solidFill>
                <a:latin typeface="Times New Roman" panose="02020603050405020304" pitchFamily="18" charset="0"/>
                <a:cs typeface="Times New Roman" panose="02020603050405020304" pitchFamily="18" charset="0"/>
              </a:rPr>
              <a:t>cung</a:t>
            </a:r>
            <a:r>
              <a:rPr lang="en-US" b="1" dirty="0">
                <a:solidFill>
                  <a:schemeClr val="accent6">
                    <a:lumMod val="50000"/>
                  </a:schemeClr>
                </a:solidFill>
                <a:latin typeface="Times New Roman" panose="02020603050405020304" pitchFamily="18" charset="0"/>
                <a:cs typeface="Times New Roman" panose="02020603050405020304" pitchFamily="18" charset="0"/>
              </a:rPr>
              <a:t> </a:t>
            </a:r>
            <a:r>
              <a:rPr lang="en-US" b="1" dirty="0" err="1">
                <a:solidFill>
                  <a:schemeClr val="accent6">
                    <a:lumMod val="50000"/>
                  </a:schemeClr>
                </a:solidFill>
                <a:latin typeface="Times New Roman" panose="02020603050405020304" pitchFamily="18" charset="0"/>
                <a:cs typeface="Times New Roman" panose="02020603050405020304" pitchFamily="18" charset="0"/>
              </a:rPr>
              <a:t>cầu</a:t>
            </a:r>
            <a:r>
              <a:rPr lang="en-US" b="1" dirty="0">
                <a:solidFill>
                  <a:schemeClr val="accent6">
                    <a:lumMod val="50000"/>
                  </a:schemeClr>
                </a:solidFill>
                <a:latin typeface="Times New Roman" panose="02020603050405020304" pitchFamily="18" charset="0"/>
                <a:cs typeface="Times New Roman" panose="02020603050405020304" pitchFamily="18" charset="0"/>
              </a:rPr>
              <a:t> </a:t>
            </a:r>
            <a:r>
              <a:rPr lang="en-US" b="1" dirty="0" err="1">
                <a:solidFill>
                  <a:schemeClr val="accent6">
                    <a:lumMod val="50000"/>
                  </a:schemeClr>
                </a:solidFill>
                <a:latin typeface="Times New Roman" panose="02020603050405020304" pitchFamily="18" charset="0"/>
                <a:cs typeface="Times New Roman" panose="02020603050405020304" pitchFamily="18" charset="0"/>
              </a:rPr>
              <a:t>nông</a:t>
            </a:r>
            <a:r>
              <a:rPr lang="en-US" b="1" dirty="0">
                <a:solidFill>
                  <a:schemeClr val="accent6">
                    <a:lumMod val="50000"/>
                  </a:schemeClr>
                </a:solidFill>
                <a:latin typeface="Times New Roman" panose="02020603050405020304" pitchFamily="18" charset="0"/>
                <a:cs typeface="Times New Roman" panose="02020603050405020304" pitchFamily="18" charset="0"/>
              </a:rPr>
              <a:t> </a:t>
            </a:r>
            <a:r>
              <a:rPr lang="en-US" b="1" dirty="0" err="1">
                <a:solidFill>
                  <a:schemeClr val="accent6">
                    <a:lumMod val="50000"/>
                  </a:schemeClr>
                </a:solidFill>
                <a:latin typeface="Times New Roman" panose="02020603050405020304" pitchFamily="18" charset="0"/>
                <a:cs typeface="Times New Roman" panose="02020603050405020304" pitchFamily="18" charset="0"/>
              </a:rPr>
              <a:t>sản</a:t>
            </a:r>
            <a:r>
              <a:rPr lang="en-US" b="1" dirty="0">
                <a:solidFill>
                  <a:schemeClr val="accent6">
                    <a:lumMod val="50000"/>
                  </a:schemeClr>
                </a:solidFill>
                <a:latin typeface="Times New Roman" panose="02020603050405020304" pitchFamily="18" charset="0"/>
                <a:cs typeface="Times New Roman" panose="02020603050405020304" pitchFamily="18" charset="0"/>
              </a:rPr>
              <a:t> </a:t>
            </a:r>
            <a:r>
              <a:rPr lang="en-US" b="1" dirty="0" err="1">
                <a:solidFill>
                  <a:schemeClr val="accent6">
                    <a:lumMod val="50000"/>
                  </a:schemeClr>
                </a:solidFill>
                <a:latin typeface="Times New Roman" panose="02020603050405020304" pitchFamily="18" charset="0"/>
                <a:cs typeface="Times New Roman" panose="02020603050405020304" pitchFamily="18" charset="0"/>
              </a:rPr>
              <a:t>trong</a:t>
            </a:r>
            <a:r>
              <a:rPr lang="en-US" b="1" dirty="0">
                <a:solidFill>
                  <a:schemeClr val="accent6">
                    <a:lumMod val="50000"/>
                  </a:schemeClr>
                </a:solidFill>
                <a:latin typeface="Times New Roman" panose="02020603050405020304" pitchFamily="18" charset="0"/>
                <a:cs typeface="Times New Roman" panose="02020603050405020304" pitchFamily="18" charset="0"/>
              </a:rPr>
              <a:t> </a:t>
            </a:r>
            <a:r>
              <a:rPr lang="en-US" b="1" dirty="0" err="1">
                <a:solidFill>
                  <a:schemeClr val="accent6">
                    <a:lumMod val="50000"/>
                  </a:schemeClr>
                </a:solidFill>
                <a:latin typeface="Times New Roman" panose="02020603050405020304" pitchFamily="18" charset="0"/>
                <a:cs typeface="Times New Roman" panose="02020603050405020304" pitchFamily="18" charset="0"/>
              </a:rPr>
              <a:t>nước</a:t>
            </a:r>
            <a:endParaRPr lang="en-US" b="1" dirty="0">
              <a:solidFill>
                <a:schemeClr val="accent6">
                  <a:lumMod val="50000"/>
                </a:schemeClr>
              </a:solidFill>
              <a:latin typeface="Times New Roman" panose="02020603050405020304" pitchFamily="18" charset="0"/>
              <a:cs typeface="Times New Roman" panose="02020603050405020304" pitchFamily="18" charset="0"/>
            </a:endParaRPr>
          </a:p>
          <a:p>
            <a:pPr algn="just"/>
            <a:r>
              <a:rPr lang="en-US" b="1" dirty="0">
                <a:solidFill>
                  <a:schemeClr val="accent2">
                    <a:lumMod val="50000"/>
                  </a:schemeClr>
                </a:solidFill>
                <a:latin typeface="Times New Roman" panose="02020603050405020304" pitchFamily="18" charset="0"/>
                <a:cs typeface="Times New Roman" panose="02020603050405020304" pitchFamily="18" charset="0"/>
              </a:rPr>
              <a:t>(5) </a:t>
            </a:r>
            <a:r>
              <a:rPr lang="en-US" b="1" dirty="0" err="1">
                <a:solidFill>
                  <a:schemeClr val="accent2">
                    <a:lumMod val="50000"/>
                  </a:schemeClr>
                </a:solidFill>
                <a:latin typeface="Times New Roman" panose="02020603050405020304" pitchFamily="18" charset="0"/>
                <a:cs typeface="Times New Roman" panose="02020603050405020304" pitchFamily="18" charset="0"/>
              </a:rPr>
              <a:t>Phương</a:t>
            </a:r>
            <a:r>
              <a:rPr lang="en-US" b="1" dirty="0">
                <a:solidFill>
                  <a:schemeClr val="accent2">
                    <a:lumMod val="50000"/>
                  </a:schemeClr>
                </a:solidFill>
                <a:latin typeface="Times New Roman" panose="02020603050405020304" pitchFamily="18" charset="0"/>
                <a:cs typeface="Times New Roman" panose="02020603050405020304" pitchFamily="18" charset="0"/>
              </a:rPr>
              <a:t> </a:t>
            </a:r>
            <a:r>
              <a:rPr lang="en-US" b="1" dirty="0" err="1">
                <a:solidFill>
                  <a:schemeClr val="accent2">
                    <a:lumMod val="50000"/>
                  </a:schemeClr>
                </a:solidFill>
                <a:latin typeface="Times New Roman" panose="02020603050405020304" pitchFamily="18" charset="0"/>
                <a:cs typeface="Times New Roman" panose="02020603050405020304" pitchFamily="18" charset="0"/>
              </a:rPr>
              <a:t>thức</a:t>
            </a:r>
            <a:r>
              <a:rPr lang="en-US" b="1" dirty="0">
                <a:solidFill>
                  <a:schemeClr val="accent2">
                    <a:lumMod val="50000"/>
                  </a:schemeClr>
                </a:solidFill>
                <a:latin typeface="Times New Roman" panose="02020603050405020304" pitchFamily="18" charset="0"/>
                <a:cs typeface="Times New Roman" panose="02020603050405020304" pitchFamily="18" charset="0"/>
              </a:rPr>
              <a:t> </a:t>
            </a:r>
            <a:r>
              <a:rPr lang="en-US" b="1" dirty="0" err="1">
                <a:solidFill>
                  <a:schemeClr val="accent2">
                    <a:lumMod val="50000"/>
                  </a:schemeClr>
                </a:solidFill>
                <a:latin typeface="Times New Roman" panose="02020603050405020304" pitchFamily="18" charset="0"/>
                <a:cs typeface="Times New Roman" panose="02020603050405020304" pitchFamily="18" charset="0"/>
              </a:rPr>
              <a:t>tuyên</a:t>
            </a:r>
            <a:r>
              <a:rPr lang="en-US" b="1" dirty="0">
                <a:solidFill>
                  <a:schemeClr val="accent2">
                    <a:lumMod val="50000"/>
                  </a:schemeClr>
                </a:solidFill>
                <a:latin typeface="Times New Roman" panose="02020603050405020304" pitchFamily="18" charset="0"/>
                <a:cs typeface="Times New Roman" panose="02020603050405020304" pitchFamily="18" charset="0"/>
              </a:rPr>
              <a:t> </a:t>
            </a:r>
            <a:r>
              <a:rPr lang="en-US" b="1" dirty="0" err="1">
                <a:solidFill>
                  <a:schemeClr val="accent2">
                    <a:lumMod val="50000"/>
                  </a:schemeClr>
                </a:solidFill>
                <a:latin typeface="Times New Roman" panose="02020603050405020304" pitchFamily="18" charset="0"/>
                <a:cs typeface="Times New Roman" panose="02020603050405020304" pitchFamily="18" charset="0"/>
              </a:rPr>
              <a:t>truyền</a:t>
            </a:r>
            <a:r>
              <a:rPr lang="en-US" b="1" dirty="0">
                <a:solidFill>
                  <a:schemeClr val="accent2">
                    <a:lumMod val="50000"/>
                  </a:schemeClr>
                </a:solidFill>
                <a:latin typeface="Times New Roman" panose="02020603050405020304" pitchFamily="18" charset="0"/>
                <a:cs typeface="Times New Roman" panose="02020603050405020304" pitchFamily="18" charset="0"/>
              </a:rPr>
              <a:t> </a:t>
            </a:r>
          </a:p>
          <a:p>
            <a:pPr algn="just"/>
            <a:endParaRPr lang="en-US" b="1" dirty="0">
              <a:solidFill>
                <a:schemeClr val="accent6">
                  <a:lumMod val="50000"/>
                </a:schemeClr>
              </a:solidFill>
              <a:latin typeface="Times New Roman" panose="02020603050405020304" pitchFamily="18" charset="0"/>
              <a:cs typeface="Times New Roman" panose="02020603050405020304" pitchFamily="18" charset="0"/>
            </a:endParaRPr>
          </a:p>
          <a:p>
            <a:pPr algn="just"/>
            <a:endParaRPr lang="en-US" b="1" dirty="0">
              <a:solidFill>
                <a:srgbClr val="C00000"/>
              </a:solidFill>
              <a:latin typeface="Times New Roman" panose="02020603050405020304" pitchFamily="18" charset="0"/>
              <a:cs typeface="Times New Roman" panose="02020603050405020304" pitchFamily="18" charset="0"/>
            </a:endParaRPr>
          </a:p>
          <a:p>
            <a:pPr algn="just"/>
            <a:endParaRPr lang="en-US"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214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C7C9750-DD29-7092-1743-32E7E4AF3D67}"/>
              </a:ext>
            </a:extLst>
          </p:cNvPr>
          <p:cNvPicPr>
            <a:picLocks noChangeAspect="1"/>
          </p:cNvPicPr>
          <p:nvPr/>
        </p:nvPicPr>
        <p:blipFill rotWithShape="1">
          <a:blip r:embed="rId2"/>
          <a:srcRect l="9677"/>
          <a:stretch/>
        </p:blipFill>
        <p:spPr>
          <a:xfrm>
            <a:off x="0" y="1"/>
            <a:ext cx="12192000" cy="4940709"/>
          </a:xfrm>
          <a:prstGeom prst="rect">
            <a:avLst/>
          </a:prstGeom>
        </p:spPr>
      </p:pic>
      <p:sp>
        <p:nvSpPr>
          <p:cNvPr id="5" name="TextBox 4">
            <a:extLst>
              <a:ext uri="{FF2B5EF4-FFF2-40B4-BE49-F238E27FC236}">
                <a16:creationId xmlns:a16="http://schemas.microsoft.com/office/drawing/2014/main" xmlns="" id="{D743C8DB-D0D9-29CA-ABC5-D2A20C5CCCE1}"/>
              </a:ext>
            </a:extLst>
          </p:cNvPr>
          <p:cNvSpPr txBox="1"/>
          <p:nvPr/>
        </p:nvSpPr>
        <p:spPr>
          <a:xfrm>
            <a:off x="292509" y="5287698"/>
            <a:ext cx="11606981" cy="1138773"/>
          </a:xfrm>
          <a:prstGeom prst="rect">
            <a:avLst/>
          </a:prstGeom>
          <a:noFill/>
        </p:spPr>
        <p:txBody>
          <a:bodyPr wrap="square">
            <a:spAutoFit/>
          </a:bodyPr>
          <a:lstStyle/>
          <a:p>
            <a:pPr algn="ctr"/>
            <a:r>
              <a:rPr lang="en-US" sz="3400" b="1" dirty="0">
                <a:solidFill>
                  <a:schemeClr val="accent6">
                    <a:lumMod val="50000"/>
                  </a:schemeClr>
                </a:solidFill>
                <a:latin typeface="Times New Roman" panose="02020603050405020304" pitchFamily="18" charset="0"/>
                <a:cs typeface="Times New Roman" panose="02020603050405020304" pitchFamily="18" charset="0"/>
              </a:rPr>
              <a:t>GIẢI PHÁP THÚC ĐẨY XUẤT KHẨU NÔNG SẢN TỪ VIỆT NAM SANG CÁC THỊ TRƯỜNG KHU VỰC RCEP</a:t>
            </a:r>
            <a:endParaRPr lang="x-none" sz="3400" b="1"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048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6" name="TextBox 135">
            <a:extLst>
              <a:ext uri="{FF2B5EF4-FFF2-40B4-BE49-F238E27FC236}">
                <a16:creationId xmlns:a16="http://schemas.microsoft.com/office/drawing/2014/main" xmlns="" id="{E9CCF7EA-8711-2947-96B4-1461F4C805FF}"/>
              </a:ext>
            </a:extLst>
          </p:cNvPr>
          <p:cNvSpPr txBox="1"/>
          <p:nvPr/>
        </p:nvSpPr>
        <p:spPr>
          <a:xfrm>
            <a:off x="19956673" y="2201638"/>
            <a:ext cx="4046012" cy="323165"/>
          </a:xfrm>
          <a:prstGeom prst="rect">
            <a:avLst/>
          </a:prstGeom>
          <a:noFill/>
        </p:spPr>
        <p:txBody>
          <a:bodyPr wrap="square" rtlCol="0">
            <a:spAutoFit/>
          </a:bodyPr>
          <a:lstStyle/>
          <a:p>
            <a:r>
              <a:rPr lang="vi-VN" sz="1500">
                <a:solidFill>
                  <a:prstClr val="black"/>
                </a:solidFill>
                <a:latin typeface="Times New Roman" panose="02020603050405020304" pitchFamily="18" charset="0"/>
                <a:cs typeface="Times New Roman" panose="02020603050405020304" pitchFamily="18" charset="0"/>
              </a:rPr>
              <a:t>TIỀM NĂNG NÔNG NGHIỆP VIỆT</a:t>
            </a:r>
          </a:p>
        </p:txBody>
      </p:sp>
      <p:sp>
        <p:nvSpPr>
          <p:cNvPr id="137" name="Rectangle 136">
            <a:extLst>
              <a:ext uri="{FF2B5EF4-FFF2-40B4-BE49-F238E27FC236}">
                <a16:creationId xmlns:a16="http://schemas.microsoft.com/office/drawing/2014/main" xmlns="" id="{50156A99-D005-9345-BFD6-D72D2BE29E87}"/>
              </a:ext>
            </a:extLst>
          </p:cNvPr>
          <p:cNvSpPr/>
          <p:nvPr/>
        </p:nvSpPr>
        <p:spPr>
          <a:xfrm>
            <a:off x="1017983" y="1576290"/>
            <a:ext cx="1979188" cy="323166"/>
          </a:xfrm>
          <a:prstGeom prst="rect">
            <a:avLst/>
          </a:prstGeom>
        </p:spPr>
        <p:txBody>
          <a:bodyPr wrap="square">
            <a:spAutoFit/>
          </a:bodyPr>
          <a:lstStyle/>
          <a:p>
            <a:r>
              <a:rPr lang="en-AU" sz="1500" b="1" cap="all" dirty="0" err="1">
                <a:solidFill>
                  <a:srgbClr val="008000"/>
                </a:solidFill>
                <a:latin typeface="Times New Roman" panose="02020603050405020304" pitchFamily="18" charset="0"/>
                <a:ea typeface="Times New Roman" panose="02020603050405020304" pitchFamily="18" charset="0"/>
              </a:rPr>
              <a:t>Trồng</a:t>
            </a:r>
            <a:r>
              <a:rPr lang="en-AU" sz="1500" b="1" cap="all" dirty="0">
                <a:solidFill>
                  <a:srgbClr val="008000"/>
                </a:solidFill>
                <a:latin typeface="Times New Roman" panose="02020603050405020304" pitchFamily="18" charset="0"/>
                <a:ea typeface="Times New Roman" panose="02020603050405020304" pitchFamily="18" charset="0"/>
              </a:rPr>
              <a:t> </a:t>
            </a:r>
            <a:r>
              <a:rPr lang="en-AU" sz="1500" b="1" cap="all" dirty="0" err="1">
                <a:solidFill>
                  <a:srgbClr val="008000"/>
                </a:solidFill>
                <a:latin typeface="Times New Roman" panose="02020603050405020304" pitchFamily="18" charset="0"/>
                <a:ea typeface="Times New Roman" panose="02020603050405020304" pitchFamily="18" charset="0"/>
              </a:rPr>
              <a:t>trọt</a:t>
            </a:r>
            <a:r>
              <a:rPr lang="en-US" sz="1500" b="1" cap="all" dirty="0">
                <a:solidFill>
                  <a:srgbClr val="008000"/>
                </a:solidFill>
              </a:rPr>
              <a:t> </a:t>
            </a:r>
            <a:endParaRPr lang="vi-VN" sz="1500" b="1" cap="all" dirty="0">
              <a:solidFill>
                <a:srgbClr val="008000"/>
              </a:solidFill>
            </a:endParaRPr>
          </a:p>
        </p:txBody>
      </p:sp>
      <p:grpSp>
        <p:nvGrpSpPr>
          <p:cNvPr id="149" name="Group 148">
            <a:extLst>
              <a:ext uri="{FF2B5EF4-FFF2-40B4-BE49-F238E27FC236}">
                <a16:creationId xmlns:a16="http://schemas.microsoft.com/office/drawing/2014/main" xmlns="" id="{CD1BFF44-8706-C546-87B7-25C8528FF364}"/>
              </a:ext>
            </a:extLst>
          </p:cNvPr>
          <p:cNvGrpSpPr/>
          <p:nvPr/>
        </p:nvGrpSpPr>
        <p:grpSpPr>
          <a:xfrm>
            <a:off x="240198" y="1393918"/>
            <a:ext cx="762287" cy="742253"/>
            <a:chOff x="240198" y="468822"/>
            <a:chExt cx="762287" cy="762287"/>
          </a:xfrm>
        </p:grpSpPr>
        <p:sp>
          <p:nvSpPr>
            <p:cNvPr id="140" name="Oval 139">
              <a:extLst>
                <a:ext uri="{FF2B5EF4-FFF2-40B4-BE49-F238E27FC236}">
                  <a16:creationId xmlns:a16="http://schemas.microsoft.com/office/drawing/2014/main" xmlns="" id="{E95E62CC-3AD9-3C46-BB48-45231AE16FD4}"/>
                </a:ext>
              </a:extLst>
            </p:cNvPr>
            <p:cNvSpPr/>
            <p:nvPr/>
          </p:nvSpPr>
          <p:spPr>
            <a:xfrm>
              <a:off x="240198" y="468822"/>
              <a:ext cx="762287" cy="76228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prstClr val="white"/>
                </a:solidFill>
              </a:endParaRPr>
            </a:p>
          </p:txBody>
        </p:sp>
        <p:pic>
          <p:nvPicPr>
            <p:cNvPr id="139" name="Graphic 138" descr="Watering pot">
              <a:extLst>
                <a:ext uri="{FF2B5EF4-FFF2-40B4-BE49-F238E27FC236}">
                  <a16:creationId xmlns:a16="http://schemas.microsoft.com/office/drawing/2014/main" xmlns="" id="{03A86DA6-A81B-6747-B20D-D5AB6DDEFD4D}"/>
                </a:ext>
              </a:extLst>
            </p:cNvPr>
            <p:cNvPicPr>
              <a:picLocks noChangeAspect="1"/>
            </p:cNvPicPr>
            <p:nvPr/>
          </p:nvPicPr>
          <p:blipFill>
            <a:blip r:embed="rId171">
              <a:extLst>
                <a:ext uri="{96DAC541-7B7A-43D3-8B79-37D633B846F1}">
                  <asvg:svgBlip xmlns:asvg="http://schemas.microsoft.com/office/drawing/2016/SVG/main" xmlns="" r:embed="rId172"/>
                </a:ext>
              </a:extLst>
            </a:blip>
            <a:stretch>
              <a:fillRect/>
            </a:stretch>
          </p:blipFill>
          <p:spPr>
            <a:xfrm>
              <a:off x="313294" y="541918"/>
              <a:ext cx="616095" cy="616095"/>
            </a:xfrm>
            <a:prstGeom prst="ellipse">
              <a:avLst/>
            </a:prstGeom>
          </p:spPr>
        </p:pic>
      </p:grpSp>
      <p:sp>
        <p:nvSpPr>
          <p:cNvPr id="143" name="Rectangle 142">
            <a:extLst>
              <a:ext uri="{FF2B5EF4-FFF2-40B4-BE49-F238E27FC236}">
                <a16:creationId xmlns:a16="http://schemas.microsoft.com/office/drawing/2014/main" xmlns="" id="{FE064810-248D-2F40-8A64-685A169721C8}"/>
              </a:ext>
            </a:extLst>
          </p:cNvPr>
          <p:cNvSpPr/>
          <p:nvPr/>
        </p:nvSpPr>
        <p:spPr>
          <a:xfrm>
            <a:off x="1017983" y="1962431"/>
            <a:ext cx="3627759" cy="1323439"/>
          </a:xfrm>
          <a:prstGeom prst="rect">
            <a:avLst/>
          </a:prstGeom>
        </p:spPr>
        <p:txBody>
          <a:bodyPr wrap="square">
            <a:spAutoFit/>
          </a:bodyPr>
          <a:lstStyle/>
          <a:p>
            <a:pPr marL="34529" algn="just">
              <a:buClr>
                <a:schemeClr val="tx1"/>
              </a:buClr>
            </a:pPr>
            <a:r>
              <a:rPr lang="vi-VN" sz="2000" b="1" dirty="0">
                <a:latin typeface="Times New Roman" panose="02020603050405020304" pitchFamily="18" charset="0"/>
                <a:cs typeface="Times New Roman" panose="02020603050405020304" pitchFamily="18" charset="0"/>
              </a:rPr>
              <a:t>3.646</a:t>
            </a:r>
            <a:r>
              <a:rPr lang="vi-VN" sz="2000" dirty="0">
                <a:latin typeface="Times New Roman" panose="02020603050405020304" pitchFamily="18" charset="0"/>
                <a:cs typeface="Times New Roman" panose="02020603050405020304" pitchFamily="18" charset="0"/>
              </a:rPr>
              <a:t> vùng trồng quả tươi được cấp mã số xuất khẩu; </a:t>
            </a:r>
            <a:r>
              <a:rPr lang="vi-VN" sz="2000" b="1" dirty="0">
                <a:latin typeface="Times New Roman" panose="02020603050405020304" pitchFamily="18" charset="0"/>
                <a:cs typeface="Times New Roman" panose="02020603050405020304" pitchFamily="18" charset="0"/>
              </a:rPr>
              <a:t>1.798</a:t>
            </a:r>
            <a:r>
              <a:rPr lang="vi-VN" sz="2000" dirty="0">
                <a:latin typeface="Times New Roman" panose="02020603050405020304" pitchFamily="18" charset="0"/>
                <a:cs typeface="Times New Roman" panose="02020603050405020304" pitchFamily="18" charset="0"/>
              </a:rPr>
              <a:t> mã số cho cơ sở đóng gói quả tươi xuất khẩu đi các thị trường</a:t>
            </a:r>
          </a:p>
        </p:txBody>
      </p:sp>
      <p:sp>
        <p:nvSpPr>
          <p:cNvPr id="188" name="TextBox 187">
            <a:extLst>
              <a:ext uri="{FF2B5EF4-FFF2-40B4-BE49-F238E27FC236}">
                <a16:creationId xmlns:a16="http://schemas.microsoft.com/office/drawing/2014/main" xmlns="" id="{96920930-BBE1-094E-A466-3746C565DFD9}"/>
              </a:ext>
            </a:extLst>
          </p:cNvPr>
          <p:cNvSpPr txBox="1"/>
          <p:nvPr/>
        </p:nvSpPr>
        <p:spPr>
          <a:xfrm>
            <a:off x="1319173" y="-36247"/>
            <a:ext cx="9024395" cy="707886"/>
          </a:xfrm>
          <a:prstGeom prst="rect">
            <a:avLst/>
          </a:prstGeom>
          <a:noFill/>
        </p:spPr>
        <p:txBody>
          <a:bodyPr wrap="square" rtlCol="0" anchor="ctr">
            <a:spAutoFit/>
          </a:bodyPr>
          <a:lstStyle/>
          <a:p>
            <a:pPr algn="ctr"/>
            <a:r>
              <a:rPr lang="en-US" sz="2000" b="1" dirty="0">
                <a:solidFill>
                  <a:schemeClr val="accent6">
                    <a:lumMod val="50000"/>
                  </a:schemeClr>
                </a:solidFill>
                <a:latin typeface="Times New Roman" panose="02020603050405020304" pitchFamily="18" charset="0"/>
                <a:cs typeface="Times New Roman" panose="02020603050405020304" pitchFamily="18" charset="0"/>
              </a:rPr>
              <a:t>ĐẨY MẠNH TRUY XUẤT NGUỒN GỐC SẢN PHẨM NLTS TRƯỚC YÊU CẦU KHẮT KHE CỦA CÁC THỊ TRƯỜNG</a:t>
            </a:r>
            <a:endParaRPr lang="vi-VN" sz="20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95" name="Rectangle 194">
            <a:extLst>
              <a:ext uri="{FF2B5EF4-FFF2-40B4-BE49-F238E27FC236}">
                <a16:creationId xmlns:a16="http://schemas.microsoft.com/office/drawing/2014/main" xmlns="" id="{650280C9-CD06-4747-AF4F-34AFEB435AC8}"/>
              </a:ext>
            </a:extLst>
          </p:cNvPr>
          <p:cNvSpPr/>
          <p:nvPr/>
        </p:nvSpPr>
        <p:spPr>
          <a:xfrm>
            <a:off x="1017983" y="4304888"/>
            <a:ext cx="1979188" cy="323165"/>
          </a:xfrm>
          <a:prstGeom prst="rect">
            <a:avLst/>
          </a:prstGeom>
        </p:spPr>
        <p:txBody>
          <a:bodyPr wrap="square">
            <a:spAutoFit/>
          </a:bodyPr>
          <a:lstStyle/>
          <a:p>
            <a:r>
              <a:rPr lang="vi-VN" sz="1500" b="1" cap="all" dirty="0">
                <a:solidFill>
                  <a:schemeClr val="accent1">
                    <a:lumMod val="75000"/>
                  </a:schemeClr>
                </a:solidFill>
                <a:latin typeface="Times New Roman" panose="02020603050405020304" pitchFamily="18" charset="0"/>
                <a:ea typeface="Times New Roman" panose="02020603050405020304" pitchFamily="18" charset="0"/>
              </a:rPr>
              <a:t>Thuỷ sản</a:t>
            </a:r>
            <a:endParaRPr lang="vi-VN" sz="1500" b="1" cap="all" dirty="0">
              <a:solidFill>
                <a:schemeClr val="accent1">
                  <a:lumMod val="75000"/>
                </a:schemeClr>
              </a:solidFill>
            </a:endParaRPr>
          </a:p>
        </p:txBody>
      </p:sp>
      <p:grpSp>
        <p:nvGrpSpPr>
          <p:cNvPr id="196" name="Group 195">
            <a:extLst>
              <a:ext uri="{FF2B5EF4-FFF2-40B4-BE49-F238E27FC236}">
                <a16:creationId xmlns:a16="http://schemas.microsoft.com/office/drawing/2014/main" xmlns="" id="{C5C8AB8E-CE37-D340-9BDB-70CE279E4506}"/>
              </a:ext>
            </a:extLst>
          </p:cNvPr>
          <p:cNvGrpSpPr/>
          <p:nvPr/>
        </p:nvGrpSpPr>
        <p:grpSpPr>
          <a:xfrm>
            <a:off x="255697" y="4090657"/>
            <a:ext cx="762287" cy="740042"/>
            <a:chOff x="255697" y="3530308"/>
            <a:chExt cx="762287" cy="762287"/>
          </a:xfrm>
        </p:grpSpPr>
        <p:sp>
          <p:nvSpPr>
            <p:cNvPr id="197" name="Oval 196">
              <a:extLst>
                <a:ext uri="{FF2B5EF4-FFF2-40B4-BE49-F238E27FC236}">
                  <a16:creationId xmlns:a16="http://schemas.microsoft.com/office/drawing/2014/main" xmlns="" id="{BF573169-345B-CE45-A059-6E404D9D00F5}"/>
                </a:ext>
              </a:extLst>
            </p:cNvPr>
            <p:cNvSpPr/>
            <p:nvPr/>
          </p:nvSpPr>
          <p:spPr>
            <a:xfrm>
              <a:off x="255697" y="3530308"/>
              <a:ext cx="762287" cy="76228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prstClr val="white"/>
                </a:solidFill>
              </a:endParaRPr>
            </a:p>
          </p:txBody>
        </p:sp>
        <p:pic>
          <p:nvPicPr>
            <p:cNvPr id="198" name="Graphic 195" descr="Fishing">
              <a:extLst>
                <a:ext uri="{FF2B5EF4-FFF2-40B4-BE49-F238E27FC236}">
                  <a16:creationId xmlns:a16="http://schemas.microsoft.com/office/drawing/2014/main" xmlns="" id="{556D798C-B337-0648-B1A1-C049B3D717F5}"/>
                </a:ext>
              </a:extLst>
            </p:cNvPr>
            <p:cNvPicPr>
              <a:picLocks noChangeAspect="1"/>
            </p:cNvPicPr>
            <p:nvPr/>
          </p:nvPicPr>
          <p:blipFill>
            <a:blip r:embed="rId173">
              <a:extLst>
                <a:ext uri="{96DAC541-7B7A-43D3-8B79-37D633B846F1}">
                  <asvg:svgBlip xmlns:asvg="http://schemas.microsoft.com/office/drawing/2016/SVG/main" xmlns="" r:embed="rId174"/>
                </a:ext>
              </a:extLst>
            </a:blip>
            <a:stretch>
              <a:fillRect/>
            </a:stretch>
          </p:blipFill>
          <p:spPr>
            <a:xfrm>
              <a:off x="304103" y="3530308"/>
              <a:ext cx="665474" cy="665474"/>
            </a:xfrm>
            <a:prstGeom prst="rect">
              <a:avLst/>
            </a:prstGeom>
          </p:spPr>
        </p:pic>
      </p:grpSp>
      <p:sp>
        <p:nvSpPr>
          <p:cNvPr id="199" name="Rectangle 198">
            <a:extLst>
              <a:ext uri="{FF2B5EF4-FFF2-40B4-BE49-F238E27FC236}">
                <a16:creationId xmlns:a16="http://schemas.microsoft.com/office/drawing/2014/main" xmlns="" id="{AB2D4DE3-3AB3-D544-8AFB-B463E3879529}"/>
              </a:ext>
            </a:extLst>
          </p:cNvPr>
          <p:cNvSpPr/>
          <p:nvPr/>
        </p:nvSpPr>
        <p:spPr>
          <a:xfrm>
            <a:off x="945669" y="4655581"/>
            <a:ext cx="3627759" cy="1631216"/>
          </a:xfrm>
          <a:prstGeom prst="rect">
            <a:avLst/>
          </a:prstGeom>
        </p:spPr>
        <p:txBody>
          <a:bodyPr wrap="square">
            <a:spAutoFit/>
          </a:bodyPr>
          <a:lstStyle/>
          <a:p>
            <a:pPr marL="34529" indent="208360" algn="just">
              <a:buFont typeface="Wingdings" pitchFamily="2" charset="2"/>
              <a:buChar char="Ø"/>
            </a:pPr>
            <a:r>
              <a:rPr lang="vi-VN" sz="2000" dirty="0">
                <a:latin typeface="Times New Roman" panose="02020603050405020304" pitchFamily="18" charset="0"/>
                <a:cs typeface="Times New Roman" panose="02020603050405020304" pitchFamily="18" charset="0"/>
              </a:rPr>
              <a:t>Đã có </a:t>
            </a:r>
            <a:r>
              <a:rPr lang="vi-VN" sz="2000" b="1" dirty="0">
                <a:latin typeface="Times New Roman" panose="02020603050405020304" pitchFamily="18" charset="0"/>
                <a:cs typeface="Times New Roman" panose="02020603050405020304" pitchFamily="18" charset="0"/>
              </a:rPr>
              <a:t>28.400</a:t>
            </a:r>
            <a:r>
              <a:rPr lang="vi-VN" sz="2000" dirty="0">
                <a:latin typeface="Times New Roman" panose="02020603050405020304" pitchFamily="18" charset="0"/>
                <a:cs typeface="Times New Roman" panose="02020603050405020304" pitchFamily="18" charset="0"/>
              </a:rPr>
              <a:t> tàu cá được quản lý thông qua giám sát hành trình</a:t>
            </a:r>
            <a:endParaRPr lang="en-US" sz="2000" dirty="0">
              <a:latin typeface="Times New Roman" panose="02020603050405020304" pitchFamily="18" charset="0"/>
              <a:cs typeface="Times New Roman" panose="02020603050405020304" pitchFamily="18" charset="0"/>
            </a:endParaRPr>
          </a:p>
          <a:p>
            <a:pPr marL="34529" indent="208360" algn="just">
              <a:buFont typeface="Wingdings" pitchFamily="2" charset="2"/>
              <a:buChar char="Ø"/>
            </a:pPr>
            <a:r>
              <a:rPr lang="en-US" sz="2000" dirty="0">
                <a:latin typeface="Times New Roman" panose="02020603050405020304" pitchFamily="18" charset="0"/>
                <a:cs typeface="Times New Roman" panose="02020603050405020304" pitchFamily="18" charset="0"/>
              </a:rPr>
              <a:t> C</a:t>
            </a:r>
            <a:r>
              <a:rPr lang="vi-VN" sz="2000" dirty="0">
                <a:latin typeface="Times New Roman" panose="02020603050405020304" pitchFamily="18" charset="0"/>
                <a:cs typeface="Times New Roman" panose="02020603050405020304" pitchFamily="18" charset="0"/>
              </a:rPr>
              <a:t>ác địa phương đã thực hiện cấp mã số cho khoảng </a:t>
            </a:r>
            <a:r>
              <a:rPr lang="vi-VN" sz="2000" b="1" dirty="0">
                <a:latin typeface="Times New Roman" panose="02020603050405020304" pitchFamily="18" charset="0"/>
                <a:cs typeface="Times New Roman" panose="02020603050405020304" pitchFamily="18" charset="0"/>
              </a:rPr>
              <a:t>1.206</a:t>
            </a:r>
            <a:r>
              <a:rPr lang="vi-VN" sz="2000" dirty="0">
                <a:latin typeface="Times New Roman" panose="02020603050405020304" pitchFamily="18" charset="0"/>
                <a:cs typeface="Times New Roman" panose="02020603050405020304" pitchFamily="18" charset="0"/>
              </a:rPr>
              <a:t> cơ sở nuôi cá tra (đạt 100%)</a:t>
            </a:r>
            <a:endParaRPr lang="en-US" sz="2000" dirty="0">
              <a:latin typeface="Times New Roman" panose="02020603050405020304" pitchFamily="18" charset="0"/>
              <a:cs typeface="Times New Roman" panose="02020603050405020304" pitchFamily="18" charset="0"/>
            </a:endParaRPr>
          </a:p>
        </p:txBody>
      </p:sp>
      <p:sp>
        <p:nvSpPr>
          <p:cNvPr id="193" name="Rectangle 192">
            <a:extLst>
              <a:ext uri="{FF2B5EF4-FFF2-40B4-BE49-F238E27FC236}">
                <a16:creationId xmlns:a16="http://schemas.microsoft.com/office/drawing/2014/main" xmlns="" id="{9F90D73A-062B-4D4C-934A-CD5A8FB27AC1}"/>
              </a:ext>
            </a:extLst>
          </p:cNvPr>
          <p:cNvSpPr/>
          <p:nvPr/>
        </p:nvSpPr>
        <p:spPr>
          <a:xfrm>
            <a:off x="8431142" y="1609855"/>
            <a:ext cx="1979188" cy="323164"/>
          </a:xfrm>
          <a:prstGeom prst="rect">
            <a:avLst/>
          </a:prstGeom>
        </p:spPr>
        <p:txBody>
          <a:bodyPr wrap="square">
            <a:spAutoFit/>
          </a:bodyPr>
          <a:lstStyle/>
          <a:p>
            <a:r>
              <a:rPr lang="vi-VN" sz="1500" b="1" cap="all" dirty="0">
                <a:solidFill>
                  <a:schemeClr val="accent4">
                    <a:lumMod val="75000"/>
                  </a:schemeClr>
                </a:solidFill>
                <a:latin typeface="Times New Roman" panose="02020603050405020304" pitchFamily="18" charset="0"/>
                <a:ea typeface="Times New Roman" panose="02020603050405020304" pitchFamily="18" charset="0"/>
              </a:rPr>
              <a:t>Chăn nuôi</a:t>
            </a:r>
            <a:endParaRPr lang="vi-VN" sz="1500" b="1" cap="all" dirty="0">
              <a:solidFill>
                <a:schemeClr val="accent4">
                  <a:lumMod val="75000"/>
                </a:schemeClr>
              </a:solidFill>
            </a:endParaRPr>
          </a:p>
        </p:txBody>
      </p:sp>
      <p:sp>
        <p:nvSpPr>
          <p:cNvPr id="194" name="Rectangle 193">
            <a:extLst>
              <a:ext uri="{FF2B5EF4-FFF2-40B4-BE49-F238E27FC236}">
                <a16:creationId xmlns:a16="http://schemas.microsoft.com/office/drawing/2014/main" xmlns="" id="{FB0A8AD7-E3FC-584D-85E4-3AF23842C6BF}"/>
              </a:ext>
            </a:extLst>
          </p:cNvPr>
          <p:cNvSpPr/>
          <p:nvPr/>
        </p:nvSpPr>
        <p:spPr>
          <a:xfrm>
            <a:off x="8380892" y="1957038"/>
            <a:ext cx="3627758" cy="707886"/>
          </a:xfrm>
          <a:prstGeom prst="rect">
            <a:avLst/>
          </a:prstGeom>
        </p:spPr>
        <p:txBody>
          <a:bodyPr wrap="square">
            <a:spAutoFit/>
          </a:bodyPr>
          <a:lstStyle/>
          <a:p>
            <a:pPr marL="34529" algn="just">
              <a:buClr>
                <a:schemeClr val="tx1"/>
              </a:buClr>
            </a:pPr>
            <a:r>
              <a:rPr lang="en-US" sz="2000" dirty="0">
                <a:latin typeface="Times New Roman" panose="02020603050405020304" pitchFamily="18" charset="0"/>
                <a:cs typeface="Times New Roman" panose="02020603050405020304" pitchFamily="18" charset="0"/>
              </a:rPr>
              <a:t>30 </a:t>
            </a:r>
            <a:r>
              <a:rPr lang="en-US" sz="2000" dirty="0" err="1">
                <a:latin typeface="Times New Roman" panose="02020603050405020304" pitchFamily="18" charset="0"/>
                <a:cs typeface="Times New Roman" panose="02020603050405020304" pitchFamily="18" charset="0"/>
              </a:rPr>
              <a:t>doanh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nghiệp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xuất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khẩu</a:t>
            </a:r>
            <a:endParaRPr lang="en-US" sz="2000" dirty="0">
              <a:latin typeface="Times New Roman" panose="02020603050405020304" pitchFamily="18" charset="0"/>
              <a:cs typeface="Times New Roman" panose="02020603050405020304" pitchFamily="18" charset="0"/>
            </a:endParaRPr>
          </a:p>
        </p:txBody>
      </p:sp>
      <p:sp>
        <p:nvSpPr>
          <p:cNvPr id="200" name="Rectangle 199">
            <a:extLst>
              <a:ext uri="{FF2B5EF4-FFF2-40B4-BE49-F238E27FC236}">
                <a16:creationId xmlns:a16="http://schemas.microsoft.com/office/drawing/2014/main" xmlns="" id="{DE768325-CE4C-BE45-935B-80C55B7B086C}"/>
              </a:ext>
            </a:extLst>
          </p:cNvPr>
          <p:cNvSpPr/>
          <p:nvPr/>
        </p:nvSpPr>
        <p:spPr>
          <a:xfrm>
            <a:off x="8501957" y="4304888"/>
            <a:ext cx="1979188" cy="323165"/>
          </a:xfrm>
          <a:prstGeom prst="rect">
            <a:avLst/>
          </a:prstGeom>
        </p:spPr>
        <p:txBody>
          <a:bodyPr wrap="square">
            <a:spAutoFit/>
          </a:bodyPr>
          <a:lstStyle/>
          <a:p>
            <a:r>
              <a:rPr lang="vi-VN" sz="1500" b="1" cap="all" dirty="0">
                <a:solidFill>
                  <a:schemeClr val="accent2">
                    <a:lumMod val="50000"/>
                  </a:schemeClr>
                </a:solidFill>
                <a:latin typeface="Times New Roman" panose="02020603050405020304" pitchFamily="18" charset="0"/>
                <a:ea typeface="Times New Roman" panose="02020603050405020304" pitchFamily="18" charset="0"/>
              </a:rPr>
              <a:t>Lâm sản</a:t>
            </a:r>
            <a:endParaRPr lang="vi-VN" sz="1500" b="1" cap="all" dirty="0">
              <a:solidFill>
                <a:schemeClr val="accent2">
                  <a:lumMod val="50000"/>
                </a:schemeClr>
              </a:solidFill>
            </a:endParaRPr>
          </a:p>
        </p:txBody>
      </p:sp>
      <p:grpSp>
        <p:nvGrpSpPr>
          <p:cNvPr id="201" name="Group 200">
            <a:extLst>
              <a:ext uri="{FF2B5EF4-FFF2-40B4-BE49-F238E27FC236}">
                <a16:creationId xmlns:a16="http://schemas.microsoft.com/office/drawing/2014/main" xmlns="" id="{29489CE4-D6E7-7E48-99B8-F4860EDC6EB5}"/>
              </a:ext>
            </a:extLst>
          </p:cNvPr>
          <p:cNvGrpSpPr/>
          <p:nvPr/>
        </p:nvGrpSpPr>
        <p:grpSpPr>
          <a:xfrm>
            <a:off x="7687575" y="4090657"/>
            <a:ext cx="762287" cy="749439"/>
            <a:chOff x="7668855" y="3534065"/>
            <a:chExt cx="762287" cy="762287"/>
          </a:xfrm>
        </p:grpSpPr>
        <p:sp>
          <p:nvSpPr>
            <p:cNvPr id="202" name="Oval 201">
              <a:extLst>
                <a:ext uri="{FF2B5EF4-FFF2-40B4-BE49-F238E27FC236}">
                  <a16:creationId xmlns:a16="http://schemas.microsoft.com/office/drawing/2014/main" xmlns="" id="{FB425917-B9F7-8647-B348-689F76FEEF74}"/>
                </a:ext>
              </a:extLst>
            </p:cNvPr>
            <p:cNvSpPr/>
            <p:nvPr/>
          </p:nvSpPr>
          <p:spPr>
            <a:xfrm>
              <a:off x="7668855" y="3534065"/>
              <a:ext cx="762287" cy="762287"/>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prstClr val="white"/>
                </a:solidFill>
              </a:endParaRPr>
            </a:p>
          </p:txBody>
        </p:sp>
        <p:pic>
          <p:nvPicPr>
            <p:cNvPr id="203" name="Graphic 156" descr="Deciduous tree">
              <a:extLst>
                <a:ext uri="{FF2B5EF4-FFF2-40B4-BE49-F238E27FC236}">
                  <a16:creationId xmlns:a16="http://schemas.microsoft.com/office/drawing/2014/main" xmlns="" id="{759830C1-C47F-5344-BCFE-7B8C3718A54E}"/>
                </a:ext>
              </a:extLst>
            </p:cNvPr>
            <p:cNvPicPr>
              <a:picLocks noChangeAspect="1"/>
            </p:cNvPicPr>
            <p:nvPr/>
          </p:nvPicPr>
          <p:blipFill>
            <a:blip r:embed="rId175">
              <a:extLst>
                <a:ext uri="{96DAC541-7B7A-43D3-8B79-37D633B846F1}">
                  <asvg:svgBlip xmlns:asvg="http://schemas.microsoft.com/office/drawing/2016/SVG/main" xmlns="" r:embed="rId176"/>
                </a:ext>
              </a:extLst>
            </a:blip>
            <a:stretch>
              <a:fillRect/>
            </a:stretch>
          </p:blipFill>
          <p:spPr>
            <a:xfrm>
              <a:off x="7737824" y="3599277"/>
              <a:ext cx="624348" cy="624348"/>
            </a:xfrm>
            <a:prstGeom prst="rect">
              <a:avLst/>
            </a:prstGeom>
          </p:spPr>
        </p:pic>
      </p:grpSp>
      <p:sp>
        <p:nvSpPr>
          <p:cNvPr id="204" name="Rectangle 203">
            <a:extLst>
              <a:ext uri="{FF2B5EF4-FFF2-40B4-BE49-F238E27FC236}">
                <a16:creationId xmlns:a16="http://schemas.microsoft.com/office/drawing/2014/main" xmlns="" id="{C60D55ED-65DA-2241-B59A-7B5AA7C00E24}"/>
              </a:ext>
            </a:extLst>
          </p:cNvPr>
          <p:cNvSpPr/>
          <p:nvPr/>
        </p:nvSpPr>
        <p:spPr>
          <a:xfrm>
            <a:off x="8582039" y="4770179"/>
            <a:ext cx="3471472" cy="1231106"/>
          </a:xfrm>
          <a:prstGeom prst="rect">
            <a:avLst/>
          </a:prstGeom>
        </p:spPr>
        <p:txBody>
          <a:bodyPr wrap="square">
            <a:spAutoFit/>
          </a:bodyPr>
          <a:lstStyle/>
          <a:p>
            <a:pPr marL="34529" indent="208360" algn="just">
              <a:buFont typeface="Wingdings" pitchFamily="2" charset="2"/>
              <a:buChar char="Ø"/>
            </a:pPr>
            <a:r>
              <a:rPr lang="en-US" sz="2000" dirty="0" err="1">
                <a:latin typeface="Times New Roman" panose="02020603050405020304" pitchFamily="18" charset="0"/>
                <a:cs typeface="Times New Roman" panose="02020603050405020304" pitchFamily="18" charset="0"/>
              </a:rPr>
              <a:t>Tỷ</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rừng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nguồn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soát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đạt</a:t>
            </a:r>
            <a:r>
              <a:rPr lang="en-US" sz="2000" dirty="0">
                <a:latin typeface="Times New Roman" panose="02020603050405020304" pitchFamily="18" charset="0"/>
                <a:cs typeface="Times New Roman" panose="02020603050405020304" pitchFamily="18" charset="0"/>
              </a:rPr>
              <a:t> 91%</a:t>
            </a:r>
          </a:p>
          <a:p>
            <a:endParaRPr lang="vi-VN" sz="1400" dirty="0">
              <a:solidFill>
                <a:schemeClr val="accent2"/>
              </a:solidFill>
              <a:latin typeface="Times New Roman" panose="02020603050405020304" pitchFamily="18" charset="0"/>
              <a:cs typeface="Times New Roman" panose="02020603050405020304" pitchFamily="18" charset="0"/>
            </a:endParaRPr>
          </a:p>
        </p:txBody>
      </p:sp>
      <p:grpSp>
        <p:nvGrpSpPr>
          <p:cNvPr id="210" name="Group 209">
            <a:extLst>
              <a:ext uri="{FF2B5EF4-FFF2-40B4-BE49-F238E27FC236}">
                <a16:creationId xmlns:a16="http://schemas.microsoft.com/office/drawing/2014/main" xmlns="" id="{D21353D9-C4C4-0A5E-5512-E4C6C2E19B6E}"/>
              </a:ext>
            </a:extLst>
          </p:cNvPr>
          <p:cNvGrpSpPr/>
          <p:nvPr/>
        </p:nvGrpSpPr>
        <p:grpSpPr>
          <a:xfrm>
            <a:off x="4172620" y="652218"/>
            <a:ext cx="5863050" cy="6097368"/>
            <a:chOff x="4763107" y="0"/>
            <a:chExt cx="6641612" cy="6907045"/>
          </a:xfrm>
        </p:grpSpPr>
        <p:grpSp>
          <p:nvGrpSpPr>
            <p:cNvPr id="211" name="Group 210">
              <a:extLst>
                <a:ext uri="{FF2B5EF4-FFF2-40B4-BE49-F238E27FC236}">
                  <a16:creationId xmlns:a16="http://schemas.microsoft.com/office/drawing/2014/main" xmlns="" id="{FD33927E-9CBA-285D-2263-02984DB2EAD4}"/>
                </a:ext>
              </a:extLst>
            </p:cNvPr>
            <p:cNvGrpSpPr/>
            <p:nvPr/>
          </p:nvGrpSpPr>
          <p:grpSpPr>
            <a:xfrm>
              <a:off x="4763107" y="0"/>
              <a:ext cx="4499968" cy="6859488"/>
              <a:chOff x="4763107" y="0"/>
              <a:chExt cx="4499968" cy="6859488"/>
            </a:xfrm>
          </p:grpSpPr>
          <p:grpSp>
            <p:nvGrpSpPr>
              <p:cNvPr id="214" name="9Slide.vn 1">
                <a:extLst>
                  <a:ext uri="{FF2B5EF4-FFF2-40B4-BE49-F238E27FC236}">
                    <a16:creationId xmlns:a16="http://schemas.microsoft.com/office/drawing/2014/main" xmlns="" id="{326A3AFD-88C9-B042-B598-C45F8CF4F985}"/>
                  </a:ext>
                </a:extLst>
              </p:cNvPr>
              <p:cNvGrpSpPr/>
              <p:nvPr/>
            </p:nvGrpSpPr>
            <p:grpSpPr>
              <a:xfrm>
                <a:off x="4763107" y="0"/>
                <a:ext cx="3321102" cy="6859488"/>
                <a:chOff x="4716464" y="497575"/>
                <a:chExt cx="2759073" cy="5862850"/>
              </a:xfrm>
              <a:solidFill>
                <a:schemeClr val="accent6">
                  <a:lumMod val="60000"/>
                  <a:lumOff val="40000"/>
                </a:schemeClr>
              </a:solidFill>
            </p:grpSpPr>
            <p:sp>
              <p:nvSpPr>
                <p:cNvPr id="257" name="9Slide.vn 2">
                  <a:extLst>
                    <a:ext uri="{FF2B5EF4-FFF2-40B4-BE49-F238E27FC236}">
                      <a16:creationId xmlns:a16="http://schemas.microsoft.com/office/drawing/2014/main" xmlns="" id="{0656E89E-F444-75E4-4E57-A771D3F23FF8}"/>
                    </a:ext>
                  </a:extLst>
                </p:cNvPr>
                <p:cNvSpPr>
                  <a:spLocks/>
                </p:cNvSpPr>
                <p:nvPr>
                  <p:custDataLst>
                    <p:tags r:id="rId41"/>
                  </p:custDataLst>
                </p:nvPr>
              </p:nvSpPr>
              <p:spPr bwMode="auto">
                <a:xfrm>
                  <a:off x="5363868" y="1882181"/>
                  <a:ext cx="731408" cy="577885"/>
                </a:xfrm>
                <a:custGeom>
                  <a:avLst/>
                  <a:gdLst>
                    <a:gd name="T0" fmla="*/ 102 w 681"/>
                    <a:gd name="T1" fmla="*/ 119 h 537"/>
                    <a:gd name="T2" fmla="*/ 170 w 681"/>
                    <a:gd name="T3" fmla="*/ 118 h 537"/>
                    <a:gd name="T4" fmla="*/ 268 w 681"/>
                    <a:gd name="T5" fmla="*/ 139 h 537"/>
                    <a:gd name="T6" fmla="*/ 308 w 681"/>
                    <a:gd name="T7" fmla="*/ 91 h 537"/>
                    <a:gd name="T8" fmla="*/ 334 w 681"/>
                    <a:gd name="T9" fmla="*/ 75 h 537"/>
                    <a:gd name="T10" fmla="*/ 334 w 681"/>
                    <a:gd name="T11" fmla="*/ 31 h 537"/>
                    <a:gd name="T12" fmla="*/ 383 w 681"/>
                    <a:gd name="T13" fmla="*/ 1 h 537"/>
                    <a:gd name="T14" fmla="*/ 446 w 681"/>
                    <a:gd name="T15" fmla="*/ 20 h 537"/>
                    <a:gd name="T16" fmla="*/ 457 w 681"/>
                    <a:gd name="T17" fmla="*/ 49 h 537"/>
                    <a:gd name="T18" fmla="*/ 483 w 681"/>
                    <a:gd name="T19" fmla="*/ 125 h 537"/>
                    <a:gd name="T20" fmla="*/ 502 w 681"/>
                    <a:gd name="T21" fmla="*/ 185 h 537"/>
                    <a:gd name="T22" fmla="*/ 532 w 681"/>
                    <a:gd name="T23" fmla="*/ 184 h 537"/>
                    <a:gd name="T24" fmla="*/ 604 w 681"/>
                    <a:gd name="T25" fmla="*/ 213 h 537"/>
                    <a:gd name="T26" fmla="*/ 661 w 681"/>
                    <a:gd name="T27" fmla="*/ 254 h 537"/>
                    <a:gd name="T28" fmla="*/ 668 w 681"/>
                    <a:gd name="T29" fmla="*/ 278 h 537"/>
                    <a:gd name="T30" fmla="*/ 662 w 681"/>
                    <a:gd name="T31" fmla="*/ 283 h 537"/>
                    <a:gd name="T32" fmla="*/ 644 w 681"/>
                    <a:gd name="T33" fmla="*/ 338 h 537"/>
                    <a:gd name="T34" fmla="*/ 640 w 681"/>
                    <a:gd name="T35" fmla="*/ 425 h 537"/>
                    <a:gd name="T36" fmla="*/ 615 w 681"/>
                    <a:gd name="T37" fmla="*/ 530 h 537"/>
                    <a:gd name="T38" fmla="*/ 583 w 681"/>
                    <a:gd name="T39" fmla="*/ 529 h 537"/>
                    <a:gd name="T40" fmla="*/ 528 w 681"/>
                    <a:gd name="T41" fmla="*/ 526 h 537"/>
                    <a:gd name="T42" fmla="*/ 463 w 681"/>
                    <a:gd name="T43" fmla="*/ 507 h 537"/>
                    <a:gd name="T44" fmla="*/ 369 w 681"/>
                    <a:gd name="T45" fmla="*/ 458 h 537"/>
                    <a:gd name="T46" fmla="*/ 294 w 681"/>
                    <a:gd name="T47" fmla="*/ 435 h 537"/>
                    <a:gd name="T48" fmla="*/ 242 w 681"/>
                    <a:gd name="T49" fmla="*/ 403 h 537"/>
                    <a:gd name="T50" fmla="*/ 226 w 681"/>
                    <a:gd name="T51" fmla="*/ 379 h 537"/>
                    <a:gd name="T52" fmla="*/ 182 w 681"/>
                    <a:gd name="T53" fmla="*/ 356 h 537"/>
                    <a:gd name="T54" fmla="*/ 110 w 681"/>
                    <a:gd name="T55" fmla="*/ 303 h 537"/>
                    <a:gd name="T56" fmla="*/ 102 w 681"/>
                    <a:gd name="T57" fmla="*/ 297 h 537"/>
                    <a:gd name="T58" fmla="*/ 30 w 681"/>
                    <a:gd name="T59" fmla="*/ 275 h 537"/>
                    <a:gd name="T60" fmla="*/ 16 w 681"/>
                    <a:gd name="T61" fmla="*/ 263 h 537"/>
                    <a:gd name="T62" fmla="*/ 14 w 681"/>
                    <a:gd name="T63" fmla="*/ 247 h 537"/>
                    <a:gd name="T64" fmla="*/ 66 w 681"/>
                    <a:gd name="T65" fmla="*/ 215 h 537"/>
                    <a:gd name="T66" fmla="*/ 80 w 681"/>
                    <a:gd name="T67" fmla="*/ 194 h 537"/>
                    <a:gd name="T68" fmla="*/ 60 w 681"/>
                    <a:gd name="T69" fmla="*/ 142 h 537"/>
                    <a:gd name="T70" fmla="*/ 79 w 681"/>
                    <a:gd name="T71" fmla="*/ 12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1" h="537">
                      <a:moveTo>
                        <a:pt x="98" y="123"/>
                      </a:moveTo>
                      <a:cubicBezTo>
                        <a:pt x="99" y="122"/>
                        <a:pt x="101" y="120"/>
                        <a:pt x="102" y="119"/>
                      </a:cubicBezTo>
                      <a:cubicBezTo>
                        <a:pt x="120" y="114"/>
                        <a:pt x="138" y="106"/>
                        <a:pt x="156" y="120"/>
                      </a:cubicBezTo>
                      <a:cubicBezTo>
                        <a:pt x="161" y="125"/>
                        <a:pt x="166" y="121"/>
                        <a:pt x="170" y="118"/>
                      </a:cubicBezTo>
                      <a:cubicBezTo>
                        <a:pt x="181" y="110"/>
                        <a:pt x="189" y="111"/>
                        <a:pt x="198" y="122"/>
                      </a:cubicBezTo>
                      <a:cubicBezTo>
                        <a:pt x="212" y="139"/>
                        <a:pt x="249" y="147"/>
                        <a:pt x="268" y="139"/>
                      </a:cubicBezTo>
                      <a:cubicBezTo>
                        <a:pt x="273" y="136"/>
                        <a:pt x="275" y="132"/>
                        <a:pt x="275" y="127"/>
                      </a:cubicBezTo>
                      <a:cubicBezTo>
                        <a:pt x="277" y="107"/>
                        <a:pt x="292" y="99"/>
                        <a:pt x="308" y="91"/>
                      </a:cubicBezTo>
                      <a:cubicBezTo>
                        <a:pt x="317" y="86"/>
                        <a:pt x="324" y="78"/>
                        <a:pt x="334" y="75"/>
                      </a:cubicBezTo>
                      <a:cubicBezTo>
                        <a:pt x="334" y="75"/>
                        <a:pt x="334" y="75"/>
                        <a:pt x="334" y="75"/>
                      </a:cubicBezTo>
                      <a:cubicBezTo>
                        <a:pt x="339" y="63"/>
                        <a:pt x="343" y="53"/>
                        <a:pt x="326" y="45"/>
                      </a:cubicBezTo>
                      <a:cubicBezTo>
                        <a:pt x="318" y="41"/>
                        <a:pt x="319" y="39"/>
                        <a:pt x="334" y="31"/>
                      </a:cubicBezTo>
                      <a:cubicBezTo>
                        <a:pt x="334" y="28"/>
                        <a:pt x="334" y="26"/>
                        <a:pt x="334" y="23"/>
                      </a:cubicBezTo>
                      <a:cubicBezTo>
                        <a:pt x="348" y="9"/>
                        <a:pt x="363" y="0"/>
                        <a:pt x="383" y="1"/>
                      </a:cubicBezTo>
                      <a:cubicBezTo>
                        <a:pt x="386" y="1"/>
                        <a:pt x="390" y="0"/>
                        <a:pt x="393" y="3"/>
                      </a:cubicBezTo>
                      <a:cubicBezTo>
                        <a:pt x="408" y="17"/>
                        <a:pt x="427" y="19"/>
                        <a:pt x="446" y="20"/>
                      </a:cubicBezTo>
                      <a:cubicBezTo>
                        <a:pt x="454" y="20"/>
                        <a:pt x="462" y="23"/>
                        <a:pt x="466" y="32"/>
                      </a:cubicBezTo>
                      <a:cubicBezTo>
                        <a:pt x="470" y="41"/>
                        <a:pt x="462" y="44"/>
                        <a:pt x="457" y="49"/>
                      </a:cubicBezTo>
                      <a:cubicBezTo>
                        <a:pt x="448" y="59"/>
                        <a:pt x="444" y="71"/>
                        <a:pt x="450" y="84"/>
                      </a:cubicBezTo>
                      <a:cubicBezTo>
                        <a:pt x="457" y="101"/>
                        <a:pt x="465" y="117"/>
                        <a:pt x="483" y="125"/>
                      </a:cubicBezTo>
                      <a:cubicBezTo>
                        <a:pt x="494" y="130"/>
                        <a:pt x="500" y="139"/>
                        <a:pt x="497" y="151"/>
                      </a:cubicBezTo>
                      <a:cubicBezTo>
                        <a:pt x="494" y="163"/>
                        <a:pt x="498" y="174"/>
                        <a:pt x="502" y="185"/>
                      </a:cubicBezTo>
                      <a:cubicBezTo>
                        <a:pt x="506" y="186"/>
                        <a:pt x="507" y="184"/>
                        <a:pt x="509" y="182"/>
                      </a:cubicBezTo>
                      <a:cubicBezTo>
                        <a:pt x="522" y="165"/>
                        <a:pt x="523" y="165"/>
                        <a:pt x="532" y="184"/>
                      </a:cubicBezTo>
                      <a:cubicBezTo>
                        <a:pt x="537" y="196"/>
                        <a:pt x="557" y="205"/>
                        <a:pt x="573" y="201"/>
                      </a:cubicBezTo>
                      <a:cubicBezTo>
                        <a:pt x="587" y="197"/>
                        <a:pt x="596" y="201"/>
                        <a:pt x="604" y="213"/>
                      </a:cubicBezTo>
                      <a:cubicBezTo>
                        <a:pt x="614" y="228"/>
                        <a:pt x="632" y="235"/>
                        <a:pt x="642" y="250"/>
                      </a:cubicBezTo>
                      <a:cubicBezTo>
                        <a:pt x="646" y="256"/>
                        <a:pt x="654" y="252"/>
                        <a:pt x="661" y="254"/>
                      </a:cubicBezTo>
                      <a:cubicBezTo>
                        <a:pt x="667" y="256"/>
                        <a:pt x="675" y="256"/>
                        <a:pt x="678" y="263"/>
                      </a:cubicBezTo>
                      <a:cubicBezTo>
                        <a:pt x="681" y="271"/>
                        <a:pt x="672" y="274"/>
                        <a:pt x="668" y="278"/>
                      </a:cubicBezTo>
                      <a:cubicBezTo>
                        <a:pt x="666" y="280"/>
                        <a:pt x="664" y="281"/>
                        <a:pt x="662" y="283"/>
                      </a:cubicBezTo>
                      <a:cubicBezTo>
                        <a:pt x="662" y="283"/>
                        <a:pt x="662" y="283"/>
                        <a:pt x="662" y="283"/>
                      </a:cubicBezTo>
                      <a:cubicBezTo>
                        <a:pt x="655" y="297"/>
                        <a:pt x="644" y="311"/>
                        <a:pt x="653" y="329"/>
                      </a:cubicBezTo>
                      <a:cubicBezTo>
                        <a:pt x="657" y="337"/>
                        <a:pt x="649" y="337"/>
                        <a:pt x="644" y="338"/>
                      </a:cubicBezTo>
                      <a:cubicBezTo>
                        <a:pt x="621" y="343"/>
                        <a:pt x="615" y="351"/>
                        <a:pt x="617" y="374"/>
                      </a:cubicBezTo>
                      <a:cubicBezTo>
                        <a:pt x="618" y="393"/>
                        <a:pt x="621" y="410"/>
                        <a:pt x="640" y="425"/>
                      </a:cubicBezTo>
                      <a:cubicBezTo>
                        <a:pt x="658" y="438"/>
                        <a:pt x="661" y="464"/>
                        <a:pt x="664" y="486"/>
                      </a:cubicBezTo>
                      <a:cubicBezTo>
                        <a:pt x="666" y="501"/>
                        <a:pt x="630" y="531"/>
                        <a:pt x="615" y="530"/>
                      </a:cubicBezTo>
                      <a:cubicBezTo>
                        <a:pt x="611" y="530"/>
                        <a:pt x="606" y="529"/>
                        <a:pt x="602" y="532"/>
                      </a:cubicBezTo>
                      <a:cubicBezTo>
                        <a:pt x="595" y="537"/>
                        <a:pt x="588" y="536"/>
                        <a:pt x="583" y="529"/>
                      </a:cubicBezTo>
                      <a:cubicBezTo>
                        <a:pt x="575" y="517"/>
                        <a:pt x="565" y="518"/>
                        <a:pt x="553" y="524"/>
                      </a:cubicBezTo>
                      <a:cubicBezTo>
                        <a:pt x="545" y="527"/>
                        <a:pt x="536" y="529"/>
                        <a:pt x="528" y="526"/>
                      </a:cubicBezTo>
                      <a:cubicBezTo>
                        <a:pt x="513" y="520"/>
                        <a:pt x="500" y="513"/>
                        <a:pt x="482" y="519"/>
                      </a:cubicBezTo>
                      <a:cubicBezTo>
                        <a:pt x="475" y="522"/>
                        <a:pt x="468" y="513"/>
                        <a:pt x="463" y="507"/>
                      </a:cubicBezTo>
                      <a:cubicBezTo>
                        <a:pt x="453" y="493"/>
                        <a:pt x="441" y="485"/>
                        <a:pt x="422" y="480"/>
                      </a:cubicBezTo>
                      <a:cubicBezTo>
                        <a:pt x="405" y="475"/>
                        <a:pt x="385" y="472"/>
                        <a:pt x="369" y="458"/>
                      </a:cubicBezTo>
                      <a:cubicBezTo>
                        <a:pt x="358" y="449"/>
                        <a:pt x="338" y="452"/>
                        <a:pt x="322" y="448"/>
                      </a:cubicBezTo>
                      <a:cubicBezTo>
                        <a:pt x="311" y="445"/>
                        <a:pt x="302" y="442"/>
                        <a:pt x="294" y="435"/>
                      </a:cubicBezTo>
                      <a:cubicBezTo>
                        <a:pt x="294" y="435"/>
                        <a:pt x="294" y="435"/>
                        <a:pt x="294" y="435"/>
                      </a:cubicBezTo>
                      <a:cubicBezTo>
                        <a:pt x="278" y="422"/>
                        <a:pt x="257" y="417"/>
                        <a:pt x="242" y="403"/>
                      </a:cubicBezTo>
                      <a:cubicBezTo>
                        <a:pt x="242" y="403"/>
                        <a:pt x="242" y="403"/>
                        <a:pt x="242" y="403"/>
                      </a:cubicBezTo>
                      <a:cubicBezTo>
                        <a:pt x="239" y="394"/>
                        <a:pt x="229" y="389"/>
                        <a:pt x="226" y="379"/>
                      </a:cubicBezTo>
                      <a:cubicBezTo>
                        <a:pt x="224" y="375"/>
                        <a:pt x="219" y="372"/>
                        <a:pt x="216" y="373"/>
                      </a:cubicBezTo>
                      <a:cubicBezTo>
                        <a:pt x="199" y="379"/>
                        <a:pt x="192" y="365"/>
                        <a:pt x="182" y="356"/>
                      </a:cubicBezTo>
                      <a:cubicBezTo>
                        <a:pt x="168" y="344"/>
                        <a:pt x="154" y="331"/>
                        <a:pt x="133" y="330"/>
                      </a:cubicBezTo>
                      <a:cubicBezTo>
                        <a:pt x="118" y="329"/>
                        <a:pt x="117" y="312"/>
                        <a:pt x="110" y="303"/>
                      </a:cubicBezTo>
                      <a:cubicBezTo>
                        <a:pt x="110" y="303"/>
                        <a:pt x="110" y="303"/>
                        <a:pt x="110" y="303"/>
                      </a:cubicBezTo>
                      <a:cubicBezTo>
                        <a:pt x="106" y="304"/>
                        <a:pt x="107" y="298"/>
                        <a:pt x="102" y="297"/>
                      </a:cubicBezTo>
                      <a:cubicBezTo>
                        <a:pt x="80" y="288"/>
                        <a:pt x="56" y="285"/>
                        <a:pt x="33" y="277"/>
                      </a:cubicBezTo>
                      <a:cubicBezTo>
                        <a:pt x="32" y="277"/>
                        <a:pt x="31" y="276"/>
                        <a:pt x="30" y="275"/>
                      </a:cubicBezTo>
                      <a:cubicBezTo>
                        <a:pt x="30" y="275"/>
                        <a:pt x="30" y="275"/>
                        <a:pt x="30" y="275"/>
                      </a:cubicBezTo>
                      <a:cubicBezTo>
                        <a:pt x="27" y="269"/>
                        <a:pt x="22" y="265"/>
                        <a:pt x="16" y="263"/>
                      </a:cubicBezTo>
                      <a:cubicBezTo>
                        <a:pt x="0" y="259"/>
                        <a:pt x="6" y="253"/>
                        <a:pt x="14" y="247"/>
                      </a:cubicBezTo>
                      <a:cubicBezTo>
                        <a:pt x="14" y="247"/>
                        <a:pt x="14" y="247"/>
                        <a:pt x="14" y="247"/>
                      </a:cubicBezTo>
                      <a:cubicBezTo>
                        <a:pt x="16" y="244"/>
                        <a:pt x="20" y="251"/>
                        <a:pt x="21" y="246"/>
                      </a:cubicBezTo>
                      <a:cubicBezTo>
                        <a:pt x="27" y="222"/>
                        <a:pt x="50" y="223"/>
                        <a:pt x="66" y="215"/>
                      </a:cubicBezTo>
                      <a:cubicBezTo>
                        <a:pt x="66" y="215"/>
                        <a:pt x="66" y="215"/>
                        <a:pt x="66" y="215"/>
                      </a:cubicBezTo>
                      <a:cubicBezTo>
                        <a:pt x="70" y="208"/>
                        <a:pt x="75" y="201"/>
                        <a:pt x="80" y="194"/>
                      </a:cubicBezTo>
                      <a:cubicBezTo>
                        <a:pt x="88" y="180"/>
                        <a:pt x="85" y="163"/>
                        <a:pt x="71" y="155"/>
                      </a:cubicBezTo>
                      <a:cubicBezTo>
                        <a:pt x="66" y="151"/>
                        <a:pt x="61" y="149"/>
                        <a:pt x="60" y="142"/>
                      </a:cubicBezTo>
                      <a:cubicBezTo>
                        <a:pt x="58" y="135"/>
                        <a:pt x="53" y="126"/>
                        <a:pt x="60" y="120"/>
                      </a:cubicBezTo>
                      <a:cubicBezTo>
                        <a:pt x="67" y="114"/>
                        <a:pt x="73" y="119"/>
                        <a:pt x="79" y="124"/>
                      </a:cubicBezTo>
                      <a:cubicBezTo>
                        <a:pt x="85" y="128"/>
                        <a:pt x="92" y="129"/>
                        <a:pt x="98" y="123"/>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58" name="9Slide.vn 3">
                  <a:extLst>
                    <a:ext uri="{FF2B5EF4-FFF2-40B4-BE49-F238E27FC236}">
                      <a16:creationId xmlns:a16="http://schemas.microsoft.com/office/drawing/2014/main" xmlns="" id="{02171A20-1E0B-6F0D-3D16-6CF5820EAB28}"/>
                    </a:ext>
                  </a:extLst>
                </p:cNvPr>
                <p:cNvSpPr>
                  <a:spLocks/>
                </p:cNvSpPr>
                <p:nvPr>
                  <p:custDataLst>
                    <p:tags r:id="rId42"/>
                  </p:custDataLst>
                </p:nvPr>
              </p:nvSpPr>
              <p:spPr bwMode="auto">
                <a:xfrm>
                  <a:off x="4777294" y="742343"/>
                  <a:ext cx="622783" cy="456225"/>
                </a:xfrm>
                <a:custGeom>
                  <a:avLst/>
                  <a:gdLst>
                    <a:gd name="T0" fmla="*/ 20 w 580"/>
                    <a:gd name="T1" fmla="*/ 73 h 425"/>
                    <a:gd name="T2" fmla="*/ 36 w 580"/>
                    <a:gd name="T3" fmla="*/ 41 h 425"/>
                    <a:gd name="T4" fmla="*/ 69 w 580"/>
                    <a:gd name="T5" fmla="*/ 15 h 425"/>
                    <a:gd name="T6" fmla="*/ 152 w 580"/>
                    <a:gd name="T7" fmla="*/ 57 h 425"/>
                    <a:gd name="T8" fmla="*/ 160 w 580"/>
                    <a:gd name="T9" fmla="*/ 65 h 425"/>
                    <a:gd name="T10" fmla="*/ 260 w 580"/>
                    <a:gd name="T11" fmla="*/ 137 h 425"/>
                    <a:gd name="T12" fmla="*/ 266 w 580"/>
                    <a:gd name="T13" fmla="*/ 128 h 425"/>
                    <a:gd name="T14" fmla="*/ 297 w 580"/>
                    <a:gd name="T15" fmla="*/ 78 h 425"/>
                    <a:gd name="T16" fmla="*/ 347 w 580"/>
                    <a:gd name="T17" fmla="*/ 19 h 425"/>
                    <a:gd name="T18" fmla="*/ 390 w 580"/>
                    <a:gd name="T19" fmla="*/ 25 h 425"/>
                    <a:gd name="T20" fmla="*/ 412 w 580"/>
                    <a:gd name="T21" fmla="*/ 69 h 425"/>
                    <a:gd name="T22" fmla="*/ 433 w 580"/>
                    <a:gd name="T23" fmla="*/ 117 h 425"/>
                    <a:gd name="T24" fmla="*/ 435 w 580"/>
                    <a:gd name="T25" fmla="*/ 130 h 425"/>
                    <a:gd name="T26" fmla="*/ 459 w 580"/>
                    <a:gd name="T27" fmla="*/ 156 h 425"/>
                    <a:gd name="T28" fmla="*/ 507 w 580"/>
                    <a:gd name="T29" fmla="*/ 171 h 425"/>
                    <a:gd name="T30" fmla="*/ 533 w 580"/>
                    <a:gd name="T31" fmla="*/ 223 h 425"/>
                    <a:gd name="T32" fmla="*/ 564 w 580"/>
                    <a:gd name="T33" fmla="*/ 281 h 425"/>
                    <a:gd name="T34" fmla="*/ 555 w 580"/>
                    <a:gd name="T35" fmla="*/ 366 h 425"/>
                    <a:gd name="T36" fmla="*/ 547 w 580"/>
                    <a:gd name="T37" fmla="*/ 421 h 425"/>
                    <a:gd name="T38" fmla="*/ 484 w 580"/>
                    <a:gd name="T39" fmla="*/ 378 h 425"/>
                    <a:gd name="T40" fmla="*/ 417 w 580"/>
                    <a:gd name="T41" fmla="*/ 292 h 425"/>
                    <a:gd name="T42" fmla="*/ 387 w 580"/>
                    <a:gd name="T43" fmla="*/ 282 h 425"/>
                    <a:gd name="T44" fmla="*/ 374 w 580"/>
                    <a:gd name="T45" fmla="*/ 266 h 425"/>
                    <a:gd name="T46" fmla="*/ 332 w 580"/>
                    <a:gd name="T47" fmla="*/ 268 h 425"/>
                    <a:gd name="T48" fmla="*/ 273 w 580"/>
                    <a:gd name="T49" fmla="*/ 272 h 425"/>
                    <a:gd name="T50" fmla="*/ 228 w 580"/>
                    <a:gd name="T51" fmla="*/ 288 h 425"/>
                    <a:gd name="T52" fmla="*/ 185 w 580"/>
                    <a:gd name="T53" fmla="*/ 273 h 425"/>
                    <a:gd name="T54" fmla="*/ 143 w 580"/>
                    <a:gd name="T55" fmla="*/ 241 h 425"/>
                    <a:gd name="T56" fmla="*/ 122 w 580"/>
                    <a:gd name="T57" fmla="*/ 221 h 425"/>
                    <a:gd name="T58" fmla="*/ 101 w 580"/>
                    <a:gd name="T59" fmla="*/ 227 h 425"/>
                    <a:gd name="T60" fmla="*/ 46 w 580"/>
                    <a:gd name="T61" fmla="*/ 175 h 425"/>
                    <a:gd name="T62" fmla="*/ 23 w 580"/>
                    <a:gd name="T63" fmla="*/ 146 h 425"/>
                    <a:gd name="T64" fmla="*/ 8 w 580"/>
                    <a:gd name="T65" fmla="*/ 8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0" h="425">
                      <a:moveTo>
                        <a:pt x="8" y="85"/>
                      </a:moveTo>
                      <a:cubicBezTo>
                        <a:pt x="13" y="83"/>
                        <a:pt x="18" y="78"/>
                        <a:pt x="20" y="73"/>
                      </a:cubicBezTo>
                      <a:cubicBezTo>
                        <a:pt x="29" y="63"/>
                        <a:pt x="22" y="47"/>
                        <a:pt x="36" y="41"/>
                      </a:cubicBezTo>
                      <a:cubicBezTo>
                        <a:pt x="36" y="41"/>
                        <a:pt x="36" y="41"/>
                        <a:pt x="36" y="41"/>
                      </a:cubicBezTo>
                      <a:cubicBezTo>
                        <a:pt x="45" y="36"/>
                        <a:pt x="45" y="24"/>
                        <a:pt x="52" y="17"/>
                      </a:cubicBezTo>
                      <a:cubicBezTo>
                        <a:pt x="57" y="10"/>
                        <a:pt x="65" y="5"/>
                        <a:pt x="69" y="15"/>
                      </a:cubicBezTo>
                      <a:cubicBezTo>
                        <a:pt x="77" y="38"/>
                        <a:pt x="100" y="36"/>
                        <a:pt x="116" y="39"/>
                      </a:cubicBezTo>
                      <a:cubicBezTo>
                        <a:pt x="131" y="42"/>
                        <a:pt x="140" y="50"/>
                        <a:pt x="152" y="57"/>
                      </a:cubicBezTo>
                      <a:cubicBezTo>
                        <a:pt x="153" y="58"/>
                        <a:pt x="155" y="60"/>
                        <a:pt x="156" y="61"/>
                      </a:cubicBezTo>
                      <a:cubicBezTo>
                        <a:pt x="158" y="63"/>
                        <a:pt x="159" y="65"/>
                        <a:pt x="160" y="65"/>
                      </a:cubicBezTo>
                      <a:cubicBezTo>
                        <a:pt x="189" y="67"/>
                        <a:pt x="198" y="89"/>
                        <a:pt x="208" y="111"/>
                      </a:cubicBezTo>
                      <a:cubicBezTo>
                        <a:pt x="213" y="122"/>
                        <a:pt x="247" y="138"/>
                        <a:pt x="260" y="137"/>
                      </a:cubicBezTo>
                      <a:cubicBezTo>
                        <a:pt x="260" y="137"/>
                        <a:pt x="260" y="137"/>
                        <a:pt x="260" y="137"/>
                      </a:cubicBezTo>
                      <a:cubicBezTo>
                        <a:pt x="260" y="134"/>
                        <a:pt x="269" y="138"/>
                        <a:pt x="266" y="128"/>
                      </a:cubicBezTo>
                      <a:cubicBezTo>
                        <a:pt x="261" y="115"/>
                        <a:pt x="275" y="108"/>
                        <a:pt x="284" y="103"/>
                      </a:cubicBezTo>
                      <a:cubicBezTo>
                        <a:pt x="294" y="97"/>
                        <a:pt x="301" y="92"/>
                        <a:pt x="297" y="78"/>
                      </a:cubicBezTo>
                      <a:cubicBezTo>
                        <a:pt x="295" y="68"/>
                        <a:pt x="302" y="61"/>
                        <a:pt x="312" y="57"/>
                      </a:cubicBezTo>
                      <a:cubicBezTo>
                        <a:pt x="331" y="51"/>
                        <a:pt x="345" y="41"/>
                        <a:pt x="347" y="19"/>
                      </a:cubicBezTo>
                      <a:cubicBezTo>
                        <a:pt x="348" y="11"/>
                        <a:pt x="350" y="0"/>
                        <a:pt x="363" y="4"/>
                      </a:cubicBezTo>
                      <a:cubicBezTo>
                        <a:pt x="374" y="7"/>
                        <a:pt x="389" y="9"/>
                        <a:pt x="390" y="25"/>
                      </a:cubicBezTo>
                      <a:cubicBezTo>
                        <a:pt x="391" y="43"/>
                        <a:pt x="400" y="57"/>
                        <a:pt x="412" y="69"/>
                      </a:cubicBezTo>
                      <a:cubicBezTo>
                        <a:pt x="412" y="69"/>
                        <a:pt x="412" y="69"/>
                        <a:pt x="412" y="69"/>
                      </a:cubicBezTo>
                      <a:cubicBezTo>
                        <a:pt x="415" y="73"/>
                        <a:pt x="419" y="74"/>
                        <a:pt x="423" y="77"/>
                      </a:cubicBezTo>
                      <a:cubicBezTo>
                        <a:pt x="438" y="90"/>
                        <a:pt x="440" y="98"/>
                        <a:pt x="433" y="117"/>
                      </a:cubicBezTo>
                      <a:cubicBezTo>
                        <a:pt x="432" y="120"/>
                        <a:pt x="430" y="123"/>
                        <a:pt x="432" y="126"/>
                      </a:cubicBezTo>
                      <a:cubicBezTo>
                        <a:pt x="433" y="127"/>
                        <a:pt x="434" y="129"/>
                        <a:pt x="435" y="130"/>
                      </a:cubicBezTo>
                      <a:cubicBezTo>
                        <a:pt x="444" y="138"/>
                        <a:pt x="445" y="150"/>
                        <a:pt x="450" y="159"/>
                      </a:cubicBezTo>
                      <a:cubicBezTo>
                        <a:pt x="455" y="163"/>
                        <a:pt x="457" y="158"/>
                        <a:pt x="459" y="156"/>
                      </a:cubicBezTo>
                      <a:cubicBezTo>
                        <a:pt x="468" y="146"/>
                        <a:pt x="480" y="147"/>
                        <a:pt x="491" y="149"/>
                      </a:cubicBezTo>
                      <a:cubicBezTo>
                        <a:pt x="502" y="152"/>
                        <a:pt x="511" y="160"/>
                        <a:pt x="507" y="171"/>
                      </a:cubicBezTo>
                      <a:cubicBezTo>
                        <a:pt x="501" y="186"/>
                        <a:pt x="507" y="191"/>
                        <a:pt x="519" y="198"/>
                      </a:cubicBezTo>
                      <a:cubicBezTo>
                        <a:pt x="527" y="203"/>
                        <a:pt x="529" y="214"/>
                        <a:pt x="533" y="223"/>
                      </a:cubicBezTo>
                      <a:cubicBezTo>
                        <a:pt x="537" y="232"/>
                        <a:pt x="541" y="238"/>
                        <a:pt x="550" y="244"/>
                      </a:cubicBezTo>
                      <a:cubicBezTo>
                        <a:pt x="561" y="252"/>
                        <a:pt x="562" y="268"/>
                        <a:pt x="564" y="281"/>
                      </a:cubicBezTo>
                      <a:cubicBezTo>
                        <a:pt x="567" y="297"/>
                        <a:pt x="580" y="312"/>
                        <a:pt x="568" y="330"/>
                      </a:cubicBezTo>
                      <a:cubicBezTo>
                        <a:pt x="541" y="337"/>
                        <a:pt x="539" y="342"/>
                        <a:pt x="555" y="366"/>
                      </a:cubicBezTo>
                      <a:cubicBezTo>
                        <a:pt x="558" y="371"/>
                        <a:pt x="561" y="376"/>
                        <a:pt x="563" y="381"/>
                      </a:cubicBezTo>
                      <a:cubicBezTo>
                        <a:pt x="568" y="392"/>
                        <a:pt x="559" y="416"/>
                        <a:pt x="547" y="421"/>
                      </a:cubicBezTo>
                      <a:cubicBezTo>
                        <a:pt x="537" y="425"/>
                        <a:pt x="529" y="418"/>
                        <a:pt x="521" y="412"/>
                      </a:cubicBezTo>
                      <a:cubicBezTo>
                        <a:pt x="507" y="402"/>
                        <a:pt x="502" y="383"/>
                        <a:pt x="484" y="378"/>
                      </a:cubicBezTo>
                      <a:cubicBezTo>
                        <a:pt x="481" y="378"/>
                        <a:pt x="479" y="374"/>
                        <a:pt x="479" y="370"/>
                      </a:cubicBezTo>
                      <a:cubicBezTo>
                        <a:pt x="484" y="324"/>
                        <a:pt x="454" y="305"/>
                        <a:pt x="417" y="292"/>
                      </a:cubicBezTo>
                      <a:cubicBezTo>
                        <a:pt x="412" y="287"/>
                        <a:pt x="406" y="284"/>
                        <a:pt x="399" y="286"/>
                      </a:cubicBezTo>
                      <a:cubicBezTo>
                        <a:pt x="394" y="287"/>
                        <a:pt x="394" y="274"/>
                        <a:pt x="387" y="282"/>
                      </a:cubicBezTo>
                      <a:cubicBezTo>
                        <a:pt x="382" y="281"/>
                        <a:pt x="379" y="278"/>
                        <a:pt x="377" y="274"/>
                      </a:cubicBezTo>
                      <a:cubicBezTo>
                        <a:pt x="376" y="271"/>
                        <a:pt x="375" y="268"/>
                        <a:pt x="374" y="266"/>
                      </a:cubicBezTo>
                      <a:cubicBezTo>
                        <a:pt x="370" y="257"/>
                        <a:pt x="370" y="243"/>
                        <a:pt x="355" y="244"/>
                      </a:cubicBezTo>
                      <a:cubicBezTo>
                        <a:pt x="341" y="245"/>
                        <a:pt x="333" y="257"/>
                        <a:pt x="332" y="268"/>
                      </a:cubicBezTo>
                      <a:cubicBezTo>
                        <a:pt x="331" y="289"/>
                        <a:pt x="321" y="287"/>
                        <a:pt x="308" y="282"/>
                      </a:cubicBezTo>
                      <a:cubicBezTo>
                        <a:pt x="297" y="277"/>
                        <a:pt x="284" y="279"/>
                        <a:pt x="273" y="272"/>
                      </a:cubicBezTo>
                      <a:cubicBezTo>
                        <a:pt x="269" y="269"/>
                        <a:pt x="266" y="273"/>
                        <a:pt x="263" y="275"/>
                      </a:cubicBezTo>
                      <a:cubicBezTo>
                        <a:pt x="253" y="285"/>
                        <a:pt x="240" y="284"/>
                        <a:pt x="228" y="288"/>
                      </a:cubicBezTo>
                      <a:cubicBezTo>
                        <a:pt x="222" y="289"/>
                        <a:pt x="216" y="288"/>
                        <a:pt x="214" y="283"/>
                      </a:cubicBezTo>
                      <a:cubicBezTo>
                        <a:pt x="207" y="270"/>
                        <a:pt x="197" y="270"/>
                        <a:pt x="185" y="273"/>
                      </a:cubicBezTo>
                      <a:cubicBezTo>
                        <a:pt x="173" y="276"/>
                        <a:pt x="161" y="273"/>
                        <a:pt x="151" y="266"/>
                      </a:cubicBezTo>
                      <a:cubicBezTo>
                        <a:pt x="146" y="258"/>
                        <a:pt x="140" y="251"/>
                        <a:pt x="143" y="241"/>
                      </a:cubicBezTo>
                      <a:cubicBezTo>
                        <a:pt x="148" y="223"/>
                        <a:pt x="138" y="215"/>
                        <a:pt x="124" y="210"/>
                      </a:cubicBezTo>
                      <a:cubicBezTo>
                        <a:pt x="118" y="214"/>
                        <a:pt x="121" y="218"/>
                        <a:pt x="122" y="221"/>
                      </a:cubicBezTo>
                      <a:cubicBezTo>
                        <a:pt x="123" y="228"/>
                        <a:pt x="123" y="234"/>
                        <a:pt x="115" y="235"/>
                      </a:cubicBezTo>
                      <a:cubicBezTo>
                        <a:pt x="108" y="237"/>
                        <a:pt x="103" y="233"/>
                        <a:pt x="101" y="227"/>
                      </a:cubicBezTo>
                      <a:cubicBezTo>
                        <a:pt x="98" y="211"/>
                        <a:pt x="89" y="206"/>
                        <a:pt x="73" y="206"/>
                      </a:cubicBezTo>
                      <a:cubicBezTo>
                        <a:pt x="55" y="206"/>
                        <a:pt x="52" y="187"/>
                        <a:pt x="46" y="175"/>
                      </a:cubicBezTo>
                      <a:cubicBezTo>
                        <a:pt x="43" y="168"/>
                        <a:pt x="40" y="162"/>
                        <a:pt x="33" y="157"/>
                      </a:cubicBezTo>
                      <a:cubicBezTo>
                        <a:pt x="28" y="155"/>
                        <a:pt x="23" y="151"/>
                        <a:pt x="23" y="146"/>
                      </a:cubicBezTo>
                      <a:cubicBezTo>
                        <a:pt x="23" y="131"/>
                        <a:pt x="16" y="119"/>
                        <a:pt x="6" y="109"/>
                      </a:cubicBezTo>
                      <a:cubicBezTo>
                        <a:pt x="0" y="101"/>
                        <a:pt x="2" y="93"/>
                        <a:pt x="8" y="85"/>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59" name="9Slide.vn 4">
                  <a:extLst>
                    <a:ext uri="{FF2B5EF4-FFF2-40B4-BE49-F238E27FC236}">
                      <a16:creationId xmlns:a16="http://schemas.microsoft.com/office/drawing/2014/main" xmlns="" id="{D3210DBD-4656-19A6-CE73-1641D630B5DB}"/>
                    </a:ext>
                  </a:extLst>
                </p:cNvPr>
                <p:cNvSpPr>
                  <a:spLocks/>
                </p:cNvSpPr>
                <p:nvPr>
                  <p:custDataLst>
                    <p:tags r:id="rId43"/>
                  </p:custDataLst>
                </p:nvPr>
              </p:nvSpPr>
              <p:spPr bwMode="auto">
                <a:xfrm>
                  <a:off x="5550704" y="497575"/>
                  <a:ext cx="454777" cy="508365"/>
                </a:xfrm>
                <a:custGeom>
                  <a:avLst/>
                  <a:gdLst>
                    <a:gd name="T0" fmla="*/ 88 w 424"/>
                    <a:gd name="T1" fmla="*/ 222 h 474"/>
                    <a:gd name="T2" fmla="*/ 92 w 424"/>
                    <a:gd name="T3" fmla="*/ 218 h 474"/>
                    <a:gd name="T4" fmla="*/ 104 w 424"/>
                    <a:gd name="T5" fmla="*/ 220 h 474"/>
                    <a:gd name="T6" fmla="*/ 132 w 424"/>
                    <a:gd name="T7" fmla="*/ 212 h 474"/>
                    <a:gd name="T8" fmla="*/ 164 w 424"/>
                    <a:gd name="T9" fmla="*/ 182 h 474"/>
                    <a:gd name="T10" fmla="*/ 164 w 424"/>
                    <a:gd name="T11" fmla="*/ 182 h 474"/>
                    <a:gd name="T12" fmla="*/ 163 w 424"/>
                    <a:gd name="T13" fmla="*/ 133 h 474"/>
                    <a:gd name="T14" fmla="*/ 160 w 424"/>
                    <a:gd name="T15" fmla="*/ 112 h 474"/>
                    <a:gd name="T16" fmla="*/ 189 w 424"/>
                    <a:gd name="T17" fmla="*/ 87 h 474"/>
                    <a:gd name="T18" fmla="*/ 235 w 424"/>
                    <a:gd name="T19" fmla="*/ 64 h 474"/>
                    <a:gd name="T20" fmla="*/ 260 w 424"/>
                    <a:gd name="T21" fmla="*/ 54 h 474"/>
                    <a:gd name="T22" fmla="*/ 295 w 424"/>
                    <a:gd name="T23" fmla="*/ 48 h 474"/>
                    <a:gd name="T24" fmla="*/ 310 w 424"/>
                    <a:gd name="T25" fmla="*/ 34 h 474"/>
                    <a:gd name="T26" fmla="*/ 315 w 424"/>
                    <a:gd name="T27" fmla="*/ 26 h 474"/>
                    <a:gd name="T28" fmla="*/ 354 w 424"/>
                    <a:gd name="T29" fmla="*/ 29 h 474"/>
                    <a:gd name="T30" fmla="*/ 361 w 424"/>
                    <a:gd name="T31" fmla="*/ 39 h 474"/>
                    <a:gd name="T32" fmla="*/ 390 w 424"/>
                    <a:gd name="T33" fmla="*/ 65 h 474"/>
                    <a:gd name="T34" fmla="*/ 409 w 424"/>
                    <a:gd name="T35" fmla="*/ 82 h 474"/>
                    <a:gd name="T36" fmla="*/ 413 w 424"/>
                    <a:gd name="T37" fmla="*/ 116 h 474"/>
                    <a:gd name="T38" fmla="*/ 404 w 424"/>
                    <a:gd name="T39" fmla="*/ 132 h 474"/>
                    <a:gd name="T40" fmla="*/ 375 w 424"/>
                    <a:gd name="T41" fmla="*/ 155 h 474"/>
                    <a:gd name="T42" fmla="*/ 330 w 424"/>
                    <a:gd name="T43" fmla="*/ 195 h 474"/>
                    <a:gd name="T44" fmla="*/ 344 w 424"/>
                    <a:gd name="T45" fmla="*/ 218 h 474"/>
                    <a:gd name="T46" fmla="*/ 348 w 424"/>
                    <a:gd name="T47" fmla="*/ 222 h 474"/>
                    <a:gd name="T48" fmla="*/ 382 w 424"/>
                    <a:gd name="T49" fmla="*/ 250 h 474"/>
                    <a:gd name="T50" fmla="*/ 397 w 424"/>
                    <a:gd name="T51" fmla="*/ 279 h 474"/>
                    <a:gd name="T52" fmla="*/ 361 w 424"/>
                    <a:gd name="T53" fmla="*/ 301 h 474"/>
                    <a:gd name="T54" fmla="*/ 332 w 424"/>
                    <a:gd name="T55" fmla="*/ 296 h 474"/>
                    <a:gd name="T56" fmla="*/ 317 w 424"/>
                    <a:gd name="T57" fmla="*/ 292 h 474"/>
                    <a:gd name="T58" fmla="*/ 296 w 424"/>
                    <a:gd name="T59" fmla="*/ 282 h 474"/>
                    <a:gd name="T60" fmla="*/ 274 w 424"/>
                    <a:gd name="T61" fmla="*/ 299 h 474"/>
                    <a:gd name="T62" fmla="*/ 270 w 424"/>
                    <a:gd name="T63" fmla="*/ 310 h 474"/>
                    <a:gd name="T64" fmla="*/ 265 w 424"/>
                    <a:gd name="T65" fmla="*/ 328 h 474"/>
                    <a:gd name="T66" fmla="*/ 242 w 424"/>
                    <a:gd name="T67" fmla="*/ 402 h 474"/>
                    <a:gd name="T68" fmla="*/ 239 w 424"/>
                    <a:gd name="T69" fmla="*/ 413 h 474"/>
                    <a:gd name="T70" fmla="*/ 221 w 424"/>
                    <a:gd name="T71" fmla="*/ 423 h 474"/>
                    <a:gd name="T72" fmla="*/ 190 w 424"/>
                    <a:gd name="T73" fmla="*/ 447 h 474"/>
                    <a:gd name="T74" fmla="*/ 184 w 424"/>
                    <a:gd name="T75" fmla="*/ 461 h 474"/>
                    <a:gd name="T76" fmla="*/ 136 w 424"/>
                    <a:gd name="T77" fmla="*/ 468 h 474"/>
                    <a:gd name="T78" fmla="*/ 130 w 424"/>
                    <a:gd name="T79" fmla="*/ 462 h 474"/>
                    <a:gd name="T80" fmla="*/ 91 w 424"/>
                    <a:gd name="T81" fmla="*/ 429 h 474"/>
                    <a:gd name="T82" fmla="*/ 77 w 424"/>
                    <a:gd name="T83" fmla="*/ 433 h 474"/>
                    <a:gd name="T84" fmla="*/ 63 w 424"/>
                    <a:gd name="T85" fmla="*/ 436 h 474"/>
                    <a:gd name="T86" fmla="*/ 64 w 424"/>
                    <a:gd name="T87" fmla="*/ 423 h 474"/>
                    <a:gd name="T88" fmla="*/ 69 w 424"/>
                    <a:gd name="T89" fmla="*/ 409 h 474"/>
                    <a:gd name="T90" fmla="*/ 66 w 424"/>
                    <a:gd name="T91" fmla="*/ 405 h 474"/>
                    <a:gd name="T92" fmla="*/ 56 w 424"/>
                    <a:gd name="T93" fmla="*/ 393 h 474"/>
                    <a:gd name="T94" fmla="*/ 51 w 424"/>
                    <a:gd name="T95" fmla="*/ 389 h 474"/>
                    <a:gd name="T96" fmla="*/ 21 w 424"/>
                    <a:gd name="T97" fmla="*/ 342 h 474"/>
                    <a:gd name="T98" fmla="*/ 22 w 424"/>
                    <a:gd name="T99" fmla="*/ 324 h 474"/>
                    <a:gd name="T100" fmla="*/ 19 w 424"/>
                    <a:gd name="T101" fmla="*/ 295 h 474"/>
                    <a:gd name="T102" fmla="*/ 12 w 424"/>
                    <a:gd name="T103" fmla="*/ 266 h 474"/>
                    <a:gd name="T104" fmla="*/ 16 w 424"/>
                    <a:gd name="T105" fmla="*/ 262 h 474"/>
                    <a:gd name="T106" fmla="*/ 56 w 424"/>
                    <a:gd name="T107" fmla="*/ 226 h 474"/>
                    <a:gd name="T108" fmla="*/ 56 w 424"/>
                    <a:gd name="T109" fmla="*/ 226 h 474"/>
                    <a:gd name="T110" fmla="*/ 88 w 424"/>
                    <a:gd name="T111" fmla="*/ 222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4" h="474">
                      <a:moveTo>
                        <a:pt x="88" y="222"/>
                      </a:moveTo>
                      <a:cubicBezTo>
                        <a:pt x="89" y="221"/>
                        <a:pt x="91" y="219"/>
                        <a:pt x="92" y="218"/>
                      </a:cubicBezTo>
                      <a:cubicBezTo>
                        <a:pt x="97" y="214"/>
                        <a:pt x="100" y="218"/>
                        <a:pt x="104" y="220"/>
                      </a:cubicBezTo>
                      <a:cubicBezTo>
                        <a:pt x="115" y="224"/>
                        <a:pt x="126" y="223"/>
                        <a:pt x="132" y="212"/>
                      </a:cubicBezTo>
                      <a:cubicBezTo>
                        <a:pt x="139" y="198"/>
                        <a:pt x="152" y="190"/>
                        <a:pt x="164" y="182"/>
                      </a:cubicBezTo>
                      <a:cubicBezTo>
                        <a:pt x="164" y="182"/>
                        <a:pt x="164" y="182"/>
                        <a:pt x="164" y="182"/>
                      </a:cubicBezTo>
                      <a:cubicBezTo>
                        <a:pt x="178" y="166"/>
                        <a:pt x="165" y="150"/>
                        <a:pt x="163" y="133"/>
                      </a:cubicBezTo>
                      <a:cubicBezTo>
                        <a:pt x="163" y="126"/>
                        <a:pt x="155" y="113"/>
                        <a:pt x="160" y="112"/>
                      </a:cubicBezTo>
                      <a:cubicBezTo>
                        <a:pt x="175" y="108"/>
                        <a:pt x="175" y="87"/>
                        <a:pt x="189" y="87"/>
                      </a:cubicBezTo>
                      <a:cubicBezTo>
                        <a:pt x="209" y="87"/>
                        <a:pt x="222" y="74"/>
                        <a:pt x="235" y="64"/>
                      </a:cubicBezTo>
                      <a:cubicBezTo>
                        <a:pt x="243" y="57"/>
                        <a:pt x="249" y="53"/>
                        <a:pt x="260" y="54"/>
                      </a:cubicBezTo>
                      <a:cubicBezTo>
                        <a:pt x="271" y="56"/>
                        <a:pt x="283" y="51"/>
                        <a:pt x="295" y="48"/>
                      </a:cubicBezTo>
                      <a:cubicBezTo>
                        <a:pt x="302" y="46"/>
                        <a:pt x="308" y="43"/>
                        <a:pt x="310" y="34"/>
                      </a:cubicBezTo>
                      <a:cubicBezTo>
                        <a:pt x="311" y="31"/>
                        <a:pt x="313" y="28"/>
                        <a:pt x="315" y="26"/>
                      </a:cubicBezTo>
                      <a:cubicBezTo>
                        <a:pt x="336" y="0"/>
                        <a:pt x="337" y="0"/>
                        <a:pt x="354" y="29"/>
                      </a:cubicBezTo>
                      <a:cubicBezTo>
                        <a:pt x="356" y="32"/>
                        <a:pt x="355" y="39"/>
                        <a:pt x="361" y="39"/>
                      </a:cubicBezTo>
                      <a:cubicBezTo>
                        <a:pt x="380" y="38"/>
                        <a:pt x="384" y="52"/>
                        <a:pt x="390" y="65"/>
                      </a:cubicBezTo>
                      <a:cubicBezTo>
                        <a:pt x="394" y="73"/>
                        <a:pt x="401" y="77"/>
                        <a:pt x="409" y="82"/>
                      </a:cubicBezTo>
                      <a:cubicBezTo>
                        <a:pt x="423" y="92"/>
                        <a:pt x="424" y="103"/>
                        <a:pt x="413" y="116"/>
                      </a:cubicBezTo>
                      <a:cubicBezTo>
                        <a:pt x="409" y="121"/>
                        <a:pt x="407" y="126"/>
                        <a:pt x="404" y="132"/>
                      </a:cubicBezTo>
                      <a:cubicBezTo>
                        <a:pt x="399" y="145"/>
                        <a:pt x="390" y="153"/>
                        <a:pt x="375" y="155"/>
                      </a:cubicBezTo>
                      <a:cubicBezTo>
                        <a:pt x="353" y="159"/>
                        <a:pt x="342" y="179"/>
                        <a:pt x="330" y="195"/>
                      </a:cubicBezTo>
                      <a:cubicBezTo>
                        <a:pt x="319" y="208"/>
                        <a:pt x="339" y="210"/>
                        <a:pt x="344" y="218"/>
                      </a:cubicBezTo>
                      <a:cubicBezTo>
                        <a:pt x="345" y="219"/>
                        <a:pt x="347" y="220"/>
                        <a:pt x="348" y="222"/>
                      </a:cubicBezTo>
                      <a:cubicBezTo>
                        <a:pt x="359" y="231"/>
                        <a:pt x="366" y="245"/>
                        <a:pt x="382" y="250"/>
                      </a:cubicBezTo>
                      <a:cubicBezTo>
                        <a:pt x="392" y="254"/>
                        <a:pt x="397" y="267"/>
                        <a:pt x="397" y="279"/>
                      </a:cubicBezTo>
                      <a:cubicBezTo>
                        <a:pt x="397" y="302"/>
                        <a:pt x="380" y="312"/>
                        <a:pt x="361" y="301"/>
                      </a:cubicBezTo>
                      <a:cubicBezTo>
                        <a:pt x="351" y="295"/>
                        <a:pt x="344" y="289"/>
                        <a:pt x="332" y="296"/>
                      </a:cubicBezTo>
                      <a:cubicBezTo>
                        <a:pt x="327" y="298"/>
                        <a:pt x="321" y="296"/>
                        <a:pt x="317" y="292"/>
                      </a:cubicBezTo>
                      <a:cubicBezTo>
                        <a:pt x="311" y="286"/>
                        <a:pt x="304" y="284"/>
                        <a:pt x="296" y="282"/>
                      </a:cubicBezTo>
                      <a:cubicBezTo>
                        <a:pt x="274" y="276"/>
                        <a:pt x="274" y="276"/>
                        <a:pt x="274" y="299"/>
                      </a:cubicBezTo>
                      <a:cubicBezTo>
                        <a:pt x="274" y="303"/>
                        <a:pt x="272" y="306"/>
                        <a:pt x="270" y="310"/>
                      </a:cubicBezTo>
                      <a:cubicBezTo>
                        <a:pt x="265" y="315"/>
                        <a:pt x="264" y="321"/>
                        <a:pt x="265" y="328"/>
                      </a:cubicBezTo>
                      <a:cubicBezTo>
                        <a:pt x="267" y="355"/>
                        <a:pt x="253" y="378"/>
                        <a:pt x="242" y="402"/>
                      </a:cubicBezTo>
                      <a:cubicBezTo>
                        <a:pt x="240" y="405"/>
                        <a:pt x="239" y="409"/>
                        <a:pt x="239" y="413"/>
                      </a:cubicBezTo>
                      <a:cubicBezTo>
                        <a:pt x="238" y="425"/>
                        <a:pt x="231" y="427"/>
                        <a:pt x="221" y="423"/>
                      </a:cubicBezTo>
                      <a:cubicBezTo>
                        <a:pt x="187" y="410"/>
                        <a:pt x="186" y="410"/>
                        <a:pt x="190" y="447"/>
                      </a:cubicBezTo>
                      <a:cubicBezTo>
                        <a:pt x="190" y="453"/>
                        <a:pt x="190" y="460"/>
                        <a:pt x="184" y="461"/>
                      </a:cubicBezTo>
                      <a:cubicBezTo>
                        <a:pt x="168" y="463"/>
                        <a:pt x="153" y="474"/>
                        <a:pt x="136" y="468"/>
                      </a:cubicBezTo>
                      <a:cubicBezTo>
                        <a:pt x="133" y="466"/>
                        <a:pt x="130" y="465"/>
                        <a:pt x="130" y="462"/>
                      </a:cubicBezTo>
                      <a:cubicBezTo>
                        <a:pt x="130" y="436"/>
                        <a:pt x="107" y="436"/>
                        <a:pt x="91" y="429"/>
                      </a:cubicBezTo>
                      <a:cubicBezTo>
                        <a:pt x="84" y="426"/>
                        <a:pt x="81" y="429"/>
                        <a:pt x="77" y="433"/>
                      </a:cubicBezTo>
                      <a:cubicBezTo>
                        <a:pt x="73" y="436"/>
                        <a:pt x="69" y="441"/>
                        <a:pt x="63" y="436"/>
                      </a:cubicBezTo>
                      <a:cubicBezTo>
                        <a:pt x="60" y="433"/>
                        <a:pt x="62" y="428"/>
                        <a:pt x="64" y="423"/>
                      </a:cubicBezTo>
                      <a:cubicBezTo>
                        <a:pt x="66" y="419"/>
                        <a:pt x="70" y="415"/>
                        <a:pt x="69" y="409"/>
                      </a:cubicBezTo>
                      <a:cubicBezTo>
                        <a:pt x="68" y="407"/>
                        <a:pt x="67" y="406"/>
                        <a:pt x="66" y="405"/>
                      </a:cubicBezTo>
                      <a:cubicBezTo>
                        <a:pt x="64" y="400"/>
                        <a:pt x="60" y="396"/>
                        <a:pt x="56" y="393"/>
                      </a:cubicBezTo>
                      <a:cubicBezTo>
                        <a:pt x="54" y="392"/>
                        <a:pt x="53" y="390"/>
                        <a:pt x="51" y="389"/>
                      </a:cubicBezTo>
                      <a:cubicBezTo>
                        <a:pt x="38" y="375"/>
                        <a:pt x="28" y="360"/>
                        <a:pt x="21" y="342"/>
                      </a:cubicBezTo>
                      <a:cubicBezTo>
                        <a:pt x="19" y="335"/>
                        <a:pt x="17" y="328"/>
                        <a:pt x="22" y="324"/>
                      </a:cubicBezTo>
                      <a:cubicBezTo>
                        <a:pt x="34" y="312"/>
                        <a:pt x="26" y="304"/>
                        <a:pt x="19" y="295"/>
                      </a:cubicBezTo>
                      <a:cubicBezTo>
                        <a:pt x="13" y="287"/>
                        <a:pt x="0" y="279"/>
                        <a:pt x="12" y="266"/>
                      </a:cubicBezTo>
                      <a:cubicBezTo>
                        <a:pt x="13" y="265"/>
                        <a:pt x="15" y="263"/>
                        <a:pt x="16" y="262"/>
                      </a:cubicBezTo>
                      <a:cubicBezTo>
                        <a:pt x="31" y="251"/>
                        <a:pt x="42" y="237"/>
                        <a:pt x="56" y="226"/>
                      </a:cubicBezTo>
                      <a:cubicBezTo>
                        <a:pt x="56" y="226"/>
                        <a:pt x="56" y="226"/>
                        <a:pt x="56" y="226"/>
                      </a:cubicBezTo>
                      <a:cubicBezTo>
                        <a:pt x="65" y="218"/>
                        <a:pt x="77" y="222"/>
                        <a:pt x="88" y="222"/>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60" name="9Slide.vn 5">
                  <a:extLst>
                    <a:ext uri="{FF2B5EF4-FFF2-40B4-BE49-F238E27FC236}">
                      <a16:creationId xmlns:a16="http://schemas.microsoft.com/office/drawing/2014/main" xmlns="" id="{31C9F845-947D-C24A-3CFB-7CB3AF4F3FD2}"/>
                    </a:ext>
                  </a:extLst>
                </p:cNvPr>
                <p:cNvSpPr>
                  <a:spLocks/>
                </p:cNvSpPr>
                <p:nvPr>
                  <p:custDataLst>
                    <p:tags r:id="rId44"/>
                  </p:custDataLst>
                </p:nvPr>
              </p:nvSpPr>
              <p:spPr bwMode="auto">
                <a:xfrm>
                  <a:off x="6019963" y="2641107"/>
                  <a:ext cx="524296" cy="469260"/>
                </a:xfrm>
                <a:custGeom>
                  <a:avLst/>
                  <a:gdLst>
                    <a:gd name="T0" fmla="*/ 375 w 489"/>
                    <a:gd name="T1" fmla="*/ 249 h 437"/>
                    <a:gd name="T2" fmla="*/ 383 w 489"/>
                    <a:gd name="T3" fmla="*/ 257 h 437"/>
                    <a:gd name="T4" fmla="*/ 403 w 489"/>
                    <a:gd name="T5" fmla="*/ 277 h 437"/>
                    <a:gd name="T6" fmla="*/ 403 w 489"/>
                    <a:gd name="T7" fmla="*/ 277 h 437"/>
                    <a:gd name="T8" fmla="*/ 455 w 489"/>
                    <a:gd name="T9" fmla="*/ 321 h 437"/>
                    <a:gd name="T10" fmla="*/ 455 w 489"/>
                    <a:gd name="T11" fmla="*/ 321 h 437"/>
                    <a:gd name="T12" fmla="*/ 456 w 489"/>
                    <a:gd name="T13" fmla="*/ 322 h 437"/>
                    <a:gd name="T14" fmla="*/ 455 w 489"/>
                    <a:gd name="T15" fmla="*/ 376 h 437"/>
                    <a:gd name="T16" fmla="*/ 413 w 489"/>
                    <a:gd name="T17" fmla="*/ 425 h 437"/>
                    <a:gd name="T18" fmla="*/ 392 w 489"/>
                    <a:gd name="T19" fmla="*/ 430 h 437"/>
                    <a:gd name="T20" fmla="*/ 372 w 489"/>
                    <a:gd name="T21" fmla="*/ 427 h 437"/>
                    <a:gd name="T22" fmla="*/ 351 w 489"/>
                    <a:gd name="T23" fmla="*/ 418 h 437"/>
                    <a:gd name="T24" fmla="*/ 321 w 489"/>
                    <a:gd name="T25" fmla="*/ 413 h 437"/>
                    <a:gd name="T26" fmla="*/ 288 w 489"/>
                    <a:gd name="T27" fmla="*/ 395 h 437"/>
                    <a:gd name="T28" fmla="*/ 268 w 489"/>
                    <a:gd name="T29" fmla="*/ 347 h 437"/>
                    <a:gd name="T30" fmla="*/ 265 w 489"/>
                    <a:gd name="T31" fmla="*/ 349 h 437"/>
                    <a:gd name="T32" fmla="*/ 259 w 489"/>
                    <a:gd name="T33" fmla="*/ 345 h 437"/>
                    <a:gd name="T34" fmla="*/ 255 w 489"/>
                    <a:gd name="T35" fmla="*/ 341 h 437"/>
                    <a:gd name="T36" fmla="*/ 251 w 489"/>
                    <a:gd name="T37" fmla="*/ 329 h 437"/>
                    <a:gd name="T38" fmla="*/ 255 w 489"/>
                    <a:gd name="T39" fmla="*/ 321 h 437"/>
                    <a:gd name="T40" fmla="*/ 229 w 489"/>
                    <a:gd name="T41" fmla="*/ 314 h 437"/>
                    <a:gd name="T42" fmla="*/ 218 w 489"/>
                    <a:gd name="T43" fmla="*/ 312 h 437"/>
                    <a:gd name="T44" fmla="*/ 143 w 489"/>
                    <a:gd name="T45" fmla="*/ 249 h 437"/>
                    <a:gd name="T46" fmla="*/ 143 w 489"/>
                    <a:gd name="T47" fmla="*/ 249 h 437"/>
                    <a:gd name="T48" fmla="*/ 115 w 489"/>
                    <a:gd name="T49" fmla="*/ 213 h 437"/>
                    <a:gd name="T50" fmla="*/ 111 w 489"/>
                    <a:gd name="T51" fmla="*/ 209 h 437"/>
                    <a:gd name="T52" fmla="*/ 99 w 489"/>
                    <a:gd name="T53" fmla="*/ 197 h 437"/>
                    <a:gd name="T54" fmla="*/ 99 w 489"/>
                    <a:gd name="T55" fmla="*/ 197 h 437"/>
                    <a:gd name="T56" fmla="*/ 61 w 489"/>
                    <a:gd name="T57" fmla="*/ 162 h 437"/>
                    <a:gd name="T58" fmla="*/ 53 w 489"/>
                    <a:gd name="T59" fmla="*/ 154 h 437"/>
                    <a:gd name="T60" fmla="*/ 9 w 489"/>
                    <a:gd name="T61" fmla="*/ 84 h 437"/>
                    <a:gd name="T62" fmla="*/ 26 w 489"/>
                    <a:gd name="T63" fmla="*/ 41 h 437"/>
                    <a:gd name="T64" fmla="*/ 27 w 489"/>
                    <a:gd name="T65" fmla="*/ 40 h 437"/>
                    <a:gd name="T66" fmla="*/ 80 w 489"/>
                    <a:gd name="T67" fmla="*/ 25 h 437"/>
                    <a:gd name="T68" fmla="*/ 97 w 489"/>
                    <a:gd name="T69" fmla="*/ 13 h 437"/>
                    <a:gd name="T70" fmla="*/ 126 w 489"/>
                    <a:gd name="T71" fmla="*/ 6 h 437"/>
                    <a:gd name="T72" fmla="*/ 164 w 489"/>
                    <a:gd name="T73" fmla="*/ 47 h 437"/>
                    <a:gd name="T74" fmla="*/ 175 w 489"/>
                    <a:gd name="T75" fmla="*/ 56 h 437"/>
                    <a:gd name="T76" fmla="*/ 220 w 489"/>
                    <a:gd name="T77" fmla="*/ 64 h 437"/>
                    <a:gd name="T78" fmla="*/ 253 w 489"/>
                    <a:gd name="T79" fmla="*/ 47 h 437"/>
                    <a:gd name="T80" fmla="*/ 316 w 489"/>
                    <a:gd name="T81" fmla="*/ 62 h 437"/>
                    <a:gd name="T82" fmla="*/ 315 w 489"/>
                    <a:gd name="T83" fmla="*/ 65 h 437"/>
                    <a:gd name="T84" fmla="*/ 315 w 489"/>
                    <a:gd name="T85" fmla="*/ 65 h 437"/>
                    <a:gd name="T86" fmla="*/ 300 w 489"/>
                    <a:gd name="T87" fmla="*/ 117 h 437"/>
                    <a:gd name="T88" fmla="*/ 337 w 489"/>
                    <a:gd name="T89" fmla="*/ 187 h 437"/>
                    <a:gd name="T90" fmla="*/ 357 w 489"/>
                    <a:gd name="T91" fmla="*/ 228 h 437"/>
                    <a:gd name="T92" fmla="*/ 375 w 489"/>
                    <a:gd name="T93" fmla="*/ 249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9" h="437">
                      <a:moveTo>
                        <a:pt x="375" y="249"/>
                      </a:moveTo>
                      <a:cubicBezTo>
                        <a:pt x="378" y="252"/>
                        <a:pt x="380" y="254"/>
                        <a:pt x="383" y="257"/>
                      </a:cubicBezTo>
                      <a:cubicBezTo>
                        <a:pt x="392" y="262"/>
                        <a:pt x="399" y="268"/>
                        <a:pt x="403" y="277"/>
                      </a:cubicBezTo>
                      <a:cubicBezTo>
                        <a:pt x="403" y="277"/>
                        <a:pt x="403" y="277"/>
                        <a:pt x="403" y="277"/>
                      </a:cubicBezTo>
                      <a:cubicBezTo>
                        <a:pt x="412" y="301"/>
                        <a:pt x="435" y="309"/>
                        <a:pt x="455" y="321"/>
                      </a:cubicBezTo>
                      <a:cubicBezTo>
                        <a:pt x="455" y="321"/>
                        <a:pt x="455" y="321"/>
                        <a:pt x="455" y="321"/>
                      </a:cubicBezTo>
                      <a:cubicBezTo>
                        <a:pt x="457" y="322"/>
                        <a:pt x="454" y="320"/>
                        <a:pt x="456" y="322"/>
                      </a:cubicBezTo>
                      <a:cubicBezTo>
                        <a:pt x="489" y="350"/>
                        <a:pt x="489" y="350"/>
                        <a:pt x="455" y="376"/>
                      </a:cubicBezTo>
                      <a:cubicBezTo>
                        <a:pt x="437" y="389"/>
                        <a:pt x="426" y="407"/>
                        <a:pt x="413" y="425"/>
                      </a:cubicBezTo>
                      <a:cubicBezTo>
                        <a:pt x="407" y="433"/>
                        <a:pt x="401" y="437"/>
                        <a:pt x="392" y="430"/>
                      </a:cubicBezTo>
                      <a:cubicBezTo>
                        <a:pt x="386" y="425"/>
                        <a:pt x="379" y="427"/>
                        <a:pt x="372" y="427"/>
                      </a:cubicBezTo>
                      <a:cubicBezTo>
                        <a:pt x="364" y="428"/>
                        <a:pt x="357" y="428"/>
                        <a:pt x="351" y="418"/>
                      </a:cubicBezTo>
                      <a:cubicBezTo>
                        <a:pt x="344" y="407"/>
                        <a:pt x="332" y="410"/>
                        <a:pt x="321" y="413"/>
                      </a:cubicBezTo>
                      <a:cubicBezTo>
                        <a:pt x="301" y="419"/>
                        <a:pt x="291" y="416"/>
                        <a:pt x="288" y="395"/>
                      </a:cubicBezTo>
                      <a:cubicBezTo>
                        <a:pt x="284" y="378"/>
                        <a:pt x="264" y="367"/>
                        <a:pt x="268" y="347"/>
                      </a:cubicBezTo>
                      <a:cubicBezTo>
                        <a:pt x="267" y="347"/>
                        <a:pt x="267" y="349"/>
                        <a:pt x="265" y="349"/>
                      </a:cubicBezTo>
                      <a:cubicBezTo>
                        <a:pt x="262" y="350"/>
                        <a:pt x="261" y="348"/>
                        <a:pt x="259" y="345"/>
                      </a:cubicBezTo>
                      <a:cubicBezTo>
                        <a:pt x="258" y="344"/>
                        <a:pt x="256" y="342"/>
                        <a:pt x="255" y="341"/>
                      </a:cubicBezTo>
                      <a:cubicBezTo>
                        <a:pt x="257" y="335"/>
                        <a:pt x="248" y="334"/>
                        <a:pt x="251" y="329"/>
                      </a:cubicBezTo>
                      <a:cubicBezTo>
                        <a:pt x="254" y="327"/>
                        <a:pt x="255" y="324"/>
                        <a:pt x="255" y="321"/>
                      </a:cubicBezTo>
                      <a:cubicBezTo>
                        <a:pt x="248" y="314"/>
                        <a:pt x="244" y="293"/>
                        <a:pt x="229" y="314"/>
                      </a:cubicBezTo>
                      <a:cubicBezTo>
                        <a:pt x="227" y="317"/>
                        <a:pt x="222" y="315"/>
                        <a:pt x="218" y="312"/>
                      </a:cubicBezTo>
                      <a:cubicBezTo>
                        <a:pt x="192" y="292"/>
                        <a:pt x="163" y="276"/>
                        <a:pt x="143" y="249"/>
                      </a:cubicBezTo>
                      <a:cubicBezTo>
                        <a:pt x="143" y="249"/>
                        <a:pt x="143" y="249"/>
                        <a:pt x="143" y="249"/>
                      </a:cubicBezTo>
                      <a:cubicBezTo>
                        <a:pt x="133" y="238"/>
                        <a:pt x="125" y="225"/>
                        <a:pt x="115" y="213"/>
                      </a:cubicBezTo>
                      <a:cubicBezTo>
                        <a:pt x="114" y="212"/>
                        <a:pt x="112" y="210"/>
                        <a:pt x="111" y="209"/>
                      </a:cubicBezTo>
                      <a:cubicBezTo>
                        <a:pt x="108" y="203"/>
                        <a:pt x="104" y="200"/>
                        <a:pt x="99" y="197"/>
                      </a:cubicBezTo>
                      <a:cubicBezTo>
                        <a:pt x="99" y="197"/>
                        <a:pt x="99" y="197"/>
                        <a:pt x="99" y="197"/>
                      </a:cubicBezTo>
                      <a:cubicBezTo>
                        <a:pt x="88" y="184"/>
                        <a:pt x="80" y="167"/>
                        <a:pt x="61" y="162"/>
                      </a:cubicBezTo>
                      <a:cubicBezTo>
                        <a:pt x="57" y="161"/>
                        <a:pt x="55" y="158"/>
                        <a:pt x="53" y="154"/>
                      </a:cubicBezTo>
                      <a:cubicBezTo>
                        <a:pt x="40" y="129"/>
                        <a:pt x="27" y="105"/>
                        <a:pt x="9" y="84"/>
                      </a:cubicBezTo>
                      <a:cubicBezTo>
                        <a:pt x="0" y="73"/>
                        <a:pt x="11" y="46"/>
                        <a:pt x="26" y="41"/>
                      </a:cubicBezTo>
                      <a:cubicBezTo>
                        <a:pt x="28" y="40"/>
                        <a:pt x="26" y="42"/>
                        <a:pt x="27" y="40"/>
                      </a:cubicBezTo>
                      <a:cubicBezTo>
                        <a:pt x="42" y="26"/>
                        <a:pt x="61" y="26"/>
                        <a:pt x="80" y="25"/>
                      </a:cubicBezTo>
                      <a:cubicBezTo>
                        <a:pt x="88" y="25"/>
                        <a:pt x="92" y="18"/>
                        <a:pt x="97" y="13"/>
                      </a:cubicBezTo>
                      <a:cubicBezTo>
                        <a:pt x="105" y="3"/>
                        <a:pt x="115" y="0"/>
                        <a:pt x="126" y="6"/>
                      </a:cubicBezTo>
                      <a:cubicBezTo>
                        <a:pt x="143" y="15"/>
                        <a:pt x="167" y="18"/>
                        <a:pt x="164" y="47"/>
                      </a:cubicBezTo>
                      <a:cubicBezTo>
                        <a:pt x="164" y="54"/>
                        <a:pt x="170" y="55"/>
                        <a:pt x="175" y="56"/>
                      </a:cubicBezTo>
                      <a:cubicBezTo>
                        <a:pt x="190" y="59"/>
                        <a:pt x="205" y="61"/>
                        <a:pt x="220" y="64"/>
                      </a:cubicBezTo>
                      <a:cubicBezTo>
                        <a:pt x="235" y="66"/>
                        <a:pt x="243" y="56"/>
                        <a:pt x="253" y="47"/>
                      </a:cubicBezTo>
                      <a:cubicBezTo>
                        <a:pt x="267" y="33"/>
                        <a:pt x="309" y="43"/>
                        <a:pt x="316" y="62"/>
                      </a:cubicBezTo>
                      <a:cubicBezTo>
                        <a:pt x="317" y="63"/>
                        <a:pt x="316" y="64"/>
                        <a:pt x="315" y="65"/>
                      </a:cubicBezTo>
                      <a:cubicBezTo>
                        <a:pt x="315" y="65"/>
                        <a:pt x="315" y="65"/>
                        <a:pt x="315" y="65"/>
                      </a:cubicBezTo>
                      <a:cubicBezTo>
                        <a:pt x="295" y="81"/>
                        <a:pt x="290" y="92"/>
                        <a:pt x="300" y="117"/>
                      </a:cubicBezTo>
                      <a:cubicBezTo>
                        <a:pt x="309" y="142"/>
                        <a:pt x="314" y="169"/>
                        <a:pt x="337" y="187"/>
                      </a:cubicBezTo>
                      <a:cubicBezTo>
                        <a:pt x="349" y="196"/>
                        <a:pt x="351" y="214"/>
                        <a:pt x="357" y="228"/>
                      </a:cubicBezTo>
                      <a:cubicBezTo>
                        <a:pt x="361" y="237"/>
                        <a:pt x="366" y="244"/>
                        <a:pt x="375" y="249"/>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61" name="9Slide.vn 6">
                  <a:extLst>
                    <a:ext uri="{FF2B5EF4-FFF2-40B4-BE49-F238E27FC236}">
                      <a16:creationId xmlns:a16="http://schemas.microsoft.com/office/drawing/2014/main" xmlns="" id="{6B9C600B-FB84-32C3-F85F-B25B3DFCE0D9}"/>
                    </a:ext>
                  </a:extLst>
                </p:cNvPr>
                <p:cNvSpPr>
                  <a:spLocks/>
                </p:cNvSpPr>
                <p:nvPr>
                  <p:custDataLst>
                    <p:tags r:id="rId45"/>
                  </p:custDataLst>
                </p:nvPr>
              </p:nvSpPr>
              <p:spPr bwMode="auto">
                <a:xfrm>
                  <a:off x="5896854" y="617786"/>
                  <a:ext cx="585126" cy="307047"/>
                </a:xfrm>
                <a:custGeom>
                  <a:avLst/>
                  <a:gdLst>
                    <a:gd name="T0" fmla="*/ 501 w 544"/>
                    <a:gd name="T1" fmla="*/ 85 h 286"/>
                    <a:gd name="T2" fmla="*/ 505 w 544"/>
                    <a:gd name="T3" fmla="*/ 93 h 286"/>
                    <a:gd name="T4" fmla="*/ 527 w 544"/>
                    <a:gd name="T5" fmla="*/ 106 h 286"/>
                    <a:gd name="T6" fmla="*/ 533 w 544"/>
                    <a:gd name="T7" fmla="*/ 129 h 286"/>
                    <a:gd name="T8" fmla="*/ 533 w 544"/>
                    <a:gd name="T9" fmla="*/ 129 h 286"/>
                    <a:gd name="T10" fmla="*/ 529 w 544"/>
                    <a:gd name="T11" fmla="*/ 132 h 286"/>
                    <a:gd name="T12" fmla="*/ 504 w 544"/>
                    <a:gd name="T13" fmla="*/ 189 h 286"/>
                    <a:gd name="T14" fmla="*/ 485 w 544"/>
                    <a:gd name="T15" fmla="*/ 196 h 286"/>
                    <a:gd name="T16" fmla="*/ 465 w 544"/>
                    <a:gd name="T17" fmla="*/ 207 h 286"/>
                    <a:gd name="T18" fmla="*/ 449 w 544"/>
                    <a:gd name="T19" fmla="*/ 254 h 286"/>
                    <a:gd name="T20" fmla="*/ 427 w 544"/>
                    <a:gd name="T21" fmla="*/ 275 h 286"/>
                    <a:gd name="T22" fmla="*/ 375 w 544"/>
                    <a:gd name="T23" fmla="*/ 272 h 286"/>
                    <a:gd name="T24" fmla="*/ 347 w 544"/>
                    <a:gd name="T25" fmla="*/ 254 h 286"/>
                    <a:gd name="T26" fmla="*/ 330 w 544"/>
                    <a:gd name="T27" fmla="*/ 255 h 286"/>
                    <a:gd name="T28" fmla="*/ 310 w 544"/>
                    <a:gd name="T29" fmla="*/ 268 h 286"/>
                    <a:gd name="T30" fmla="*/ 289 w 544"/>
                    <a:gd name="T31" fmla="*/ 248 h 286"/>
                    <a:gd name="T32" fmla="*/ 289 w 544"/>
                    <a:gd name="T33" fmla="*/ 233 h 286"/>
                    <a:gd name="T34" fmla="*/ 258 w 544"/>
                    <a:gd name="T35" fmla="*/ 215 h 286"/>
                    <a:gd name="T36" fmla="*/ 220 w 544"/>
                    <a:gd name="T37" fmla="*/ 230 h 286"/>
                    <a:gd name="T38" fmla="*/ 182 w 544"/>
                    <a:gd name="T39" fmla="*/ 217 h 286"/>
                    <a:gd name="T40" fmla="*/ 166 w 544"/>
                    <a:gd name="T41" fmla="*/ 191 h 286"/>
                    <a:gd name="T42" fmla="*/ 166 w 544"/>
                    <a:gd name="T43" fmla="*/ 166 h 286"/>
                    <a:gd name="T44" fmla="*/ 151 w 544"/>
                    <a:gd name="T45" fmla="*/ 149 h 286"/>
                    <a:gd name="T46" fmla="*/ 108 w 544"/>
                    <a:gd name="T47" fmla="*/ 168 h 286"/>
                    <a:gd name="T48" fmla="*/ 92 w 544"/>
                    <a:gd name="T49" fmla="*/ 178 h 286"/>
                    <a:gd name="T50" fmla="*/ 73 w 544"/>
                    <a:gd name="T51" fmla="*/ 168 h 286"/>
                    <a:gd name="T52" fmla="*/ 49 w 544"/>
                    <a:gd name="T53" fmla="*/ 131 h 286"/>
                    <a:gd name="T54" fmla="*/ 21 w 544"/>
                    <a:gd name="T55" fmla="*/ 109 h 286"/>
                    <a:gd name="T56" fmla="*/ 21 w 544"/>
                    <a:gd name="T57" fmla="*/ 109 h 286"/>
                    <a:gd name="T58" fmla="*/ 20 w 544"/>
                    <a:gd name="T59" fmla="*/ 108 h 286"/>
                    <a:gd name="T60" fmla="*/ 21 w 544"/>
                    <a:gd name="T61" fmla="*/ 64 h 286"/>
                    <a:gd name="T62" fmla="*/ 60 w 544"/>
                    <a:gd name="T63" fmla="*/ 41 h 286"/>
                    <a:gd name="T64" fmla="*/ 80 w 544"/>
                    <a:gd name="T65" fmla="*/ 18 h 286"/>
                    <a:gd name="T66" fmla="*/ 103 w 544"/>
                    <a:gd name="T67" fmla="*/ 9 h 286"/>
                    <a:gd name="T68" fmla="*/ 139 w 544"/>
                    <a:gd name="T69" fmla="*/ 16 h 286"/>
                    <a:gd name="T70" fmla="*/ 200 w 544"/>
                    <a:gd name="T71" fmla="*/ 61 h 286"/>
                    <a:gd name="T72" fmla="*/ 215 w 544"/>
                    <a:gd name="T73" fmla="*/ 65 h 286"/>
                    <a:gd name="T74" fmla="*/ 226 w 544"/>
                    <a:gd name="T75" fmla="*/ 63 h 286"/>
                    <a:gd name="T76" fmla="*/ 257 w 544"/>
                    <a:gd name="T77" fmla="*/ 51 h 286"/>
                    <a:gd name="T78" fmla="*/ 282 w 544"/>
                    <a:gd name="T79" fmla="*/ 43 h 286"/>
                    <a:gd name="T80" fmla="*/ 307 w 544"/>
                    <a:gd name="T81" fmla="*/ 47 h 286"/>
                    <a:gd name="T82" fmla="*/ 341 w 544"/>
                    <a:gd name="T83" fmla="*/ 79 h 286"/>
                    <a:gd name="T84" fmla="*/ 345 w 544"/>
                    <a:gd name="T85" fmla="*/ 89 h 286"/>
                    <a:gd name="T86" fmla="*/ 345 w 544"/>
                    <a:gd name="T87" fmla="*/ 89 h 286"/>
                    <a:gd name="T88" fmla="*/ 431 w 544"/>
                    <a:gd name="T89" fmla="*/ 66 h 286"/>
                    <a:gd name="T90" fmla="*/ 465 w 544"/>
                    <a:gd name="T91" fmla="*/ 74 h 286"/>
                    <a:gd name="T92" fmla="*/ 473 w 544"/>
                    <a:gd name="T93" fmla="*/ 85 h 286"/>
                    <a:gd name="T94" fmla="*/ 473 w 544"/>
                    <a:gd name="T95" fmla="*/ 85 h 286"/>
                    <a:gd name="T96" fmla="*/ 485 w 544"/>
                    <a:gd name="T97" fmla="*/ 86 h 286"/>
                    <a:gd name="T98" fmla="*/ 501 w 544"/>
                    <a:gd name="T99" fmla="*/ 8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44" h="286">
                      <a:moveTo>
                        <a:pt x="501" y="85"/>
                      </a:moveTo>
                      <a:cubicBezTo>
                        <a:pt x="502" y="88"/>
                        <a:pt x="504" y="90"/>
                        <a:pt x="505" y="93"/>
                      </a:cubicBezTo>
                      <a:cubicBezTo>
                        <a:pt x="513" y="97"/>
                        <a:pt x="519" y="104"/>
                        <a:pt x="527" y="106"/>
                      </a:cubicBezTo>
                      <a:cubicBezTo>
                        <a:pt x="544" y="111"/>
                        <a:pt x="543" y="118"/>
                        <a:pt x="533" y="129"/>
                      </a:cubicBezTo>
                      <a:cubicBezTo>
                        <a:pt x="533" y="129"/>
                        <a:pt x="533" y="129"/>
                        <a:pt x="533" y="129"/>
                      </a:cubicBezTo>
                      <a:cubicBezTo>
                        <a:pt x="532" y="130"/>
                        <a:pt x="528" y="131"/>
                        <a:pt x="529" y="132"/>
                      </a:cubicBezTo>
                      <a:cubicBezTo>
                        <a:pt x="531" y="155"/>
                        <a:pt x="507" y="168"/>
                        <a:pt x="504" y="189"/>
                      </a:cubicBezTo>
                      <a:cubicBezTo>
                        <a:pt x="503" y="203"/>
                        <a:pt x="494" y="200"/>
                        <a:pt x="485" y="196"/>
                      </a:cubicBezTo>
                      <a:cubicBezTo>
                        <a:pt x="474" y="191"/>
                        <a:pt x="468" y="194"/>
                        <a:pt x="465" y="207"/>
                      </a:cubicBezTo>
                      <a:cubicBezTo>
                        <a:pt x="463" y="223"/>
                        <a:pt x="455" y="238"/>
                        <a:pt x="449" y="254"/>
                      </a:cubicBezTo>
                      <a:cubicBezTo>
                        <a:pt x="446" y="264"/>
                        <a:pt x="434" y="267"/>
                        <a:pt x="427" y="275"/>
                      </a:cubicBezTo>
                      <a:cubicBezTo>
                        <a:pt x="411" y="286"/>
                        <a:pt x="390" y="285"/>
                        <a:pt x="375" y="272"/>
                      </a:cubicBezTo>
                      <a:cubicBezTo>
                        <a:pt x="366" y="265"/>
                        <a:pt x="356" y="260"/>
                        <a:pt x="347" y="254"/>
                      </a:cubicBezTo>
                      <a:cubicBezTo>
                        <a:pt x="341" y="249"/>
                        <a:pt x="335" y="249"/>
                        <a:pt x="330" y="255"/>
                      </a:cubicBezTo>
                      <a:cubicBezTo>
                        <a:pt x="324" y="261"/>
                        <a:pt x="319" y="266"/>
                        <a:pt x="310" y="268"/>
                      </a:cubicBezTo>
                      <a:cubicBezTo>
                        <a:pt x="292" y="272"/>
                        <a:pt x="286" y="267"/>
                        <a:pt x="289" y="248"/>
                      </a:cubicBezTo>
                      <a:cubicBezTo>
                        <a:pt x="289" y="243"/>
                        <a:pt x="290" y="238"/>
                        <a:pt x="289" y="233"/>
                      </a:cubicBezTo>
                      <a:cubicBezTo>
                        <a:pt x="284" y="199"/>
                        <a:pt x="278" y="202"/>
                        <a:pt x="258" y="215"/>
                      </a:cubicBezTo>
                      <a:cubicBezTo>
                        <a:pt x="246" y="223"/>
                        <a:pt x="232" y="224"/>
                        <a:pt x="220" y="230"/>
                      </a:cubicBezTo>
                      <a:cubicBezTo>
                        <a:pt x="205" y="237"/>
                        <a:pt x="194" y="223"/>
                        <a:pt x="182" y="217"/>
                      </a:cubicBezTo>
                      <a:cubicBezTo>
                        <a:pt x="172" y="213"/>
                        <a:pt x="176" y="197"/>
                        <a:pt x="166" y="191"/>
                      </a:cubicBezTo>
                      <a:cubicBezTo>
                        <a:pt x="153" y="182"/>
                        <a:pt x="163" y="174"/>
                        <a:pt x="166" y="166"/>
                      </a:cubicBezTo>
                      <a:cubicBezTo>
                        <a:pt x="172" y="153"/>
                        <a:pt x="165" y="146"/>
                        <a:pt x="151" y="149"/>
                      </a:cubicBezTo>
                      <a:cubicBezTo>
                        <a:pt x="135" y="151"/>
                        <a:pt x="120" y="155"/>
                        <a:pt x="108" y="168"/>
                      </a:cubicBezTo>
                      <a:cubicBezTo>
                        <a:pt x="104" y="173"/>
                        <a:pt x="98" y="176"/>
                        <a:pt x="92" y="178"/>
                      </a:cubicBezTo>
                      <a:cubicBezTo>
                        <a:pt x="82" y="182"/>
                        <a:pt x="74" y="180"/>
                        <a:pt x="73" y="168"/>
                      </a:cubicBezTo>
                      <a:cubicBezTo>
                        <a:pt x="73" y="150"/>
                        <a:pt x="65" y="138"/>
                        <a:pt x="49" y="131"/>
                      </a:cubicBezTo>
                      <a:cubicBezTo>
                        <a:pt x="38" y="126"/>
                        <a:pt x="31" y="115"/>
                        <a:pt x="21" y="109"/>
                      </a:cubicBezTo>
                      <a:cubicBezTo>
                        <a:pt x="21" y="109"/>
                        <a:pt x="21" y="109"/>
                        <a:pt x="21" y="109"/>
                      </a:cubicBezTo>
                      <a:cubicBezTo>
                        <a:pt x="20" y="107"/>
                        <a:pt x="22" y="110"/>
                        <a:pt x="20" y="108"/>
                      </a:cubicBezTo>
                      <a:cubicBezTo>
                        <a:pt x="0" y="86"/>
                        <a:pt x="1" y="86"/>
                        <a:pt x="21" y="64"/>
                      </a:cubicBezTo>
                      <a:cubicBezTo>
                        <a:pt x="31" y="51"/>
                        <a:pt x="43" y="42"/>
                        <a:pt x="60" y="41"/>
                      </a:cubicBezTo>
                      <a:cubicBezTo>
                        <a:pt x="72" y="39"/>
                        <a:pt x="76" y="28"/>
                        <a:pt x="80" y="18"/>
                      </a:cubicBezTo>
                      <a:cubicBezTo>
                        <a:pt x="85" y="8"/>
                        <a:pt x="88" y="0"/>
                        <a:pt x="103" y="9"/>
                      </a:cubicBezTo>
                      <a:cubicBezTo>
                        <a:pt x="113" y="14"/>
                        <a:pt x="127" y="14"/>
                        <a:pt x="139" y="16"/>
                      </a:cubicBezTo>
                      <a:cubicBezTo>
                        <a:pt x="167" y="21"/>
                        <a:pt x="184" y="40"/>
                        <a:pt x="200" y="61"/>
                      </a:cubicBezTo>
                      <a:cubicBezTo>
                        <a:pt x="205" y="67"/>
                        <a:pt x="208" y="71"/>
                        <a:pt x="215" y="65"/>
                      </a:cubicBezTo>
                      <a:cubicBezTo>
                        <a:pt x="218" y="63"/>
                        <a:pt x="222" y="64"/>
                        <a:pt x="226" y="63"/>
                      </a:cubicBezTo>
                      <a:cubicBezTo>
                        <a:pt x="237" y="62"/>
                        <a:pt x="249" y="64"/>
                        <a:pt x="257" y="51"/>
                      </a:cubicBezTo>
                      <a:cubicBezTo>
                        <a:pt x="261" y="43"/>
                        <a:pt x="274" y="41"/>
                        <a:pt x="282" y="43"/>
                      </a:cubicBezTo>
                      <a:cubicBezTo>
                        <a:pt x="290" y="46"/>
                        <a:pt x="298" y="45"/>
                        <a:pt x="307" y="47"/>
                      </a:cubicBezTo>
                      <a:cubicBezTo>
                        <a:pt x="329" y="50"/>
                        <a:pt x="336" y="56"/>
                        <a:pt x="341" y="79"/>
                      </a:cubicBezTo>
                      <a:cubicBezTo>
                        <a:pt x="341" y="83"/>
                        <a:pt x="342" y="87"/>
                        <a:pt x="345" y="89"/>
                      </a:cubicBezTo>
                      <a:cubicBezTo>
                        <a:pt x="345" y="89"/>
                        <a:pt x="345" y="89"/>
                        <a:pt x="345" y="89"/>
                      </a:cubicBezTo>
                      <a:cubicBezTo>
                        <a:pt x="376" y="94"/>
                        <a:pt x="404" y="82"/>
                        <a:pt x="431" y="66"/>
                      </a:cubicBezTo>
                      <a:cubicBezTo>
                        <a:pt x="438" y="62"/>
                        <a:pt x="459" y="66"/>
                        <a:pt x="465" y="74"/>
                      </a:cubicBezTo>
                      <a:cubicBezTo>
                        <a:pt x="468" y="78"/>
                        <a:pt x="470" y="82"/>
                        <a:pt x="473" y="85"/>
                      </a:cubicBezTo>
                      <a:cubicBezTo>
                        <a:pt x="473" y="85"/>
                        <a:pt x="473" y="85"/>
                        <a:pt x="473" y="85"/>
                      </a:cubicBezTo>
                      <a:cubicBezTo>
                        <a:pt x="476" y="89"/>
                        <a:pt x="480" y="89"/>
                        <a:pt x="485" y="86"/>
                      </a:cubicBezTo>
                      <a:cubicBezTo>
                        <a:pt x="490" y="82"/>
                        <a:pt x="495" y="81"/>
                        <a:pt x="501" y="85"/>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62" name="9Slide.vn 7">
                  <a:extLst>
                    <a:ext uri="{FF2B5EF4-FFF2-40B4-BE49-F238E27FC236}">
                      <a16:creationId xmlns:a16="http://schemas.microsoft.com/office/drawing/2014/main" xmlns="" id="{092D60BB-9CE0-3606-BBA5-9654336538F2}"/>
                    </a:ext>
                  </a:extLst>
                </p:cNvPr>
                <p:cNvSpPr>
                  <a:spLocks/>
                </p:cNvSpPr>
                <p:nvPr>
                  <p:custDataLst>
                    <p:tags r:id="rId46"/>
                  </p:custDataLst>
                </p:nvPr>
              </p:nvSpPr>
              <p:spPr bwMode="auto">
                <a:xfrm>
                  <a:off x="5236415" y="729308"/>
                  <a:ext cx="406982" cy="389602"/>
                </a:xfrm>
                <a:custGeom>
                  <a:avLst/>
                  <a:gdLst>
                    <a:gd name="T0" fmla="*/ 133 w 379"/>
                    <a:gd name="T1" fmla="*/ 113 h 362"/>
                    <a:gd name="T2" fmla="*/ 137 w 379"/>
                    <a:gd name="T3" fmla="*/ 116 h 362"/>
                    <a:gd name="T4" fmla="*/ 152 w 379"/>
                    <a:gd name="T5" fmla="*/ 125 h 362"/>
                    <a:gd name="T6" fmla="*/ 167 w 379"/>
                    <a:gd name="T7" fmla="*/ 111 h 362"/>
                    <a:gd name="T8" fmla="*/ 169 w 379"/>
                    <a:gd name="T9" fmla="*/ 83 h 362"/>
                    <a:gd name="T10" fmla="*/ 189 w 379"/>
                    <a:gd name="T11" fmla="*/ 29 h 362"/>
                    <a:gd name="T12" fmla="*/ 189 w 379"/>
                    <a:gd name="T13" fmla="*/ 29 h 362"/>
                    <a:gd name="T14" fmla="*/ 245 w 379"/>
                    <a:gd name="T15" fmla="*/ 2 h 362"/>
                    <a:gd name="T16" fmla="*/ 257 w 379"/>
                    <a:gd name="T17" fmla="*/ 9 h 362"/>
                    <a:gd name="T18" fmla="*/ 276 w 379"/>
                    <a:gd name="T19" fmla="*/ 39 h 362"/>
                    <a:gd name="T20" fmla="*/ 281 w 379"/>
                    <a:gd name="T21" fmla="*/ 45 h 362"/>
                    <a:gd name="T22" fmla="*/ 281 w 379"/>
                    <a:gd name="T23" fmla="*/ 45 h 362"/>
                    <a:gd name="T24" fmla="*/ 297 w 379"/>
                    <a:gd name="T25" fmla="*/ 64 h 362"/>
                    <a:gd name="T26" fmla="*/ 320 w 379"/>
                    <a:gd name="T27" fmla="*/ 89 h 362"/>
                    <a:gd name="T28" fmla="*/ 320 w 379"/>
                    <a:gd name="T29" fmla="*/ 98 h 362"/>
                    <a:gd name="T30" fmla="*/ 322 w 379"/>
                    <a:gd name="T31" fmla="*/ 146 h 362"/>
                    <a:gd name="T32" fmla="*/ 349 w 379"/>
                    <a:gd name="T33" fmla="*/ 173 h 362"/>
                    <a:gd name="T34" fmla="*/ 349 w 379"/>
                    <a:gd name="T35" fmla="*/ 173 h 362"/>
                    <a:gd name="T36" fmla="*/ 361 w 379"/>
                    <a:gd name="T37" fmla="*/ 189 h 362"/>
                    <a:gd name="T38" fmla="*/ 361 w 379"/>
                    <a:gd name="T39" fmla="*/ 189 h 362"/>
                    <a:gd name="T40" fmla="*/ 375 w 379"/>
                    <a:gd name="T41" fmla="*/ 238 h 362"/>
                    <a:gd name="T42" fmla="*/ 375 w 379"/>
                    <a:gd name="T43" fmla="*/ 248 h 362"/>
                    <a:gd name="T44" fmla="*/ 352 w 379"/>
                    <a:gd name="T45" fmla="*/ 279 h 362"/>
                    <a:gd name="T46" fmla="*/ 339 w 379"/>
                    <a:gd name="T47" fmla="*/ 271 h 362"/>
                    <a:gd name="T48" fmla="*/ 325 w 379"/>
                    <a:gd name="T49" fmla="*/ 257 h 362"/>
                    <a:gd name="T50" fmla="*/ 304 w 379"/>
                    <a:gd name="T51" fmla="*/ 248 h 362"/>
                    <a:gd name="T52" fmla="*/ 297 w 379"/>
                    <a:gd name="T53" fmla="*/ 267 h 362"/>
                    <a:gd name="T54" fmla="*/ 305 w 379"/>
                    <a:gd name="T55" fmla="*/ 313 h 362"/>
                    <a:gd name="T56" fmla="*/ 288 w 379"/>
                    <a:gd name="T57" fmla="*/ 360 h 362"/>
                    <a:gd name="T58" fmla="*/ 276 w 379"/>
                    <a:gd name="T59" fmla="*/ 357 h 362"/>
                    <a:gd name="T60" fmla="*/ 250 w 379"/>
                    <a:gd name="T61" fmla="*/ 345 h 362"/>
                    <a:gd name="T62" fmla="*/ 232 w 379"/>
                    <a:gd name="T63" fmla="*/ 353 h 362"/>
                    <a:gd name="T64" fmla="*/ 215 w 379"/>
                    <a:gd name="T65" fmla="*/ 359 h 362"/>
                    <a:gd name="T66" fmla="*/ 194 w 379"/>
                    <a:gd name="T67" fmla="*/ 353 h 362"/>
                    <a:gd name="T68" fmla="*/ 147 w 379"/>
                    <a:gd name="T69" fmla="*/ 324 h 362"/>
                    <a:gd name="T70" fmla="*/ 133 w 379"/>
                    <a:gd name="T71" fmla="*/ 273 h 362"/>
                    <a:gd name="T72" fmla="*/ 127 w 379"/>
                    <a:gd name="T73" fmla="*/ 257 h 362"/>
                    <a:gd name="T74" fmla="*/ 100 w 379"/>
                    <a:gd name="T75" fmla="*/ 223 h 362"/>
                    <a:gd name="T76" fmla="*/ 97 w 379"/>
                    <a:gd name="T77" fmla="*/ 217 h 362"/>
                    <a:gd name="T78" fmla="*/ 79 w 379"/>
                    <a:gd name="T79" fmla="*/ 176 h 362"/>
                    <a:gd name="T80" fmla="*/ 60 w 379"/>
                    <a:gd name="T81" fmla="*/ 161 h 362"/>
                    <a:gd name="T82" fmla="*/ 44 w 379"/>
                    <a:gd name="T83" fmla="*/ 161 h 362"/>
                    <a:gd name="T84" fmla="*/ 12 w 379"/>
                    <a:gd name="T85" fmla="*/ 147 h 362"/>
                    <a:gd name="T86" fmla="*/ 5 w 379"/>
                    <a:gd name="T87" fmla="*/ 141 h 362"/>
                    <a:gd name="T88" fmla="*/ 5 w 379"/>
                    <a:gd name="T89" fmla="*/ 141 h 362"/>
                    <a:gd name="T90" fmla="*/ 3 w 379"/>
                    <a:gd name="T91" fmla="*/ 134 h 362"/>
                    <a:gd name="T92" fmla="*/ 2 w 379"/>
                    <a:gd name="T93" fmla="*/ 94 h 362"/>
                    <a:gd name="T94" fmla="*/ 2 w 379"/>
                    <a:gd name="T95" fmla="*/ 84 h 362"/>
                    <a:gd name="T96" fmla="*/ 17 w 379"/>
                    <a:gd name="T97" fmla="*/ 41 h 362"/>
                    <a:gd name="T98" fmla="*/ 17 w 379"/>
                    <a:gd name="T99" fmla="*/ 41 h 362"/>
                    <a:gd name="T100" fmla="*/ 56 w 379"/>
                    <a:gd name="T101" fmla="*/ 39 h 362"/>
                    <a:gd name="T102" fmla="*/ 105 w 379"/>
                    <a:gd name="T103" fmla="*/ 81 h 362"/>
                    <a:gd name="T104" fmla="*/ 105 w 379"/>
                    <a:gd name="T105" fmla="*/ 81 h 362"/>
                    <a:gd name="T106" fmla="*/ 113 w 379"/>
                    <a:gd name="T107" fmla="*/ 89 h 362"/>
                    <a:gd name="T108" fmla="*/ 113 w 379"/>
                    <a:gd name="T109" fmla="*/ 89 h 362"/>
                    <a:gd name="T110" fmla="*/ 133 w 379"/>
                    <a:gd name="T111" fmla="*/ 113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9" h="362">
                      <a:moveTo>
                        <a:pt x="133" y="113"/>
                      </a:moveTo>
                      <a:cubicBezTo>
                        <a:pt x="134" y="114"/>
                        <a:pt x="136" y="115"/>
                        <a:pt x="137" y="116"/>
                      </a:cubicBezTo>
                      <a:cubicBezTo>
                        <a:pt x="139" y="123"/>
                        <a:pt x="143" y="128"/>
                        <a:pt x="152" y="125"/>
                      </a:cubicBezTo>
                      <a:cubicBezTo>
                        <a:pt x="158" y="122"/>
                        <a:pt x="165" y="120"/>
                        <a:pt x="167" y="111"/>
                      </a:cubicBezTo>
                      <a:cubicBezTo>
                        <a:pt x="169" y="102"/>
                        <a:pt x="169" y="93"/>
                        <a:pt x="169" y="83"/>
                      </a:cubicBezTo>
                      <a:cubicBezTo>
                        <a:pt x="169" y="63"/>
                        <a:pt x="171" y="43"/>
                        <a:pt x="189" y="29"/>
                      </a:cubicBezTo>
                      <a:cubicBezTo>
                        <a:pt x="189" y="29"/>
                        <a:pt x="189" y="29"/>
                        <a:pt x="189" y="29"/>
                      </a:cubicBezTo>
                      <a:cubicBezTo>
                        <a:pt x="201" y="7"/>
                        <a:pt x="225" y="8"/>
                        <a:pt x="245" y="2"/>
                      </a:cubicBezTo>
                      <a:cubicBezTo>
                        <a:pt x="250" y="0"/>
                        <a:pt x="259" y="1"/>
                        <a:pt x="257" y="9"/>
                      </a:cubicBezTo>
                      <a:cubicBezTo>
                        <a:pt x="254" y="26"/>
                        <a:pt x="264" y="33"/>
                        <a:pt x="276" y="39"/>
                      </a:cubicBezTo>
                      <a:cubicBezTo>
                        <a:pt x="279" y="40"/>
                        <a:pt x="280" y="43"/>
                        <a:pt x="281" y="45"/>
                      </a:cubicBezTo>
                      <a:cubicBezTo>
                        <a:pt x="281" y="45"/>
                        <a:pt x="281" y="45"/>
                        <a:pt x="281" y="45"/>
                      </a:cubicBezTo>
                      <a:cubicBezTo>
                        <a:pt x="284" y="53"/>
                        <a:pt x="284" y="61"/>
                        <a:pt x="297" y="64"/>
                      </a:cubicBezTo>
                      <a:cubicBezTo>
                        <a:pt x="309" y="66"/>
                        <a:pt x="313" y="80"/>
                        <a:pt x="320" y="89"/>
                      </a:cubicBezTo>
                      <a:cubicBezTo>
                        <a:pt x="322" y="91"/>
                        <a:pt x="323" y="96"/>
                        <a:pt x="320" y="98"/>
                      </a:cubicBezTo>
                      <a:cubicBezTo>
                        <a:pt x="297" y="115"/>
                        <a:pt x="317" y="131"/>
                        <a:pt x="322" y="146"/>
                      </a:cubicBezTo>
                      <a:cubicBezTo>
                        <a:pt x="326" y="156"/>
                        <a:pt x="336" y="168"/>
                        <a:pt x="349" y="173"/>
                      </a:cubicBezTo>
                      <a:cubicBezTo>
                        <a:pt x="349" y="173"/>
                        <a:pt x="349" y="173"/>
                        <a:pt x="349" y="173"/>
                      </a:cubicBezTo>
                      <a:cubicBezTo>
                        <a:pt x="353" y="178"/>
                        <a:pt x="356" y="185"/>
                        <a:pt x="361" y="189"/>
                      </a:cubicBezTo>
                      <a:cubicBezTo>
                        <a:pt x="361" y="189"/>
                        <a:pt x="361" y="189"/>
                        <a:pt x="361" y="189"/>
                      </a:cubicBezTo>
                      <a:cubicBezTo>
                        <a:pt x="355" y="208"/>
                        <a:pt x="352" y="227"/>
                        <a:pt x="375" y="238"/>
                      </a:cubicBezTo>
                      <a:cubicBezTo>
                        <a:pt x="379" y="240"/>
                        <a:pt x="379" y="248"/>
                        <a:pt x="375" y="248"/>
                      </a:cubicBezTo>
                      <a:cubicBezTo>
                        <a:pt x="357" y="252"/>
                        <a:pt x="370" y="277"/>
                        <a:pt x="352" y="279"/>
                      </a:cubicBezTo>
                      <a:cubicBezTo>
                        <a:pt x="347" y="279"/>
                        <a:pt x="343" y="275"/>
                        <a:pt x="339" y="271"/>
                      </a:cubicBezTo>
                      <a:cubicBezTo>
                        <a:pt x="334" y="267"/>
                        <a:pt x="330" y="261"/>
                        <a:pt x="325" y="257"/>
                      </a:cubicBezTo>
                      <a:cubicBezTo>
                        <a:pt x="319" y="251"/>
                        <a:pt x="314" y="244"/>
                        <a:pt x="304" y="248"/>
                      </a:cubicBezTo>
                      <a:cubicBezTo>
                        <a:pt x="296" y="252"/>
                        <a:pt x="298" y="260"/>
                        <a:pt x="297" y="267"/>
                      </a:cubicBezTo>
                      <a:cubicBezTo>
                        <a:pt x="296" y="283"/>
                        <a:pt x="297" y="298"/>
                        <a:pt x="305" y="313"/>
                      </a:cubicBezTo>
                      <a:cubicBezTo>
                        <a:pt x="314" y="328"/>
                        <a:pt x="303" y="352"/>
                        <a:pt x="288" y="360"/>
                      </a:cubicBezTo>
                      <a:cubicBezTo>
                        <a:pt x="283" y="362"/>
                        <a:pt x="279" y="362"/>
                        <a:pt x="276" y="357"/>
                      </a:cubicBezTo>
                      <a:cubicBezTo>
                        <a:pt x="269" y="348"/>
                        <a:pt x="259" y="347"/>
                        <a:pt x="250" y="345"/>
                      </a:cubicBezTo>
                      <a:cubicBezTo>
                        <a:pt x="241" y="343"/>
                        <a:pt x="235" y="342"/>
                        <a:pt x="232" y="353"/>
                      </a:cubicBezTo>
                      <a:cubicBezTo>
                        <a:pt x="229" y="361"/>
                        <a:pt x="222" y="361"/>
                        <a:pt x="215" y="359"/>
                      </a:cubicBezTo>
                      <a:cubicBezTo>
                        <a:pt x="208" y="356"/>
                        <a:pt x="202" y="352"/>
                        <a:pt x="194" y="353"/>
                      </a:cubicBezTo>
                      <a:cubicBezTo>
                        <a:pt x="170" y="357"/>
                        <a:pt x="154" y="348"/>
                        <a:pt x="147" y="324"/>
                      </a:cubicBezTo>
                      <a:cubicBezTo>
                        <a:pt x="143" y="307"/>
                        <a:pt x="134" y="291"/>
                        <a:pt x="133" y="273"/>
                      </a:cubicBezTo>
                      <a:cubicBezTo>
                        <a:pt x="133" y="267"/>
                        <a:pt x="133" y="258"/>
                        <a:pt x="127" y="257"/>
                      </a:cubicBezTo>
                      <a:cubicBezTo>
                        <a:pt x="108" y="252"/>
                        <a:pt x="107" y="236"/>
                        <a:pt x="100" y="223"/>
                      </a:cubicBezTo>
                      <a:cubicBezTo>
                        <a:pt x="99" y="221"/>
                        <a:pt x="99" y="219"/>
                        <a:pt x="97" y="217"/>
                      </a:cubicBezTo>
                      <a:cubicBezTo>
                        <a:pt x="86" y="206"/>
                        <a:pt x="74" y="196"/>
                        <a:pt x="79" y="176"/>
                      </a:cubicBezTo>
                      <a:cubicBezTo>
                        <a:pt x="81" y="170"/>
                        <a:pt x="72" y="160"/>
                        <a:pt x="60" y="161"/>
                      </a:cubicBezTo>
                      <a:cubicBezTo>
                        <a:pt x="55" y="161"/>
                        <a:pt x="49" y="160"/>
                        <a:pt x="44" y="161"/>
                      </a:cubicBezTo>
                      <a:cubicBezTo>
                        <a:pt x="29" y="166"/>
                        <a:pt x="18" y="163"/>
                        <a:pt x="12" y="147"/>
                      </a:cubicBezTo>
                      <a:cubicBezTo>
                        <a:pt x="11" y="145"/>
                        <a:pt x="7" y="143"/>
                        <a:pt x="5" y="141"/>
                      </a:cubicBezTo>
                      <a:cubicBezTo>
                        <a:pt x="5" y="141"/>
                        <a:pt x="5" y="141"/>
                        <a:pt x="5" y="141"/>
                      </a:cubicBezTo>
                      <a:cubicBezTo>
                        <a:pt x="3" y="139"/>
                        <a:pt x="2" y="137"/>
                        <a:pt x="3" y="134"/>
                      </a:cubicBezTo>
                      <a:cubicBezTo>
                        <a:pt x="12" y="120"/>
                        <a:pt x="15" y="107"/>
                        <a:pt x="2" y="94"/>
                      </a:cubicBezTo>
                      <a:cubicBezTo>
                        <a:pt x="0" y="92"/>
                        <a:pt x="0" y="86"/>
                        <a:pt x="2" y="84"/>
                      </a:cubicBezTo>
                      <a:cubicBezTo>
                        <a:pt x="15" y="72"/>
                        <a:pt x="11" y="55"/>
                        <a:pt x="17" y="41"/>
                      </a:cubicBezTo>
                      <a:cubicBezTo>
                        <a:pt x="17" y="41"/>
                        <a:pt x="17" y="41"/>
                        <a:pt x="17" y="41"/>
                      </a:cubicBezTo>
                      <a:cubicBezTo>
                        <a:pt x="34" y="18"/>
                        <a:pt x="35" y="17"/>
                        <a:pt x="56" y="39"/>
                      </a:cubicBezTo>
                      <a:cubicBezTo>
                        <a:pt x="72" y="54"/>
                        <a:pt x="90" y="66"/>
                        <a:pt x="105" y="81"/>
                      </a:cubicBezTo>
                      <a:cubicBezTo>
                        <a:pt x="105" y="81"/>
                        <a:pt x="105" y="81"/>
                        <a:pt x="105" y="81"/>
                      </a:cubicBezTo>
                      <a:cubicBezTo>
                        <a:pt x="107" y="84"/>
                        <a:pt x="110" y="87"/>
                        <a:pt x="113" y="89"/>
                      </a:cubicBezTo>
                      <a:cubicBezTo>
                        <a:pt x="113" y="89"/>
                        <a:pt x="113" y="89"/>
                        <a:pt x="113" y="89"/>
                      </a:cubicBezTo>
                      <a:cubicBezTo>
                        <a:pt x="121" y="95"/>
                        <a:pt x="127" y="104"/>
                        <a:pt x="133" y="113"/>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63" name="9Slide.vn 8">
                  <a:extLst>
                    <a:ext uri="{FF2B5EF4-FFF2-40B4-BE49-F238E27FC236}">
                      <a16:creationId xmlns:a16="http://schemas.microsoft.com/office/drawing/2014/main" xmlns="" id="{A9615E1E-0AAC-43B6-290C-F3FE0BD1F2BC}"/>
                    </a:ext>
                  </a:extLst>
                </p:cNvPr>
                <p:cNvSpPr>
                  <a:spLocks/>
                </p:cNvSpPr>
                <p:nvPr>
                  <p:custDataLst>
                    <p:tags r:id="rId47"/>
                  </p:custDataLst>
                </p:nvPr>
              </p:nvSpPr>
              <p:spPr bwMode="auto">
                <a:xfrm>
                  <a:off x="5825887" y="2400684"/>
                  <a:ext cx="519952" cy="315737"/>
                </a:xfrm>
                <a:custGeom>
                  <a:avLst/>
                  <a:gdLst>
                    <a:gd name="T0" fmla="*/ 324 w 484"/>
                    <a:gd name="T1" fmla="*/ 136 h 293"/>
                    <a:gd name="T2" fmla="*/ 336 w 484"/>
                    <a:gd name="T3" fmla="*/ 148 h 293"/>
                    <a:gd name="T4" fmla="*/ 396 w 484"/>
                    <a:gd name="T5" fmla="*/ 176 h 293"/>
                    <a:gd name="T6" fmla="*/ 433 w 484"/>
                    <a:gd name="T7" fmla="*/ 210 h 293"/>
                    <a:gd name="T8" fmla="*/ 446 w 484"/>
                    <a:gd name="T9" fmla="*/ 221 h 293"/>
                    <a:gd name="T10" fmla="*/ 484 w 484"/>
                    <a:gd name="T11" fmla="*/ 260 h 293"/>
                    <a:gd name="T12" fmla="*/ 484 w 484"/>
                    <a:gd name="T13" fmla="*/ 260 h 293"/>
                    <a:gd name="T14" fmla="*/ 469 w 484"/>
                    <a:gd name="T15" fmla="*/ 267 h 293"/>
                    <a:gd name="T16" fmla="*/ 433 w 484"/>
                    <a:gd name="T17" fmla="*/ 273 h 293"/>
                    <a:gd name="T18" fmla="*/ 388 w 484"/>
                    <a:gd name="T19" fmla="*/ 284 h 293"/>
                    <a:gd name="T20" fmla="*/ 370 w 484"/>
                    <a:gd name="T21" fmla="*/ 283 h 293"/>
                    <a:gd name="T22" fmla="*/ 344 w 484"/>
                    <a:gd name="T23" fmla="*/ 258 h 293"/>
                    <a:gd name="T24" fmla="*/ 331 w 484"/>
                    <a:gd name="T25" fmla="*/ 240 h 293"/>
                    <a:gd name="T26" fmla="*/ 308 w 484"/>
                    <a:gd name="T27" fmla="*/ 229 h 293"/>
                    <a:gd name="T28" fmla="*/ 283 w 484"/>
                    <a:gd name="T29" fmla="*/ 231 h 293"/>
                    <a:gd name="T30" fmla="*/ 262 w 484"/>
                    <a:gd name="T31" fmla="*/ 247 h 293"/>
                    <a:gd name="T32" fmla="*/ 253 w 484"/>
                    <a:gd name="T33" fmla="*/ 251 h 293"/>
                    <a:gd name="T34" fmla="*/ 207 w 484"/>
                    <a:gd name="T35" fmla="*/ 263 h 293"/>
                    <a:gd name="T36" fmla="*/ 175 w 484"/>
                    <a:gd name="T37" fmla="*/ 249 h 293"/>
                    <a:gd name="T38" fmla="*/ 157 w 484"/>
                    <a:gd name="T39" fmla="*/ 224 h 293"/>
                    <a:gd name="T40" fmla="*/ 144 w 484"/>
                    <a:gd name="T41" fmla="*/ 200 h 293"/>
                    <a:gd name="T42" fmla="*/ 129 w 484"/>
                    <a:gd name="T43" fmla="*/ 186 h 293"/>
                    <a:gd name="T44" fmla="*/ 114 w 484"/>
                    <a:gd name="T45" fmla="*/ 193 h 293"/>
                    <a:gd name="T46" fmla="*/ 85 w 484"/>
                    <a:gd name="T47" fmla="*/ 189 h 293"/>
                    <a:gd name="T48" fmla="*/ 60 w 484"/>
                    <a:gd name="T49" fmla="*/ 165 h 293"/>
                    <a:gd name="T50" fmla="*/ 52 w 484"/>
                    <a:gd name="T51" fmla="*/ 160 h 293"/>
                    <a:gd name="T52" fmla="*/ 52 w 484"/>
                    <a:gd name="T53" fmla="*/ 160 h 293"/>
                    <a:gd name="T54" fmla="*/ 44 w 484"/>
                    <a:gd name="T55" fmla="*/ 152 h 293"/>
                    <a:gd name="T56" fmla="*/ 44 w 484"/>
                    <a:gd name="T57" fmla="*/ 152 h 293"/>
                    <a:gd name="T58" fmla="*/ 28 w 484"/>
                    <a:gd name="T59" fmla="*/ 116 h 293"/>
                    <a:gd name="T60" fmla="*/ 16 w 484"/>
                    <a:gd name="T61" fmla="*/ 108 h 293"/>
                    <a:gd name="T62" fmla="*/ 16 w 484"/>
                    <a:gd name="T63" fmla="*/ 40 h 293"/>
                    <a:gd name="T64" fmla="*/ 16 w 484"/>
                    <a:gd name="T65" fmla="*/ 40 h 293"/>
                    <a:gd name="T66" fmla="*/ 94 w 484"/>
                    <a:gd name="T67" fmla="*/ 41 h 293"/>
                    <a:gd name="T68" fmla="*/ 130 w 484"/>
                    <a:gd name="T69" fmla="*/ 38 h 293"/>
                    <a:gd name="T70" fmla="*/ 153 w 484"/>
                    <a:gd name="T71" fmla="*/ 45 h 293"/>
                    <a:gd name="T72" fmla="*/ 171 w 484"/>
                    <a:gd name="T73" fmla="*/ 50 h 293"/>
                    <a:gd name="T74" fmla="*/ 178 w 484"/>
                    <a:gd name="T75" fmla="*/ 47 h 293"/>
                    <a:gd name="T76" fmla="*/ 233 w 484"/>
                    <a:gd name="T77" fmla="*/ 8 h 293"/>
                    <a:gd name="T78" fmla="*/ 241 w 484"/>
                    <a:gd name="T79" fmla="*/ 0 h 293"/>
                    <a:gd name="T80" fmla="*/ 249 w 484"/>
                    <a:gd name="T81" fmla="*/ 10 h 293"/>
                    <a:gd name="T82" fmla="*/ 288 w 484"/>
                    <a:gd name="T83" fmla="*/ 92 h 293"/>
                    <a:gd name="T84" fmla="*/ 288 w 484"/>
                    <a:gd name="T85" fmla="*/ 92 h 293"/>
                    <a:gd name="T86" fmla="*/ 310 w 484"/>
                    <a:gd name="T87" fmla="*/ 121 h 293"/>
                    <a:gd name="T88" fmla="*/ 324 w 484"/>
                    <a:gd name="T89" fmla="*/ 13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4" h="293">
                      <a:moveTo>
                        <a:pt x="324" y="136"/>
                      </a:moveTo>
                      <a:cubicBezTo>
                        <a:pt x="328" y="140"/>
                        <a:pt x="332" y="144"/>
                        <a:pt x="336" y="148"/>
                      </a:cubicBezTo>
                      <a:cubicBezTo>
                        <a:pt x="353" y="164"/>
                        <a:pt x="375" y="169"/>
                        <a:pt x="396" y="176"/>
                      </a:cubicBezTo>
                      <a:cubicBezTo>
                        <a:pt x="413" y="182"/>
                        <a:pt x="422" y="198"/>
                        <a:pt x="433" y="210"/>
                      </a:cubicBezTo>
                      <a:cubicBezTo>
                        <a:pt x="437" y="214"/>
                        <a:pt x="442" y="221"/>
                        <a:pt x="446" y="221"/>
                      </a:cubicBezTo>
                      <a:cubicBezTo>
                        <a:pt x="471" y="222"/>
                        <a:pt x="476" y="243"/>
                        <a:pt x="484" y="260"/>
                      </a:cubicBezTo>
                      <a:cubicBezTo>
                        <a:pt x="484" y="260"/>
                        <a:pt x="484" y="260"/>
                        <a:pt x="484" y="260"/>
                      </a:cubicBezTo>
                      <a:cubicBezTo>
                        <a:pt x="479" y="271"/>
                        <a:pt x="478" y="273"/>
                        <a:pt x="469" y="267"/>
                      </a:cubicBezTo>
                      <a:cubicBezTo>
                        <a:pt x="454" y="256"/>
                        <a:pt x="443" y="261"/>
                        <a:pt x="433" y="273"/>
                      </a:cubicBezTo>
                      <a:cubicBezTo>
                        <a:pt x="420" y="286"/>
                        <a:pt x="406" y="293"/>
                        <a:pt x="388" y="284"/>
                      </a:cubicBezTo>
                      <a:cubicBezTo>
                        <a:pt x="382" y="281"/>
                        <a:pt x="376" y="285"/>
                        <a:pt x="370" y="283"/>
                      </a:cubicBezTo>
                      <a:cubicBezTo>
                        <a:pt x="356" y="280"/>
                        <a:pt x="342" y="278"/>
                        <a:pt x="344" y="258"/>
                      </a:cubicBezTo>
                      <a:cubicBezTo>
                        <a:pt x="345" y="250"/>
                        <a:pt x="339" y="244"/>
                        <a:pt x="331" y="240"/>
                      </a:cubicBezTo>
                      <a:cubicBezTo>
                        <a:pt x="323" y="237"/>
                        <a:pt x="315" y="234"/>
                        <a:pt x="308" y="229"/>
                      </a:cubicBezTo>
                      <a:cubicBezTo>
                        <a:pt x="298" y="222"/>
                        <a:pt x="290" y="225"/>
                        <a:pt x="283" y="231"/>
                      </a:cubicBezTo>
                      <a:cubicBezTo>
                        <a:pt x="277" y="238"/>
                        <a:pt x="269" y="241"/>
                        <a:pt x="262" y="247"/>
                      </a:cubicBezTo>
                      <a:cubicBezTo>
                        <a:pt x="259" y="249"/>
                        <a:pt x="256" y="252"/>
                        <a:pt x="253" y="251"/>
                      </a:cubicBezTo>
                      <a:cubicBezTo>
                        <a:pt x="235" y="243"/>
                        <a:pt x="222" y="253"/>
                        <a:pt x="207" y="263"/>
                      </a:cubicBezTo>
                      <a:cubicBezTo>
                        <a:pt x="196" y="270"/>
                        <a:pt x="178" y="262"/>
                        <a:pt x="175" y="249"/>
                      </a:cubicBezTo>
                      <a:cubicBezTo>
                        <a:pt x="171" y="238"/>
                        <a:pt x="165" y="231"/>
                        <a:pt x="157" y="224"/>
                      </a:cubicBezTo>
                      <a:cubicBezTo>
                        <a:pt x="150" y="217"/>
                        <a:pt x="144" y="210"/>
                        <a:pt x="144" y="200"/>
                      </a:cubicBezTo>
                      <a:cubicBezTo>
                        <a:pt x="144" y="190"/>
                        <a:pt x="136" y="188"/>
                        <a:pt x="129" y="186"/>
                      </a:cubicBezTo>
                      <a:cubicBezTo>
                        <a:pt x="123" y="183"/>
                        <a:pt x="119" y="188"/>
                        <a:pt x="114" y="193"/>
                      </a:cubicBezTo>
                      <a:cubicBezTo>
                        <a:pt x="104" y="204"/>
                        <a:pt x="88" y="204"/>
                        <a:pt x="85" y="189"/>
                      </a:cubicBezTo>
                      <a:cubicBezTo>
                        <a:pt x="81" y="173"/>
                        <a:pt x="74" y="167"/>
                        <a:pt x="60" y="165"/>
                      </a:cubicBezTo>
                      <a:cubicBezTo>
                        <a:pt x="57" y="165"/>
                        <a:pt x="54" y="162"/>
                        <a:pt x="52" y="160"/>
                      </a:cubicBezTo>
                      <a:cubicBezTo>
                        <a:pt x="52" y="160"/>
                        <a:pt x="52" y="160"/>
                        <a:pt x="52" y="160"/>
                      </a:cubicBezTo>
                      <a:cubicBezTo>
                        <a:pt x="50" y="157"/>
                        <a:pt x="46" y="155"/>
                        <a:pt x="44" y="152"/>
                      </a:cubicBezTo>
                      <a:cubicBezTo>
                        <a:pt x="44" y="152"/>
                        <a:pt x="44" y="152"/>
                        <a:pt x="44" y="152"/>
                      </a:cubicBezTo>
                      <a:cubicBezTo>
                        <a:pt x="33" y="143"/>
                        <a:pt x="40" y="125"/>
                        <a:pt x="28" y="116"/>
                      </a:cubicBezTo>
                      <a:cubicBezTo>
                        <a:pt x="24" y="113"/>
                        <a:pt x="20" y="111"/>
                        <a:pt x="16" y="108"/>
                      </a:cubicBezTo>
                      <a:cubicBezTo>
                        <a:pt x="0" y="85"/>
                        <a:pt x="9" y="62"/>
                        <a:pt x="16" y="40"/>
                      </a:cubicBezTo>
                      <a:cubicBezTo>
                        <a:pt x="16" y="40"/>
                        <a:pt x="16" y="40"/>
                        <a:pt x="16" y="40"/>
                      </a:cubicBezTo>
                      <a:cubicBezTo>
                        <a:pt x="42" y="36"/>
                        <a:pt x="68" y="28"/>
                        <a:pt x="94" y="41"/>
                      </a:cubicBezTo>
                      <a:cubicBezTo>
                        <a:pt x="106" y="48"/>
                        <a:pt x="119" y="43"/>
                        <a:pt x="130" y="38"/>
                      </a:cubicBezTo>
                      <a:cubicBezTo>
                        <a:pt x="141" y="33"/>
                        <a:pt x="149" y="35"/>
                        <a:pt x="153" y="45"/>
                      </a:cubicBezTo>
                      <a:cubicBezTo>
                        <a:pt x="158" y="54"/>
                        <a:pt x="163" y="55"/>
                        <a:pt x="171" y="50"/>
                      </a:cubicBezTo>
                      <a:cubicBezTo>
                        <a:pt x="173" y="49"/>
                        <a:pt x="176" y="47"/>
                        <a:pt x="178" y="47"/>
                      </a:cubicBezTo>
                      <a:cubicBezTo>
                        <a:pt x="212" y="56"/>
                        <a:pt x="218" y="25"/>
                        <a:pt x="233" y="8"/>
                      </a:cubicBezTo>
                      <a:cubicBezTo>
                        <a:pt x="236" y="5"/>
                        <a:pt x="237" y="0"/>
                        <a:pt x="241" y="0"/>
                      </a:cubicBezTo>
                      <a:cubicBezTo>
                        <a:pt x="247" y="0"/>
                        <a:pt x="247" y="6"/>
                        <a:pt x="249" y="10"/>
                      </a:cubicBezTo>
                      <a:cubicBezTo>
                        <a:pt x="259" y="39"/>
                        <a:pt x="266" y="69"/>
                        <a:pt x="288" y="92"/>
                      </a:cubicBezTo>
                      <a:cubicBezTo>
                        <a:pt x="288" y="92"/>
                        <a:pt x="288" y="92"/>
                        <a:pt x="288" y="92"/>
                      </a:cubicBezTo>
                      <a:cubicBezTo>
                        <a:pt x="303" y="96"/>
                        <a:pt x="305" y="110"/>
                        <a:pt x="310" y="121"/>
                      </a:cubicBezTo>
                      <a:cubicBezTo>
                        <a:pt x="313" y="128"/>
                        <a:pt x="320" y="130"/>
                        <a:pt x="324" y="136"/>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64" name="9Slide.vn 9">
                  <a:extLst>
                    <a:ext uri="{FF2B5EF4-FFF2-40B4-BE49-F238E27FC236}">
                      <a16:creationId xmlns:a16="http://schemas.microsoft.com/office/drawing/2014/main" xmlns="" id="{4BBB679A-1447-C7BF-AD08-4BE78B7CD420}"/>
                    </a:ext>
                  </a:extLst>
                </p:cNvPr>
                <p:cNvSpPr>
                  <a:spLocks/>
                </p:cNvSpPr>
                <p:nvPr>
                  <p:custDataLst>
                    <p:tags r:id="rId48"/>
                  </p:custDataLst>
                </p:nvPr>
              </p:nvSpPr>
              <p:spPr bwMode="auto">
                <a:xfrm>
                  <a:off x="6370460" y="3019121"/>
                  <a:ext cx="317185" cy="338910"/>
                </a:xfrm>
                <a:custGeom>
                  <a:avLst/>
                  <a:gdLst>
                    <a:gd name="T0" fmla="*/ 228 w 295"/>
                    <a:gd name="T1" fmla="*/ 85 h 316"/>
                    <a:gd name="T2" fmla="*/ 232 w 295"/>
                    <a:gd name="T3" fmla="*/ 89 h 316"/>
                    <a:gd name="T4" fmla="*/ 256 w 295"/>
                    <a:gd name="T5" fmla="*/ 114 h 316"/>
                    <a:gd name="T6" fmla="*/ 269 w 295"/>
                    <a:gd name="T7" fmla="*/ 127 h 316"/>
                    <a:gd name="T8" fmla="*/ 288 w 295"/>
                    <a:gd name="T9" fmla="*/ 145 h 316"/>
                    <a:gd name="T10" fmla="*/ 288 w 295"/>
                    <a:gd name="T11" fmla="*/ 145 h 316"/>
                    <a:gd name="T12" fmla="*/ 289 w 295"/>
                    <a:gd name="T13" fmla="*/ 164 h 316"/>
                    <a:gd name="T14" fmla="*/ 278 w 295"/>
                    <a:gd name="T15" fmla="*/ 198 h 316"/>
                    <a:gd name="T16" fmla="*/ 259 w 295"/>
                    <a:gd name="T17" fmla="*/ 215 h 316"/>
                    <a:gd name="T18" fmla="*/ 198 w 295"/>
                    <a:gd name="T19" fmla="*/ 223 h 316"/>
                    <a:gd name="T20" fmla="*/ 197 w 295"/>
                    <a:gd name="T21" fmla="*/ 240 h 316"/>
                    <a:gd name="T22" fmla="*/ 191 w 295"/>
                    <a:gd name="T23" fmla="*/ 270 h 316"/>
                    <a:gd name="T24" fmla="*/ 181 w 295"/>
                    <a:gd name="T25" fmla="*/ 291 h 316"/>
                    <a:gd name="T26" fmla="*/ 164 w 295"/>
                    <a:gd name="T27" fmla="*/ 314 h 316"/>
                    <a:gd name="T28" fmla="*/ 148 w 295"/>
                    <a:gd name="T29" fmla="*/ 297 h 316"/>
                    <a:gd name="T30" fmla="*/ 148 w 295"/>
                    <a:gd name="T31" fmla="*/ 297 h 316"/>
                    <a:gd name="T32" fmla="*/ 122 w 295"/>
                    <a:gd name="T33" fmla="*/ 244 h 316"/>
                    <a:gd name="T34" fmla="*/ 111 w 295"/>
                    <a:gd name="T35" fmla="*/ 227 h 316"/>
                    <a:gd name="T36" fmla="*/ 98 w 295"/>
                    <a:gd name="T37" fmla="*/ 240 h 316"/>
                    <a:gd name="T38" fmla="*/ 87 w 295"/>
                    <a:gd name="T39" fmla="*/ 260 h 316"/>
                    <a:gd name="T40" fmla="*/ 56 w 295"/>
                    <a:gd name="T41" fmla="*/ 261 h 316"/>
                    <a:gd name="T42" fmla="*/ 56 w 295"/>
                    <a:gd name="T43" fmla="*/ 261 h 316"/>
                    <a:gd name="T44" fmla="*/ 44 w 295"/>
                    <a:gd name="T45" fmla="*/ 217 h 316"/>
                    <a:gd name="T46" fmla="*/ 24 w 295"/>
                    <a:gd name="T47" fmla="*/ 197 h 316"/>
                    <a:gd name="T48" fmla="*/ 24 w 295"/>
                    <a:gd name="T49" fmla="*/ 197 h 316"/>
                    <a:gd name="T50" fmla="*/ 4 w 295"/>
                    <a:gd name="T51" fmla="*/ 120 h 316"/>
                    <a:gd name="T52" fmla="*/ 6 w 295"/>
                    <a:gd name="T53" fmla="*/ 76 h 316"/>
                    <a:gd name="T54" fmla="*/ 10 w 295"/>
                    <a:gd name="T55" fmla="*/ 64 h 316"/>
                    <a:gd name="T56" fmla="*/ 24 w 295"/>
                    <a:gd name="T57" fmla="*/ 69 h 316"/>
                    <a:gd name="T58" fmla="*/ 40 w 295"/>
                    <a:gd name="T59" fmla="*/ 77 h 316"/>
                    <a:gd name="T60" fmla="*/ 71 w 295"/>
                    <a:gd name="T61" fmla="*/ 81 h 316"/>
                    <a:gd name="T62" fmla="*/ 84 w 295"/>
                    <a:gd name="T63" fmla="*/ 77 h 316"/>
                    <a:gd name="T64" fmla="*/ 99 w 295"/>
                    <a:gd name="T65" fmla="*/ 57 h 316"/>
                    <a:gd name="T66" fmla="*/ 157 w 295"/>
                    <a:gd name="T67" fmla="*/ 3 h 316"/>
                    <a:gd name="T68" fmla="*/ 162 w 295"/>
                    <a:gd name="T69" fmla="*/ 1 h 316"/>
                    <a:gd name="T70" fmla="*/ 192 w 295"/>
                    <a:gd name="T71" fmla="*/ 20 h 316"/>
                    <a:gd name="T72" fmla="*/ 205 w 295"/>
                    <a:gd name="T73" fmla="*/ 47 h 316"/>
                    <a:gd name="T74" fmla="*/ 228 w 295"/>
                    <a:gd name="T75" fmla="*/ 8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5" h="316">
                      <a:moveTo>
                        <a:pt x="228" y="85"/>
                      </a:moveTo>
                      <a:cubicBezTo>
                        <a:pt x="229" y="86"/>
                        <a:pt x="231" y="88"/>
                        <a:pt x="232" y="89"/>
                      </a:cubicBezTo>
                      <a:cubicBezTo>
                        <a:pt x="236" y="101"/>
                        <a:pt x="252" y="102"/>
                        <a:pt x="256" y="114"/>
                      </a:cubicBezTo>
                      <a:cubicBezTo>
                        <a:pt x="259" y="120"/>
                        <a:pt x="259" y="128"/>
                        <a:pt x="269" y="127"/>
                      </a:cubicBezTo>
                      <a:cubicBezTo>
                        <a:pt x="278" y="131"/>
                        <a:pt x="283" y="138"/>
                        <a:pt x="288" y="145"/>
                      </a:cubicBezTo>
                      <a:cubicBezTo>
                        <a:pt x="288" y="145"/>
                        <a:pt x="288" y="145"/>
                        <a:pt x="288" y="145"/>
                      </a:cubicBezTo>
                      <a:cubicBezTo>
                        <a:pt x="294" y="151"/>
                        <a:pt x="295" y="157"/>
                        <a:pt x="289" y="164"/>
                      </a:cubicBezTo>
                      <a:cubicBezTo>
                        <a:pt x="280" y="174"/>
                        <a:pt x="275" y="184"/>
                        <a:pt x="278" y="198"/>
                      </a:cubicBezTo>
                      <a:cubicBezTo>
                        <a:pt x="280" y="210"/>
                        <a:pt x="270" y="219"/>
                        <a:pt x="259" y="215"/>
                      </a:cubicBezTo>
                      <a:cubicBezTo>
                        <a:pt x="236" y="206"/>
                        <a:pt x="219" y="224"/>
                        <a:pt x="198" y="223"/>
                      </a:cubicBezTo>
                      <a:cubicBezTo>
                        <a:pt x="194" y="223"/>
                        <a:pt x="192" y="234"/>
                        <a:pt x="197" y="240"/>
                      </a:cubicBezTo>
                      <a:cubicBezTo>
                        <a:pt x="208" y="253"/>
                        <a:pt x="209" y="261"/>
                        <a:pt x="191" y="270"/>
                      </a:cubicBezTo>
                      <a:cubicBezTo>
                        <a:pt x="185" y="273"/>
                        <a:pt x="184" y="284"/>
                        <a:pt x="181" y="291"/>
                      </a:cubicBezTo>
                      <a:cubicBezTo>
                        <a:pt x="177" y="299"/>
                        <a:pt x="177" y="312"/>
                        <a:pt x="164" y="314"/>
                      </a:cubicBezTo>
                      <a:cubicBezTo>
                        <a:pt x="152" y="316"/>
                        <a:pt x="156" y="300"/>
                        <a:pt x="148" y="297"/>
                      </a:cubicBezTo>
                      <a:cubicBezTo>
                        <a:pt x="148" y="297"/>
                        <a:pt x="148" y="297"/>
                        <a:pt x="148" y="297"/>
                      </a:cubicBezTo>
                      <a:cubicBezTo>
                        <a:pt x="130" y="284"/>
                        <a:pt x="117" y="269"/>
                        <a:pt x="122" y="244"/>
                      </a:cubicBezTo>
                      <a:cubicBezTo>
                        <a:pt x="123" y="237"/>
                        <a:pt x="117" y="229"/>
                        <a:pt x="111" y="227"/>
                      </a:cubicBezTo>
                      <a:cubicBezTo>
                        <a:pt x="103" y="225"/>
                        <a:pt x="101" y="234"/>
                        <a:pt x="98" y="240"/>
                      </a:cubicBezTo>
                      <a:cubicBezTo>
                        <a:pt x="95" y="247"/>
                        <a:pt x="93" y="254"/>
                        <a:pt x="87" y="260"/>
                      </a:cubicBezTo>
                      <a:cubicBezTo>
                        <a:pt x="76" y="271"/>
                        <a:pt x="66" y="274"/>
                        <a:pt x="56" y="261"/>
                      </a:cubicBezTo>
                      <a:cubicBezTo>
                        <a:pt x="56" y="261"/>
                        <a:pt x="56" y="261"/>
                        <a:pt x="56" y="261"/>
                      </a:cubicBezTo>
                      <a:cubicBezTo>
                        <a:pt x="45" y="249"/>
                        <a:pt x="36" y="237"/>
                        <a:pt x="44" y="217"/>
                      </a:cubicBezTo>
                      <a:cubicBezTo>
                        <a:pt x="48" y="205"/>
                        <a:pt x="30" y="204"/>
                        <a:pt x="24" y="197"/>
                      </a:cubicBezTo>
                      <a:cubicBezTo>
                        <a:pt x="24" y="197"/>
                        <a:pt x="24" y="197"/>
                        <a:pt x="24" y="197"/>
                      </a:cubicBezTo>
                      <a:cubicBezTo>
                        <a:pt x="0" y="176"/>
                        <a:pt x="4" y="147"/>
                        <a:pt x="4" y="120"/>
                      </a:cubicBezTo>
                      <a:cubicBezTo>
                        <a:pt x="5" y="105"/>
                        <a:pt x="7" y="91"/>
                        <a:pt x="6" y="76"/>
                      </a:cubicBezTo>
                      <a:cubicBezTo>
                        <a:pt x="6" y="72"/>
                        <a:pt x="4" y="66"/>
                        <a:pt x="10" y="64"/>
                      </a:cubicBezTo>
                      <a:cubicBezTo>
                        <a:pt x="16" y="62"/>
                        <a:pt x="21" y="63"/>
                        <a:pt x="24" y="69"/>
                      </a:cubicBezTo>
                      <a:cubicBezTo>
                        <a:pt x="27" y="77"/>
                        <a:pt x="33" y="80"/>
                        <a:pt x="40" y="77"/>
                      </a:cubicBezTo>
                      <a:cubicBezTo>
                        <a:pt x="51" y="72"/>
                        <a:pt x="61" y="73"/>
                        <a:pt x="71" y="81"/>
                      </a:cubicBezTo>
                      <a:cubicBezTo>
                        <a:pt x="77" y="87"/>
                        <a:pt x="81" y="81"/>
                        <a:pt x="84" y="77"/>
                      </a:cubicBezTo>
                      <a:cubicBezTo>
                        <a:pt x="89" y="70"/>
                        <a:pt x="95" y="64"/>
                        <a:pt x="99" y="57"/>
                      </a:cubicBezTo>
                      <a:cubicBezTo>
                        <a:pt x="113" y="32"/>
                        <a:pt x="137" y="20"/>
                        <a:pt x="157" y="3"/>
                      </a:cubicBezTo>
                      <a:cubicBezTo>
                        <a:pt x="159" y="2"/>
                        <a:pt x="160" y="0"/>
                        <a:pt x="162" y="1"/>
                      </a:cubicBezTo>
                      <a:cubicBezTo>
                        <a:pt x="173" y="5"/>
                        <a:pt x="180" y="15"/>
                        <a:pt x="192" y="20"/>
                      </a:cubicBezTo>
                      <a:cubicBezTo>
                        <a:pt x="205" y="24"/>
                        <a:pt x="206" y="34"/>
                        <a:pt x="205" y="47"/>
                      </a:cubicBezTo>
                      <a:cubicBezTo>
                        <a:pt x="204" y="63"/>
                        <a:pt x="211" y="77"/>
                        <a:pt x="228" y="85"/>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65" name="9Slide.vn 10">
                  <a:extLst>
                    <a:ext uri="{FF2B5EF4-FFF2-40B4-BE49-F238E27FC236}">
                      <a16:creationId xmlns:a16="http://schemas.microsoft.com/office/drawing/2014/main" xmlns="" id="{770F5AAC-13C7-0EDF-4B5E-4097C035EEA8}"/>
                    </a:ext>
                  </a:extLst>
                </p:cNvPr>
                <p:cNvSpPr>
                  <a:spLocks/>
                </p:cNvSpPr>
                <p:nvPr>
                  <p:custDataLst>
                    <p:tags r:id="rId49"/>
                  </p:custDataLst>
                </p:nvPr>
              </p:nvSpPr>
              <p:spPr bwMode="auto">
                <a:xfrm>
                  <a:off x="5880923" y="5953443"/>
                  <a:ext cx="224492" cy="220147"/>
                </a:xfrm>
                <a:custGeom>
                  <a:avLst/>
                  <a:gdLst>
                    <a:gd name="T0" fmla="*/ 204 w 210"/>
                    <a:gd name="T1" fmla="*/ 94 h 205"/>
                    <a:gd name="T2" fmla="*/ 208 w 210"/>
                    <a:gd name="T3" fmla="*/ 128 h 205"/>
                    <a:gd name="T4" fmla="*/ 197 w 210"/>
                    <a:gd name="T5" fmla="*/ 135 h 205"/>
                    <a:gd name="T6" fmla="*/ 144 w 210"/>
                    <a:gd name="T7" fmla="*/ 160 h 205"/>
                    <a:gd name="T8" fmla="*/ 96 w 210"/>
                    <a:gd name="T9" fmla="*/ 183 h 205"/>
                    <a:gd name="T10" fmla="*/ 81 w 210"/>
                    <a:gd name="T11" fmla="*/ 199 h 205"/>
                    <a:gd name="T12" fmla="*/ 77 w 210"/>
                    <a:gd name="T13" fmla="*/ 203 h 205"/>
                    <a:gd name="T14" fmla="*/ 70 w 210"/>
                    <a:gd name="T15" fmla="*/ 205 h 205"/>
                    <a:gd name="T16" fmla="*/ 46 w 210"/>
                    <a:gd name="T17" fmla="*/ 195 h 205"/>
                    <a:gd name="T18" fmla="*/ 22 w 210"/>
                    <a:gd name="T19" fmla="*/ 184 h 205"/>
                    <a:gd name="T20" fmla="*/ 15 w 210"/>
                    <a:gd name="T21" fmla="*/ 163 h 205"/>
                    <a:gd name="T22" fmla="*/ 11 w 210"/>
                    <a:gd name="T23" fmla="*/ 140 h 205"/>
                    <a:gd name="T24" fmla="*/ 15 w 210"/>
                    <a:gd name="T25" fmla="*/ 135 h 205"/>
                    <a:gd name="T26" fmla="*/ 21 w 210"/>
                    <a:gd name="T27" fmla="*/ 136 h 205"/>
                    <a:gd name="T28" fmla="*/ 22 w 210"/>
                    <a:gd name="T29" fmla="*/ 111 h 205"/>
                    <a:gd name="T30" fmla="*/ 25 w 210"/>
                    <a:gd name="T31" fmla="*/ 87 h 205"/>
                    <a:gd name="T32" fmla="*/ 31 w 210"/>
                    <a:gd name="T33" fmla="*/ 66 h 205"/>
                    <a:gd name="T34" fmla="*/ 32 w 210"/>
                    <a:gd name="T35" fmla="*/ 40 h 205"/>
                    <a:gd name="T36" fmla="*/ 30 w 210"/>
                    <a:gd name="T37" fmla="*/ 13 h 205"/>
                    <a:gd name="T38" fmla="*/ 26 w 210"/>
                    <a:gd name="T39" fmla="*/ 0 h 205"/>
                    <a:gd name="T40" fmla="*/ 62 w 210"/>
                    <a:gd name="T41" fmla="*/ 11 h 205"/>
                    <a:gd name="T42" fmla="*/ 108 w 210"/>
                    <a:gd name="T43" fmla="*/ 12 h 205"/>
                    <a:gd name="T44" fmla="*/ 112 w 210"/>
                    <a:gd name="T45" fmla="*/ 21 h 205"/>
                    <a:gd name="T46" fmla="*/ 110 w 210"/>
                    <a:gd name="T47" fmla="*/ 55 h 205"/>
                    <a:gd name="T48" fmla="*/ 138 w 210"/>
                    <a:gd name="T49" fmla="*/ 75 h 205"/>
                    <a:gd name="T50" fmla="*/ 151 w 210"/>
                    <a:gd name="T51" fmla="*/ 79 h 205"/>
                    <a:gd name="T52" fmla="*/ 189 w 210"/>
                    <a:gd name="T53" fmla="*/ 81 h 205"/>
                    <a:gd name="T54" fmla="*/ 204 w 210"/>
                    <a:gd name="T55" fmla="*/ 9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0" h="205">
                      <a:moveTo>
                        <a:pt x="204" y="94"/>
                      </a:moveTo>
                      <a:cubicBezTo>
                        <a:pt x="210" y="105"/>
                        <a:pt x="198" y="118"/>
                        <a:pt x="208" y="128"/>
                      </a:cubicBezTo>
                      <a:cubicBezTo>
                        <a:pt x="204" y="131"/>
                        <a:pt x="201" y="134"/>
                        <a:pt x="197" y="135"/>
                      </a:cubicBezTo>
                      <a:cubicBezTo>
                        <a:pt x="176" y="136"/>
                        <a:pt x="162" y="153"/>
                        <a:pt x="144" y="160"/>
                      </a:cubicBezTo>
                      <a:cubicBezTo>
                        <a:pt x="127" y="166"/>
                        <a:pt x="112" y="175"/>
                        <a:pt x="96" y="183"/>
                      </a:cubicBezTo>
                      <a:cubicBezTo>
                        <a:pt x="90" y="187"/>
                        <a:pt x="85" y="192"/>
                        <a:pt x="81" y="199"/>
                      </a:cubicBezTo>
                      <a:cubicBezTo>
                        <a:pt x="80" y="200"/>
                        <a:pt x="78" y="202"/>
                        <a:pt x="77" y="203"/>
                      </a:cubicBezTo>
                      <a:cubicBezTo>
                        <a:pt x="74" y="204"/>
                        <a:pt x="72" y="205"/>
                        <a:pt x="70" y="205"/>
                      </a:cubicBezTo>
                      <a:cubicBezTo>
                        <a:pt x="67" y="190"/>
                        <a:pt x="56" y="193"/>
                        <a:pt x="46" y="195"/>
                      </a:cubicBezTo>
                      <a:cubicBezTo>
                        <a:pt x="35" y="197"/>
                        <a:pt x="30" y="186"/>
                        <a:pt x="22" y="184"/>
                      </a:cubicBezTo>
                      <a:cubicBezTo>
                        <a:pt x="6" y="181"/>
                        <a:pt x="12" y="170"/>
                        <a:pt x="15" y="163"/>
                      </a:cubicBezTo>
                      <a:cubicBezTo>
                        <a:pt x="19" y="154"/>
                        <a:pt x="0" y="150"/>
                        <a:pt x="11" y="140"/>
                      </a:cubicBezTo>
                      <a:cubicBezTo>
                        <a:pt x="12" y="139"/>
                        <a:pt x="12" y="135"/>
                        <a:pt x="15" y="135"/>
                      </a:cubicBezTo>
                      <a:cubicBezTo>
                        <a:pt x="17" y="136"/>
                        <a:pt x="18" y="140"/>
                        <a:pt x="21" y="136"/>
                      </a:cubicBezTo>
                      <a:cubicBezTo>
                        <a:pt x="25" y="127"/>
                        <a:pt x="30" y="116"/>
                        <a:pt x="22" y="111"/>
                      </a:cubicBezTo>
                      <a:cubicBezTo>
                        <a:pt x="5" y="99"/>
                        <a:pt x="16" y="93"/>
                        <a:pt x="25" y="87"/>
                      </a:cubicBezTo>
                      <a:cubicBezTo>
                        <a:pt x="35" y="82"/>
                        <a:pt x="47" y="80"/>
                        <a:pt x="31" y="66"/>
                      </a:cubicBezTo>
                      <a:cubicBezTo>
                        <a:pt x="24" y="60"/>
                        <a:pt x="27" y="44"/>
                        <a:pt x="32" y="40"/>
                      </a:cubicBezTo>
                      <a:cubicBezTo>
                        <a:pt x="44" y="29"/>
                        <a:pt x="40" y="22"/>
                        <a:pt x="30" y="13"/>
                      </a:cubicBezTo>
                      <a:cubicBezTo>
                        <a:pt x="27" y="11"/>
                        <a:pt x="26" y="6"/>
                        <a:pt x="26" y="0"/>
                      </a:cubicBezTo>
                      <a:cubicBezTo>
                        <a:pt x="35" y="13"/>
                        <a:pt x="48" y="15"/>
                        <a:pt x="62" y="11"/>
                      </a:cubicBezTo>
                      <a:cubicBezTo>
                        <a:pt x="77" y="7"/>
                        <a:pt x="92" y="21"/>
                        <a:pt x="108" y="12"/>
                      </a:cubicBezTo>
                      <a:cubicBezTo>
                        <a:pt x="114" y="9"/>
                        <a:pt x="114" y="18"/>
                        <a:pt x="112" y="21"/>
                      </a:cubicBezTo>
                      <a:cubicBezTo>
                        <a:pt x="103" y="32"/>
                        <a:pt x="106" y="45"/>
                        <a:pt x="110" y="55"/>
                      </a:cubicBezTo>
                      <a:cubicBezTo>
                        <a:pt x="113" y="67"/>
                        <a:pt x="120" y="80"/>
                        <a:pt x="138" y="75"/>
                      </a:cubicBezTo>
                      <a:cubicBezTo>
                        <a:pt x="142" y="74"/>
                        <a:pt x="148" y="77"/>
                        <a:pt x="151" y="79"/>
                      </a:cubicBezTo>
                      <a:cubicBezTo>
                        <a:pt x="163" y="90"/>
                        <a:pt x="175" y="89"/>
                        <a:pt x="189" y="81"/>
                      </a:cubicBezTo>
                      <a:cubicBezTo>
                        <a:pt x="201" y="75"/>
                        <a:pt x="197" y="93"/>
                        <a:pt x="204" y="94"/>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66" name="9Slide.vn 11">
                  <a:extLst>
                    <a:ext uri="{FF2B5EF4-FFF2-40B4-BE49-F238E27FC236}">
                      <a16:creationId xmlns:a16="http://schemas.microsoft.com/office/drawing/2014/main" xmlns="" id="{0872A002-B02A-BDEC-9CD5-D4F4FA282437}"/>
                    </a:ext>
                  </a:extLst>
                </p:cNvPr>
                <p:cNvSpPr>
                  <a:spLocks/>
                </p:cNvSpPr>
                <p:nvPr>
                  <p:custDataLst>
                    <p:tags r:id="rId50"/>
                  </p:custDataLst>
                </p:nvPr>
              </p:nvSpPr>
              <p:spPr bwMode="auto">
                <a:xfrm>
                  <a:off x="6324113" y="5368317"/>
                  <a:ext cx="233182" cy="298357"/>
                </a:xfrm>
                <a:custGeom>
                  <a:avLst/>
                  <a:gdLst>
                    <a:gd name="T0" fmla="*/ 0 w 218"/>
                    <a:gd name="T1" fmla="*/ 45 h 279"/>
                    <a:gd name="T2" fmla="*/ 9 w 218"/>
                    <a:gd name="T3" fmla="*/ 34 h 279"/>
                    <a:gd name="T4" fmla="*/ 18 w 218"/>
                    <a:gd name="T5" fmla="*/ 3 h 279"/>
                    <a:gd name="T6" fmla="*/ 35 w 218"/>
                    <a:gd name="T7" fmla="*/ 7 h 279"/>
                    <a:gd name="T8" fmla="*/ 39 w 218"/>
                    <a:gd name="T9" fmla="*/ 18 h 279"/>
                    <a:gd name="T10" fmla="*/ 56 w 218"/>
                    <a:gd name="T11" fmla="*/ 38 h 279"/>
                    <a:gd name="T12" fmla="*/ 84 w 218"/>
                    <a:gd name="T13" fmla="*/ 70 h 279"/>
                    <a:gd name="T14" fmla="*/ 92 w 218"/>
                    <a:gd name="T15" fmla="*/ 73 h 279"/>
                    <a:gd name="T16" fmla="*/ 94 w 218"/>
                    <a:gd name="T17" fmla="*/ 75 h 279"/>
                    <a:gd name="T18" fmla="*/ 139 w 218"/>
                    <a:gd name="T19" fmla="*/ 93 h 279"/>
                    <a:gd name="T20" fmla="*/ 165 w 218"/>
                    <a:gd name="T21" fmla="*/ 118 h 279"/>
                    <a:gd name="T22" fmla="*/ 151 w 218"/>
                    <a:gd name="T23" fmla="*/ 133 h 279"/>
                    <a:gd name="T24" fmla="*/ 128 w 218"/>
                    <a:gd name="T25" fmla="*/ 148 h 279"/>
                    <a:gd name="T26" fmla="*/ 130 w 218"/>
                    <a:gd name="T27" fmla="*/ 166 h 279"/>
                    <a:gd name="T28" fmla="*/ 135 w 218"/>
                    <a:gd name="T29" fmla="*/ 169 h 279"/>
                    <a:gd name="T30" fmla="*/ 176 w 218"/>
                    <a:gd name="T31" fmla="*/ 181 h 279"/>
                    <a:gd name="T32" fmla="*/ 180 w 218"/>
                    <a:gd name="T33" fmla="*/ 185 h 279"/>
                    <a:gd name="T34" fmla="*/ 206 w 218"/>
                    <a:gd name="T35" fmla="*/ 196 h 279"/>
                    <a:gd name="T36" fmla="*/ 217 w 218"/>
                    <a:gd name="T37" fmla="*/ 206 h 279"/>
                    <a:gd name="T38" fmla="*/ 205 w 218"/>
                    <a:gd name="T39" fmla="*/ 235 h 279"/>
                    <a:gd name="T40" fmla="*/ 195 w 218"/>
                    <a:gd name="T41" fmla="*/ 260 h 279"/>
                    <a:gd name="T42" fmla="*/ 165 w 218"/>
                    <a:gd name="T43" fmla="*/ 274 h 279"/>
                    <a:gd name="T44" fmla="*/ 148 w 218"/>
                    <a:gd name="T45" fmla="*/ 269 h 279"/>
                    <a:gd name="T46" fmla="*/ 144 w 218"/>
                    <a:gd name="T47" fmla="*/ 265 h 279"/>
                    <a:gd name="T48" fmla="*/ 128 w 218"/>
                    <a:gd name="T49" fmla="*/ 246 h 279"/>
                    <a:gd name="T50" fmla="*/ 126 w 218"/>
                    <a:gd name="T51" fmla="*/ 225 h 279"/>
                    <a:gd name="T52" fmla="*/ 127 w 218"/>
                    <a:gd name="T53" fmla="*/ 223 h 279"/>
                    <a:gd name="T54" fmla="*/ 105 w 218"/>
                    <a:gd name="T55" fmla="*/ 172 h 279"/>
                    <a:gd name="T56" fmla="*/ 95 w 218"/>
                    <a:gd name="T57" fmla="*/ 171 h 279"/>
                    <a:gd name="T58" fmla="*/ 59 w 218"/>
                    <a:gd name="T59" fmla="*/ 165 h 279"/>
                    <a:gd name="T60" fmla="*/ 30 w 218"/>
                    <a:gd name="T61" fmla="*/ 140 h 279"/>
                    <a:gd name="T62" fmla="*/ 33 w 218"/>
                    <a:gd name="T63" fmla="*/ 133 h 279"/>
                    <a:gd name="T64" fmla="*/ 46 w 218"/>
                    <a:gd name="T65" fmla="*/ 86 h 279"/>
                    <a:gd name="T66" fmla="*/ 25 w 218"/>
                    <a:gd name="T67" fmla="*/ 70 h 279"/>
                    <a:gd name="T68" fmla="*/ 0 w 218"/>
                    <a:gd name="T69" fmla="*/ 45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8" h="279">
                      <a:moveTo>
                        <a:pt x="0" y="45"/>
                      </a:moveTo>
                      <a:cubicBezTo>
                        <a:pt x="7" y="45"/>
                        <a:pt x="15" y="48"/>
                        <a:pt x="9" y="34"/>
                      </a:cubicBezTo>
                      <a:cubicBezTo>
                        <a:pt x="4" y="24"/>
                        <a:pt x="20" y="16"/>
                        <a:pt x="18" y="3"/>
                      </a:cubicBezTo>
                      <a:cubicBezTo>
                        <a:pt x="17" y="0"/>
                        <a:pt x="31" y="0"/>
                        <a:pt x="35" y="7"/>
                      </a:cubicBezTo>
                      <a:cubicBezTo>
                        <a:pt x="37" y="10"/>
                        <a:pt x="37" y="14"/>
                        <a:pt x="39" y="18"/>
                      </a:cubicBezTo>
                      <a:cubicBezTo>
                        <a:pt x="43" y="27"/>
                        <a:pt x="44" y="34"/>
                        <a:pt x="56" y="38"/>
                      </a:cubicBezTo>
                      <a:cubicBezTo>
                        <a:pt x="70" y="42"/>
                        <a:pt x="77" y="57"/>
                        <a:pt x="84" y="70"/>
                      </a:cubicBezTo>
                      <a:cubicBezTo>
                        <a:pt x="86" y="74"/>
                        <a:pt x="89" y="73"/>
                        <a:pt x="92" y="73"/>
                      </a:cubicBezTo>
                      <a:cubicBezTo>
                        <a:pt x="93" y="74"/>
                        <a:pt x="93" y="75"/>
                        <a:pt x="94" y="75"/>
                      </a:cubicBezTo>
                      <a:cubicBezTo>
                        <a:pt x="107" y="95"/>
                        <a:pt x="115" y="98"/>
                        <a:pt x="139" y="93"/>
                      </a:cubicBezTo>
                      <a:cubicBezTo>
                        <a:pt x="151" y="90"/>
                        <a:pt x="159" y="99"/>
                        <a:pt x="165" y="118"/>
                      </a:cubicBezTo>
                      <a:cubicBezTo>
                        <a:pt x="169" y="132"/>
                        <a:pt x="159" y="131"/>
                        <a:pt x="151" y="133"/>
                      </a:cubicBezTo>
                      <a:cubicBezTo>
                        <a:pt x="141" y="135"/>
                        <a:pt x="134" y="141"/>
                        <a:pt x="128" y="148"/>
                      </a:cubicBezTo>
                      <a:cubicBezTo>
                        <a:pt x="123" y="155"/>
                        <a:pt x="121" y="162"/>
                        <a:pt x="130" y="166"/>
                      </a:cubicBezTo>
                      <a:cubicBezTo>
                        <a:pt x="132" y="167"/>
                        <a:pt x="134" y="168"/>
                        <a:pt x="135" y="169"/>
                      </a:cubicBezTo>
                      <a:cubicBezTo>
                        <a:pt x="145" y="185"/>
                        <a:pt x="162" y="177"/>
                        <a:pt x="176" y="181"/>
                      </a:cubicBezTo>
                      <a:cubicBezTo>
                        <a:pt x="177" y="183"/>
                        <a:pt x="179" y="184"/>
                        <a:pt x="180" y="185"/>
                      </a:cubicBezTo>
                      <a:cubicBezTo>
                        <a:pt x="187" y="193"/>
                        <a:pt x="195" y="198"/>
                        <a:pt x="206" y="196"/>
                      </a:cubicBezTo>
                      <a:cubicBezTo>
                        <a:pt x="215" y="194"/>
                        <a:pt x="218" y="198"/>
                        <a:pt x="217" y="206"/>
                      </a:cubicBezTo>
                      <a:cubicBezTo>
                        <a:pt x="215" y="217"/>
                        <a:pt x="214" y="227"/>
                        <a:pt x="205" y="235"/>
                      </a:cubicBezTo>
                      <a:cubicBezTo>
                        <a:pt x="197" y="241"/>
                        <a:pt x="190" y="248"/>
                        <a:pt x="195" y="260"/>
                      </a:cubicBezTo>
                      <a:cubicBezTo>
                        <a:pt x="198" y="266"/>
                        <a:pt x="173" y="279"/>
                        <a:pt x="165" y="274"/>
                      </a:cubicBezTo>
                      <a:cubicBezTo>
                        <a:pt x="159" y="270"/>
                        <a:pt x="154" y="270"/>
                        <a:pt x="148" y="269"/>
                      </a:cubicBezTo>
                      <a:cubicBezTo>
                        <a:pt x="147" y="268"/>
                        <a:pt x="145" y="266"/>
                        <a:pt x="144" y="265"/>
                      </a:cubicBezTo>
                      <a:cubicBezTo>
                        <a:pt x="139" y="258"/>
                        <a:pt x="135" y="251"/>
                        <a:pt x="128" y="246"/>
                      </a:cubicBezTo>
                      <a:cubicBezTo>
                        <a:pt x="121" y="241"/>
                        <a:pt x="119" y="233"/>
                        <a:pt x="126" y="225"/>
                      </a:cubicBezTo>
                      <a:cubicBezTo>
                        <a:pt x="126" y="224"/>
                        <a:pt x="127" y="224"/>
                        <a:pt x="127" y="223"/>
                      </a:cubicBezTo>
                      <a:cubicBezTo>
                        <a:pt x="130" y="215"/>
                        <a:pt x="113" y="177"/>
                        <a:pt x="105" y="172"/>
                      </a:cubicBezTo>
                      <a:cubicBezTo>
                        <a:pt x="101" y="169"/>
                        <a:pt x="99" y="169"/>
                        <a:pt x="95" y="171"/>
                      </a:cubicBezTo>
                      <a:cubicBezTo>
                        <a:pt x="82" y="179"/>
                        <a:pt x="70" y="171"/>
                        <a:pt x="59" y="165"/>
                      </a:cubicBezTo>
                      <a:cubicBezTo>
                        <a:pt x="48" y="159"/>
                        <a:pt x="44" y="145"/>
                        <a:pt x="30" y="140"/>
                      </a:cubicBezTo>
                      <a:cubicBezTo>
                        <a:pt x="26" y="139"/>
                        <a:pt x="30" y="136"/>
                        <a:pt x="33" y="133"/>
                      </a:cubicBezTo>
                      <a:cubicBezTo>
                        <a:pt x="44" y="119"/>
                        <a:pt x="46" y="102"/>
                        <a:pt x="46" y="86"/>
                      </a:cubicBezTo>
                      <a:cubicBezTo>
                        <a:pt x="46" y="76"/>
                        <a:pt x="33" y="73"/>
                        <a:pt x="25" y="70"/>
                      </a:cubicBezTo>
                      <a:cubicBezTo>
                        <a:pt x="13" y="64"/>
                        <a:pt x="2" y="59"/>
                        <a:pt x="0" y="45"/>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67" name="9Slide.vn 12">
                  <a:extLst>
                    <a:ext uri="{FF2B5EF4-FFF2-40B4-BE49-F238E27FC236}">
                      <a16:creationId xmlns:a16="http://schemas.microsoft.com/office/drawing/2014/main" xmlns="" id="{F99995DE-C0DF-659B-F7B0-39E71BACC178}"/>
                    </a:ext>
                  </a:extLst>
                </p:cNvPr>
                <p:cNvSpPr>
                  <a:spLocks/>
                </p:cNvSpPr>
                <p:nvPr>
                  <p:custDataLst>
                    <p:tags r:id="rId51"/>
                  </p:custDataLst>
                </p:nvPr>
              </p:nvSpPr>
              <p:spPr bwMode="auto">
                <a:xfrm>
                  <a:off x="6151761" y="1680862"/>
                  <a:ext cx="237527" cy="224492"/>
                </a:xfrm>
                <a:custGeom>
                  <a:avLst/>
                  <a:gdLst>
                    <a:gd name="T0" fmla="*/ 64 w 221"/>
                    <a:gd name="T1" fmla="*/ 203 h 209"/>
                    <a:gd name="T2" fmla="*/ 58 w 221"/>
                    <a:gd name="T3" fmla="*/ 186 h 209"/>
                    <a:gd name="T4" fmla="*/ 69 w 221"/>
                    <a:gd name="T5" fmla="*/ 160 h 209"/>
                    <a:gd name="T6" fmla="*/ 79 w 221"/>
                    <a:gd name="T7" fmla="*/ 106 h 209"/>
                    <a:gd name="T8" fmla="*/ 68 w 221"/>
                    <a:gd name="T9" fmla="*/ 96 h 209"/>
                    <a:gd name="T10" fmla="*/ 51 w 221"/>
                    <a:gd name="T11" fmla="*/ 82 h 209"/>
                    <a:gd name="T12" fmla="*/ 31 w 221"/>
                    <a:gd name="T13" fmla="*/ 84 h 209"/>
                    <a:gd name="T14" fmla="*/ 2 w 221"/>
                    <a:gd name="T15" fmla="*/ 51 h 209"/>
                    <a:gd name="T16" fmla="*/ 1 w 221"/>
                    <a:gd name="T17" fmla="*/ 34 h 209"/>
                    <a:gd name="T18" fmla="*/ 9 w 221"/>
                    <a:gd name="T19" fmla="*/ 30 h 209"/>
                    <a:gd name="T20" fmla="*/ 31 w 221"/>
                    <a:gd name="T21" fmla="*/ 25 h 209"/>
                    <a:gd name="T22" fmla="*/ 62 w 221"/>
                    <a:gd name="T23" fmla="*/ 3 h 209"/>
                    <a:gd name="T24" fmla="*/ 88 w 221"/>
                    <a:gd name="T25" fmla="*/ 22 h 209"/>
                    <a:gd name="T26" fmla="*/ 113 w 221"/>
                    <a:gd name="T27" fmla="*/ 32 h 209"/>
                    <a:gd name="T28" fmla="*/ 107 w 221"/>
                    <a:gd name="T29" fmla="*/ 55 h 209"/>
                    <a:gd name="T30" fmla="*/ 129 w 221"/>
                    <a:gd name="T31" fmla="*/ 52 h 209"/>
                    <a:gd name="T32" fmla="*/ 162 w 221"/>
                    <a:gd name="T33" fmla="*/ 68 h 209"/>
                    <a:gd name="T34" fmla="*/ 187 w 221"/>
                    <a:gd name="T35" fmla="*/ 74 h 209"/>
                    <a:gd name="T36" fmla="*/ 209 w 221"/>
                    <a:gd name="T37" fmla="*/ 74 h 209"/>
                    <a:gd name="T38" fmla="*/ 219 w 221"/>
                    <a:gd name="T39" fmla="*/ 102 h 209"/>
                    <a:gd name="T40" fmla="*/ 208 w 221"/>
                    <a:gd name="T41" fmla="*/ 104 h 209"/>
                    <a:gd name="T42" fmla="*/ 186 w 221"/>
                    <a:gd name="T43" fmla="*/ 99 h 209"/>
                    <a:gd name="T44" fmla="*/ 124 w 221"/>
                    <a:gd name="T45" fmla="*/ 139 h 209"/>
                    <a:gd name="T46" fmla="*/ 124 w 221"/>
                    <a:gd name="T47" fmla="*/ 139 h 209"/>
                    <a:gd name="T48" fmla="*/ 112 w 221"/>
                    <a:gd name="T49" fmla="*/ 151 h 209"/>
                    <a:gd name="T50" fmla="*/ 104 w 221"/>
                    <a:gd name="T51" fmla="*/ 155 h 209"/>
                    <a:gd name="T52" fmla="*/ 67 w 221"/>
                    <a:gd name="T53" fmla="*/ 209 h 209"/>
                    <a:gd name="T54" fmla="*/ 64 w 221"/>
                    <a:gd name="T55" fmla="*/ 20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1" h="209">
                      <a:moveTo>
                        <a:pt x="64" y="203"/>
                      </a:moveTo>
                      <a:cubicBezTo>
                        <a:pt x="60" y="198"/>
                        <a:pt x="52" y="195"/>
                        <a:pt x="58" y="186"/>
                      </a:cubicBezTo>
                      <a:cubicBezTo>
                        <a:pt x="64" y="178"/>
                        <a:pt x="64" y="167"/>
                        <a:pt x="69" y="160"/>
                      </a:cubicBezTo>
                      <a:cubicBezTo>
                        <a:pt x="81" y="143"/>
                        <a:pt x="80" y="124"/>
                        <a:pt x="79" y="106"/>
                      </a:cubicBezTo>
                      <a:cubicBezTo>
                        <a:pt x="79" y="101"/>
                        <a:pt x="73" y="95"/>
                        <a:pt x="68" y="96"/>
                      </a:cubicBezTo>
                      <a:cubicBezTo>
                        <a:pt x="57" y="97"/>
                        <a:pt x="55" y="89"/>
                        <a:pt x="51" y="82"/>
                      </a:cubicBezTo>
                      <a:cubicBezTo>
                        <a:pt x="44" y="91"/>
                        <a:pt x="41" y="100"/>
                        <a:pt x="31" y="84"/>
                      </a:cubicBezTo>
                      <a:cubicBezTo>
                        <a:pt x="24" y="72"/>
                        <a:pt x="6" y="68"/>
                        <a:pt x="2" y="51"/>
                      </a:cubicBezTo>
                      <a:cubicBezTo>
                        <a:pt x="0" y="45"/>
                        <a:pt x="0" y="40"/>
                        <a:pt x="1" y="34"/>
                      </a:cubicBezTo>
                      <a:cubicBezTo>
                        <a:pt x="1" y="31"/>
                        <a:pt x="5" y="25"/>
                        <a:pt x="9" y="30"/>
                      </a:cubicBezTo>
                      <a:cubicBezTo>
                        <a:pt x="20" y="46"/>
                        <a:pt x="29" y="32"/>
                        <a:pt x="31" y="25"/>
                      </a:cubicBezTo>
                      <a:cubicBezTo>
                        <a:pt x="36" y="8"/>
                        <a:pt x="58" y="19"/>
                        <a:pt x="62" y="3"/>
                      </a:cubicBezTo>
                      <a:cubicBezTo>
                        <a:pt x="67" y="15"/>
                        <a:pt x="90" y="0"/>
                        <a:pt x="88" y="22"/>
                      </a:cubicBezTo>
                      <a:cubicBezTo>
                        <a:pt x="88" y="28"/>
                        <a:pt x="95" y="30"/>
                        <a:pt x="113" y="32"/>
                      </a:cubicBezTo>
                      <a:cubicBezTo>
                        <a:pt x="110" y="39"/>
                        <a:pt x="101" y="47"/>
                        <a:pt x="107" y="55"/>
                      </a:cubicBezTo>
                      <a:cubicBezTo>
                        <a:pt x="114" y="65"/>
                        <a:pt x="121" y="54"/>
                        <a:pt x="129" y="52"/>
                      </a:cubicBezTo>
                      <a:cubicBezTo>
                        <a:pt x="144" y="48"/>
                        <a:pt x="154" y="57"/>
                        <a:pt x="162" y="68"/>
                      </a:cubicBezTo>
                      <a:cubicBezTo>
                        <a:pt x="169" y="78"/>
                        <a:pt x="174" y="88"/>
                        <a:pt x="187" y="74"/>
                      </a:cubicBezTo>
                      <a:cubicBezTo>
                        <a:pt x="193" y="68"/>
                        <a:pt x="203" y="68"/>
                        <a:pt x="209" y="74"/>
                      </a:cubicBezTo>
                      <a:cubicBezTo>
                        <a:pt x="215" y="82"/>
                        <a:pt x="221" y="91"/>
                        <a:pt x="219" y="102"/>
                      </a:cubicBezTo>
                      <a:cubicBezTo>
                        <a:pt x="218" y="105"/>
                        <a:pt x="213" y="111"/>
                        <a:pt x="208" y="104"/>
                      </a:cubicBezTo>
                      <a:cubicBezTo>
                        <a:pt x="202" y="95"/>
                        <a:pt x="194" y="96"/>
                        <a:pt x="186" y="99"/>
                      </a:cubicBezTo>
                      <a:cubicBezTo>
                        <a:pt x="163" y="109"/>
                        <a:pt x="138" y="116"/>
                        <a:pt x="124" y="139"/>
                      </a:cubicBezTo>
                      <a:cubicBezTo>
                        <a:pt x="124" y="139"/>
                        <a:pt x="124" y="139"/>
                        <a:pt x="124" y="139"/>
                      </a:cubicBezTo>
                      <a:cubicBezTo>
                        <a:pt x="120" y="142"/>
                        <a:pt x="118" y="148"/>
                        <a:pt x="112" y="151"/>
                      </a:cubicBezTo>
                      <a:cubicBezTo>
                        <a:pt x="110" y="154"/>
                        <a:pt x="107" y="155"/>
                        <a:pt x="104" y="155"/>
                      </a:cubicBezTo>
                      <a:cubicBezTo>
                        <a:pt x="95" y="175"/>
                        <a:pt x="86" y="195"/>
                        <a:pt x="67" y="209"/>
                      </a:cubicBezTo>
                      <a:cubicBezTo>
                        <a:pt x="64" y="208"/>
                        <a:pt x="62" y="206"/>
                        <a:pt x="64" y="203"/>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68" name="9Slide.vn 13">
                  <a:extLst>
                    <a:ext uri="{FF2B5EF4-FFF2-40B4-BE49-F238E27FC236}">
                      <a16:creationId xmlns:a16="http://schemas.microsoft.com/office/drawing/2014/main" xmlns="" id="{508F4E0F-4303-4BDB-9EAB-3ED211D63F61}"/>
                    </a:ext>
                  </a:extLst>
                </p:cNvPr>
                <p:cNvSpPr>
                  <a:spLocks/>
                </p:cNvSpPr>
                <p:nvPr>
                  <p:custDataLst>
                    <p:tags r:id="rId52"/>
                  </p:custDataLst>
                </p:nvPr>
              </p:nvSpPr>
              <p:spPr bwMode="auto">
                <a:xfrm>
                  <a:off x="6707921" y="1418714"/>
                  <a:ext cx="81107" cy="140489"/>
                </a:xfrm>
                <a:custGeom>
                  <a:avLst/>
                  <a:gdLst>
                    <a:gd name="T0" fmla="*/ 36 w 75"/>
                    <a:gd name="T1" fmla="*/ 49 h 130"/>
                    <a:gd name="T2" fmla="*/ 39 w 75"/>
                    <a:gd name="T3" fmla="*/ 37 h 130"/>
                    <a:gd name="T4" fmla="*/ 49 w 75"/>
                    <a:gd name="T5" fmla="*/ 51 h 130"/>
                    <a:gd name="T6" fmla="*/ 36 w 75"/>
                    <a:gd name="T7" fmla="*/ 9 h 130"/>
                    <a:gd name="T8" fmla="*/ 35 w 75"/>
                    <a:gd name="T9" fmla="*/ 10 h 130"/>
                    <a:gd name="T10" fmla="*/ 44 w 75"/>
                    <a:gd name="T11" fmla="*/ 11 h 130"/>
                    <a:gd name="T12" fmla="*/ 53 w 75"/>
                    <a:gd name="T13" fmla="*/ 8 h 130"/>
                    <a:gd name="T14" fmla="*/ 69 w 75"/>
                    <a:gd name="T15" fmla="*/ 1 h 130"/>
                    <a:gd name="T16" fmla="*/ 53 w 75"/>
                    <a:gd name="T17" fmla="*/ 70 h 130"/>
                    <a:gd name="T18" fmla="*/ 43 w 75"/>
                    <a:gd name="T19" fmla="*/ 54 h 130"/>
                    <a:gd name="T20" fmla="*/ 20 w 75"/>
                    <a:gd name="T21" fmla="*/ 130 h 130"/>
                    <a:gd name="T22" fmla="*/ 30 w 75"/>
                    <a:gd name="T23" fmla="*/ 90 h 130"/>
                    <a:gd name="T24" fmla="*/ 0 w 75"/>
                    <a:gd name="T25" fmla="*/ 87 h 130"/>
                    <a:gd name="T26" fmla="*/ 36 w 75"/>
                    <a:gd name="T27" fmla="*/ 49 h 130"/>
                    <a:gd name="T28" fmla="*/ 29 w 75"/>
                    <a:gd name="T29" fmla="*/ 68 h 130"/>
                    <a:gd name="T30" fmla="*/ 36 w 75"/>
                    <a:gd name="T31" fmla="*/ 4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 h="130">
                      <a:moveTo>
                        <a:pt x="36" y="49"/>
                      </a:moveTo>
                      <a:cubicBezTo>
                        <a:pt x="39" y="46"/>
                        <a:pt x="32" y="39"/>
                        <a:pt x="39" y="37"/>
                      </a:cubicBezTo>
                      <a:cubicBezTo>
                        <a:pt x="45" y="35"/>
                        <a:pt x="46" y="42"/>
                        <a:pt x="49" y="51"/>
                      </a:cubicBezTo>
                      <a:cubicBezTo>
                        <a:pt x="53" y="31"/>
                        <a:pt x="26" y="26"/>
                        <a:pt x="36" y="9"/>
                      </a:cubicBezTo>
                      <a:cubicBezTo>
                        <a:pt x="36" y="9"/>
                        <a:pt x="35" y="10"/>
                        <a:pt x="35" y="10"/>
                      </a:cubicBezTo>
                      <a:cubicBezTo>
                        <a:pt x="38" y="13"/>
                        <a:pt x="40" y="16"/>
                        <a:pt x="44" y="11"/>
                      </a:cubicBezTo>
                      <a:cubicBezTo>
                        <a:pt x="46" y="7"/>
                        <a:pt x="47" y="0"/>
                        <a:pt x="53" y="8"/>
                      </a:cubicBezTo>
                      <a:cubicBezTo>
                        <a:pt x="61" y="19"/>
                        <a:pt x="65" y="12"/>
                        <a:pt x="69" y="1"/>
                      </a:cubicBezTo>
                      <a:cubicBezTo>
                        <a:pt x="75" y="29"/>
                        <a:pt x="62" y="49"/>
                        <a:pt x="53" y="70"/>
                      </a:cubicBezTo>
                      <a:cubicBezTo>
                        <a:pt x="49" y="65"/>
                        <a:pt x="47" y="61"/>
                        <a:pt x="43" y="54"/>
                      </a:cubicBezTo>
                      <a:cubicBezTo>
                        <a:pt x="55" y="87"/>
                        <a:pt x="26" y="105"/>
                        <a:pt x="20" y="130"/>
                      </a:cubicBezTo>
                      <a:cubicBezTo>
                        <a:pt x="16" y="115"/>
                        <a:pt x="9" y="100"/>
                        <a:pt x="30" y="90"/>
                      </a:cubicBezTo>
                      <a:cubicBezTo>
                        <a:pt x="20" y="81"/>
                        <a:pt x="11" y="96"/>
                        <a:pt x="0" y="87"/>
                      </a:cubicBezTo>
                      <a:cubicBezTo>
                        <a:pt x="16" y="78"/>
                        <a:pt x="17" y="56"/>
                        <a:pt x="36" y="49"/>
                      </a:cubicBezTo>
                      <a:cubicBezTo>
                        <a:pt x="35" y="56"/>
                        <a:pt x="33" y="61"/>
                        <a:pt x="29" y="68"/>
                      </a:cubicBezTo>
                      <a:cubicBezTo>
                        <a:pt x="33" y="62"/>
                        <a:pt x="35" y="56"/>
                        <a:pt x="36" y="49"/>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69" name="9Slide.vn 14">
                  <a:extLst>
                    <a:ext uri="{FF2B5EF4-FFF2-40B4-BE49-F238E27FC236}">
                      <a16:creationId xmlns:a16="http://schemas.microsoft.com/office/drawing/2014/main" xmlns="" id="{3F4790D7-D597-17B7-BED6-16922AEF614E}"/>
                    </a:ext>
                  </a:extLst>
                </p:cNvPr>
                <p:cNvSpPr>
                  <a:spLocks/>
                </p:cNvSpPr>
                <p:nvPr>
                  <p:custDataLst>
                    <p:tags r:id="rId53"/>
                  </p:custDataLst>
                </p:nvPr>
              </p:nvSpPr>
              <p:spPr bwMode="auto">
                <a:xfrm>
                  <a:off x="7375602" y="4733947"/>
                  <a:ext cx="72417" cy="82555"/>
                </a:xfrm>
                <a:custGeom>
                  <a:avLst/>
                  <a:gdLst>
                    <a:gd name="T0" fmla="*/ 52 w 67"/>
                    <a:gd name="T1" fmla="*/ 0 h 78"/>
                    <a:gd name="T2" fmla="*/ 51 w 67"/>
                    <a:gd name="T3" fmla="*/ 35 h 78"/>
                    <a:gd name="T4" fmla="*/ 46 w 67"/>
                    <a:gd name="T5" fmla="*/ 44 h 78"/>
                    <a:gd name="T6" fmla="*/ 57 w 67"/>
                    <a:gd name="T7" fmla="*/ 45 h 78"/>
                    <a:gd name="T8" fmla="*/ 67 w 67"/>
                    <a:gd name="T9" fmla="*/ 48 h 78"/>
                    <a:gd name="T10" fmla="*/ 57 w 67"/>
                    <a:gd name="T11" fmla="*/ 52 h 78"/>
                    <a:gd name="T12" fmla="*/ 36 w 67"/>
                    <a:gd name="T13" fmla="*/ 60 h 78"/>
                    <a:gd name="T14" fmla="*/ 16 w 67"/>
                    <a:gd name="T15" fmla="*/ 68 h 78"/>
                    <a:gd name="T16" fmla="*/ 2 w 67"/>
                    <a:gd name="T17" fmla="*/ 65 h 78"/>
                    <a:gd name="T18" fmla="*/ 8 w 67"/>
                    <a:gd name="T19" fmla="*/ 39 h 78"/>
                    <a:gd name="T20" fmla="*/ 11 w 67"/>
                    <a:gd name="T21" fmla="*/ 34 h 78"/>
                    <a:gd name="T22" fmla="*/ 25 w 67"/>
                    <a:gd name="T23" fmla="*/ 20 h 78"/>
                    <a:gd name="T24" fmla="*/ 29 w 67"/>
                    <a:gd name="T25" fmla="*/ 17 h 78"/>
                    <a:gd name="T26" fmla="*/ 49 w 67"/>
                    <a:gd name="T27" fmla="*/ 1 h 78"/>
                    <a:gd name="T28" fmla="*/ 52 w 67"/>
                    <a:gd name="T2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78">
                      <a:moveTo>
                        <a:pt x="52" y="0"/>
                      </a:moveTo>
                      <a:cubicBezTo>
                        <a:pt x="55" y="12"/>
                        <a:pt x="60" y="24"/>
                        <a:pt x="51" y="35"/>
                      </a:cubicBezTo>
                      <a:cubicBezTo>
                        <a:pt x="49" y="38"/>
                        <a:pt x="43" y="39"/>
                        <a:pt x="46" y="44"/>
                      </a:cubicBezTo>
                      <a:cubicBezTo>
                        <a:pt x="49" y="48"/>
                        <a:pt x="52" y="49"/>
                        <a:pt x="57" y="45"/>
                      </a:cubicBezTo>
                      <a:cubicBezTo>
                        <a:pt x="61" y="43"/>
                        <a:pt x="67" y="41"/>
                        <a:pt x="67" y="48"/>
                      </a:cubicBezTo>
                      <a:cubicBezTo>
                        <a:pt x="67" y="54"/>
                        <a:pt x="63" y="56"/>
                        <a:pt x="57" y="52"/>
                      </a:cubicBezTo>
                      <a:cubicBezTo>
                        <a:pt x="48" y="48"/>
                        <a:pt x="45" y="62"/>
                        <a:pt x="36" y="60"/>
                      </a:cubicBezTo>
                      <a:cubicBezTo>
                        <a:pt x="28" y="58"/>
                        <a:pt x="22" y="65"/>
                        <a:pt x="16" y="68"/>
                      </a:cubicBezTo>
                      <a:cubicBezTo>
                        <a:pt x="9" y="78"/>
                        <a:pt x="4" y="76"/>
                        <a:pt x="2" y="65"/>
                      </a:cubicBezTo>
                      <a:cubicBezTo>
                        <a:pt x="0" y="56"/>
                        <a:pt x="4" y="47"/>
                        <a:pt x="8" y="39"/>
                      </a:cubicBezTo>
                      <a:cubicBezTo>
                        <a:pt x="9" y="37"/>
                        <a:pt x="10" y="36"/>
                        <a:pt x="11" y="34"/>
                      </a:cubicBezTo>
                      <a:cubicBezTo>
                        <a:pt x="15" y="29"/>
                        <a:pt x="22" y="26"/>
                        <a:pt x="25" y="20"/>
                      </a:cubicBezTo>
                      <a:cubicBezTo>
                        <a:pt x="27" y="19"/>
                        <a:pt x="28" y="18"/>
                        <a:pt x="29" y="17"/>
                      </a:cubicBezTo>
                      <a:cubicBezTo>
                        <a:pt x="38" y="13"/>
                        <a:pt x="41" y="5"/>
                        <a:pt x="49" y="1"/>
                      </a:cubicBezTo>
                      <a:cubicBezTo>
                        <a:pt x="50" y="1"/>
                        <a:pt x="51" y="0"/>
                        <a:pt x="52" y="0"/>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70" name="9Slide.vn 15">
                  <a:extLst>
                    <a:ext uri="{FF2B5EF4-FFF2-40B4-BE49-F238E27FC236}">
                      <a16:creationId xmlns:a16="http://schemas.microsoft.com/office/drawing/2014/main" xmlns="" id="{4A444259-30F8-23C2-BF9F-9C8266427470}"/>
                    </a:ext>
                  </a:extLst>
                </p:cNvPr>
                <p:cNvSpPr>
                  <a:spLocks/>
                </p:cNvSpPr>
                <p:nvPr>
                  <p:custDataLst>
                    <p:tags r:id="rId54"/>
                  </p:custDataLst>
                </p:nvPr>
              </p:nvSpPr>
              <p:spPr bwMode="auto">
                <a:xfrm>
                  <a:off x="6858547" y="1302848"/>
                  <a:ext cx="68072" cy="39105"/>
                </a:xfrm>
                <a:custGeom>
                  <a:avLst/>
                  <a:gdLst>
                    <a:gd name="T0" fmla="*/ 9 w 63"/>
                    <a:gd name="T1" fmla="*/ 35 h 36"/>
                    <a:gd name="T2" fmla="*/ 5 w 63"/>
                    <a:gd name="T3" fmla="*/ 29 h 36"/>
                    <a:gd name="T4" fmla="*/ 9 w 63"/>
                    <a:gd name="T5" fmla="*/ 22 h 36"/>
                    <a:gd name="T6" fmla="*/ 53 w 63"/>
                    <a:gd name="T7" fmla="*/ 7 h 36"/>
                    <a:gd name="T8" fmla="*/ 62 w 63"/>
                    <a:gd name="T9" fmla="*/ 7 h 36"/>
                    <a:gd name="T10" fmla="*/ 57 w 63"/>
                    <a:gd name="T11" fmla="*/ 21 h 36"/>
                    <a:gd name="T12" fmla="*/ 9 w 63"/>
                    <a:gd name="T13" fmla="*/ 35 h 36"/>
                  </a:gdLst>
                  <a:ahLst/>
                  <a:cxnLst>
                    <a:cxn ang="0">
                      <a:pos x="T0" y="T1"/>
                    </a:cxn>
                    <a:cxn ang="0">
                      <a:pos x="T2" y="T3"/>
                    </a:cxn>
                    <a:cxn ang="0">
                      <a:pos x="T4" y="T5"/>
                    </a:cxn>
                    <a:cxn ang="0">
                      <a:pos x="T6" y="T7"/>
                    </a:cxn>
                    <a:cxn ang="0">
                      <a:pos x="T8" y="T9"/>
                    </a:cxn>
                    <a:cxn ang="0">
                      <a:pos x="T10" y="T11"/>
                    </a:cxn>
                    <a:cxn ang="0">
                      <a:pos x="T12" y="T13"/>
                    </a:cxn>
                  </a:cxnLst>
                  <a:rect l="0" t="0" r="r" b="b"/>
                  <a:pathLst>
                    <a:path w="63" h="36">
                      <a:moveTo>
                        <a:pt x="9" y="35"/>
                      </a:moveTo>
                      <a:cubicBezTo>
                        <a:pt x="8" y="36"/>
                        <a:pt x="8" y="32"/>
                        <a:pt x="5" y="29"/>
                      </a:cubicBezTo>
                      <a:cubicBezTo>
                        <a:pt x="0" y="22"/>
                        <a:pt x="7" y="24"/>
                        <a:pt x="9" y="22"/>
                      </a:cubicBezTo>
                      <a:cubicBezTo>
                        <a:pt x="22" y="10"/>
                        <a:pt x="38" y="10"/>
                        <a:pt x="53" y="7"/>
                      </a:cubicBezTo>
                      <a:cubicBezTo>
                        <a:pt x="56" y="7"/>
                        <a:pt x="60" y="0"/>
                        <a:pt x="62" y="7"/>
                      </a:cubicBezTo>
                      <a:cubicBezTo>
                        <a:pt x="63" y="13"/>
                        <a:pt x="63" y="19"/>
                        <a:pt x="57" y="21"/>
                      </a:cubicBezTo>
                      <a:cubicBezTo>
                        <a:pt x="43" y="26"/>
                        <a:pt x="28" y="30"/>
                        <a:pt x="9" y="35"/>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71" name="9Slide.vn 16">
                  <a:extLst>
                    <a:ext uri="{FF2B5EF4-FFF2-40B4-BE49-F238E27FC236}">
                      <a16:creationId xmlns:a16="http://schemas.microsoft.com/office/drawing/2014/main" xmlns="" id="{63E68C76-FE4C-A44C-7828-B97C26FE22F6}"/>
                    </a:ext>
                  </a:extLst>
                </p:cNvPr>
                <p:cNvSpPr>
                  <a:spLocks/>
                </p:cNvSpPr>
                <p:nvPr>
                  <p:custDataLst>
                    <p:tags r:id="rId55"/>
                  </p:custDataLst>
                </p:nvPr>
              </p:nvSpPr>
              <p:spPr bwMode="auto">
                <a:xfrm>
                  <a:off x="6819443" y="1456371"/>
                  <a:ext cx="53589" cy="50692"/>
                </a:xfrm>
                <a:custGeom>
                  <a:avLst/>
                  <a:gdLst>
                    <a:gd name="T0" fmla="*/ 51 w 51"/>
                    <a:gd name="T1" fmla="*/ 3 h 47"/>
                    <a:gd name="T2" fmla="*/ 26 w 51"/>
                    <a:gd name="T3" fmla="*/ 29 h 47"/>
                    <a:gd name="T4" fmla="*/ 23 w 51"/>
                    <a:gd name="T5" fmla="*/ 33 h 47"/>
                    <a:gd name="T6" fmla="*/ 19 w 51"/>
                    <a:gd name="T7" fmla="*/ 40 h 47"/>
                    <a:gd name="T8" fmla="*/ 9 w 51"/>
                    <a:gd name="T9" fmla="*/ 43 h 47"/>
                    <a:gd name="T10" fmla="*/ 2 w 51"/>
                    <a:gd name="T11" fmla="*/ 12 h 47"/>
                    <a:gd name="T12" fmla="*/ 11 w 51"/>
                    <a:gd name="T13" fmla="*/ 12 h 47"/>
                    <a:gd name="T14" fmla="*/ 35 w 51"/>
                    <a:gd name="T15" fmla="*/ 8 h 47"/>
                    <a:gd name="T16" fmla="*/ 51 w 51"/>
                    <a:gd name="T17" fmla="*/ 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47">
                      <a:moveTo>
                        <a:pt x="51" y="3"/>
                      </a:moveTo>
                      <a:cubicBezTo>
                        <a:pt x="43" y="12"/>
                        <a:pt x="47" y="32"/>
                        <a:pt x="26" y="29"/>
                      </a:cubicBezTo>
                      <a:cubicBezTo>
                        <a:pt x="25" y="29"/>
                        <a:pt x="24" y="32"/>
                        <a:pt x="23" y="33"/>
                      </a:cubicBezTo>
                      <a:cubicBezTo>
                        <a:pt x="22" y="35"/>
                        <a:pt x="20" y="37"/>
                        <a:pt x="19" y="40"/>
                      </a:cubicBezTo>
                      <a:cubicBezTo>
                        <a:pt x="18" y="47"/>
                        <a:pt x="11" y="37"/>
                        <a:pt x="9" y="43"/>
                      </a:cubicBezTo>
                      <a:cubicBezTo>
                        <a:pt x="12" y="31"/>
                        <a:pt x="0" y="23"/>
                        <a:pt x="2" y="12"/>
                      </a:cubicBezTo>
                      <a:cubicBezTo>
                        <a:pt x="3" y="6"/>
                        <a:pt x="9" y="11"/>
                        <a:pt x="11" y="12"/>
                      </a:cubicBezTo>
                      <a:cubicBezTo>
                        <a:pt x="22" y="24"/>
                        <a:pt x="30" y="22"/>
                        <a:pt x="35" y="8"/>
                      </a:cubicBezTo>
                      <a:cubicBezTo>
                        <a:pt x="38" y="0"/>
                        <a:pt x="47" y="8"/>
                        <a:pt x="51" y="3"/>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72" name="9Slide.vn 17">
                  <a:extLst>
                    <a:ext uri="{FF2B5EF4-FFF2-40B4-BE49-F238E27FC236}">
                      <a16:creationId xmlns:a16="http://schemas.microsoft.com/office/drawing/2014/main" xmlns="" id="{B0AAE52B-C185-31FB-A79C-2EE0FCAB4296}"/>
                    </a:ext>
                  </a:extLst>
                </p:cNvPr>
                <p:cNvSpPr>
                  <a:spLocks/>
                </p:cNvSpPr>
                <p:nvPr>
                  <p:custDataLst>
                    <p:tags r:id="rId56"/>
                  </p:custDataLst>
                </p:nvPr>
              </p:nvSpPr>
              <p:spPr bwMode="auto">
                <a:xfrm>
                  <a:off x="6371908" y="6282052"/>
                  <a:ext cx="53030" cy="60862"/>
                </a:xfrm>
                <a:custGeom>
                  <a:avLst/>
                  <a:gdLst>
                    <a:gd name="connsiteX0" fmla="*/ 0 w 58126"/>
                    <a:gd name="connsiteY0" fmla="*/ 60504 h 66710"/>
                    <a:gd name="connsiteX1" fmla="*/ 17463 w 58126"/>
                    <a:gd name="connsiteY1" fmla="*/ 65040 h 66710"/>
                    <a:gd name="connsiteX2" fmla="*/ 0 w 58126"/>
                    <a:gd name="connsiteY2" fmla="*/ 60504 h 66710"/>
                    <a:gd name="connsiteX3" fmla="*/ 49858 w 58126"/>
                    <a:gd name="connsiteY3" fmla="*/ 79 h 66710"/>
                    <a:gd name="connsiteX4" fmla="*/ 57151 w 58126"/>
                    <a:gd name="connsiteY4" fmla="*/ 4544 h 66710"/>
                    <a:gd name="connsiteX5" fmla="*/ 48816 w 58126"/>
                    <a:gd name="connsiteY5" fmla="*/ 11688 h 66710"/>
                    <a:gd name="connsiteX6" fmla="*/ 38101 w 58126"/>
                    <a:gd name="connsiteY6" fmla="*/ 35501 h 66710"/>
                    <a:gd name="connsiteX7" fmla="*/ 4763 w 58126"/>
                    <a:gd name="connsiteY7" fmla="*/ 41454 h 66710"/>
                    <a:gd name="connsiteX8" fmla="*/ 27385 w 58126"/>
                    <a:gd name="connsiteY8" fmla="*/ 15260 h 66710"/>
                    <a:gd name="connsiteX9" fmla="*/ 41673 w 58126"/>
                    <a:gd name="connsiteY9" fmla="*/ 972 h 66710"/>
                    <a:gd name="connsiteX10" fmla="*/ 49858 w 58126"/>
                    <a:gd name="connsiteY10" fmla="*/ 79 h 6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126" h="66710">
                      <a:moveTo>
                        <a:pt x="0" y="60504"/>
                      </a:moveTo>
                      <a:cubicBezTo>
                        <a:pt x="4657" y="61638"/>
                        <a:pt x="10478" y="62772"/>
                        <a:pt x="17463" y="65040"/>
                      </a:cubicBezTo>
                      <a:cubicBezTo>
                        <a:pt x="10478" y="67308"/>
                        <a:pt x="4657" y="68442"/>
                        <a:pt x="0" y="60504"/>
                      </a:cubicBezTo>
                      <a:close/>
                      <a:moveTo>
                        <a:pt x="49858" y="79"/>
                      </a:moveTo>
                      <a:cubicBezTo>
                        <a:pt x="52686" y="377"/>
                        <a:pt x="55365" y="1568"/>
                        <a:pt x="57151" y="4544"/>
                      </a:cubicBezTo>
                      <a:cubicBezTo>
                        <a:pt x="61913" y="15260"/>
                        <a:pt x="47626" y="8116"/>
                        <a:pt x="48816" y="11688"/>
                      </a:cubicBezTo>
                      <a:cubicBezTo>
                        <a:pt x="54769" y="24785"/>
                        <a:pt x="41673" y="28357"/>
                        <a:pt x="38101" y="35501"/>
                      </a:cubicBezTo>
                      <a:cubicBezTo>
                        <a:pt x="28576" y="55741"/>
                        <a:pt x="17860" y="54551"/>
                        <a:pt x="4763" y="41454"/>
                      </a:cubicBezTo>
                      <a:cubicBezTo>
                        <a:pt x="9526" y="29547"/>
                        <a:pt x="14288" y="18832"/>
                        <a:pt x="27385" y="15260"/>
                      </a:cubicBezTo>
                      <a:cubicBezTo>
                        <a:pt x="26194" y="4544"/>
                        <a:pt x="35719" y="3354"/>
                        <a:pt x="41673" y="972"/>
                      </a:cubicBezTo>
                      <a:cubicBezTo>
                        <a:pt x="44054" y="377"/>
                        <a:pt x="47031" y="-218"/>
                        <a:pt x="49858" y="79"/>
                      </a:cubicBezTo>
                      <a:close/>
                    </a:path>
                  </a:pathLst>
                </a:custGeom>
                <a:grpFill/>
                <a:ln>
                  <a:solidFill>
                    <a:schemeClr val="accent6">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73" name="9Slide.vn 18">
                  <a:extLst>
                    <a:ext uri="{FF2B5EF4-FFF2-40B4-BE49-F238E27FC236}">
                      <a16:creationId xmlns:a16="http://schemas.microsoft.com/office/drawing/2014/main" xmlns="" id="{2F247120-8663-343F-8C86-39C3881F7693}"/>
                    </a:ext>
                  </a:extLst>
                </p:cNvPr>
                <p:cNvSpPr>
                  <a:spLocks/>
                </p:cNvSpPr>
                <p:nvPr>
                  <p:custDataLst>
                    <p:tags r:id="rId57"/>
                  </p:custDataLst>
                </p:nvPr>
              </p:nvSpPr>
              <p:spPr bwMode="auto">
                <a:xfrm>
                  <a:off x="7395879" y="4945404"/>
                  <a:ext cx="40553" cy="23173"/>
                </a:xfrm>
                <a:custGeom>
                  <a:avLst/>
                  <a:gdLst>
                    <a:gd name="T0" fmla="*/ 15 w 38"/>
                    <a:gd name="T1" fmla="*/ 2 h 21"/>
                    <a:gd name="T2" fmla="*/ 38 w 38"/>
                    <a:gd name="T3" fmla="*/ 10 h 21"/>
                    <a:gd name="T4" fmla="*/ 19 w 38"/>
                    <a:gd name="T5" fmla="*/ 21 h 21"/>
                    <a:gd name="T6" fmla="*/ 0 w 38"/>
                    <a:gd name="T7" fmla="*/ 7 h 21"/>
                    <a:gd name="T8" fmla="*/ 15 w 38"/>
                    <a:gd name="T9" fmla="*/ 2 h 21"/>
                  </a:gdLst>
                  <a:ahLst/>
                  <a:cxnLst>
                    <a:cxn ang="0">
                      <a:pos x="T0" y="T1"/>
                    </a:cxn>
                    <a:cxn ang="0">
                      <a:pos x="T2" y="T3"/>
                    </a:cxn>
                    <a:cxn ang="0">
                      <a:pos x="T4" y="T5"/>
                    </a:cxn>
                    <a:cxn ang="0">
                      <a:pos x="T6" y="T7"/>
                    </a:cxn>
                    <a:cxn ang="0">
                      <a:pos x="T8" y="T9"/>
                    </a:cxn>
                  </a:cxnLst>
                  <a:rect l="0" t="0" r="r" b="b"/>
                  <a:pathLst>
                    <a:path w="38" h="21">
                      <a:moveTo>
                        <a:pt x="15" y="2"/>
                      </a:moveTo>
                      <a:cubicBezTo>
                        <a:pt x="25" y="2"/>
                        <a:pt x="33" y="2"/>
                        <a:pt x="38" y="10"/>
                      </a:cubicBezTo>
                      <a:cubicBezTo>
                        <a:pt x="31" y="14"/>
                        <a:pt x="25" y="21"/>
                        <a:pt x="19" y="21"/>
                      </a:cubicBezTo>
                      <a:cubicBezTo>
                        <a:pt x="11" y="21"/>
                        <a:pt x="0" y="16"/>
                        <a:pt x="0" y="7"/>
                      </a:cubicBezTo>
                      <a:cubicBezTo>
                        <a:pt x="0" y="0"/>
                        <a:pt x="10" y="3"/>
                        <a:pt x="15" y="2"/>
                      </a:cubicBezTo>
                      <a:close/>
                    </a:path>
                  </a:pathLst>
                </a:custGeom>
                <a:grpFill/>
                <a:ln>
                  <a:solidFill>
                    <a:schemeClr val="accent6">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74" name="9Slide.vn 19">
                  <a:extLst>
                    <a:ext uri="{FF2B5EF4-FFF2-40B4-BE49-F238E27FC236}">
                      <a16:creationId xmlns:a16="http://schemas.microsoft.com/office/drawing/2014/main" xmlns="" id="{830C5A97-6B61-76A9-FC03-984E6FE123BB}"/>
                    </a:ext>
                  </a:extLst>
                </p:cNvPr>
                <p:cNvSpPr>
                  <a:spLocks/>
                </p:cNvSpPr>
                <p:nvPr>
                  <p:custDataLst>
                    <p:tags r:id="rId58"/>
                  </p:custDataLst>
                </p:nvPr>
              </p:nvSpPr>
              <p:spPr bwMode="auto">
                <a:xfrm>
                  <a:off x="7335049" y="3704183"/>
                  <a:ext cx="36209" cy="27519"/>
                </a:xfrm>
                <a:custGeom>
                  <a:avLst/>
                  <a:gdLst>
                    <a:gd name="T0" fmla="*/ 0 w 34"/>
                    <a:gd name="T1" fmla="*/ 9 h 26"/>
                    <a:gd name="T2" fmla="*/ 34 w 34"/>
                    <a:gd name="T3" fmla="*/ 15 h 26"/>
                    <a:gd name="T4" fmla="*/ 1 w 34"/>
                    <a:gd name="T5" fmla="*/ 8 h 26"/>
                    <a:gd name="T6" fmla="*/ 0 w 34"/>
                    <a:gd name="T7" fmla="*/ 9 h 26"/>
                  </a:gdLst>
                  <a:ahLst/>
                  <a:cxnLst>
                    <a:cxn ang="0">
                      <a:pos x="T0" y="T1"/>
                    </a:cxn>
                    <a:cxn ang="0">
                      <a:pos x="T2" y="T3"/>
                    </a:cxn>
                    <a:cxn ang="0">
                      <a:pos x="T4" y="T5"/>
                    </a:cxn>
                    <a:cxn ang="0">
                      <a:pos x="T6" y="T7"/>
                    </a:cxn>
                  </a:cxnLst>
                  <a:rect l="0" t="0" r="r" b="b"/>
                  <a:pathLst>
                    <a:path w="34" h="26">
                      <a:moveTo>
                        <a:pt x="0" y="9"/>
                      </a:moveTo>
                      <a:cubicBezTo>
                        <a:pt x="20" y="0"/>
                        <a:pt x="20" y="0"/>
                        <a:pt x="34" y="15"/>
                      </a:cubicBezTo>
                      <a:cubicBezTo>
                        <a:pt x="5" y="26"/>
                        <a:pt x="3" y="26"/>
                        <a:pt x="1" y="8"/>
                      </a:cubicBezTo>
                      <a:lnTo>
                        <a:pt x="0" y="9"/>
                      </a:lnTo>
                      <a:close/>
                    </a:path>
                  </a:pathLst>
                </a:custGeom>
                <a:grpFill/>
                <a:ln>
                  <a:solidFill>
                    <a:schemeClr val="accent6">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75" name="9Slide.vn 20">
                  <a:extLst>
                    <a:ext uri="{FF2B5EF4-FFF2-40B4-BE49-F238E27FC236}">
                      <a16:creationId xmlns:a16="http://schemas.microsoft.com/office/drawing/2014/main" xmlns="" id="{2420417B-7E72-906D-8E5B-DEA34DBA562F}"/>
                    </a:ext>
                  </a:extLst>
                </p:cNvPr>
                <p:cNvSpPr>
                  <a:spLocks/>
                </p:cNvSpPr>
                <p:nvPr>
                  <p:custDataLst>
                    <p:tags r:id="rId59"/>
                  </p:custDataLst>
                </p:nvPr>
              </p:nvSpPr>
              <p:spPr bwMode="auto">
                <a:xfrm>
                  <a:off x="6670264" y="1541822"/>
                  <a:ext cx="39105" cy="30415"/>
                </a:xfrm>
                <a:custGeom>
                  <a:avLst/>
                  <a:gdLst>
                    <a:gd name="T0" fmla="*/ 36 w 36"/>
                    <a:gd name="T1" fmla="*/ 24 h 29"/>
                    <a:gd name="T2" fmla="*/ 30 w 36"/>
                    <a:gd name="T3" fmla="*/ 28 h 29"/>
                    <a:gd name="T4" fmla="*/ 2 w 36"/>
                    <a:gd name="T5" fmla="*/ 6 h 29"/>
                    <a:gd name="T6" fmla="*/ 8 w 36"/>
                    <a:gd name="T7" fmla="*/ 1 h 29"/>
                    <a:gd name="T8" fmla="*/ 36 w 36"/>
                    <a:gd name="T9" fmla="*/ 24 h 29"/>
                  </a:gdLst>
                  <a:ahLst/>
                  <a:cxnLst>
                    <a:cxn ang="0">
                      <a:pos x="T0" y="T1"/>
                    </a:cxn>
                    <a:cxn ang="0">
                      <a:pos x="T2" y="T3"/>
                    </a:cxn>
                    <a:cxn ang="0">
                      <a:pos x="T4" y="T5"/>
                    </a:cxn>
                    <a:cxn ang="0">
                      <a:pos x="T6" y="T7"/>
                    </a:cxn>
                    <a:cxn ang="0">
                      <a:pos x="T8" y="T9"/>
                    </a:cxn>
                  </a:cxnLst>
                  <a:rect l="0" t="0" r="r" b="b"/>
                  <a:pathLst>
                    <a:path w="36" h="29">
                      <a:moveTo>
                        <a:pt x="36" y="24"/>
                      </a:moveTo>
                      <a:cubicBezTo>
                        <a:pt x="35" y="25"/>
                        <a:pt x="32" y="29"/>
                        <a:pt x="30" y="28"/>
                      </a:cubicBezTo>
                      <a:cubicBezTo>
                        <a:pt x="21" y="20"/>
                        <a:pt x="7" y="18"/>
                        <a:pt x="2" y="6"/>
                      </a:cubicBezTo>
                      <a:cubicBezTo>
                        <a:pt x="0" y="2"/>
                        <a:pt x="5" y="0"/>
                        <a:pt x="8" y="1"/>
                      </a:cubicBezTo>
                      <a:cubicBezTo>
                        <a:pt x="18" y="6"/>
                        <a:pt x="32" y="8"/>
                        <a:pt x="36" y="24"/>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76" name="9Slide.vn 21">
                  <a:extLst>
                    <a:ext uri="{FF2B5EF4-FFF2-40B4-BE49-F238E27FC236}">
                      <a16:creationId xmlns:a16="http://schemas.microsoft.com/office/drawing/2014/main" xmlns="" id="{7E6BC59D-040B-687F-1A87-5B08083B9BF4}"/>
                    </a:ext>
                  </a:extLst>
                </p:cNvPr>
                <p:cNvSpPr>
                  <a:spLocks/>
                </p:cNvSpPr>
                <p:nvPr>
                  <p:custDataLst>
                    <p:tags r:id="rId60"/>
                  </p:custDataLst>
                </p:nvPr>
              </p:nvSpPr>
              <p:spPr bwMode="auto">
                <a:xfrm>
                  <a:off x="6819443" y="1323124"/>
                  <a:ext cx="36209" cy="36209"/>
                </a:xfrm>
                <a:custGeom>
                  <a:avLst/>
                  <a:gdLst>
                    <a:gd name="T0" fmla="*/ 7 w 34"/>
                    <a:gd name="T1" fmla="*/ 35 h 35"/>
                    <a:gd name="T2" fmla="*/ 0 w 34"/>
                    <a:gd name="T3" fmla="*/ 32 h 35"/>
                    <a:gd name="T4" fmla="*/ 5 w 34"/>
                    <a:gd name="T5" fmla="*/ 21 h 35"/>
                    <a:gd name="T6" fmla="*/ 27 w 34"/>
                    <a:gd name="T7" fmla="*/ 4 h 35"/>
                    <a:gd name="T8" fmla="*/ 31 w 34"/>
                    <a:gd name="T9" fmla="*/ 4 h 35"/>
                    <a:gd name="T10" fmla="*/ 34 w 34"/>
                    <a:gd name="T11" fmla="*/ 9 h 35"/>
                    <a:gd name="T12" fmla="*/ 7 w 34"/>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34" h="35">
                      <a:moveTo>
                        <a:pt x="7" y="35"/>
                      </a:moveTo>
                      <a:cubicBezTo>
                        <a:pt x="4" y="34"/>
                        <a:pt x="0" y="32"/>
                        <a:pt x="0" y="32"/>
                      </a:cubicBezTo>
                      <a:cubicBezTo>
                        <a:pt x="1" y="28"/>
                        <a:pt x="2" y="23"/>
                        <a:pt x="5" y="21"/>
                      </a:cubicBezTo>
                      <a:cubicBezTo>
                        <a:pt x="12" y="15"/>
                        <a:pt x="24" y="15"/>
                        <a:pt x="27" y="4"/>
                      </a:cubicBezTo>
                      <a:cubicBezTo>
                        <a:pt x="27" y="0"/>
                        <a:pt x="30" y="3"/>
                        <a:pt x="31" y="4"/>
                      </a:cubicBezTo>
                      <a:cubicBezTo>
                        <a:pt x="32" y="5"/>
                        <a:pt x="34" y="7"/>
                        <a:pt x="34" y="9"/>
                      </a:cubicBezTo>
                      <a:cubicBezTo>
                        <a:pt x="34" y="12"/>
                        <a:pt x="10" y="35"/>
                        <a:pt x="7" y="35"/>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77" name="9Slide.vn 22">
                  <a:extLst>
                    <a:ext uri="{FF2B5EF4-FFF2-40B4-BE49-F238E27FC236}">
                      <a16:creationId xmlns:a16="http://schemas.microsoft.com/office/drawing/2014/main" xmlns="" id="{54E242E5-58F5-D4B4-9F91-77987E159588}"/>
                    </a:ext>
                  </a:extLst>
                </p:cNvPr>
                <p:cNvSpPr>
                  <a:spLocks/>
                </p:cNvSpPr>
                <p:nvPr>
                  <p:custDataLst>
                    <p:tags r:id="rId61"/>
                  </p:custDataLst>
                </p:nvPr>
              </p:nvSpPr>
              <p:spPr bwMode="auto">
                <a:xfrm>
                  <a:off x="7268426" y="5584119"/>
                  <a:ext cx="26070" cy="36209"/>
                </a:xfrm>
                <a:custGeom>
                  <a:avLst/>
                  <a:gdLst>
                    <a:gd name="T0" fmla="*/ 6 w 24"/>
                    <a:gd name="T1" fmla="*/ 0 h 33"/>
                    <a:gd name="T2" fmla="*/ 21 w 24"/>
                    <a:gd name="T3" fmla="*/ 22 h 33"/>
                    <a:gd name="T4" fmla="*/ 15 w 24"/>
                    <a:gd name="T5" fmla="*/ 33 h 33"/>
                    <a:gd name="T6" fmla="*/ 3 w 24"/>
                    <a:gd name="T7" fmla="*/ 14 h 33"/>
                    <a:gd name="T8" fmla="*/ 6 w 24"/>
                    <a:gd name="T9" fmla="*/ 0 h 33"/>
                  </a:gdLst>
                  <a:ahLst/>
                  <a:cxnLst>
                    <a:cxn ang="0">
                      <a:pos x="T0" y="T1"/>
                    </a:cxn>
                    <a:cxn ang="0">
                      <a:pos x="T2" y="T3"/>
                    </a:cxn>
                    <a:cxn ang="0">
                      <a:pos x="T4" y="T5"/>
                    </a:cxn>
                    <a:cxn ang="0">
                      <a:pos x="T6" y="T7"/>
                    </a:cxn>
                    <a:cxn ang="0">
                      <a:pos x="T8" y="T9"/>
                    </a:cxn>
                  </a:cxnLst>
                  <a:rect l="0" t="0" r="r" b="b"/>
                  <a:pathLst>
                    <a:path w="24" h="33">
                      <a:moveTo>
                        <a:pt x="6" y="0"/>
                      </a:moveTo>
                      <a:cubicBezTo>
                        <a:pt x="12" y="7"/>
                        <a:pt x="18" y="13"/>
                        <a:pt x="21" y="22"/>
                      </a:cubicBezTo>
                      <a:cubicBezTo>
                        <a:pt x="24" y="30"/>
                        <a:pt x="16" y="33"/>
                        <a:pt x="15" y="33"/>
                      </a:cubicBezTo>
                      <a:cubicBezTo>
                        <a:pt x="6" y="30"/>
                        <a:pt x="6" y="21"/>
                        <a:pt x="3" y="14"/>
                      </a:cubicBezTo>
                      <a:cubicBezTo>
                        <a:pt x="0" y="7"/>
                        <a:pt x="4" y="5"/>
                        <a:pt x="6" y="0"/>
                      </a:cubicBezTo>
                      <a:close/>
                    </a:path>
                  </a:pathLst>
                </a:custGeom>
                <a:grpFill/>
                <a:ln>
                  <a:solidFill>
                    <a:schemeClr val="accent6">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78" name="9Slide.vn 23">
                  <a:extLst>
                    <a:ext uri="{FF2B5EF4-FFF2-40B4-BE49-F238E27FC236}">
                      <a16:creationId xmlns:a16="http://schemas.microsoft.com/office/drawing/2014/main" xmlns="" id="{8591C858-A375-2B42-0B36-BA569255B1D2}"/>
                    </a:ext>
                  </a:extLst>
                </p:cNvPr>
                <p:cNvSpPr>
                  <a:spLocks/>
                </p:cNvSpPr>
                <p:nvPr>
                  <p:custDataLst>
                    <p:tags r:id="rId62"/>
                  </p:custDataLst>
                </p:nvPr>
              </p:nvSpPr>
              <p:spPr bwMode="auto">
                <a:xfrm>
                  <a:off x="6664471" y="1488234"/>
                  <a:ext cx="33312" cy="24622"/>
                </a:xfrm>
                <a:custGeom>
                  <a:avLst/>
                  <a:gdLst>
                    <a:gd name="T0" fmla="*/ 11 w 32"/>
                    <a:gd name="T1" fmla="*/ 22 h 22"/>
                    <a:gd name="T2" fmla="*/ 1 w 32"/>
                    <a:gd name="T3" fmla="*/ 14 h 22"/>
                    <a:gd name="T4" fmla="*/ 24 w 32"/>
                    <a:gd name="T5" fmla="*/ 2 h 22"/>
                    <a:gd name="T6" fmla="*/ 31 w 32"/>
                    <a:gd name="T7" fmla="*/ 8 h 22"/>
                    <a:gd name="T8" fmla="*/ 11 w 32"/>
                    <a:gd name="T9" fmla="*/ 22 h 22"/>
                  </a:gdLst>
                  <a:ahLst/>
                  <a:cxnLst>
                    <a:cxn ang="0">
                      <a:pos x="T0" y="T1"/>
                    </a:cxn>
                    <a:cxn ang="0">
                      <a:pos x="T2" y="T3"/>
                    </a:cxn>
                    <a:cxn ang="0">
                      <a:pos x="T4" y="T5"/>
                    </a:cxn>
                    <a:cxn ang="0">
                      <a:pos x="T6" y="T7"/>
                    </a:cxn>
                    <a:cxn ang="0">
                      <a:pos x="T8" y="T9"/>
                    </a:cxn>
                  </a:cxnLst>
                  <a:rect l="0" t="0" r="r" b="b"/>
                  <a:pathLst>
                    <a:path w="32" h="22">
                      <a:moveTo>
                        <a:pt x="11" y="22"/>
                      </a:moveTo>
                      <a:cubicBezTo>
                        <a:pt x="7" y="19"/>
                        <a:pt x="0" y="19"/>
                        <a:pt x="1" y="14"/>
                      </a:cubicBezTo>
                      <a:cubicBezTo>
                        <a:pt x="3" y="1"/>
                        <a:pt x="17" y="8"/>
                        <a:pt x="24" y="2"/>
                      </a:cubicBezTo>
                      <a:cubicBezTo>
                        <a:pt x="27" y="0"/>
                        <a:pt x="32" y="3"/>
                        <a:pt x="31" y="8"/>
                      </a:cubicBezTo>
                      <a:cubicBezTo>
                        <a:pt x="28" y="19"/>
                        <a:pt x="14" y="12"/>
                        <a:pt x="11" y="22"/>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79" name="9Slide.vn 24">
                  <a:extLst>
                    <a:ext uri="{FF2B5EF4-FFF2-40B4-BE49-F238E27FC236}">
                      <a16:creationId xmlns:a16="http://schemas.microsoft.com/office/drawing/2014/main" xmlns="" id="{43054126-86CB-4803-5D2B-90DD4F81647A}"/>
                    </a:ext>
                  </a:extLst>
                </p:cNvPr>
                <p:cNvSpPr>
                  <a:spLocks/>
                </p:cNvSpPr>
                <p:nvPr>
                  <p:custDataLst>
                    <p:tags r:id="rId63"/>
                  </p:custDataLst>
                </p:nvPr>
              </p:nvSpPr>
              <p:spPr bwMode="auto">
                <a:xfrm>
                  <a:off x="7107660" y="3478243"/>
                  <a:ext cx="26070" cy="31863"/>
                </a:xfrm>
                <a:custGeom>
                  <a:avLst/>
                  <a:gdLst>
                    <a:gd name="T0" fmla="*/ 24 w 24"/>
                    <a:gd name="T1" fmla="*/ 20 h 30"/>
                    <a:gd name="T2" fmla="*/ 15 w 24"/>
                    <a:gd name="T3" fmla="*/ 27 h 30"/>
                    <a:gd name="T4" fmla="*/ 0 w 24"/>
                    <a:gd name="T5" fmla="*/ 6 h 30"/>
                    <a:gd name="T6" fmla="*/ 5 w 24"/>
                    <a:gd name="T7" fmla="*/ 2 h 30"/>
                    <a:gd name="T8" fmla="*/ 24 w 24"/>
                    <a:gd name="T9" fmla="*/ 20 h 30"/>
                  </a:gdLst>
                  <a:ahLst/>
                  <a:cxnLst>
                    <a:cxn ang="0">
                      <a:pos x="T0" y="T1"/>
                    </a:cxn>
                    <a:cxn ang="0">
                      <a:pos x="T2" y="T3"/>
                    </a:cxn>
                    <a:cxn ang="0">
                      <a:pos x="T4" y="T5"/>
                    </a:cxn>
                    <a:cxn ang="0">
                      <a:pos x="T6" y="T7"/>
                    </a:cxn>
                    <a:cxn ang="0">
                      <a:pos x="T8" y="T9"/>
                    </a:cxn>
                  </a:cxnLst>
                  <a:rect l="0" t="0" r="r" b="b"/>
                  <a:pathLst>
                    <a:path w="24" h="30">
                      <a:moveTo>
                        <a:pt x="24" y="20"/>
                      </a:moveTo>
                      <a:cubicBezTo>
                        <a:pt x="21" y="23"/>
                        <a:pt x="19" y="30"/>
                        <a:pt x="15" y="27"/>
                      </a:cubicBezTo>
                      <a:cubicBezTo>
                        <a:pt x="7" y="22"/>
                        <a:pt x="1" y="16"/>
                        <a:pt x="0" y="6"/>
                      </a:cubicBezTo>
                      <a:cubicBezTo>
                        <a:pt x="0" y="5"/>
                        <a:pt x="2" y="0"/>
                        <a:pt x="5" y="2"/>
                      </a:cubicBezTo>
                      <a:cubicBezTo>
                        <a:pt x="12" y="8"/>
                        <a:pt x="21" y="10"/>
                        <a:pt x="24" y="20"/>
                      </a:cubicBezTo>
                      <a:close/>
                    </a:path>
                  </a:pathLst>
                </a:custGeom>
                <a:grpFill/>
                <a:ln>
                  <a:solidFill>
                    <a:schemeClr val="accent6">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80" name="9Slide.vn 25">
                  <a:extLst>
                    <a:ext uri="{FF2B5EF4-FFF2-40B4-BE49-F238E27FC236}">
                      <a16:creationId xmlns:a16="http://schemas.microsoft.com/office/drawing/2014/main" xmlns="" id="{B767F9BC-9D32-DEB2-76DF-FBBB124250C0}"/>
                    </a:ext>
                  </a:extLst>
                </p:cNvPr>
                <p:cNvSpPr>
                  <a:spLocks/>
                </p:cNvSpPr>
                <p:nvPr>
                  <p:custDataLst>
                    <p:tags r:id="rId64"/>
                  </p:custDataLst>
                </p:nvPr>
              </p:nvSpPr>
              <p:spPr bwMode="auto">
                <a:xfrm>
                  <a:off x="6665920" y="1515752"/>
                  <a:ext cx="31863" cy="21725"/>
                </a:xfrm>
                <a:custGeom>
                  <a:avLst/>
                  <a:gdLst>
                    <a:gd name="T0" fmla="*/ 11 w 29"/>
                    <a:gd name="T1" fmla="*/ 20 h 20"/>
                    <a:gd name="T2" fmla="*/ 2 w 29"/>
                    <a:gd name="T3" fmla="*/ 5 h 20"/>
                    <a:gd name="T4" fmla="*/ 8 w 29"/>
                    <a:gd name="T5" fmla="*/ 1 h 20"/>
                    <a:gd name="T6" fmla="*/ 28 w 29"/>
                    <a:gd name="T7" fmla="*/ 11 h 20"/>
                    <a:gd name="T8" fmla="*/ 11 w 29"/>
                    <a:gd name="T9" fmla="*/ 20 h 20"/>
                  </a:gdLst>
                  <a:ahLst/>
                  <a:cxnLst>
                    <a:cxn ang="0">
                      <a:pos x="T0" y="T1"/>
                    </a:cxn>
                    <a:cxn ang="0">
                      <a:pos x="T2" y="T3"/>
                    </a:cxn>
                    <a:cxn ang="0">
                      <a:pos x="T4" y="T5"/>
                    </a:cxn>
                    <a:cxn ang="0">
                      <a:pos x="T6" y="T7"/>
                    </a:cxn>
                    <a:cxn ang="0">
                      <a:pos x="T8" y="T9"/>
                    </a:cxn>
                  </a:cxnLst>
                  <a:rect l="0" t="0" r="r" b="b"/>
                  <a:pathLst>
                    <a:path w="29" h="20">
                      <a:moveTo>
                        <a:pt x="11" y="20"/>
                      </a:moveTo>
                      <a:cubicBezTo>
                        <a:pt x="4" y="18"/>
                        <a:pt x="4" y="11"/>
                        <a:pt x="2" y="5"/>
                      </a:cubicBezTo>
                      <a:cubicBezTo>
                        <a:pt x="0" y="1"/>
                        <a:pt x="5" y="0"/>
                        <a:pt x="8" y="1"/>
                      </a:cubicBezTo>
                      <a:cubicBezTo>
                        <a:pt x="15" y="5"/>
                        <a:pt x="26" y="3"/>
                        <a:pt x="28" y="11"/>
                      </a:cubicBezTo>
                      <a:cubicBezTo>
                        <a:pt x="29" y="18"/>
                        <a:pt x="17" y="15"/>
                        <a:pt x="11" y="20"/>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81" name="9Slide.vn 26">
                  <a:extLst>
                    <a:ext uri="{FF2B5EF4-FFF2-40B4-BE49-F238E27FC236}">
                      <a16:creationId xmlns:a16="http://schemas.microsoft.com/office/drawing/2014/main" xmlns="" id="{10D3F3DE-AEDC-19E5-BA54-4194AAB9AF8B}"/>
                    </a:ext>
                  </a:extLst>
                </p:cNvPr>
                <p:cNvSpPr>
                  <a:spLocks/>
                </p:cNvSpPr>
                <p:nvPr>
                  <p:custDataLst>
                    <p:tags r:id="rId65"/>
                  </p:custDataLst>
                </p:nvPr>
              </p:nvSpPr>
              <p:spPr bwMode="auto">
                <a:xfrm>
                  <a:off x="7320566" y="3688251"/>
                  <a:ext cx="33312" cy="24622"/>
                </a:xfrm>
                <a:custGeom>
                  <a:avLst/>
                  <a:gdLst>
                    <a:gd name="T0" fmla="*/ 15 w 31"/>
                    <a:gd name="T1" fmla="*/ 23 h 24"/>
                    <a:gd name="T2" fmla="*/ 7 w 31"/>
                    <a:gd name="T3" fmla="*/ 15 h 24"/>
                    <a:gd name="T4" fmla="*/ 9 w 31"/>
                    <a:gd name="T5" fmla="*/ 0 h 24"/>
                    <a:gd name="T6" fmla="*/ 24 w 31"/>
                    <a:gd name="T7" fmla="*/ 4 h 24"/>
                    <a:gd name="T8" fmla="*/ 21 w 31"/>
                    <a:gd name="T9" fmla="*/ 14 h 24"/>
                    <a:gd name="T10" fmla="*/ 14 w 31"/>
                    <a:gd name="T11" fmla="*/ 24 h 24"/>
                    <a:gd name="T12" fmla="*/ 15 w 31"/>
                    <a:gd name="T13" fmla="*/ 23 h 24"/>
                  </a:gdLst>
                  <a:ahLst/>
                  <a:cxnLst>
                    <a:cxn ang="0">
                      <a:pos x="T0" y="T1"/>
                    </a:cxn>
                    <a:cxn ang="0">
                      <a:pos x="T2" y="T3"/>
                    </a:cxn>
                    <a:cxn ang="0">
                      <a:pos x="T4" y="T5"/>
                    </a:cxn>
                    <a:cxn ang="0">
                      <a:pos x="T6" y="T7"/>
                    </a:cxn>
                    <a:cxn ang="0">
                      <a:pos x="T8" y="T9"/>
                    </a:cxn>
                    <a:cxn ang="0">
                      <a:pos x="T10" y="T11"/>
                    </a:cxn>
                    <a:cxn ang="0">
                      <a:pos x="T12" y="T13"/>
                    </a:cxn>
                  </a:cxnLst>
                  <a:rect l="0" t="0" r="r" b="b"/>
                  <a:pathLst>
                    <a:path w="31" h="24">
                      <a:moveTo>
                        <a:pt x="15" y="23"/>
                      </a:moveTo>
                      <a:cubicBezTo>
                        <a:pt x="12" y="20"/>
                        <a:pt x="10" y="17"/>
                        <a:pt x="7" y="15"/>
                      </a:cubicBezTo>
                      <a:cubicBezTo>
                        <a:pt x="0" y="8"/>
                        <a:pt x="9" y="5"/>
                        <a:pt x="9" y="0"/>
                      </a:cubicBezTo>
                      <a:cubicBezTo>
                        <a:pt x="14" y="1"/>
                        <a:pt x="20" y="2"/>
                        <a:pt x="24" y="4"/>
                      </a:cubicBezTo>
                      <a:cubicBezTo>
                        <a:pt x="31" y="9"/>
                        <a:pt x="24" y="11"/>
                        <a:pt x="21" y="14"/>
                      </a:cubicBezTo>
                      <a:cubicBezTo>
                        <a:pt x="19" y="18"/>
                        <a:pt x="17" y="21"/>
                        <a:pt x="14" y="24"/>
                      </a:cubicBezTo>
                      <a:cubicBezTo>
                        <a:pt x="14" y="24"/>
                        <a:pt x="15" y="23"/>
                        <a:pt x="15" y="23"/>
                      </a:cubicBezTo>
                      <a:close/>
                    </a:path>
                  </a:pathLst>
                </a:custGeom>
                <a:grpFill/>
                <a:ln>
                  <a:solidFill>
                    <a:schemeClr val="accent6">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82" name="9Slide.vn 27">
                  <a:extLst>
                    <a:ext uri="{FF2B5EF4-FFF2-40B4-BE49-F238E27FC236}">
                      <a16:creationId xmlns:a16="http://schemas.microsoft.com/office/drawing/2014/main" xmlns="" id="{0986DD42-CCEA-E755-AB8D-8B47D34DCECA}"/>
                    </a:ext>
                  </a:extLst>
                </p:cNvPr>
                <p:cNvSpPr>
                  <a:spLocks/>
                </p:cNvSpPr>
                <p:nvPr>
                  <p:custDataLst>
                    <p:tags r:id="rId66"/>
                  </p:custDataLst>
                </p:nvPr>
              </p:nvSpPr>
              <p:spPr bwMode="auto">
                <a:xfrm>
                  <a:off x="6130036" y="2126949"/>
                  <a:ext cx="20277" cy="21725"/>
                </a:xfrm>
                <a:custGeom>
                  <a:avLst/>
                  <a:gdLst>
                    <a:gd name="T0" fmla="*/ 11 w 19"/>
                    <a:gd name="T1" fmla="*/ 20 h 20"/>
                    <a:gd name="T2" fmla="*/ 1 w 19"/>
                    <a:gd name="T3" fmla="*/ 13 h 20"/>
                    <a:gd name="T4" fmla="*/ 9 w 19"/>
                    <a:gd name="T5" fmla="*/ 0 h 20"/>
                    <a:gd name="T6" fmla="*/ 16 w 19"/>
                    <a:gd name="T7" fmla="*/ 9 h 20"/>
                    <a:gd name="T8" fmla="*/ 11 w 19"/>
                    <a:gd name="T9" fmla="*/ 20 h 20"/>
                  </a:gdLst>
                  <a:ahLst/>
                  <a:cxnLst>
                    <a:cxn ang="0">
                      <a:pos x="T0" y="T1"/>
                    </a:cxn>
                    <a:cxn ang="0">
                      <a:pos x="T2" y="T3"/>
                    </a:cxn>
                    <a:cxn ang="0">
                      <a:pos x="T4" y="T5"/>
                    </a:cxn>
                    <a:cxn ang="0">
                      <a:pos x="T6" y="T7"/>
                    </a:cxn>
                    <a:cxn ang="0">
                      <a:pos x="T8" y="T9"/>
                    </a:cxn>
                  </a:cxnLst>
                  <a:rect l="0" t="0" r="r" b="b"/>
                  <a:pathLst>
                    <a:path w="19" h="20">
                      <a:moveTo>
                        <a:pt x="11" y="20"/>
                      </a:moveTo>
                      <a:cubicBezTo>
                        <a:pt x="8" y="18"/>
                        <a:pt x="5" y="15"/>
                        <a:pt x="1" y="13"/>
                      </a:cubicBezTo>
                      <a:cubicBezTo>
                        <a:pt x="7" y="11"/>
                        <a:pt x="0" y="0"/>
                        <a:pt x="9" y="0"/>
                      </a:cubicBezTo>
                      <a:cubicBezTo>
                        <a:pt x="17" y="0"/>
                        <a:pt x="16" y="4"/>
                        <a:pt x="16" y="9"/>
                      </a:cubicBezTo>
                      <a:cubicBezTo>
                        <a:pt x="15" y="13"/>
                        <a:pt x="19" y="19"/>
                        <a:pt x="11" y="20"/>
                      </a:cubicBezTo>
                      <a:close/>
                    </a:path>
                  </a:pathLst>
                </a:custGeom>
                <a:grpFill/>
                <a:ln>
                  <a:solidFill>
                    <a:schemeClr val="accent6">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83" name="9Slide.vn 28">
                  <a:extLst>
                    <a:ext uri="{FF2B5EF4-FFF2-40B4-BE49-F238E27FC236}">
                      <a16:creationId xmlns:a16="http://schemas.microsoft.com/office/drawing/2014/main" xmlns="" id="{54FD84A2-8B82-0D47-132D-60A5FBCC34A6}"/>
                    </a:ext>
                  </a:extLst>
                </p:cNvPr>
                <p:cNvSpPr>
                  <a:spLocks/>
                </p:cNvSpPr>
                <p:nvPr>
                  <p:custDataLst>
                    <p:tags r:id="rId67"/>
                  </p:custDataLst>
                </p:nvPr>
              </p:nvSpPr>
              <p:spPr bwMode="auto">
                <a:xfrm>
                  <a:off x="5640500" y="5875233"/>
                  <a:ext cx="23173" cy="17380"/>
                </a:xfrm>
                <a:custGeom>
                  <a:avLst/>
                  <a:gdLst>
                    <a:gd name="T0" fmla="*/ 5 w 21"/>
                    <a:gd name="T1" fmla="*/ 16 h 16"/>
                    <a:gd name="T2" fmla="*/ 0 w 21"/>
                    <a:gd name="T3" fmla="*/ 9 h 16"/>
                    <a:gd name="T4" fmla="*/ 13 w 21"/>
                    <a:gd name="T5" fmla="*/ 0 h 16"/>
                    <a:gd name="T6" fmla="*/ 20 w 21"/>
                    <a:gd name="T7" fmla="*/ 4 h 16"/>
                    <a:gd name="T8" fmla="*/ 5 w 21"/>
                    <a:gd name="T9" fmla="*/ 16 h 16"/>
                  </a:gdLst>
                  <a:ahLst/>
                  <a:cxnLst>
                    <a:cxn ang="0">
                      <a:pos x="T0" y="T1"/>
                    </a:cxn>
                    <a:cxn ang="0">
                      <a:pos x="T2" y="T3"/>
                    </a:cxn>
                    <a:cxn ang="0">
                      <a:pos x="T4" y="T5"/>
                    </a:cxn>
                    <a:cxn ang="0">
                      <a:pos x="T6" y="T7"/>
                    </a:cxn>
                    <a:cxn ang="0">
                      <a:pos x="T8" y="T9"/>
                    </a:cxn>
                  </a:cxnLst>
                  <a:rect l="0" t="0" r="r" b="b"/>
                  <a:pathLst>
                    <a:path w="21" h="16">
                      <a:moveTo>
                        <a:pt x="5" y="16"/>
                      </a:moveTo>
                      <a:cubicBezTo>
                        <a:pt x="0" y="16"/>
                        <a:pt x="0" y="12"/>
                        <a:pt x="0" y="9"/>
                      </a:cubicBezTo>
                      <a:cubicBezTo>
                        <a:pt x="1" y="2"/>
                        <a:pt x="6" y="0"/>
                        <a:pt x="13" y="0"/>
                      </a:cubicBezTo>
                      <a:cubicBezTo>
                        <a:pt x="16" y="0"/>
                        <a:pt x="21" y="0"/>
                        <a:pt x="20" y="4"/>
                      </a:cubicBezTo>
                      <a:cubicBezTo>
                        <a:pt x="18" y="12"/>
                        <a:pt x="10" y="12"/>
                        <a:pt x="5" y="16"/>
                      </a:cubicBezTo>
                      <a:close/>
                    </a:path>
                  </a:pathLst>
                </a:custGeom>
                <a:grpFill/>
                <a:ln>
                  <a:solidFill>
                    <a:schemeClr val="accent6">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84" name="9Slide.vn 29">
                  <a:extLst>
                    <a:ext uri="{FF2B5EF4-FFF2-40B4-BE49-F238E27FC236}">
                      <a16:creationId xmlns:a16="http://schemas.microsoft.com/office/drawing/2014/main" xmlns="" id="{C059E1C2-84A8-7FE6-7BDD-7045152C569F}"/>
                    </a:ext>
                  </a:extLst>
                </p:cNvPr>
                <p:cNvSpPr>
                  <a:spLocks/>
                </p:cNvSpPr>
                <p:nvPr>
                  <p:custDataLst>
                    <p:tags r:id="rId68"/>
                  </p:custDataLst>
                </p:nvPr>
              </p:nvSpPr>
              <p:spPr bwMode="auto">
                <a:xfrm>
                  <a:off x="6783234" y="3762117"/>
                  <a:ext cx="20277" cy="26070"/>
                </a:xfrm>
                <a:custGeom>
                  <a:avLst/>
                  <a:gdLst>
                    <a:gd name="T0" fmla="*/ 8 w 19"/>
                    <a:gd name="T1" fmla="*/ 0 h 24"/>
                    <a:gd name="T2" fmla="*/ 12 w 19"/>
                    <a:gd name="T3" fmla="*/ 24 h 24"/>
                    <a:gd name="T4" fmla="*/ 8 w 19"/>
                    <a:gd name="T5" fmla="*/ 0 h 24"/>
                  </a:gdLst>
                  <a:ahLst/>
                  <a:cxnLst>
                    <a:cxn ang="0">
                      <a:pos x="T0" y="T1"/>
                    </a:cxn>
                    <a:cxn ang="0">
                      <a:pos x="T2" y="T3"/>
                    </a:cxn>
                    <a:cxn ang="0">
                      <a:pos x="T4" y="T5"/>
                    </a:cxn>
                  </a:cxnLst>
                  <a:rect l="0" t="0" r="r" b="b"/>
                  <a:pathLst>
                    <a:path w="19" h="24">
                      <a:moveTo>
                        <a:pt x="8" y="0"/>
                      </a:moveTo>
                      <a:cubicBezTo>
                        <a:pt x="16" y="7"/>
                        <a:pt x="19" y="15"/>
                        <a:pt x="12" y="24"/>
                      </a:cubicBezTo>
                      <a:cubicBezTo>
                        <a:pt x="0" y="18"/>
                        <a:pt x="4" y="9"/>
                        <a:pt x="8" y="0"/>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85" name="9Slide.vn 30">
                  <a:extLst>
                    <a:ext uri="{FF2B5EF4-FFF2-40B4-BE49-F238E27FC236}">
                      <a16:creationId xmlns:a16="http://schemas.microsoft.com/office/drawing/2014/main" xmlns="" id="{A8826651-0907-0816-D211-5C37B4E90F78}"/>
                    </a:ext>
                  </a:extLst>
                </p:cNvPr>
                <p:cNvSpPr>
                  <a:spLocks/>
                </p:cNvSpPr>
                <p:nvPr>
                  <p:custDataLst>
                    <p:tags r:id="rId69"/>
                  </p:custDataLst>
                </p:nvPr>
              </p:nvSpPr>
              <p:spPr bwMode="auto">
                <a:xfrm>
                  <a:off x="7366912" y="5061270"/>
                  <a:ext cx="15932" cy="24622"/>
                </a:xfrm>
                <a:custGeom>
                  <a:avLst/>
                  <a:gdLst>
                    <a:gd name="T0" fmla="*/ 0 w 15"/>
                    <a:gd name="T1" fmla="*/ 15 h 24"/>
                    <a:gd name="T2" fmla="*/ 10 w 15"/>
                    <a:gd name="T3" fmla="*/ 0 h 24"/>
                    <a:gd name="T4" fmla="*/ 8 w 15"/>
                    <a:gd name="T5" fmla="*/ 19 h 24"/>
                    <a:gd name="T6" fmla="*/ 0 w 15"/>
                    <a:gd name="T7" fmla="*/ 15 h 24"/>
                  </a:gdLst>
                  <a:ahLst/>
                  <a:cxnLst>
                    <a:cxn ang="0">
                      <a:pos x="T0" y="T1"/>
                    </a:cxn>
                    <a:cxn ang="0">
                      <a:pos x="T2" y="T3"/>
                    </a:cxn>
                    <a:cxn ang="0">
                      <a:pos x="T4" y="T5"/>
                    </a:cxn>
                    <a:cxn ang="0">
                      <a:pos x="T6" y="T7"/>
                    </a:cxn>
                  </a:cxnLst>
                  <a:rect l="0" t="0" r="r" b="b"/>
                  <a:pathLst>
                    <a:path w="15" h="24">
                      <a:moveTo>
                        <a:pt x="0" y="15"/>
                      </a:moveTo>
                      <a:cubicBezTo>
                        <a:pt x="4" y="10"/>
                        <a:pt x="3" y="3"/>
                        <a:pt x="10" y="0"/>
                      </a:cubicBezTo>
                      <a:cubicBezTo>
                        <a:pt x="15" y="7"/>
                        <a:pt x="11" y="13"/>
                        <a:pt x="8" y="19"/>
                      </a:cubicBezTo>
                      <a:cubicBezTo>
                        <a:pt x="2" y="24"/>
                        <a:pt x="2" y="18"/>
                        <a:pt x="0" y="15"/>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86" name="9Slide.vn 31">
                  <a:extLst>
                    <a:ext uri="{FF2B5EF4-FFF2-40B4-BE49-F238E27FC236}">
                      <a16:creationId xmlns:a16="http://schemas.microsoft.com/office/drawing/2014/main" xmlns="" id="{22B7C3A8-1080-1D54-AA56-746BDC8024DC}"/>
                    </a:ext>
                  </a:extLst>
                </p:cNvPr>
                <p:cNvSpPr>
                  <a:spLocks/>
                </p:cNvSpPr>
                <p:nvPr>
                  <p:custDataLst>
                    <p:tags r:id="rId70"/>
                  </p:custDataLst>
                </p:nvPr>
              </p:nvSpPr>
              <p:spPr bwMode="auto">
                <a:xfrm>
                  <a:off x="6222730" y="6025860"/>
                  <a:ext cx="30415" cy="21725"/>
                </a:xfrm>
                <a:custGeom>
                  <a:avLst/>
                  <a:gdLst>
                    <a:gd name="T0" fmla="*/ 10 w 28"/>
                    <a:gd name="T1" fmla="*/ 0 h 20"/>
                    <a:gd name="T2" fmla="*/ 18 w 28"/>
                    <a:gd name="T3" fmla="*/ 20 h 20"/>
                    <a:gd name="T4" fmla="*/ 18 w 28"/>
                    <a:gd name="T5" fmla="*/ 20 h 20"/>
                    <a:gd name="T6" fmla="*/ 10 w 28"/>
                    <a:gd name="T7" fmla="*/ 0 h 20"/>
                  </a:gdLst>
                  <a:ahLst/>
                  <a:cxnLst>
                    <a:cxn ang="0">
                      <a:pos x="T0" y="T1"/>
                    </a:cxn>
                    <a:cxn ang="0">
                      <a:pos x="T2" y="T3"/>
                    </a:cxn>
                    <a:cxn ang="0">
                      <a:pos x="T4" y="T5"/>
                    </a:cxn>
                    <a:cxn ang="0">
                      <a:pos x="T6" y="T7"/>
                    </a:cxn>
                  </a:cxnLst>
                  <a:rect l="0" t="0" r="r" b="b"/>
                  <a:pathLst>
                    <a:path w="28" h="20">
                      <a:moveTo>
                        <a:pt x="10" y="0"/>
                      </a:moveTo>
                      <a:cubicBezTo>
                        <a:pt x="9" y="8"/>
                        <a:pt x="28" y="8"/>
                        <a:pt x="18" y="20"/>
                      </a:cubicBezTo>
                      <a:cubicBezTo>
                        <a:pt x="18" y="20"/>
                        <a:pt x="18" y="20"/>
                        <a:pt x="18" y="20"/>
                      </a:cubicBezTo>
                      <a:cubicBezTo>
                        <a:pt x="1" y="12"/>
                        <a:pt x="0" y="9"/>
                        <a:pt x="10" y="0"/>
                      </a:cubicBezTo>
                      <a:close/>
                    </a:path>
                  </a:pathLst>
                </a:custGeom>
                <a:grpFill/>
                <a:ln>
                  <a:solidFill>
                    <a:schemeClr val="accent6">
                      <a:lumMod val="75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87" name="9Slide.vn 32">
                  <a:extLst>
                    <a:ext uri="{FF2B5EF4-FFF2-40B4-BE49-F238E27FC236}">
                      <a16:creationId xmlns:a16="http://schemas.microsoft.com/office/drawing/2014/main" xmlns="" id="{2837A7B5-FDC9-8D5D-B277-A540567AE339}"/>
                    </a:ext>
                  </a:extLst>
                </p:cNvPr>
                <p:cNvSpPr>
                  <a:spLocks/>
                </p:cNvSpPr>
                <p:nvPr>
                  <p:custDataLst>
                    <p:tags r:id="rId71"/>
                  </p:custDataLst>
                </p:nvPr>
              </p:nvSpPr>
              <p:spPr bwMode="auto">
                <a:xfrm>
                  <a:off x="5867888" y="6296698"/>
                  <a:ext cx="10139" cy="13035"/>
                </a:xfrm>
                <a:custGeom>
                  <a:avLst/>
                  <a:gdLst>
                    <a:gd name="T0" fmla="*/ 8 w 10"/>
                    <a:gd name="T1" fmla="*/ 0 h 13"/>
                    <a:gd name="T2" fmla="*/ 3 w 10"/>
                    <a:gd name="T3" fmla="*/ 12 h 13"/>
                    <a:gd name="T4" fmla="*/ 3 w 10"/>
                    <a:gd name="T5" fmla="*/ 7 h 13"/>
                    <a:gd name="T6" fmla="*/ 8 w 10"/>
                    <a:gd name="T7" fmla="*/ 0 h 13"/>
                  </a:gdLst>
                  <a:ahLst/>
                  <a:cxnLst>
                    <a:cxn ang="0">
                      <a:pos x="T0" y="T1"/>
                    </a:cxn>
                    <a:cxn ang="0">
                      <a:pos x="T2" y="T3"/>
                    </a:cxn>
                    <a:cxn ang="0">
                      <a:pos x="T4" y="T5"/>
                    </a:cxn>
                    <a:cxn ang="0">
                      <a:pos x="T6" y="T7"/>
                    </a:cxn>
                  </a:cxnLst>
                  <a:rect l="0" t="0" r="r" b="b"/>
                  <a:pathLst>
                    <a:path w="10" h="13">
                      <a:moveTo>
                        <a:pt x="8" y="0"/>
                      </a:moveTo>
                      <a:cubicBezTo>
                        <a:pt x="9" y="7"/>
                        <a:pt x="10" y="13"/>
                        <a:pt x="3" y="12"/>
                      </a:cubicBezTo>
                      <a:cubicBezTo>
                        <a:pt x="0" y="12"/>
                        <a:pt x="0" y="12"/>
                        <a:pt x="3" y="7"/>
                      </a:cubicBezTo>
                      <a:cubicBezTo>
                        <a:pt x="5" y="5"/>
                        <a:pt x="6" y="3"/>
                        <a:pt x="8" y="0"/>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88" name="9Slide.vn 33">
                  <a:extLst>
                    <a:ext uri="{FF2B5EF4-FFF2-40B4-BE49-F238E27FC236}">
                      <a16:creationId xmlns:a16="http://schemas.microsoft.com/office/drawing/2014/main" xmlns="" id="{F26F0829-B428-60F6-CCC7-0C54F4572A94}"/>
                    </a:ext>
                  </a:extLst>
                </p:cNvPr>
                <p:cNvSpPr>
                  <a:spLocks/>
                </p:cNvSpPr>
                <p:nvPr>
                  <p:custDataLst>
                    <p:tags r:id="rId72"/>
                  </p:custDataLst>
                </p:nvPr>
              </p:nvSpPr>
              <p:spPr bwMode="auto">
                <a:xfrm>
                  <a:off x="4716464" y="853865"/>
                  <a:ext cx="530090" cy="670579"/>
                </a:xfrm>
                <a:custGeom>
                  <a:avLst/>
                  <a:gdLst>
                    <a:gd name="T0" fmla="*/ 273 w 493"/>
                    <a:gd name="T1" fmla="*/ 382 h 625"/>
                    <a:gd name="T2" fmla="*/ 289 w 493"/>
                    <a:gd name="T3" fmla="*/ 370 h 625"/>
                    <a:gd name="T4" fmla="*/ 249 w 493"/>
                    <a:gd name="T5" fmla="*/ 310 h 625"/>
                    <a:gd name="T6" fmla="*/ 247 w 493"/>
                    <a:gd name="T7" fmla="*/ 259 h 625"/>
                    <a:gd name="T8" fmla="*/ 226 w 493"/>
                    <a:gd name="T9" fmla="*/ 292 h 625"/>
                    <a:gd name="T10" fmla="*/ 189 w 493"/>
                    <a:gd name="T11" fmla="*/ 326 h 625"/>
                    <a:gd name="T12" fmla="*/ 166 w 493"/>
                    <a:gd name="T13" fmla="*/ 244 h 625"/>
                    <a:gd name="T14" fmla="*/ 124 w 493"/>
                    <a:gd name="T15" fmla="*/ 203 h 625"/>
                    <a:gd name="T16" fmla="*/ 81 w 493"/>
                    <a:gd name="T17" fmla="*/ 154 h 625"/>
                    <a:gd name="T18" fmla="*/ 22 w 493"/>
                    <a:gd name="T19" fmla="*/ 91 h 625"/>
                    <a:gd name="T20" fmla="*/ 3 w 493"/>
                    <a:gd name="T21" fmla="*/ 59 h 625"/>
                    <a:gd name="T22" fmla="*/ 19 w 493"/>
                    <a:gd name="T23" fmla="*/ 43 h 625"/>
                    <a:gd name="T24" fmla="*/ 33 w 493"/>
                    <a:gd name="T25" fmla="*/ 26 h 625"/>
                    <a:gd name="T26" fmla="*/ 76 w 493"/>
                    <a:gd name="T27" fmla="*/ 23 h 625"/>
                    <a:gd name="T28" fmla="*/ 118 w 493"/>
                    <a:gd name="T29" fmla="*/ 103 h 625"/>
                    <a:gd name="T30" fmla="*/ 153 w 493"/>
                    <a:gd name="T31" fmla="*/ 119 h 625"/>
                    <a:gd name="T32" fmla="*/ 183 w 493"/>
                    <a:gd name="T33" fmla="*/ 110 h 625"/>
                    <a:gd name="T34" fmla="*/ 205 w 493"/>
                    <a:gd name="T35" fmla="*/ 166 h 625"/>
                    <a:gd name="T36" fmla="*/ 265 w 493"/>
                    <a:gd name="T37" fmla="*/ 171 h 625"/>
                    <a:gd name="T38" fmla="*/ 370 w 493"/>
                    <a:gd name="T39" fmla="*/ 179 h 625"/>
                    <a:gd name="T40" fmla="*/ 408 w 493"/>
                    <a:gd name="T41" fmla="*/ 143 h 625"/>
                    <a:gd name="T42" fmla="*/ 437 w 493"/>
                    <a:gd name="T43" fmla="*/ 170 h 625"/>
                    <a:gd name="T44" fmla="*/ 457 w 493"/>
                    <a:gd name="T45" fmla="*/ 229 h 625"/>
                    <a:gd name="T46" fmla="*/ 491 w 493"/>
                    <a:gd name="T47" fmla="*/ 312 h 625"/>
                    <a:gd name="T48" fmla="*/ 489 w 493"/>
                    <a:gd name="T49" fmla="*/ 328 h 625"/>
                    <a:gd name="T50" fmla="*/ 462 w 493"/>
                    <a:gd name="T51" fmla="*/ 376 h 625"/>
                    <a:gd name="T52" fmla="*/ 430 w 493"/>
                    <a:gd name="T53" fmla="*/ 417 h 625"/>
                    <a:gd name="T54" fmla="*/ 416 w 493"/>
                    <a:gd name="T55" fmla="*/ 431 h 625"/>
                    <a:gd name="T56" fmla="*/ 430 w 493"/>
                    <a:gd name="T57" fmla="*/ 460 h 625"/>
                    <a:gd name="T58" fmla="*/ 426 w 493"/>
                    <a:gd name="T59" fmla="*/ 520 h 625"/>
                    <a:gd name="T60" fmla="*/ 423 w 493"/>
                    <a:gd name="T61" fmla="*/ 553 h 625"/>
                    <a:gd name="T62" fmla="*/ 407 w 493"/>
                    <a:gd name="T63" fmla="*/ 546 h 625"/>
                    <a:gd name="T64" fmla="*/ 380 w 493"/>
                    <a:gd name="T65" fmla="*/ 562 h 625"/>
                    <a:gd name="T66" fmla="*/ 372 w 493"/>
                    <a:gd name="T67" fmla="*/ 612 h 625"/>
                    <a:gd name="T68" fmla="*/ 320 w 493"/>
                    <a:gd name="T69" fmla="*/ 580 h 625"/>
                    <a:gd name="T70" fmla="*/ 270 w 493"/>
                    <a:gd name="T71" fmla="*/ 501 h 625"/>
                    <a:gd name="T72" fmla="*/ 242 w 493"/>
                    <a:gd name="T73" fmla="*/ 476 h 625"/>
                    <a:gd name="T74" fmla="*/ 277 w 493"/>
                    <a:gd name="T75" fmla="*/ 419 h 625"/>
                    <a:gd name="T76" fmla="*/ 261 w 493"/>
                    <a:gd name="T77" fmla="*/ 394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3" h="625">
                      <a:moveTo>
                        <a:pt x="261" y="394"/>
                      </a:moveTo>
                      <a:cubicBezTo>
                        <a:pt x="269" y="395"/>
                        <a:pt x="274" y="391"/>
                        <a:pt x="273" y="382"/>
                      </a:cubicBezTo>
                      <a:cubicBezTo>
                        <a:pt x="278" y="380"/>
                        <a:pt x="283" y="378"/>
                        <a:pt x="288" y="378"/>
                      </a:cubicBezTo>
                      <a:cubicBezTo>
                        <a:pt x="295" y="377"/>
                        <a:pt x="294" y="373"/>
                        <a:pt x="289" y="370"/>
                      </a:cubicBezTo>
                      <a:cubicBezTo>
                        <a:pt x="299" y="358"/>
                        <a:pt x="292" y="325"/>
                        <a:pt x="284" y="313"/>
                      </a:cubicBezTo>
                      <a:cubicBezTo>
                        <a:pt x="271" y="296"/>
                        <a:pt x="261" y="303"/>
                        <a:pt x="249" y="310"/>
                      </a:cubicBezTo>
                      <a:cubicBezTo>
                        <a:pt x="256" y="295"/>
                        <a:pt x="244" y="279"/>
                        <a:pt x="251" y="264"/>
                      </a:cubicBezTo>
                      <a:cubicBezTo>
                        <a:pt x="252" y="263"/>
                        <a:pt x="247" y="259"/>
                        <a:pt x="247" y="259"/>
                      </a:cubicBezTo>
                      <a:cubicBezTo>
                        <a:pt x="241" y="262"/>
                        <a:pt x="233" y="258"/>
                        <a:pt x="229" y="266"/>
                      </a:cubicBezTo>
                      <a:cubicBezTo>
                        <a:pt x="224" y="274"/>
                        <a:pt x="224" y="283"/>
                        <a:pt x="226" y="292"/>
                      </a:cubicBezTo>
                      <a:cubicBezTo>
                        <a:pt x="229" y="307"/>
                        <a:pt x="214" y="328"/>
                        <a:pt x="201" y="323"/>
                      </a:cubicBezTo>
                      <a:cubicBezTo>
                        <a:pt x="193" y="319"/>
                        <a:pt x="193" y="324"/>
                        <a:pt x="189" y="326"/>
                      </a:cubicBezTo>
                      <a:cubicBezTo>
                        <a:pt x="184" y="328"/>
                        <a:pt x="183" y="324"/>
                        <a:pt x="182" y="319"/>
                      </a:cubicBezTo>
                      <a:cubicBezTo>
                        <a:pt x="174" y="294"/>
                        <a:pt x="177" y="268"/>
                        <a:pt x="166" y="244"/>
                      </a:cubicBezTo>
                      <a:cubicBezTo>
                        <a:pt x="159" y="229"/>
                        <a:pt x="151" y="219"/>
                        <a:pt x="133" y="217"/>
                      </a:cubicBezTo>
                      <a:cubicBezTo>
                        <a:pt x="129" y="217"/>
                        <a:pt x="118" y="217"/>
                        <a:pt x="124" y="203"/>
                      </a:cubicBezTo>
                      <a:cubicBezTo>
                        <a:pt x="131" y="185"/>
                        <a:pt x="115" y="178"/>
                        <a:pt x="101" y="174"/>
                      </a:cubicBezTo>
                      <a:cubicBezTo>
                        <a:pt x="103" y="153"/>
                        <a:pt x="98" y="147"/>
                        <a:pt x="81" y="154"/>
                      </a:cubicBezTo>
                      <a:cubicBezTo>
                        <a:pt x="80" y="145"/>
                        <a:pt x="75" y="139"/>
                        <a:pt x="68" y="133"/>
                      </a:cubicBezTo>
                      <a:cubicBezTo>
                        <a:pt x="52" y="120"/>
                        <a:pt x="30" y="113"/>
                        <a:pt x="22" y="91"/>
                      </a:cubicBezTo>
                      <a:cubicBezTo>
                        <a:pt x="22" y="90"/>
                        <a:pt x="16" y="90"/>
                        <a:pt x="13" y="90"/>
                      </a:cubicBezTo>
                      <a:cubicBezTo>
                        <a:pt x="20" y="77"/>
                        <a:pt x="5" y="70"/>
                        <a:pt x="3" y="59"/>
                      </a:cubicBezTo>
                      <a:cubicBezTo>
                        <a:pt x="2" y="53"/>
                        <a:pt x="0" y="49"/>
                        <a:pt x="5" y="45"/>
                      </a:cubicBezTo>
                      <a:cubicBezTo>
                        <a:pt x="9" y="40"/>
                        <a:pt x="16" y="40"/>
                        <a:pt x="19" y="43"/>
                      </a:cubicBezTo>
                      <a:cubicBezTo>
                        <a:pt x="26" y="49"/>
                        <a:pt x="31" y="52"/>
                        <a:pt x="38" y="43"/>
                      </a:cubicBezTo>
                      <a:cubicBezTo>
                        <a:pt x="46" y="34"/>
                        <a:pt x="33" y="32"/>
                        <a:pt x="33" y="26"/>
                      </a:cubicBezTo>
                      <a:cubicBezTo>
                        <a:pt x="44" y="21"/>
                        <a:pt x="51" y="12"/>
                        <a:pt x="54" y="0"/>
                      </a:cubicBezTo>
                      <a:cubicBezTo>
                        <a:pt x="65" y="4"/>
                        <a:pt x="61" y="22"/>
                        <a:pt x="76" y="23"/>
                      </a:cubicBezTo>
                      <a:cubicBezTo>
                        <a:pt x="76" y="23"/>
                        <a:pt x="77" y="26"/>
                        <a:pt x="77" y="27"/>
                      </a:cubicBezTo>
                      <a:cubicBezTo>
                        <a:pt x="70" y="63"/>
                        <a:pt x="113" y="73"/>
                        <a:pt x="118" y="103"/>
                      </a:cubicBezTo>
                      <a:cubicBezTo>
                        <a:pt x="118" y="105"/>
                        <a:pt x="126" y="113"/>
                        <a:pt x="134" y="108"/>
                      </a:cubicBezTo>
                      <a:cubicBezTo>
                        <a:pt x="145" y="101"/>
                        <a:pt x="151" y="109"/>
                        <a:pt x="153" y="119"/>
                      </a:cubicBezTo>
                      <a:cubicBezTo>
                        <a:pt x="156" y="132"/>
                        <a:pt x="165" y="138"/>
                        <a:pt x="177" y="136"/>
                      </a:cubicBezTo>
                      <a:cubicBezTo>
                        <a:pt x="192" y="132"/>
                        <a:pt x="183" y="119"/>
                        <a:pt x="183" y="110"/>
                      </a:cubicBezTo>
                      <a:cubicBezTo>
                        <a:pt x="199" y="112"/>
                        <a:pt x="198" y="126"/>
                        <a:pt x="196" y="134"/>
                      </a:cubicBezTo>
                      <a:cubicBezTo>
                        <a:pt x="193" y="148"/>
                        <a:pt x="198" y="157"/>
                        <a:pt x="205" y="166"/>
                      </a:cubicBezTo>
                      <a:cubicBezTo>
                        <a:pt x="222" y="170"/>
                        <a:pt x="239" y="176"/>
                        <a:pt x="256" y="167"/>
                      </a:cubicBezTo>
                      <a:cubicBezTo>
                        <a:pt x="259" y="166"/>
                        <a:pt x="263" y="168"/>
                        <a:pt x="265" y="171"/>
                      </a:cubicBezTo>
                      <a:cubicBezTo>
                        <a:pt x="278" y="201"/>
                        <a:pt x="301" y="182"/>
                        <a:pt x="315" y="176"/>
                      </a:cubicBezTo>
                      <a:cubicBezTo>
                        <a:pt x="335" y="168"/>
                        <a:pt x="352" y="175"/>
                        <a:pt x="370" y="179"/>
                      </a:cubicBezTo>
                      <a:cubicBezTo>
                        <a:pt x="382" y="183"/>
                        <a:pt x="388" y="189"/>
                        <a:pt x="388" y="169"/>
                      </a:cubicBezTo>
                      <a:cubicBezTo>
                        <a:pt x="387" y="158"/>
                        <a:pt x="396" y="146"/>
                        <a:pt x="408" y="143"/>
                      </a:cubicBezTo>
                      <a:cubicBezTo>
                        <a:pt x="421" y="140"/>
                        <a:pt x="426" y="152"/>
                        <a:pt x="432" y="161"/>
                      </a:cubicBezTo>
                      <a:cubicBezTo>
                        <a:pt x="433" y="164"/>
                        <a:pt x="434" y="167"/>
                        <a:pt x="437" y="170"/>
                      </a:cubicBezTo>
                      <a:cubicBezTo>
                        <a:pt x="440" y="173"/>
                        <a:pt x="442" y="175"/>
                        <a:pt x="445" y="178"/>
                      </a:cubicBezTo>
                      <a:cubicBezTo>
                        <a:pt x="449" y="195"/>
                        <a:pt x="460" y="210"/>
                        <a:pt x="457" y="229"/>
                      </a:cubicBezTo>
                      <a:cubicBezTo>
                        <a:pt x="456" y="233"/>
                        <a:pt x="457" y="237"/>
                        <a:pt x="460" y="240"/>
                      </a:cubicBezTo>
                      <a:cubicBezTo>
                        <a:pt x="480" y="260"/>
                        <a:pt x="483" y="287"/>
                        <a:pt x="491" y="312"/>
                      </a:cubicBezTo>
                      <a:cubicBezTo>
                        <a:pt x="492" y="316"/>
                        <a:pt x="493" y="320"/>
                        <a:pt x="492" y="323"/>
                      </a:cubicBezTo>
                      <a:cubicBezTo>
                        <a:pt x="491" y="325"/>
                        <a:pt x="490" y="327"/>
                        <a:pt x="489" y="328"/>
                      </a:cubicBezTo>
                      <a:cubicBezTo>
                        <a:pt x="483" y="333"/>
                        <a:pt x="483" y="339"/>
                        <a:pt x="482" y="346"/>
                      </a:cubicBezTo>
                      <a:cubicBezTo>
                        <a:pt x="480" y="359"/>
                        <a:pt x="474" y="369"/>
                        <a:pt x="462" y="376"/>
                      </a:cubicBezTo>
                      <a:cubicBezTo>
                        <a:pt x="453" y="382"/>
                        <a:pt x="445" y="388"/>
                        <a:pt x="447" y="402"/>
                      </a:cubicBezTo>
                      <a:cubicBezTo>
                        <a:pt x="449" y="414"/>
                        <a:pt x="437" y="413"/>
                        <a:pt x="430" y="417"/>
                      </a:cubicBezTo>
                      <a:cubicBezTo>
                        <a:pt x="425" y="420"/>
                        <a:pt x="412" y="413"/>
                        <a:pt x="413" y="427"/>
                      </a:cubicBezTo>
                      <a:cubicBezTo>
                        <a:pt x="415" y="428"/>
                        <a:pt x="415" y="430"/>
                        <a:pt x="416" y="431"/>
                      </a:cubicBezTo>
                      <a:cubicBezTo>
                        <a:pt x="420" y="437"/>
                        <a:pt x="419" y="444"/>
                        <a:pt x="418" y="450"/>
                      </a:cubicBezTo>
                      <a:cubicBezTo>
                        <a:pt x="417" y="459"/>
                        <a:pt x="421" y="463"/>
                        <a:pt x="430" y="460"/>
                      </a:cubicBezTo>
                      <a:cubicBezTo>
                        <a:pt x="431" y="461"/>
                        <a:pt x="432" y="461"/>
                        <a:pt x="433" y="462"/>
                      </a:cubicBezTo>
                      <a:cubicBezTo>
                        <a:pt x="438" y="482"/>
                        <a:pt x="438" y="502"/>
                        <a:pt x="426" y="520"/>
                      </a:cubicBezTo>
                      <a:cubicBezTo>
                        <a:pt x="421" y="527"/>
                        <a:pt x="419" y="534"/>
                        <a:pt x="425" y="542"/>
                      </a:cubicBezTo>
                      <a:cubicBezTo>
                        <a:pt x="426" y="544"/>
                        <a:pt x="425" y="551"/>
                        <a:pt x="423" y="553"/>
                      </a:cubicBezTo>
                      <a:cubicBezTo>
                        <a:pt x="419" y="556"/>
                        <a:pt x="414" y="554"/>
                        <a:pt x="411" y="550"/>
                      </a:cubicBezTo>
                      <a:cubicBezTo>
                        <a:pt x="410" y="548"/>
                        <a:pt x="408" y="547"/>
                        <a:pt x="407" y="546"/>
                      </a:cubicBezTo>
                      <a:cubicBezTo>
                        <a:pt x="401" y="542"/>
                        <a:pt x="389" y="536"/>
                        <a:pt x="389" y="539"/>
                      </a:cubicBezTo>
                      <a:cubicBezTo>
                        <a:pt x="388" y="548"/>
                        <a:pt x="377" y="553"/>
                        <a:pt x="380" y="562"/>
                      </a:cubicBezTo>
                      <a:cubicBezTo>
                        <a:pt x="381" y="568"/>
                        <a:pt x="378" y="575"/>
                        <a:pt x="380" y="577"/>
                      </a:cubicBezTo>
                      <a:cubicBezTo>
                        <a:pt x="391" y="592"/>
                        <a:pt x="374" y="600"/>
                        <a:pt x="372" y="612"/>
                      </a:cubicBezTo>
                      <a:cubicBezTo>
                        <a:pt x="369" y="625"/>
                        <a:pt x="338" y="617"/>
                        <a:pt x="329" y="602"/>
                      </a:cubicBezTo>
                      <a:cubicBezTo>
                        <a:pt x="324" y="595"/>
                        <a:pt x="326" y="588"/>
                        <a:pt x="320" y="580"/>
                      </a:cubicBezTo>
                      <a:cubicBezTo>
                        <a:pt x="310" y="570"/>
                        <a:pt x="301" y="560"/>
                        <a:pt x="291" y="551"/>
                      </a:cubicBezTo>
                      <a:cubicBezTo>
                        <a:pt x="280" y="540"/>
                        <a:pt x="266" y="522"/>
                        <a:pt x="270" y="501"/>
                      </a:cubicBezTo>
                      <a:cubicBezTo>
                        <a:pt x="271" y="495"/>
                        <a:pt x="271" y="492"/>
                        <a:pt x="265" y="490"/>
                      </a:cubicBezTo>
                      <a:cubicBezTo>
                        <a:pt x="259" y="483"/>
                        <a:pt x="248" y="485"/>
                        <a:pt x="242" y="476"/>
                      </a:cubicBezTo>
                      <a:cubicBezTo>
                        <a:pt x="246" y="466"/>
                        <a:pt x="258" y="463"/>
                        <a:pt x="263" y="454"/>
                      </a:cubicBezTo>
                      <a:cubicBezTo>
                        <a:pt x="270" y="443"/>
                        <a:pt x="262" y="427"/>
                        <a:pt x="277" y="419"/>
                      </a:cubicBezTo>
                      <a:cubicBezTo>
                        <a:pt x="279" y="418"/>
                        <a:pt x="275" y="412"/>
                        <a:pt x="272" y="412"/>
                      </a:cubicBezTo>
                      <a:cubicBezTo>
                        <a:pt x="258" y="412"/>
                        <a:pt x="262" y="401"/>
                        <a:pt x="261" y="394"/>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89" name="9Slide.vn 34">
                  <a:extLst>
                    <a:ext uri="{FF2B5EF4-FFF2-40B4-BE49-F238E27FC236}">
                      <a16:creationId xmlns:a16="http://schemas.microsoft.com/office/drawing/2014/main" xmlns="" id="{E97461D1-F26B-D0E8-00FE-950EFBFB3A6A}"/>
                    </a:ext>
                  </a:extLst>
                </p:cNvPr>
                <p:cNvSpPr>
                  <a:spLocks/>
                </p:cNvSpPr>
                <p:nvPr>
                  <p:custDataLst>
                    <p:tags r:id="rId73"/>
                  </p:custDataLst>
                </p:nvPr>
              </p:nvSpPr>
              <p:spPr bwMode="auto">
                <a:xfrm>
                  <a:off x="5256692" y="907453"/>
                  <a:ext cx="14483" cy="20277"/>
                </a:xfrm>
                <a:custGeom>
                  <a:avLst/>
                  <a:gdLst>
                    <a:gd name="T0" fmla="*/ 2 w 14"/>
                    <a:gd name="T1" fmla="*/ 11 h 18"/>
                    <a:gd name="T2" fmla="*/ 12 w 14"/>
                    <a:gd name="T3" fmla="*/ 0 h 18"/>
                    <a:gd name="T4" fmla="*/ 14 w 14"/>
                    <a:gd name="T5" fmla="*/ 7 h 18"/>
                    <a:gd name="T6" fmla="*/ 2 w 14"/>
                    <a:gd name="T7" fmla="*/ 11 h 18"/>
                  </a:gdLst>
                  <a:ahLst/>
                  <a:cxnLst>
                    <a:cxn ang="0">
                      <a:pos x="T0" y="T1"/>
                    </a:cxn>
                    <a:cxn ang="0">
                      <a:pos x="T2" y="T3"/>
                    </a:cxn>
                    <a:cxn ang="0">
                      <a:pos x="T4" y="T5"/>
                    </a:cxn>
                    <a:cxn ang="0">
                      <a:pos x="T6" y="T7"/>
                    </a:cxn>
                  </a:cxnLst>
                  <a:rect l="0" t="0" r="r" b="b"/>
                  <a:pathLst>
                    <a:path w="14" h="18">
                      <a:moveTo>
                        <a:pt x="2" y="11"/>
                      </a:moveTo>
                      <a:cubicBezTo>
                        <a:pt x="0" y="2"/>
                        <a:pt x="8" y="3"/>
                        <a:pt x="12" y="0"/>
                      </a:cubicBezTo>
                      <a:cubicBezTo>
                        <a:pt x="13" y="2"/>
                        <a:pt x="13" y="4"/>
                        <a:pt x="14" y="7"/>
                      </a:cubicBezTo>
                      <a:cubicBezTo>
                        <a:pt x="11" y="11"/>
                        <a:pt x="9" y="18"/>
                        <a:pt x="2" y="11"/>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90" name="9Slide.vn 35">
                  <a:extLst>
                    <a:ext uri="{FF2B5EF4-FFF2-40B4-BE49-F238E27FC236}">
                      <a16:creationId xmlns:a16="http://schemas.microsoft.com/office/drawing/2014/main" xmlns="" id="{3D8893CD-D0BF-0A94-0745-098AAE2463A4}"/>
                    </a:ext>
                  </a:extLst>
                </p:cNvPr>
                <p:cNvSpPr>
                  <a:spLocks/>
                </p:cNvSpPr>
                <p:nvPr>
                  <p:custDataLst>
                    <p:tags r:id="rId74"/>
                  </p:custDataLst>
                </p:nvPr>
              </p:nvSpPr>
              <p:spPr bwMode="auto">
                <a:xfrm>
                  <a:off x="6684747" y="4025713"/>
                  <a:ext cx="566299" cy="618439"/>
                </a:xfrm>
                <a:custGeom>
                  <a:avLst/>
                  <a:gdLst>
                    <a:gd name="T0" fmla="*/ 42 w 527"/>
                    <a:gd name="T1" fmla="*/ 252 h 576"/>
                    <a:gd name="T2" fmla="*/ 36 w 527"/>
                    <a:gd name="T3" fmla="*/ 234 h 576"/>
                    <a:gd name="T4" fmla="*/ 1 w 527"/>
                    <a:gd name="T5" fmla="*/ 204 h 576"/>
                    <a:gd name="T6" fmla="*/ 4 w 527"/>
                    <a:gd name="T7" fmla="*/ 154 h 576"/>
                    <a:gd name="T8" fmla="*/ 30 w 527"/>
                    <a:gd name="T9" fmla="*/ 76 h 576"/>
                    <a:gd name="T10" fmla="*/ 46 w 527"/>
                    <a:gd name="T11" fmla="*/ 67 h 576"/>
                    <a:gd name="T12" fmla="*/ 90 w 527"/>
                    <a:gd name="T13" fmla="*/ 55 h 576"/>
                    <a:gd name="T14" fmla="*/ 122 w 527"/>
                    <a:gd name="T15" fmla="*/ 91 h 576"/>
                    <a:gd name="T16" fmla="*/ 126 w 527"/>
                    <a:gd name="T17" fmla="*/ 146 h 576"/>
                    <a:gd name="T18" fmla="*/ 200 w 527"/>
                    <a:gd name="T19" fmla="*/ 123 h 576"/>
                    <a:gd name="T20" fmla="*/ 252 w 527"/>
                    <a:gd name="T21" fmla="*/ 106 h 576"/>
                    <a:gd name="T22" fmla="*/ 326 w 527"/>
                    <a:gd name="T23" fmla="*/ 75 h 576"/>
                    <a:gd name="T24" fmla="*/ 356 w 527"/>
                    <a:gd name="T25" fmla="*/ 37 h 576"/>
                    <a:gd name="T26" fmla="*/ 355 w 527"/>
                    <a:gd name="T27" fmla="*/ 0 h 576"/>
                    <a:gd name="T28" fmla="*/ 411 w 527"/>
                    <a:gd name="T29" fmla="*/ 9 h 576"/>
                    <a:gd name="T30" fmla="*/ 440 w 527"/>
                    <a:gd name="T31" fmla="*/ 27 h 576"/>
                    <a:gd name="T32" fmla="*/ 439 w 527"/>
                    <a:gd name="T33" fmla="*/ 74 h 576"/>
                    <a:gd name="T34" fmla="*/ 475 w 527"/>
                    <a:gd name="T35" fmla="*/ 184 h 576"/>
                    <a:gd name="T36" fmla="*/ 490 w 527"/>
                    <a:gd name="T37" fmla="*/ 255 h 576"/>
                    <a:gd name="T38" fmla="*/ 517 w 527"/>
                    <a:gd name="T39" fmla="*/ 356 h 576"/>
                    <a:gd name="T40" fmla="*/ 472 w 527"/>
                    <a:gd name="T41" fmla="*/ 397 h 576"/>
                    <a:gd name="T42" fmla="*/ 493 w 527"/>
                    <a:gd name="T43" fmla="*/ 412 h 576"/>
                    <a:gd name="T44" fmla="*/ 503 w 527"/>
                    <a:gd name="T45" fmla="*/ 422 h 576"/>
                    <a:gd name="T46" fmla="*/ 527 w 527"/>
                    <a:gd name="T47" fmla="*/ 472 h 576"/>
                    <a:gd name="T48" fmla="*/ 508 w 527"/>
                    <a:gd name="T49" fmla="*/ 512 h 576"/>
                    <a:gd name="T50" fmla="*/ 455 w 527"/>
                    <a:gd name="T51" fmla="*/ 570 h 576"/>
                    <a:gd name="T52" fmla="*/ 408 w 527"/>
                    <a:gd name="T53" fmla="*/ 555 h 576"/>
                    <a:gd name="T54" fmla="*/ 363 w 527"/>
                    <a:gd name="T55" fmla="*/ 476 h 576"/>
                    <a:gd name="T56" fmla="*/ 240 w 527"/>
                    <a:gd name="T57" fmla="*/ 427 h 576"/>
                    <a:gd name="T58" fmla="*/ 176 w 527"/>
                    <a:gd name="T59" fmla="*/ 426 h 576"/>
                    <a:gd name="T60" fmla="*/ 123 w 527"/>
                    <a:gd name="T61" fmla="*/ 431 h 576"/>
                    <a:gd name="T62" fmla="*/ 93 w 527"/>
                    <a:gd name="T63" fmla="*/ 419 h 576"/>
                    <a:gd name="T64" fmla="*/ 43 w 527"/>
                    <a:gd name="T65" fmla="*/ 287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576">
                      <a:moveTo>
                        <a:pt x="43" y="287"/>
                      </a:moveTo>
                      <a:cubicBezTo>
                        <a:pt x="32" y="276"/>
                        <a:pt x="36" y="263"/>
                        <a:pt x="42" y="252"/>
                      </a:cubicBezTo>
                      <a:cubicBezTo>
                        <a:pt x="45" y="246"/>
                        <a:pt x="50" y="243"/>
                        <a:pt x="39" y="242"/>
                      </a:cubicBezTo>
                      <a:cubicBezTo>
                        <a:pt x="35" y="242"/>
                        <a:pt x="36" y="237"/>
                        <a:pt x="36" y="234"/>
                      </a:cubicBezTo>
                      <a:cubicBezTo>
                        <a:pt x="35" y="218"/>
                        <a:pt x="27" y="212"/>
                        <a:pt x="11" y="215"/>
                      </a:cubicBezTo>
                      <a:cubicBezTo>
                        <a:pt x="3" y="217"/>
                        <a:pt x="0" y="205"/>
                        <a:pt x="1" y="204"/>
                      </a:cubicBezTo>
                      <a:cubicBezTo>
                        <a:pt x="9" y="190"/>
                        <a:pt x="6" y="176"/>
                        <a:pt x="0" y="162"/>
                      </a:cubicBezTo>
                      <a:cubicBezTo>
                        <a:pt x="0" y="160"/>
                        <a:pt x="2" y="155"/>
                        <a:pt x="4" y="154"/>
                      </a:cubicBezTo>
                      <a:cubicBezTo>
                        <a:pt x="20" y="140"/>
                        <a:pt x="18" y="122"/>
                        <a:pt x="15" y="105"/>
                      </a:cubicBezTo>
                      <a:cubicBezTo>
                        <a:pt x="13" y="91"/>
                        <a:pt x="23" y="84"/>
                        <a:pt x="30" y="76"/>
                      </a:cubicBezTo>
                      <a:cubicBezTo>
                        <a:pt x="35" y="70"/>
                        <a:pt x="40" y="89"/>
                        <a:pt x="48" y="81"/>
                      </a:cubicBezTo>
                      <a:cubicBezTo>
                        <a:pt x="51" y="77"/>
                        <a:pt x="37" y="75"/>
                        <a:pt x="46" y="67"/>
                      </a:cubicBezTo>
                      <a:cubicBezTo>
                        <a:pt x="59" y="55"/>
                        <a:pt x="58" y="53"/>
                        <a:pt x="82" y="55"/>
                      </a:cubicBezTo>
                      <a:cubicBezTo>
                        <a:pt x="85" y="55"/>
                        <a:pt x="87" y="55"/>
                        <a:pt x="90" y="55"/>
                      </a:cubicBezTo>
                      <a:cubicBezTo>
                        <a:pt x="101" y="54"/>
                        <a:pt x="118" y="63"/>
                        <a:pt x="124" y="71"/>
                      </a:cubicBezTo>
                      <a:cubicBezTo>
                        <a:pt x="129" y="79"/>
                        <a:pt x="130" y="85"/>
                        <a:pt x="122" y="91"/>
                      </a:cubicBezTo>
                      <a:cubicBezTo>
                        <a:pt x="107" y="103"/>
                        <a:pt x="108" y="129"/>
                        <a:pt x="123" y="141"/>
                      </a:cubicBezTo>
                      <a:cubicBezTo>
                        <a:pt x="125" y="142"/>
                        <a:pt x="125" y="144"/>
                        <a:pt x="126" y="146"/>
                      </a:cubicBezTo>
                      <a:cubicBezTo>
                        <a:pt x="138" y="136"/>
                        <a:pt x="158" y="152"/>
                        <a:pt x="168" y="130"/>
                      </a:cubicBezTo>
                      <a:cubicBezTo>
                        <a:pt x="173" y="119"/>
                        <a:pt x="185" y="107"/>
                        <a:pt x="200" y="123"/>
                      </a:cubicBezTo>
                      <a:cubicBezTo>
                        <a:pt x="203" y="136"/>
                        <a:pt x="213" y="135"/>
                        <a:pt x="221" y="132"/>
                      </a:cubicBezTo>
                      <a:cubicBezTo>
                        <a:pt x="234" y="126"/>
                        <a:pt x="246" y="120"/>
                        <a:pt x="252" y="106"/>
                      </a:cubicBezTo>
                      <a:cubicBezTo>
                        <a:pt x="257" y="94"/>
                        <a:pt x="265" y="89"/>
                        <a:pt x="280" y="86"/>
                      </a:cubicBezTo>
                      <a:cubicBezTo>
                        <a:pt x="295" y="82"/>
                        <a:pt x="309" y="73"/>
                        <a:pt x="326" y="75"/>
                      </a:cubicBezTo>
                      <a:cubicBezTo>
                        <a:pt x="334" y="76"/>
                        <a:pt x="327" y="69"/>
                        <a:pt x="331" y="67"/>
                      </a:cubicBezTo>
                      <a:cubicBezTo>
                        <a:pt x="342" y="60"/>
                        <a:pt x="342" y="44"/>
                        <a:pt x="356" y="37"/>
                      </a:cubicBezTo>
                      <a:cubicBezTo>
                        <a:pt x="365" y="32"/>
                        <a:pt x="366" y="20"/>
                        <a:pt x="358" y="10"/>
                      </a:cubicBezTo>
                      <a:cubicBezTo>
                        <a:pt x="356" y="8"/>
                        <a:pt x="356" y="4"/>
                        <a:pt x="355" y="0"/>
                      </a:cubicBezTo>
                      <a:cubicBezTo>
                        <a:pt x="364" y="4"/>
                        <a:pt x="372" y="5"/>
                        <a:pt x="377" y="10"/>
                      </a:cubicBezTo>
                      <a:cubicBezTo>
                        <a:pt x="390" y="26"/>
                        <a:pt x="401" y="18"/>
                        <a:pt x="411" y="9"/>
                      </a:cubicBezTo>
                      <a:cubicBezTo>
                        <a:pt x="413" y="7"/>
                        <a:pt x="414" y="2"/>
                        <a:pt x="416" y="4"/>
                      </a:cubicBezTo>
                      <a:cubicBezTo>
                        <a:pt x="424" y="12"/>
                        <a:pt x="435" y="16"/>
                        <a:pt x="440" y="27"/>
                      </a:cubicBezTo>
                      <a:cubicBezTo>
                        <a:pt x="442" y="32"/>
                        <a:pt x="449" y="37"/>
                        <a:pt x="439" y="45"/>
                      </a:cubicBezTo>
                      <a:cubicBezTo>
                        <a:pt x="432" y="49"/>
                        <a:pt x="436" y="63"/>
                        <a:pt x="439" y="74"/>
                      </a:cubicBezTo>
                      <a:cubicBezTo>
                        <a:pt x="446" y="100"/>
                        <a:pt x="460" y="124"/>
                        <a:pt x="458" y="153"/>
                      </a:cubicBezTo>
                      <a:cubicBezTo>
                        <a:pt x="457" y="163"/>
                        <a:pt x="466" y="175"/>
                        <a:pt x="475" y="184"/>
                      </a:cubicBezTo>
                      <a:cubicBezTo>
                        <a:pt x="488" y="196"/>
                        <a:pt x="492" y="211"/>
                        <a:pt x="486" y="227"/>
                      </a:cubicBezTo>
                      <a:cubicBezTo>
                        <a:pt x="482" y="238"/>
                        <a:pt x="484" y="247"/>
                        <a:pt x="490" y="255"/>
                      </a:cubicBezTo>
                      <a:cubicBezTo>
                        <a:pt x="505" y="278"/>
                        <a:pt x="518" y="301"/>
                        <a:pt x="512" y="331"/>
                      </a:cubicBezTo>
                      <a:cubicBezTo>
                        <a:pt x="511" y="339"/>
                        <a:pt x="514" y="347"/>
                        <a:pt x="517" y="356"/>
                      </a:cubicBezTo>
                      <a:cubicBezTo>
                        <a:pt x="524" y="372"/>
                        <a:pt x="506" y="363"/>
                        <a:pt x="503" y="363"/>
                      </a:cubicBezTo>
                      <a:cubicBezTo>
                        <a:pt x="480" y="363"/>
                        <a:pt x="481" y="385"/>
                        <a:pt x="472" y="397"/>
                      </a:cubicBezTo>
                      <a:cubicBezTo>
                        <a:pt x="466" y="405"/>
                        <a:pt x="475" y="408"/>
                        <a:pt x="479" y="413"/>
                      </a:cubicBezTo>
                      <a:cubicBezTo>
                        <a:pt x="486" y="423"/>
                        <a:pt x="489" y="413"/>
                        <a:pt x="493" y="412"/>
                      </a:cubicBezTo>
                      <a:cubicBezTo>
                        <a:pt x="497" y="411"/>
                        <a:pt x="501" y="410"/>
                        <a:pt x="503" y="413"/>
                      </a:cubicBezTo>
                      <a:cubicBezTo>
                        <a:pt x="504" y="415"/>
                        <a:pt x="505" y="420"/>
                        <a:pt x="503" y="422"/>
                      </a:cubicBezTo>
                      <a:cubicBezTo>
                        <a:pt x="490" y="436"/>
                        <a:pt x="502" y="446"/>
                        <a:pt x="510" y="454"/>
                      </a:cubicBezTo>
                      <a:cubicBezTo>
                        <a:pt x="517" y="459"/>
                        <a:pt x="519" y="468"/>
                        <a:pt x="527" y="472"/>
                      </a:cubicBezTo>
                      <a:cubicBezTo>
                        <a:pt x="517" y="484"/>
                        <a:pt x="524" y="499"/>
                        <a:pt x="520" y="511"/>
                      </a:cubicBezTo>
                      <a:cubicBezTo>
                        <a:pt x="518" y="518"/>
                        <a:pt x="513" y="509"/>
                        <a:pt x="508" y="512"/>
                      </a:cubicBezTo>
                      <a:cubicBezTo>
                        <a:pt x="494" y="523"/>
                        <a:pt x="486" y="537"/>
                        <a:pt x="481" y="553"/>
                      </a:cubicBezTo>
                      <a:cubicBezTo>
                        <a:pt x="478" y="565"/>
                        <a:pt x="464" y="576"/>
                        <a:pt x="455" y="570"/>
                      </a:cubicBezTo>
                      <a:cubicBezTo>
                        <a:pt x="442" y="563"/>
                        <a:pt x="428" y="560"/>
                        <a:pt x="415" y="556"/>
                      </a:cubicBezTo>
                      <a:cubicBezTo>
                        <a:pt x="413" y="555"/>
                        <a:pt x="408" y="561"/>
                        <a:pt x="408" y="555"/>
                      </a:cubicBezTo>
                      <a:cubicBezTo>
                        <a:pt x="410" y="542"/>
                        <a:pt x="395" y="538"/>
                        <a:pt x="394" y="530"/>
                      </a:cubicBezTo>
                      <a:cubicBezTo>
                        <a:pt x="391" y="507"/>
                        <a:pt x="370" y="494"/>
                        <a:pt x="363" y="476"/>
                      </a:cubicBezTo>
                      <a:cubicBezTo>
                        <a:pt x="355" y="456"/>
                        <a:pt x="344" y="445"/>
                        <a:pt x="327" y="441"/>
                      </a:cubicBezTo>
                      <a:cubicBezTo>
                        <a:pt x="299" y="434"/>
                        <a:pt x="272" y="418"/>
                        <a:pt x="240" y="427"/>
                      </a:cubicBezTo>
                      <a:cubicBezTo>
                        <a:pt x="232" y="430"/>
                        <a:pt x="224" y="437"/>
                        <a:pt x="211" y="434"/>
                      </a:cubicBezTo>
                      <a:cubicBezTo>
                        <a:pt x="200" y="431"/>
                        <a:pt x="186" y="431"/>
                        <a:pt x="176" y="426"/>
                      </a:cubicBezTo>
                      <a:cubicBezTo>
                        <a:pt x="163" y="420"/>
                        <a:pt x="158" y="430"/>
                        <a:pt x="152" y="434"/>
                      </a:cubicBezTo>
                      <a:cubicBezTo>
                        <a:pt x="140" y="442"/>
                        <a:pt x="131" y="445"/>
                        <a:pt x="123" y="431"/>
                      </a:cubicBezTo>
                      <a:cubicBezTo>
                        <a:pt x="114" y="438"/>
                        <a:pt x="106" y="452"/>
                        <a:pt x="97" y="448"/>
                      </a:cubicBezTo>
                      <a:cubicBezTo>
                        <a:pt x="86" y="444"/>
                        <a:pt x="90" y="428"/>
                        <a:pt x="93" y="419"/>
                      </a:cubicBezTo>
                      <a:cubicBezTo>
                        <a:pt x="100" y="391"/>
                        <a:pt x="81" y="370"/>
                        <a:pt x="76" y="345"/>
                      </a:cubicBezTo>
                      <a:cubicBezTo>
                        <a:pt x="72" y="322"/>
                        <a:pt x="58" y="304"/>
                        <a:pt x="43" y="287"/>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91" name="9Slide.vn 36">
                  <a:extLst>
                    <a:ext uri="{FF2B5EF4-FFF2-40B4-BE49-F238E27FC236}">
                      <a16:creationId xmlns:a16="http://schemas.microsoft.com/office/drawing/2014/main" xmlns="" id="{1497685B-187D-6F57-BEAC-0B3E3866986A}"/>
                    </a:ext>
                  </a:extLst>
                </p:cNvPr>
                <p:cNvSpPr>
                  <a:spLocks/>
                </p:cNvSpPr>
                <p:nvPr>
                  <p:custDataLst>
                    <p:tags r:id="rId75"/>
                  </p:custDataLst>
                </p:nvPr>
              </p:nvSpPr>
              <p:spPr bwMode="auto">
                <a:xfrm>
                  <a:off x="6735440" y="4480489"/>
                  <a:ext cx="561953" cy="488089"/>
                </a:xfrm>
                <a:custGeom>
                  <a:avLst/>
                  <a:gdLst>
                    <a:gd name="T0" fmla="*/ 165 w 524"/>
                    <a:gd name="T1" fmla="*/ 332 h 455"/>
                    <a:gd name="T2" fmla="*/ 152 w 524"/>
                    <a:gd name="T3" fmla="*/ 298 h 455"/>
                    <a:gd name="T4" fmla="*/ 137 w 524"/>
                    <a:gd name="T5" fmla="*/ 248 h 455"/>
                    <a:gd name="T6" fmla="*/ 136 w 524"/>
                    <a:gd name="T7" fmla="*/ 239 h 455"/>
                    <a:gd name="T8" fmla="*/ 122 w 524"/>
                    <a:gd name="T9" fmla="*/ 226 h 455"/>
                    <a:gd name="T10" fmla="*/ 56 w 524"/>
                    <a:gd name="T11" fmla="*/ 226 h 455"/>
                    <a:gd name="T12" fmla="*/ 48 w 524"/>
                    <a:gd name="T13" fmla="*/ 228 h 455"/>
                    <a:gd name="T14" fmla="*/ 14 w 524"/>
                    <a:gd name="T15" fmla="*/ 211 h 455"/>
                    <a:gd name="T16" fmla="*/ 5 w 524"/>
                    <a:gd name="T17" fmla="*/ 204 h 455"/>
                    <a:gd name="T18" fmla="*/ 4 w 524"/>
                    <a:gd name="T19" fmla="*/ 155 h 455"/>
                    <a:gd name="T20" fmla="*/ 13 w 524"/>
                    <a:gd name="T21" fmla="*/ 120 h 455"/>
                    <a:gd name="T22" fmla="*/ 48 w 524"/>
                    <a:gd name="T23" fmla="*/ 42 h 455"/>
                    <a:gd name="T24" fmla="*/ 81 w 524"/>
                    <a:gd name="T25" fmla="*/ 25 h 455"/>
                    <a:gd name="T26" fmla="*/ 105 w 524"/>
                    <a:gd name="T27" fmla="*/ 18 h 455"/>
                    <a:gd name="T28" fmla="*/ 144 w 524"/>
                    <a:gd name="T29" fmla="*/ 16 h 455"/>
                    <a:gd name="T30" fmla="*/ 191 w 524"/>
                    <a:gd name="T31" fmla="*/ 15 h 455"/>
                    <a:gd name="T32" fmla="*/ 264 w 524"/>
                    <a:gd name="T33" fmla="*/ 23 h 455"/>
                    <a:gd name="T34" fmla="*/ 284 w 524"/>
                    <a:gd name="T35" fmla="*/ 31 h 455"/>
                    <a:gd name="T36" fmla="*/ 305 w 524"/>
                    <a:gd name="T37" fmla="*/ 55 h 455"/>
                    <a:gd name="T38" fmla="*/ 307 w 524"/>
                    <a:gd name="T39" fmla="*/ 63 h 455"/>
                    <a:gd name="T40" fmla="*/ 338 w 524"/>
                    <a:gd name="T41" fmla="*/ 109 h 455"/>
                    <a:gd name="T42" fmla="*/ 356 w 524"/>
                    <a:gd name="T43" fmla="*/ 132 h 455"/>
                    <a:gd name="T44" fmla="*/ 380 w 524"/>
                    <a:gd name="T45" fmla="*/ 145 h 455"/>
                    <a:gd name="T46" fmla="*/ 418 w 524"/>
                    <a:gd name="T47" fmla="*/ 169 h 455"/>
                    <a:gd name="T48" fmla="*/ 443 w 524"/>
                    <a:gd name="T49" fmla="*/ 185 h 455"/>
                    <a:gd name="T50" fmla="*/ 479 w 524"/>
                    <a:gd name="T51" fmla="*/ 222 h 455"/>
                    <a:gd name="T52" fmla="*/ 501 w 524"/>
                    <a:gd name="T53" fmla="*/ 224 h 455"/>
                    <a:gd name="T54" fmla="*/ 519 w 524"/>
                    <a:gd name="T55" fmla="*/ 240 h 455"/>
                    <a:gd name="T56" fmla="*/ 514 w 524"/>
                    <a:gd name="T57" fmla="*/ 291 h 455"/>
                    <a:gd name="T58" fmla="*/ 510 w 524"/>
                    <a:gd name="T59" fmla="*/ 296 h 455"/>
                    <a:gd name="T60" fmla="*/ 477 w 524"/>
                    <a:gd name="T61" fmla="*/ 337 h 455"/>
                    <a:gd name="T62" fmla="*/ 477 w 524"/>
                    <a:gd name="T63" fmla="*/ 346 h 455"/>
                    <a:gd name="T64" fmla="*/ 431 w 524"/>
                    <a:gd name="T65" fmla="*/ 342 h 455"/>
                    <a:gd name="T66" fmla="*/ 413 w 524"/>
                    <a:gd name="T67" fmla="*/ 363 h 455"/>
                    <a:gd name="T68" fmla="*/ 413 w 524"/>
                    <a:gd name="T69" fmla="*/ 379 h 455"/>
                    <a:gd name="T70" fmla="*/ 391 w 524"/>
                    <a:gd name="T71" fmla="*/ 410 h 455"/>
                    <a:gd name="T72" fmla="*/ 351 w 524"/>
                    <a:gd name="T73" fmla="*/ 405 h 455"/>
                    <a:gd name="T74" fmla="*/ 338 w 524"/>
                    <a:gd name="T75" fmla="*/ 409 h 455"/>
                    <a:gd name="T76" fmla="*/ 308 w 524"/>
                    <a:gd name="T77" fmla="*/ 425 h 455"/>
                    <a:gd name="T78" fmla="*/ 273 w 524"/>
                    <a:gd name="T79" fmla="*/ 444 h 455"/>
                    <a:gd name="T80" fmla="*/ 264 w 524"/>
                    <a:gd name="T81" fmla="*/ 452 h 455"/>
                    <a:gd name="T82" fmla="*/ 211 w 524"/>
                    <a:gd name="T83" fmla="*/ 428 h 455"/>
                    <a:gd name="T84" fmla="*/ 165 w 524"/>
                    <a:gd name="T85" fmla="*/ 404 h 455"/>
                    <a:gd name="T86" fmla="*/ 162 w 524"/>
                    <a:gd name="T87" fmla="*/ 402 h 455"/>
                    <a:gd name="T88" fmla="*/ 153 w 524"/>
                    <a:gd name="T89" fmla="*/ 383 h 455"/>
                    <a:gd name="T90" fmla="*/ 161 w 524"/>
                    <a:gd name="T91" fmla="*/ 363 h 455"/>
                    <a:gd name="T92" fmla="*/ 166 w 524"/>
                    <a:gd name="T93" fmla="*/ 335 h 455"/>
                    <a:gd name="T94" fmla="*/ 165 w 524"/>
                    <a:gd name="T95" fmla="*/ 332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4" h="455">
                      <a:moveTo>
                        <a:pt x="165" y="332"/>
                      </a:moveTo>
                      <a:cubicBezTo>
                        <a:pt x="151" y="324"/>
                        <a:pt x="154" y="312"/>
                        <a:pt x="152" y="298"/>
                      </a:cubicBezTo>
                      <a:cubicBezTo>
                        <a:pt x="150" y="282"/>
                        <a:pt x="159" y="259"/>
                        <a:pt x="137" y="248"/>
                      </a:cubicBezTo>
                      <a:cubicBezTo>
                        <a:pt x="131" y="245"/>
                        <a:pt x="134" y="243"/>
                        <a:pt x="136" y="239"/>
                      </a:cubicBezTo>
                      <a:cubicBezTo>
                        <a:pt x="141" y="225"/>
                        <a:pt x="128" y="223"/>
                        <a:pt x="122" y="226"/>
                      </a:cubicBezTo>
                      <a:cubicBezTo>
                        <a:pt x="100" y="235"/>
                        <a:pt x="78" y="236"/>
                        <a:pt x="56" y="226"/>
                      </a:cubicBezTo>
                      <a:cubicBezTo>
                        <a:pt x="54" y="225"/>
                        <a:pt x="51" y="228"/>
                        <a:pt x="48" y="228"/>
                      </a:cubicBezTo>
                      <a:cubicBezTo>
                        <a:pt x="33" y="229"/>
                        <a:pt x="19" y="229"/>
                        <a:pt x="14" y="211"/>
                      </a:cubicBezTo>
                      <a:cubicBezTo>
                        <a:pt x="13" y="206"/>
                        <a:pt x="11" y="203"/>
                        <a:pt x="5" y="204"/>
                      </a:cubicBezTo>
                      <a:cubicBezTo>
                        <a:pt x="9" y="188"/>
                        <a:pt x="0" y="172"/>
                        <a:pt x="4" y="155"/>
                      </a:cubicBezTo>
                      <a:cubicBezTo>
                        <a:pt x="7" y="143"/>
                        <a:pt x="6" y="131"/>
                        <a:pt x="13" y="120"/>
                      </a:cubicBezTo>
                      <a:cubicBezTo>
                        <a:pt x="29" y="96"/>
                        <a:pt x="27" y="64"/>
                        <a:pt x="48" y="42"/>
                      </a:cubicBezTo>
                      <a:cubicBezTo>
                        <a:pt x="60" y="30"/>
                        <a:pt x="64" y="26"/>
                        <a:pt x="81" y="25"/>
                      </a:cubicBezTo>
                      <a:cubicBezTo>
                        <a:pt x="89" y="25"/>
                        <a:pt x="98" y="23"/>
                        <a:pt x="105" y="18"/>
                      </a:cubicBezTo>
                      <a:cubicBezTo>
                        <a:pt x="117" y="10"/>
                        <a:pt x="131" y="9"/>
                        <a:pt x="144" y="16"/>
                      </a:cubicBezTo>
                      <a:cubicBezTo>
                        <a:pt x="160" y="24"/>
                        <a:pt x="177" y="22"/>
                        <a:pt x="191" y="15"/>
                      </a:cubicBezTo>
                      <a:cubicBezTo>
                        <a:pt x="218" y="0"/>
                        <a:pt x="241" y="17"/>
                        <a:pt x="264" y="23"/>
                      </a:cubicBezTo>
                      <a:cubicBezTo>
                        <a:pt x="270" y="25"/>
                        <a:pt x="278" y="30"/>
                        <a:pt x="284" y="31"/>
                      </a:cubicBezTo>
                      <a:cubicBezTo>
                        <a:pt x="298" y="34"/>
                        <a:pt x="305" y="41"/>
                        <a:pt x="305" y="55"/>
                      </a:cubicBezTo>
                      <a:cubicBezTo>
                        <a:pt x="305" y="58"/>
                        <a:pt x="304" y="63"/>
                        <a:pt x="307" y="63"/>
                      </a:cubicBezTo>
                      <a:cubicBezTo>
                        <a:pt x="333" y="68"/>
                        <a:pt x="330" y="93"/>
                        <a:pt x="338" y="109"/>
                      </a:cubicBezTo>
                      <a:cubicBezTo>
                        <a:pt x="343" y="117"/>
                        <a:pt x="355" y="119"/>
                        <a:pt x="356" y="132"/>
                      </a:cubicBezTo>
                      <a:cubicBezTo>
                        <a:pt x="356" y="149"/>
                        <a:pt x="373" y="141"/>
                        <a:pt x="380" y="145"/>
                      </a:cubicBezTo>
                      <a:cubicBezTo>
                        <a:pt x="392" y="154"/>
                        <a:pt x="411" y="150"/>
                        <a:pt x="418" y="169"/>
                      </a:cubicBezTo>
                      <a:cubicBezTo>
                        <a:pt x="421" y="178"/>
                        <a:pt x="440" y="174"/>
                        <a:pt x="443" y="185"/>
                      </a:cubicBezTo>
                      <a:cubicBezTo>
                        <a:pt x="449" y="204"/>
                        <a:pt x="471" y="205"/>
                        <a:pt x="479" y="222"/>
                      </a:cubicBezTo>
                      <a:cubicBezTo>
                        <a:pt x="480" y="225"/>
                        <a:pt x="494" y="224"/>
                        <a:pt x="501" y="224"/>
                      </a:cubicBezTo>
                      <a:cubicBezTo>
                        <a:pt x="513" y="224"/>
                        <a:pt x="515" y="226"/>
                        <a:pt x="519" y="240"/>
                      </a:cubicBezTo>
                      <a:cubicBezTo>
                        <a:pt x="524" y="259"/>
                        <a:pt x="511" y="274"/>
                        <a:pt x="514" y="291"/>
                      </a:cubicBezTo>
                      <a:cubicBezTo>
                        <a:pt x="515" y="297"/>
                        <a:pt x="513" y="295"/>
                        <a:pt x="510" y="296"/>
                      </a:cubicBezTo>
                      <a:cubicBezTo>
                        <a:pt x="482" y="302"/>
                        <a:pt x="478" y="306"/>
                        <a:pt x="477" y="337"/>
                      </a:cubicBezTo>
                      <a:cubicBezTo>
                        <a:pt x="477" y="339"/>
                        <a:pt x="477" y="342"/>
                        <a:pt x="477" y="346"/>
                      </a:cubicBezTo>
                      <a:cubicBezTo>
                        <a:pt x="462" y="344"/>
                        <a:pt x="449" y="333"/>
                        <a:pt x="431" y="342"/>
                      </a:cubicBezTo>
                      <a:cubicBezTo>
                        <a:pt x="419" y="347"/>
                        <a:pt x="416" y="354"/>
                        <a:pt x="413" y="363"/>
                      </a:cubicBezTo>
                      <a:cubicBezTo>
                        <a:pt x="412" y="368"/>
                        <a:pt x="412" y="374"/>
                        <a:pt x="413" y="379"/>
                      </a:cubicBezTo>
                      <a:cubicBezTo>
                        <a:pt x="419" y="400"/>
                        <a:pt x="402" y="411"/>
                        <a:pt x="391" y="410"/>
                      </a:cubicBezTo>
                      <a:cubicBezTo>
                        <a:pt x="378" y="408"/>
                        <a:pt x="362" y="424"/>
                        <a:pt x="351" y="405"/>
                      </a:cubicBezTo>
                      <a:cubicBezTo>
                        <a:pt x="348" y="401"/>
                        <a:pt x="342" y="405"/>
                        <a:pt x="338" y="409"/>
                      </a:cubicBezTo>
                      <a:cubicBezTo>
                        <a:pt x="330" y="419"/>
                        <a:pt x="322" y="425"/>
                        <a:pt x="308" y="425"/>
                      </a:cubicBezTo>
                      <a:cubicBezTo>
                        <a:pt x="296" y="426"/>
                        <a:pt x="283" y="434"/>
                        <a:pt x="273" y="444"/>
                      </a:cubicBezTo>
                      <a:cubicBezTo>
                        <a:pt x="270" y="447"/>
                        <a:pt x="269" y="451"/>
                        <a:pt x="264" y="452"/>
                      </a:cubicBezTo>
                      <a:cubicBezTo>
                        <a:pt x="250" y="455"/>
                        <a:pt x="216" y="441"/>
                        <a:pt x="211" y="428"/>
                      </a:cubicBezTo>
                      <a:cubicBezTo>
                        <a:pt x="203" y="404"/>
                        <a:pt x="185" y="402"/>
                        <a:pt x="165" y="404"/>
                      </a:cubicBezTo>
                      <a:cubicBezTo>
                        <a:pt x="164" y="403"/>
                        <a:pt x="163" y="403"/>
                        <a:pt x="162" y="402"/>
                      </a:cubicBezTo>
                      <a:cubicBezTo>
                        <a:pt x="157" y="396"/>
                        <a:pt x="156" y="389"/>
                        <a:pt x="153" y="383"/>
                      </a:cubicBezTo>
                      <a:cubicBezTo>
                        <a:pt x="150" y="374"/>
                        <a:pt x="152" y="366"/>
                        <a:pt x="161" y="363"/>
                      </a:cubicBezTo>
                      <a:cubicBezTo>
                        <a:pt x="178" y="356"/>
                        <a:pt x="177" y="347"/>
                        <a:pt x="166" y="335"/>
                      </a:cubicBezTo>
                      <a:cubicBezTo>
                        <a:pt x="166" y="334"/>
                        <a:pt x="165" y="333"/>
                        <a:pt x="165" y="332"/>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92" name="9Slide.vn 37">
                  <a:extLst>
                    <a:ext uri="{FF2B5EF4-FFF2-40B4-BE49-F238E27FC236}">
                      <a16:creationId xmlns:a16="http://schemas.microsoft.com/office/drawing/2014/main" xmlns="" id="{54AFF6CA-95D6-9263-FCA1-57C2C30CE58F}"/>
                    </a:ext>
                  </a:extLst>
                </p:cNvPr>
                <p:cNvSpPr>
                  <a:spLocks/>
                </p:cNvSpPr>
                <p:nvPr>
                  <p:custDataLst>
                    <p:tags r:id="rId76"/>
                  </p:custDataLst>
                </p:nvPr>
              </p:nvSpPr>
              <p:spPr bwMode="auto">
                <a:xfrm>
                  <a:off x="6626814" y="3450725"/>
                  <a:ext cx="569195" cy="435949"/>
                </a:xfrm>
                <a:custGeom>
                  <a:avLst/>
                  <a:gdLst>
                    <a:gd name="T0" fmla="*/ 322 w 531"/>
                    <a:gd name="T1" fmla="*/ 42 h 406"/>
                    <a:gd name="T2" fmla="*/ 361 w 531"/>
                    <a:gd name="T3" fmla="*/ 37 h 406"/>
                    <a:gd name="T4" fmla="*/ 382 w 531"/>
                    <a:gd name="T5" fmla="*/ 42 h 406"/>
                    <a:gd name="T6" fmla="*/ 385 w 531"/>
                    <a:gd name="T7" fmla="*/ 47 h 406"/>
                    <a:gd name="T8" fmla="*/ 446 w 531"/>
                    <a:gd name="T9" fmla="*/ 142 h 406"/>
                    <a:gd name="T10" fmla="*/ 486 w 531"/>
                    <a:gd name="T11" fmla="*/ 190 h 406"/>
                    <a:gd name="T12" fmla="*/ 505 w 531"/>
                    <a:gd name="T13" fmla="*/ 208 h 406"/>
                    <a:gd name="T14" fmla="*/ 529 w 531"/>
                    <a:gd name="T15" fmla="*/ 240 h 406"/>
                    <a:gd name="T16" fmla="*/ 522 w 531"/>
                    <a:gd name="T17" fmla="*/ 246 h 406"/>
                    <a:gd name="T18" fmla="*/ 448 w 531"/>
                    <a:gd name="T19" fmla="*/ 265 h 406"/>
                    <a:gd name="T20" fmla="*/ 394 w 531"/>
                    <a:gd name="T21" fmla="*/ 276 h 406"/>
                    <a:gd name="T22" fmla="*/ 380 w 531"/>
                    <a:gd name="T23" fmla="*/ 291 h 406"/>
                    <a:gd name="T24" fmla="*/ 358 w 531"/>
                    <a:gd name="T25" fmla="*/ 358 h 406"/>
                    <a:gd name="T26" fmla="*/ 358 w 531"/>
                    <a:gd name="T27" fmla="*/ 368 h 406"/>
                    <a:gd name="T28" fmla="*/ 322 w 531"/>
                    <a:gd name="T29" fmla="*/ 382 h 406"/>
                    <a:gd name="T30" fmla="*/ 319 w 531"/>
                    <a:gd name="T31" fmla="*/ 384 h 406"/>
                    <a:gd name="T32" fmla="*/ 325 w 531"/>
                    <a:gd name="T33" fmla="*/ 397 h 406"/>
                    <a:gd name="T34" fmla="*/ 301 w 531"/>
                    <a:gd name="T35" fmla="*/ 383 h 406"/>
                    <a:gd name="T36" fmla="*/ 287 w 531"/>
                    <a:gd name="T37" fmla="*/ 381 h 406"/>
                    <a:gd name="T38" fmla="*/ 269 w 531"/>
                    <a:gd name="T39" fmla="*/ 370 h 406"/>
                    <a:gd name="T40" fmla="*/ 275 w 531"/>
                    <a:gd name="T41" fmla="*/ 356 h 406"/>
                    <a:gd name="T42" fmla="*/ 279 w 531"/>
                    <a:gd name="T43" fmla="*/ 323 h 406"/>
                    <a:gd name="T44" fmla="*/ 253 w 531"/>
                    <a:gd name="T45" fmla="*/ 306 h 406"/>
                    <a:gd name="T46" fmla="*/ 210 w 531"/>
                    <a:gd name="T47" fmla="*/ 301 h 406"/>
                    <a:gd name="T48" fmla="*/ 188 w 531"/>
                    <a:gd name="T49" fmla="*/ 277 h 406"/>
                    <a:gd name="T50" fmla="*/ 159 w 531"/>
                    <a:gd name="T51" fmla="*/ 238 h 406"/>
                    <a:gd name="T52" fmla="*/ 143 w 531"/>
                    <a:gd name="T53" fmla="*/ 236 h 406"/>
                    <a:gd name="T54" fmla="*/ 114 w 531"/>
                    <a:gd name="T55" fmla="*/ 227 h 406"/>
                    <a:gd name="T56" fmla="*/ 86 w 531"/>
                    <a:gd name="T57" fmla="*/ 205 h 406"/>
                    <a:gd name="T58" fmla="*/ 54 w 531"/>
                    <a:gd name="T59" fmla="*/ 178 h 406"/>
                    <a:gd name="T60" fmla="*/ 30 w 531"/>
                    <a:gd name="T61" fmla="*/ 150 h 406"/>
                    <a:gd name="T62" fmla="*/ 22 w 531"/>
                    <a:gd name="T63" fmla="*/ 142 h 406"/>
                    <a:gd name="T64" fmla="*/ 37 w 531"/>
                    <a:gd name="T65" fmla="*/ 132 h 406"/>
                    <a:gd name="T66" fmla="*/ 9 w 531"/>
                    <a:gd name="T67" fmla="*/ 119 h 406"/>
                    <a:gd name="T68" fmla="*/ 3 w 531"/>
                    <a:gd name="T69" fmla="*/ 114 h 406"/>
                    <a:gd name="T70" fmla="*/ 11 w 531"/>
                    <a:gd name="T71" fmla="*/ 87 h 406"/>
                    <a:gd name="T72" fmla="*/ 62 w 531"/>
                    <a:gd name="T73" fmla="*/ 66 h 406"/>
                    <a:gd name="T74" fmla="*/ 77 w 531"/>
                    <a:gd name="T75" fmla="*/ 53 h 406"/>
                    <a:gd name="T76" fmla="*/ 90 w 531"/>
                    <a:gd name="T77" fmla="*/ 21 h 406"/>
                    <a:gd name="T78" fmla="*/ 106 w 531"/>
                    <a:gd name="T79" fmla="*/ 16 h 406"/>
                    <a:gd name="T80" fmla="*/ 120 w 531"/>
                    <a:gd name="T81" fmla="*/ 18 h 406"/>
                    <a:gd name="T82" fmla="*/ 156 w 531"/>
                    <a:gd name="T83" fmla="*/ 18 h 406"/>
                    <a:gd name="T84" fmla="*/ 181 w 531"/>
                    <a:gd name="T85" fmla="*/ 18 h 406"/>
                    <a:gd name="T86" fmla="*/ 213 w 531"/>
                    <a:gd name="T87" fmla="*/ 1 h 406"/>
                    <a:gd name="T88" fmla="*/ 251 w 531"/>
                    <a:gd name="T89" fmla="*/ 3 h 406"/>
                    <a:gd name="T90" fmla="*/ 261 w 531"/>
                    <a:gd name="T91" fmla="*/ 25 h 406"/>
                    <a:gd name="T92" fmla="*/ 277 w 531"/>
                    <a:gd name="T93" fmla="*/ 52 h 406"/>
                    <a:gd name="T94" fmla="*/ 320 w 531"/>
                    <a:gd name="T95" fmla="*/ 49 h 406"/>
                    <a:gd name="T96" fmla="*/ 322 w 531"/>
                    <a:gd name="T97" fmla="*/ 4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1" h="406">
                      <a:moveTo>
                        <a:pt x="322" y="42"/>
                      </a:moveTo>
                      <a:cubicBezTo>
                        <a:pt x="335" y="45"/>
                        <a:pt x="348" y="48"/>
                        <a:pt x="361" y="37"/>
                      </a:cubicBezTo>
                      <a:cubicBezTo>
                        <a:pt x="368" y="31"/>
                        <a:pt x="377" y="31"/>
                        <a:pt x="382" y="42"/>
                      </a:cubicBezTo>
                      <a:cubicBezTo>
                        <a:pt x="383" y="43"/>
                        <a:pt x="383" y="46"/>
                        <a:pt x="385" y="47"/>
                      </a:cubicBezTo>
                      <a:cubicBezTo>
                        <a:pt x="426" y="65"/>
                        <a:pt x="422" y="113"/>
                        <a:pt x="446" y="142"/>
                      </a:cubicBezTo>
                      <a:cubicBezTo>
                        <a:pt x="459" y="159"/>
                        <a:pt x="466" y="180"/>
                        <a:pt x="486" y="190"/>
                      </a:cubicBezTo>
                      <a:cubicBezTo>
                        <a:pt x="488" y="201"/>
                        <a:pt x="493" y="207"/>
                        <a:pt x="505" y="208"/>
                      </a:cubicBezTo>
                      <a:cubicBezTo>
                        <a:pt x="513" y="208"/>
                        <a:pt x="531" y="234"/>
                        <a:pt x="529" y="240"/>
                      </a:cubicBezTo>
                      <a:cubicBezTo>
                        <a:pt x="528" y="242"/>
                        <a:pt x="525" y="245"/>
                        <a:pt x="522" y="246"/>
                      </a:cubicBezTo>
                      <a:cubicBezTo>
                        <a:pt x="497" y="252"/>
                        <a:pt x="473" y="259"/>
                        <a:pt x="448" y="265"/>
                      </a:cubicBezTo>
                      <a:cubicBezTo>
                        <a:pt x="431" y="269"/>
                        <a:pt x="413" y="277"/>
                        <a:pt x="394" y="276"/>
                      </a:cubicBezTo>
                      <a:cubicBezTo>
                        <a:pt x="384" y="275"/>
                        <a:pt x="380" y="287"/>
                        <a:pt x="380" y="291"/>
                      </a:cubicBezTo>
                      <a:cubicBezTo>
                        <a:pt x="381" y="317"/>
                        <a:pt x="372" y="338"/>
                        <a:pt x="358" y="358"/>
                      </a:cubicBezTo>
                      <a:cubicBezTo>
                        <a:pt x="357" y="360"/>
                        <a:pt x="358" y="364"/>
                        <a:pt x="358" y="368"/>
                      </a:cubicBezTo>
                      <a:cubicBezTo>
                        <a:pt x="335" y="360"/>
                        <a:pt x="330" y="362"/>
                        <a:pt x="322" y="382"/>
                      </a:cubicBezTo>
                      <a:cubicBezTo>
                        <a:pt x="322" y="383"/>
                        <a:pt x="320" y="383"/>
                        <a:pt x="319" y="384"/>
                      </a:cubicBezTo>
                      <a:cubicBezTo>
                        <a:pt x="325" y="387"/>
                        <a:pt x="328" y="390"/>
                        <a:pt x="325" y="397"/>
                      </a:cubicBezTo>
                      <a:cubicBezTo>
                        <a:pt x="322" y="383"/>
                        <a:pt x="299" y="406"/>
                        <a:pt x="301" y="383"/>
                      </a:cubicBezTo>
                      <a:cubicBezTo>
                        <a:pt x="296" y="383"/>
                        <a:pt x="294" y="378"/>
                        <a:pt x="287" y="381"/>
                      </a:cubicBezTo>
                      <a:cubicBezTo>
                        <a:pt x="278" y="386"/>
                        <a:pt x="273" y="376"/>
                        <a:pt x="269" y="370"/>
                      </a:cubicBezTo>
                      <a:cubicBezTo>
                        <a:pt x="266" y="366"/>
                        <a:pt x="270" y="359"/>
                        <a:pt x="275" y="356"/>
                      </a:cubicBezTo>
                      <a:cubicBezTo>
                        <a:pt x="288" y="346"/>
                        <a:pt x="286" y="332"/>
                        <a:pt x="279" y="323"/>
                      </a:cubicBezTo>
                      <a:cubicBezTo>
                        <a:pt x="273" y="316"/>
                        <a:pt x="265" y="304"/>
                        <a:pt x="253" y="306"/>
                      </a:cubicBezTo>
                      <a:cubicBezTo>
                        <a:pt x="238" y="309"/>
                        <a:pt x="225" y="301"/>
                        <a:pt x="210" y="301"/>
                      </a:cubicBezTo>
                      <a:cubicBezTo>
                        <a:pt x="200" y="301"/>
                        <a:pt x="194" y="286"/>
                        <a:pt x="188" y="277"/>
                      </a:cubicBezTo>
                      <a:cubicBezTo>
                        <a:pt x="178" y="264"/>
                        <a:pt x="163" y="256"/>
                        <a:pt x="159" y="238"/>
                      </a:cubicBezTo>
                      <a:cubicBezTo>
                        <a:pt x="158" y="234"/>
                        <a:pt x="150" y="226"/>
                        <a:pt x="143" y="236"/>
                      </a:cubicBezTo>
                      <a:cubicBezTo>
                        <a:pt x="136" y="244"/>
                        <a:pt x="115" y="238"/>
                        <a:pt x="114" y="227"/>
                      </a:cubicBezTo>
                      <a:cubicBezTo>
                        <a:pt x="113" y="208"/>
                        <a:pt x="99" y="207"/>
                        <a:pt x="86" y="205"/>
                      </a:cubicBezTo>
                      <a:cubicBezTo>
                        <a:pt x="69" y="202"/>
                        <a:pt x="57" y="194"/>
                        <a:pt x="54" y="178"/>
                      </a:cubicBezTo>
                      <a:cubicBezTo>
                        <a:pt x="52" y="163"/>
                        <a:pt x="48" y="151"/>
                        <a:pt x="30" y="150"/>
                      </a:cubicBezTo>
                      <a:cubicBezTo>
                        <a:pt x="26" y="149"/>
                        <a:pt x="22" y="146"/>
                        <a:pt x="22" y="142"/>
                      </a:cubicBezTo>
                      <a:cubicBezTo>
                        <a:pt x="23" y="133"/>
                        <a:pt x="32" y="135"/>
                        <a:pt x="37" y="132"/>
                      </a:cubicBezTo>
                      <a:cubicBezTo>
                        <a:pt x="27" y="128"/>
                        <a:pt x="20" y="120"/>
                        <a:pt x="9" y="119"/>
                      </a:cubicBezTo>
                      <a:cubicBezTo>
                        <a:pt x="7" y="119"/>
                        <a:pt x="0" y="117"/>
                        <a:pt x="3" y="114"/>
                      </a:cubicBezTo>
                      <a:cubicBezTo>
                        <a:pt x="10" y="106"/>
                        <a:pt x="0" y="91"/>
                        <a:pt x="11" y="87"/>
                      </a:cubicBezTo>
                      <a:cubicBezTo>
                        <a:pt x="28" y="81"/>
                        <a:pt x="42" y="66"/>
                        <a:pt x="62" y="66"/>
                      </a:cubicBezTo>
                      <a:cubicBezTo>
                        <a:pt x="69" y="66"/>
                        <a:pt x="74" y="60"/>
                        <a:pt x="77" y="53"/>
                      </a:cubicBezTo>
                      <a:cubicBezTo>
                        <a:pt x="81" y="42"/>
                        <a:pt x="87" y="32"/>
                        <a:pt x="90" y="21"/>
                      </a:cubicBezTo>
                      <a:cubicBezTo>
                        <a:pt x="92" y="6"/>
                        <a:pt x="99" y="12"/>
                        <a:pt x="106" y="16"/>
                      </a:cubicBezTo>
                      <a:cubicBezTo>
                        <a:pt x="110" y="19"/>
                        <a:pt x="113" y="25"/>
                        <a:pt x="120" y="18"/>
                      </a:cubicBezTo>
                      <a:cubicBezTo>
                        <a:pt x="136" y="2"/>
                        <a:pt x="141" y="1"/>
                        <a:pt x="156" y="18"/>
                      </a:cubicBezTo>
                      <a:cubicBezTo>
                        <a:pt x="166" y="32"/>
                        <a:pt x="172" y="34"/>
                        <a:pt x="181" y="18"/>
                      </a:cubicBezTo>
                      <a:cubicBezTo>
                        <a:pt x="188" y="7"/>
                        <a:pt x="199" y="3"/>
                        <a:pt x="213" y="1"/>
                      </a:cubicBezTo>
                      <a:cubicBezTo>
                        <a:pt x="226" y="0"/>
                        <a:pt x="237" y="14"/>
                        <a:pt x="251" y="3"/>
                      </a:cubicBezTo>
                      <a:cubicBezTo>
                        <a:pt x="254" y="1"/>
                        <a:pt x="264" y="15"/>
                        <a:pt x="261" y="25"/>
                      </a:cubicBezTo>
                      <a:cubicBezTo>
                        <a:pt x="254" y="44"/>
                        <a:pt x="257" y="47"/>
                        <a:pt x="277" y="52"/>
                      </a:cubicBezTo>
                      <a:cubicBezTo>
                        <a:pt x="292" y="55"/>
                        <a:pt x="306" y="44"/>
                        <a:pt x="320" y="49"/>
                      </a:cubicBezTo>
                      <a:cubicBezTo>
                        <a:pt x="321" y="47"/>
                        <a:pt x="321" y="44"/>
                        <a:pt x="322" y="42"/>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93" name="9Slide.vn 38">
                  <a:extLst>
                    <a:ext uri="{FF2B5EF4-FFF2-40B4-BE49-F238E27FC236}">
                      <a16:creationId xmlns:a16="http://schemas.microsoft.com/office/drawing/2014/main" xmlns="" id="{3212481C-99EC-AD88-973B-34A263D6DB1B}"/>
                    </a:ext>
                  </a:extLst>
                </p:cNvPr>
                <p:cNvSpPr>
                  <a:spLocks/>
                </p:cNvSpPr>
                <p:nvPr>
                  <p:custDataLst>
                    <p:tags r:id="rId77"/>
                  </p:custDataLst>
                </p:nvPr>
              </p:nvSpPr>
              <p:spPr bwMode="auto">
                <a:xfrm>
                  <a:off x="6649988" y="4920783"/>
                  <a:ext cx="546022" cy="404085"/>
                </a:xfrm>
                <a:custGeom>
                  <a:avLst/>
                  <a:gdLst>
                    <a:gd name="T0" fmla="*/ 28 w 508"/>
                    <a:gd name="T1" fmla="*/ 269 h 376"/>
                    <a:gd name="T2" fmla="*/ 16 w 508"/>
                    <a:gd name="T3" fmla="*/ 265 h 376"/>
                    <a:gd name="T4" fmla="*/ 14 w 508"/>
                    <a:gd name="T5" fmla="*/ 263 h 376"/>
                    <a:gd name="T6" fmla="*/ 4 w 508"/>
                    <a:gd name="T7" fmla="*/ 238 h 376"/>
                    <a:gd name="T8" fmla="*/ 1 w 508"/>
                    <a:gd name="T9" fmla="*/ 233 h 376"/>
                    <a:gd name="T10" fmla="*/ 40 w 508"/>
                    <a:gd name="T11" fmla="*/ 194 h 376"/>
                    <a:gd name="T12" fmla="*/ 128 w 508"/>
                    <a:gd name="T13" fmla="*/ 152 h 376"/>
                    <a:gd name="T14" fmla="*/ 133 w 508"/>
                    <a:gd name="T15" fmla="*/ 149 h 376"/>
                    <a:gd name="T16" fmla="*/ 168 w 508"/>
                    <a:gd name="T17" fmla="*/ 151 h 376"/>
                    <a:gd name="T18" fmla="*/ 196 w 508"/>
                    <a:gd name="T19" fmla="*/ 154 h 376"/>
                    <a:gd name="T20" fmla="*/ 224 w 508"/>
                    <a:gd name="T21" fmla="*/ 168 h 376"/>
                    <a:gd name="T22" fmla="*/ 228 w 508"/>
                    <a:gd name="T23" fmla="*/ 172 h 376"/>
                    <a:gd name="T24" fmla="*/ 281 w 508"/>
                    <a:gd name="T25" fmla="*/ 160 h 376"/>
                    <a:gd name="T26" fmla="*/ 283 w 508"/>
                    <a:gd name="T27" fmla="*/ 133 h 376"/>
                    <a:gd name="T28" fmla="*/ 252 w 508"/>
                    <a:gd name="T29" fmla="*/ 85 h 376"/>
                    <a:gd name="T30" fmla="*/ 261 w 508"/>
                    <a:gd name="T31" fmla="*/ 58 h 376"/>
                    <a:gd name="T32" fmla="*/ 264 w 508"/>
                    <a:gd name="T33" fmla="*/ 57 h 376"/>
                    <a:gd name="T34" fmla="*/ 302 w 508"/>
                    <a:gd name="T35" fmla="*/ 49 h 376"/>
                    <a:gd name="T36" fmla="*/ 321 w 508"/>
                    <a:gd name="T37" fmla="*/ 48 h 376"/>
                    <a:gd name="T38" fmla="*/ 356 w 508"/>
                    <a:gd name="T39" fmla="*/ 36 h 376"/>
                    <a:gd name="T40" fmla="*/ 364 w 508"/>
                    <a:gd name="T41" fmla="*/ 35 h 376"/>
                    <a:gd name="T42" fmla="*/ 367 w 508"/>
                    <a:gd name="T43" fmla="*/ 39 h 376"/>
                    <a:gd name="T44" fmla="*/ 405 w 508"/>
                    <a:gd name="T45" fmla="*/ 17 h 376"/>
                    <a:gd name="T46" fmla="*/ 455 w 508"/>
                    <a:gd name="T47" fmla="*/ 8 h 376"/>
                    <a:gd name="T48" fmla="*/ 485 w 508"/>
                    <a:gd name="T49" fmla="*/ 2 h 376"/>
                    <a:gd name="T50" fmla="*/ 496 w 508"/>
                    <a:gd name="T51" fmla="*/ 3 h 376"/>
                    <a:gd name="T52" fmla="*/ 503 w 508"/>
                    <a:gd name="T53" fmla="*/ 48 h 376"/>
                    <a:gd name="T54" fmla="*/ 499 w 508"/>
                    <a:gd name="T55" fmla="*/ 71 h 376"/>
                    <a:gd name="T56" fmla="*/ 496 w 508"/>
                    <a:gd name="T57" fmla="*/ 91 h 376"/>
                    <a:gd name="T58" fmla="*/ 484 w 508"/>
                    <a:gd name="T59" fmla="*/ 145 h 376"/>
                    <a:gd name="T60" fmla="*/ 484 w 508"/>
                    <a:gd name="T61" fmla="*/ 147 h 376"/>
                    <a:gd name="T62" fmla="*/ 480 w 508"/>
                    <a:gd name="T63" fmla="*/ 180 h 376"/>
                    <a:gd name="T64" fmla="*/ 494 w 508"/>
                    <a:gd name="T65" fmla="*/ 214 h 376"/>
                    <a:gd name="T66" fmla="*/ 485 w 508"/>
                    <a:gd name="T67" fmla="*/ 224 h 376"/>
                    <a:gd name="T68" fmla="*/ 459 w 508"/>
                    <a:gd name="T69" fmla="*/ 231 h 376"/>
                    <a:gd name="T70" fmla="*/ 450 w 508"/>
                    <a:gd name="T71" fmla="*/ 253 h 376"/>
                    <a:gd name="T72" fmla="*/ 458 w 508"/>
                    <a:gd name="T73" fmla="*/ 278 h 376"/>
                    <a:gd name="T74" fmla="*/ 391 w 508"/>
                    <a:gd name="T75" fmla="*/ 278 h 376"/>
                    <a:gd name="T76" fmla="*/ 363 w 508"/>
                    <a:gd name="T77" fmla="*/ 276 h 376"/>
                    <a:gd name="T78" fmla="*/ 352 w 508"/>
                    <a:gd name="T79" fmla="*/ 303 h 376"/>
                    <a:gd name="T80" fmla="*/ 346 w 508"/>
                    <a:gd name="T81" fmla="*/ 330 h 376"/>
                    <a:gd name="T82" fmla="*/ 278 w 508"/>
                    <a:gd name="T83" fmla="*/ 376 h 376"/>
                    <a:gd name="T84" fmla="*/ 239 w 508"/>
                    <a:gd name="T85" fmla="*/ 334 h 376"/>
                    <a:gd name="T86" fmla="*/ 202 w 508"/>
                    <a:gd name="T87" fmla="*/ 329 h 376"/>
                    <a:gd name="T88" fmla="*/ 155 w 508"/>
                    <a:gd name="T89" fmla="*/ 342 h 376"/>
                    <a:gd name="T90" fmla="*/ 117 w 508"/>
                    <a:gd name="T91" fmla="*/ 335 h 376"/>
                    <a:gd name="T92" fmla="*/ 113 w 508"/>
                    <a:gd name="T93" fmla="*/ 328 h 376"/>
                    <a:gd name="T94" fmla="*/ 68 w 508"/>
                    <a:gd name="T95" fmla="*/ 305 h 376"/>
                    <a:gd name="T96" fmla="*/ 64 w 508"/>
                    <a:gd name="T97" fmla="*/ 282 h 376"/>
                    <a:gd name="T98" fmla="*/ 38 w 508"/>
                    <a:gd name="T99" fmla="*/ 262 h 376"/>
                    <a:gd name="T100" fmla="*/ 28 w 508"/>
                    <a:gd name="T101" fmla="*/ 26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8" h="376">
                      <a:moveTo>
                        <a:pt x="28" y="269"/>
                      </a:moveTo>
                      <a:cubicBezTo>
                        <a:pt x="24" y="268"/>
                        <a:pt x="20" y="266"/>
                        <a:pt x="16" y="265"/>
                      </a:cubicBezTo>
                      <a:cubicBezTo>
                        <a:pt x="15" y="264"/>
                        <a:pt x="15" y="263"/>
                        <a:pt x="14" y="263"/>
                      </a:cubicBezTo>
                      <a:cubicBezTo>
                        <a:pt x="9" y="255"/>
                        <a:pt x="14" y="243"/>
                        <a:pt x="4" y="238"/>
                      </a:cubicBezTo>
                      <a:cubicBezTo>
                        <a:pt x="2" y="237"/>
                        <a:pt x="2" y="235"/>
                        <a:pt x="1" y="233"/>
                      </a:cubicBezTo>
                      <a:cubicBezTo>
                        <a:pt x="0" y="206"/>
                        <a:pt x="19" y="198"/>
                        <a:pt x="40" y="194"/>
                      </a:cubicBezTo>
                      <a:cubicBezTo>
                        <a:pt x="74" y="188"/>
                        <a:pt x="105" y="178"/>
                        <a:pt x="128" y="152"/>
                      </a:cubicBezTo>
                      <a:cubicBezTo>
                        <a:pt x="130" y="151"/>
                        <a:pt x="131" y="150"/>
                        <a:pt x="133" y="149"/>
                      </a:cubicBezTo>
                      <a:cubicBezTo>
                        <a:pt x="145" y="140"/>
                        <a:pt x="156" y="135"/>
                        <a:pt x="168" y="151"/>
                      </a:cubicBezTo>
                      <a:cubicBezTo>
                        <a:pt x="174" y="161"/>
                        <a:pt x="186" y="156"/>
                        <a:pt x="196" y="154"/>
                      </a:cubicBezTo>
                      <a:cubicBezTo>
                        <a:pt x="210" y="151"/>
                        <a:pt x="220" y="154"/>
                        <a:pt x="224" y="168"/>
                      </a:cubicBezTo>
                      <a:cubicBezTo>
                        <a:pt x="226" y="169"/>
                        <a:pt x="227" y="171"/>
                        <a:pt x="228" y="172"/>
                      </a:cubicBezTo>
                      <a:cubicBezTo>
                        <a:pt x="248" y="179"/>
                        <a:pt x="265" y="176"/>
                        <a:pt x="281" y="160"/>
                      </a:cubicBezTo>
                      <a:cubicBezTo>
                        <a:pt x="289" y="151"/>
                        <a:pt x="292" y="142"/>
                        <a:pt x="283" y="133"/>
                      </a:cubicBezTo>
                      <a:cubicBezTo>
                        <a:pt x="269" y="119"/>
                        <a:pt x="266" y="99"/>
                        <a:pt x="252" y="85"/>
                      </a:cubicBezTo>
                      <a:cubicBezTo>
                        <a:pt x="243" y="76"/>
                        <a:pt x="253" y="66"/>
                        <a:pt x="261" y="58"/>
                      </a:cubicBezTo>
                      <a:cubicBezTo>
                        <a:pt x="262" y="58"/>
                        <a:pt x="263" y="58"/>
                        <a:pt x="264" y="57"/>
                      </a:cubicBezTo>
                      <a:cubicBezTo>
                        <a:pt x="278" y="61"/>
                        <a:pt x="292" y="66"/>
                        <a:pt x="302" y="49"/>
                      </a:cubicBezTo>
                      <a:cubicBezTo>
                        <a:pt x="307" y="42"/>
                        <a:pt x="314" y="45"/>
                        <a:pt x="321" y="48"/>
                      </a:cubicBezTo>
                      <a:cubicBezTo>
                        <a:pt x="336" y="54"/>
                        <a:pt x="350" y="57"/>
                        <a:pt x="356" y="36"/>
                      </a:cubicBezTo>
                      <a:cubicBezTo>
                        <a:pt x="357" y="32"/>
                        <a:pt x="361" y="32"/>
                        <a:pt x="364" y="35"/>
                      </a:cubicBezTo>
                      <a:cubicBezTo>
                        <a:pt x="365" y="36"/>
                        <a:pt x="366" y="42"/>
                        <a:pt x="367" y="39"/>
                      </a:cubicBezTo>
                      <a:cubicBezTo>
                        <a:pt x="375" y="22"/>
                        <a:pt x="395" y="27"/>
                        <a:pt x="405" y="17"/>
                      </a:cubicBezTo>
                      <a:cubicBezTo>
                        <a:pt x="421" y="2"/>
                        <a:pt x="438" y="8"/>
                        <a:pt x="455" y="8"/>
                      </a:cubicBezTo>
                      <a:cubicBezTo>
                        <a:pt x="465" y="9"/>
                        <a:pt x="476" y="12"/>
                        <a:pt x="485" y="2"/>
                      </a:cubicBezTo>
                      <a:cubicBezTo>
                        <a:pt x="488" y="0"/>
                        <a:pt x="493" y="0"/>
                        <a:pt x="496" y="3"/>
                      </a:cubicBezTo>
                      <a:cubicBezTo>
                        <a:pt x="503" y="9"/>
                        <a:pt x="508" y="41"/>
                        <a:pt x="503" y="48"/>
                      </a:cubicBezTo>
                      <a:cubicBezTo>
                        <a:pt x="496" y="55"/>
                        <a:pt x="494" y="61"/>
                        <a:pt x="499" y="71"/>
                      </a:cubicBezTo>
                      <a:cubicBezTo>
                        <a:pt x="502" y="77"/>
                        <a:pt x="502" y="84"/>
                        <a:pt x="496" y="91"/>
                      </a:cubicBezTo>
                      <a:cubicBezTo>
                        <a:pt x="484" y="107"/>
                        <a:pt x="483" y="126"/>
                        <a:pt x="484" y="145"/>
                      </a:cubicBezTo>
                      <a:cubicBezTo>
                        <a:pt x="484" y="146"/>
                        <a:pt x="484" y="147"/>
                        <a:pt x="484" y="147"/>
                      </a:cubicBezTo>
                      <a:cubicBezTo>
                        <a:pt x="495" y="160"/>
                        <a:pt x="459" y="168"/>
                        <a:pt x="480" y="180"/>
                      </a:cubicBezTo>
                      <a:cubicBezTo>
                        <a:pt x="494" y="189"/>
                        <a:pt x="483" y="205"/>
                        <a:pt x="494" y="214"/>
                      </a:cubicBezTo>
                      <a:cubicBezTo>
                        <a:pt x="500" y="220"/>
                        <a:pt x="484" y="217"/>
                        <a:pt x="485" y="224"/>
                      </a:cubicBezTo>
                      <a:cubicBezTo>
                        <a:pt x="475" y="221"/>
                        <a:pt x="467" y="230"/>
                        <a:pt x="459" y="231"/>
                      </a:cubicBezTo>
                      <a:cubicBezTo>
                        <a:pt x="438" y="232"/>
                        <a:pt x="448" y="245"/>
                        <a:pt x="450" y="253"/>
                      </a:cubicBezTo>
                      <a:cubicBezTo>
                        <a:pt x="453" y="260"/>
                        <a:pt x="449" y="269"/>
                        <a:pt x="458" y="278"/>
                      </a:cubicBezTo>
                      <a:cubicBezTo>
                        <a:pt x="433" y="273"/>
                        <a:pt x="412" y="277"/>
                        <a:pt x="391" y="278"/>
                      </a:cubicBezTo>
                      <a:cubicBezTo>
                        <a:pt x="382" y="278"/>
                        <a:pt x="373" y="273"/>
                        <a:pt x="363" y="276"/>
                      </a:cubicBezTo>
                      <a:cubicBezTo>
                        <a:pt x="347" y="282"/>
                        <a:pt x="346" y="291"/>
                        <a:pt x="352" y="303"/>
                      </a:cubicBezTo>
                      <a:cubicBezTo>
                        <a:pt x="357" y="314"/>
                        <a:pt x="355" y="319"/>
                        <a:pt x="346" y="330"/>
                      </a:cubicBezTo>
                      <a:cubicBezTo>
                        <a:pt x="327" y="354"/>
                        <a:pt x="296" y="354"/>
                        <a:pt x="278" y="376"/>
                      </a:cubicBezTo>
                      <a:cubicBezTo>
                        <a:pt x="276" y="355"/>
                        <a:pt x="266" y="339"/>
                        <a:pt x="239" y="334"/>
                      </a:cubicBezTo>
                      <a:cubicBezTo>
                        <a:pt x="227" y="332"/>
                        <a:pt x="215" y="330"/>
                        <a:pt x="202" y="329"/>
                      </a:cubicBezTo>
                      <a:cubicBezTo>
                        <a:pt x="185" y="328"/>
                        <a:pt x="170" y="329"/>
                        <a:pt x="155" y="342"/>
                      </a:cubicBezTo>
                      <a:cubicBezTo>
                        <a:pt x="143" y="353"/>
                        <a:pt x="129" y="340"/>
                        <a:pt x="117" y="335"/>
                      </a:cubicBezTo>
                      <a:cubicBezTo>
                        <a:pt x="115" y="334"/>
                        <a:pt x="114" y="328"/>
                        <a:pt x="113" y="328"/>
                      </a:cubicBezTo>
                      <a:cubicBezTo>
                        <a:pt x="91" y="336"/>
                        <a:pt x="84" y="313"/>
                        <a:pt x="68" y="305"/>
                      </a:cubicBezTo>
                      <a:cubicBezTo>
                        <a:pt x="84" y="295"/>
                        <a:pt x="77" y="290"/>
                        <a:pt x="64" y="282"/>
                      </a:cubicBezTo>
                      <a:cubicBezTo>
                        <a:pt x="55" y="277"/>
                        <a:pt x="39" y="280"/>
                        <a:pt x="38" y="262"/>
                      </a:cubicBezTo>
                      <a:cubicBezTo>
                        <a:pt x="38" y="259"/>
                        <a:pt x="27" y="260"/>
                        <a:pt x="28" y="269"/>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94" name="9Slide.vn 39">
                  <a:extLst>
                    <a:ext uri="{FF2B5EF4-FFF2-40B4-BE49-F238E27FC236}">
                      <a16:creationId xmlns:a16="http://schemas.microsoft.com/office/drawing/2014/main" xmlns="" id="{CF6E2156-1494-864E-5828-DB91B55D66F6}"/>
                    </a:ext>
                  </a:extLst>
                </p:cNvPr>
                <p:cNvSpPr>
                  <a:spLocks/>
                </p:cNvSpPr>
                <p:nvPr>
                  <p:custDataLst>
                    <p:tags r:id="rId78"/>
                  </p:custDataLst>
                </p:nvPr>
              </p:nvSpPr>
              <p:spPr bwMode="auto">
                <a:xfrm>
                  <a:off x="6726750" y="3733150"/>
                  <a:ext cx="399740" cy="438845"/>
                </a:xfrm>
                <a:custGeom>
                  <a:avLst/>
                  <a:gdLst>
                    <a:gd name="T0" fmla="*/ 12 w 371"/>
                    <a:gd name="T1" fmla="*/ 144 h 409"/>
                    <a:gd name="T2" fmla="*/ 0 w 371"/>
                    <a:gd name="T3" fmla="*/ 120 h 409"/>
                    <a:gd name="T4" fmla="*/ 45 w 371"/>
                    <a:gd name="T5" fmla="*/ 116 h 409"/>
                    <a:gd name="T6" fmla="*/ 48 w 371"/>
                    <a:gd name="T7" fmla="*/ 108 h 409"/>
                    <a:gd name="T8" fmla="*/ 73 w 371"/>
                    <a:gd name="T9" fmla="*/ 62 h 409"/>
                    <a:gd name="T10" fmla="*/ 69 w 371"/>
                    <a:gd name="T11" fmla="*/ 19 h 409"/>
                    <a:gd name="T12" fmla="*/ 66 w 371"/>
                    <a:gd name="T13" fmla="*/ 6 h 409"/>
                    <a:gd name="T14" fmla="*/ 74 w 371"/>
                    <a:gd name="T15" fmla="*/ 11 h 409"/>
                    <a:gd name="T16" fmla="*/ 90 w 371"/>
                    <a:gd name="T17" fmla="*/ 28 h 409"/>
                    <a:gd name="T18" fmla="*/ 142 w 371"/>
                    <a:gd name="T19" fmla="*/ 52 h 409"/>
                    <a:gd name="T20" fmla="*/ 156 w 371"/>
                    <a:gd name="T21" fmla="*/ 56 h 409"/>
                    <a:gd name="T22" fmla="*/ 175 w 371"/>
                    <a:gd name="T23" fmla="*/ 64 h 409"/>
                    <a:gd name="T24" fmla="*/ 169 w 371"/>
                    <a:gd name="T25" fmla="*/ 95 h 409"/>
                    <a:gd name="T26" fmla="*/ 174 w 371"/>
                    <a:gd name="T27" fmla="*/ 119 h 409"/>
                    <a:gd name="T28" fmla="*/ 227 w 371"/>
                    <a:gd name="T29" fmla="*/ 140 h 409"/>
                    <a:gd name="T30" fmla="*/ 240 w 371"/>
                    <a:gd name="T31" fmla="*/ 127 h 409"/>
                    <a:gd name="T32" fmla="*/ 244 w 371"/>
                    <a:gd name="T33" fmla="*/ 109 h 409"/>
                    <a:gd name="T34" fmla="*/ 271 w 371"/>
                    <a:gd name="T35" fmla="*/ 122 h 409"/>
                    <a:gd name="T36" fmla="*/ 308 w 371"/>
                    <a:gd name="T37" fmla="*/ 166 h 409"/>
                    <a:gd name="T38" fmla="*/ 322 w 371"/>
                    <a:gd name="T39" fmla="*/ 189 h 409"/>
                    <a:gd name="T40" fmla="*/ 340 w 371"/>
                    <a:gd name="T41" fmla="*/ 204 h 409"/>
                    <a:gd name="T42" fmla="*/ 356 w 371"/>
                    <a:gd name="T43" fmla="*/ 224 h 409"/>
                    <a:gd name="T44" fmla="*/ 354 w 371"/>
                    <a:gd name="T45" fmla="*/ 249 h 409"/>
                    <a:gd name="T46" fmla="*/ 359 w 371"/>
                    <a:gd name="T47" fmla="*/ 262 h 409"/>
                    <a:gd name="T48" fmla="*/ 371 w 371"/>
                    <a:gd name="T49" fmla="*/ 271 h 409"/>
                    <a:gd name="T50" fmla="*/ 336 w 371"/>
                    <a:gd name="T51" fmla="*/ 273 h 409"/>
                    <a:gd name="T52" fmla="*/ 307 w 371"/>
                    <a:gd name="T53" fmla="*/ 278 h 409"/>
                    <a:gd name="T54" fmla="*/ 306 w 371"/>
                    <a:gd name="T55" fmla="*/ 283 h 409"/>
                    <a:gd name="T56" fmla="*/ 302 w 371"/>
                    <a:gd name="T57" fmla="*/ 312 h 409"/>
                    <a:gd name="T58" fmla="*/ 257 w 371"/>
                    <a:gd name="T59" fmla="*/ 342 h 409"/>
                    <a:gd name="T60" fmla="*/ 223 w 371"/>
                    <a:gd name="T61" fmla="*/ 353 h 409"/>
                    <a:gd name="T62" fmla="*/ 209 w 371"/>
                    <a:gd name="T63" fmla="*/ 368 h 409"/>
                    <a:gd name="T64" fmla="*/ 160 w 371"/>
                    <a:gd name="T65" fmla="*/ 396 h 409"/>
                    <a:gd name="T66" fmla="*/ 131 w 371"/>
                    <a:gd name="T67" fmla="*/ 389 h 409"/>
                    <a:gd name="T68" fmla="*/ 85 w 371"/>
                    <a:gd name="T69" fmla="*/ 404 h 409"/>
                    <a:gd name="T70" fmla="*/ 81 w 371"/>
                    <a:gd name="T71" fmla="*/ 373 h 409"/>
                    <a:gd name="T72" fmla="*/ 86 w 371"/>
                    <a:gd name="T73" fmla="*/ 336 h 409"/>
                    <a:gd name="T74" fmla="*/ 84 w 371"/>
                    <a:gd name="T75" fmla="*/ 331 h 409"/>
                    <a:gd name="T76" fmla="*/ 53 w 371"/>
                    <a:gd name="T77" fmla="*/ 317 h 409"/>
                    <a:gd name="T78" fmla="*/ 28 w 371"/>
                    <a:gd name="T79" fmla="*/ 312 h 409"/>
                    <a:gd name="T80" fmla="*/ 28 w 371"/>
                    <a:gd name="T81" fmla="*/ 308 h 409"/>
                    <a:gd name="T82" fmla="*/ 22 w 371"/>
                    <a:gd name="T83" fmla="*/ 268 h 409"/>
                    <a:gd name="T84" fmla="*/ 25 w 371"/>
                    <a:gd name="T85" fmla="*/ 233 h 409"/>
                    <a:gd name="T86" fmla="*/ 38 w 371"/>
                    <a:gd name="T87" fmla="*/ 183 h 409"/>
                    <a:gd name="T88" fmla="*/ 38 w 371"/>
                    <a:gd name="T89" fmla="*/ 164 h 409"/>
                    <a:gd name="T90" fmla="*/ 12 w 371"/>
                    <a:gd name="T91" fmla="*/ 144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1" h="409">
                      <a:moveTo>
                        <a:pt x="12" y="144"/>
                      </a:moveTo>
                      <a:cubicBezTo>
                        <a:pt x="8" y="136"/>
                        <a:pt x="0" y="130"/>
                        <a:pt x="0" y="120"/>
                      </a:cubicBezTo>
                      <a:cubicBezTo>
                        <a:pt x="15" y="118"/>
                        <a:pt x="30" y="117"/>
                        <a:pt x="45" y="116"/>
                      </a:cubicBezTo>
                      <a:cubicBezTo>
                        <a:pt x="49" y="115"/>
                        <a:pt x="48" y="111"/>
                        <a:pt x="48" y="108"/>
                      </a:cubicBezTo>
                      <a:cubicBezTo>
                        <a:pt x="56" y="92"/>
                        <a:pt x="65" y="77"/>
                        <a:pt x="73" y="62"/>
                      </a:cubicBezTo>
                      <a:cubicBezTo>
                        <a:pt x="79" y="52"/>
                        <a:pt x="83" y="32"/>
                        <a:pt x="69" y="19"/>
                      </a:cubicBezTo>
                      <a:cubicBezTo>
                        <a:pt x="65" y="15"/>
                        <a:pt x="61" y="10"/>
                        <a:pt x="66" y="6"/>
                      </a:cubicBezTo>
                      <a:cubicBezTo>
                        <a:pt x="72" y="0"/>
                        <a:pt x="71" y="11"/>
                        <a:pt x="74" y="11"/>
                      </a:cubicBezTo>
                      <a:cubicBezTo>
                        <a:pt x="86" y="11"/>
                        <a:pt x="87" y="19"/>
                        <a:pt x="90" y="28"/>
                      </a:cubicBezTo>
                      <a:cubicBezTo>
                        <a:pt x="98" y="55"/>
                        <a:pt x="124" y="44"/>
                        <a:pt x="142" y="52"/>
                      </a:cubicBezTo>
                      <a:cubicBezTo>
                        <a:pt x="146" y="54"/>
                        <a:pt x="153" y="49"/>
                        <a:pt x="156" y="56"/>
                      </a:cubicBezTo>
                      <a:cubicBezTo>
                        <a:pt x="161" y="61"/>
                        <a:pt x="169" y="62"/>
                        <a:pt x="175" y="64"/>
                      </a:cubicBezTo>
                      <a:cubicBezTo>
                        <a:pt x="179" y="75"/>
                        <a:pt x="186" y="86"/>
                        <a:pt x="169" y="95"/>
                      </a:cubicBezTo>
                      <a:cubicBezTo>
                        <a:pt x="164" y="97"/>
                        <a:pt x="165" y="114"/>
                        <a:pt x="174" y="119"/>
                      </a:cubicBezTo>
                      <a:cubicBezTo>
                        <a:pt x="190" y="128"/>
                        <a:pt x="205" y="143"/>
                        <a:pt x="227" y="140"/>
                      </a:cubicBezTo>
                      <a:cubicBezTo>
                        <a:pt x="237" y="139"/>
                        <a:pt x="241" y="138"/>
                        <a:pt x="240" y="127"/>
                      </a:cubicBezTo>
                      <a:cubicBezTo>
                        <a:pt x="240" y="121"/>
                        <a:pt x="236" y="109"/>
                        <a:pt x="244" y="109"/>
                      </a:cubicBezTo>
                      <a:cubicBezTo>
                        <a:pt x="254" y="109"/>
                        <a:pt x="268" y="115"/>
                        <a:pt x="271" y="122"/>
                      </a:cubicBezTo>
                      <a:cubicBezTo>
                        <a:pt x="280" y="140"/>
                        <a:pt x="296" y="151"/>
                        <a:pt x="308" y="166"/>
                      </a:cubicBezTo>
                      <a:cubicBezTo>
                        <a:pt x="314" y="173"/>
                        <a:pt x="320" y="179"/>
                        <a:pt x="322" y="189"/>
                      </a:cubicBezTo>
                      <a:cubicBezTo>
                        <a:pt x="323" y="197"/>
                        <a:pt x="338" y="193"/>
                        <a:pt x="340" y="204"/>
                      </a:cubicBezTo>
                      <a:cubicBezTo>
                        <a:pt x="348" y="209"/>
                        <a:pt x="354" y="215"/>
                        <a:pt x="356" y="224"/>
                      </a:cubicBezTo>
                      <a:cubicBezTo>
                        <a:pt x="355" y="232"/>
                        <a:pt x="365" y="241"/>
                        <a:pt x="354" y="249"/>
                      </a:cubicBezTo>
                      <a:cubicBezTo>
                        <a:pt x="348" y="253"/>
                        <a:pt x="352" y="259"/>
                        <a:pt x="359" y="262"/>
                      </a:cubicBezTo>
                      <a:cubicBezTo>
                        <a:pt x="363" y="264"/>
                        <a:pt x="369" y="264"/>
                        <a:pt x="371" y="271"/>
                      </a:cubicBezTo>
                      <a:cubicBezTo>
                        <a:pt x="360" y="277"/>
                        <a:pt x="353" y="293"/>
                        <a:pt x="336" y="273"/>
                      </a:cubicBezTo>
                      <a:cubicBezTo>
                        <a:pt x="322" y="256"/>
                        <a:pt x="310" y="261"/>
                        <a:pt x="307" y="278"/>
                      </a:cubicBezTo>
                      <a:cubicBezTo>
                        <a:pt x="307" y="280"/>
                        <a:pt x="305" y="282"/>
                        <a:pt x="306" y="283"/>
                      </a:cubicBezTo>
                      <a:cubicBezTo>
                        <a:pt x="325" y="295"/>
                        <a:pt x="306" y="303"/>
                        <a:pt x="302" y="312"/>
                      </a:cubicBezTo>
                      <a:cubicBezTo>
                        <a:pt x="293" y="331"/>
                        <a:pt x="281" y="342"/>
                        <a:pt x="257" y="342"/>
                      </a:cubicBezTo>
                      <a:cubicBezTo>
                        <a:pt x="247" y="342"/>
                        <a:pt x="235" y="350"/>
                        <a:pt x="223" y="353"/>
                      </a:cubicBezTo>
                      <a:cubicBezTo>
                        <a:pt x="218" y="354"/>
                        <a:pt x="208" y="353"/>
                        <a:pt x="209" y="368"/>
                      </a:cubicBezTo>
                      <a:cubicBezTo>
                        <a:pt x="210" y="384"/>
                        <a:pt x="177" y="401"/>
                        <a:pt x="160" y="396"/>
                      </a:cubicBezTo>
                      <a:cubicBezTo>
                        <a:pt x="153" y="378"/>
                        <a:pt x="140" y="374"/>
                        <a:pt x="131" y="389"/>
                      </a:cubicBezTo>
                      <a:cubicBezTo>
                        <a:pt x="119" y="409"/>
                        <a:pt x="102" y="404"/>
                        <a:pt x="85" y="404"/>
                      </a:cubicBezTo>
                      <a:cubicBezTo>
                        <a:pt x="80" y="404"/>
                        <a:pt x="77" y="376"/>
                        <a:pt x="81" y="373"/>
                      </a:cubicBezTo>
                      <a:cubicBezTo>
                        <a:pt x="97" y="362"/>
                        <a:pt x="101" y="351"/>
                        <a:pt x="86" y="336"/>
                      </a:cubicBezTo>
                      <a:cubicBezTo>
                        <a:pt x="85" y="335"/>
                        <a:pt x="84" y="333"/>
                        <a:pt x="84" y="331"/>
                      </a:cubicBezTo>
                      <a:cubicBezTo>
                        <a:pt x="80" y="311"/>
                        <a:pt x="72" y="308"/>
                        <a:pt x="53" y="317"/>
                      </a:cubicBezTo>
                      <a:cubicBezTo>
                        <a:pt x="43" y="322"/>
                        <a:pt x="35" y="323"/>
                        <a:pt x="28" y="312"/>
                      </a:cubicBezTo>
                      <a:cubicBezTo>
                        <a:pt x="26" y="311"/>
                        <a:pt x="26" y="309"/>
                        <a:pt x="28" y="308"/>
                      </a:cubicBezTo>
                      <a:cubicBezTo>
                        <a:pt x="16" y="301"/>
                        <a:pt x="12" y="283"/>
                        <a:pt x="22" y="268"/>
                      </a:cubicBezTo>
                      <a:cubicBezTo>
                        <a:pt x="30" y="256"/>
                        <a:pt x="30" y="247"/>
                        <a:pt x="25" y="233"/>
                      </a:cubicBezTo>
                      <a:cubicBezTo>
                        <a:pt x="21" y="217"/>
                        <a:pt x="11" y="195"/>
                        <a:pt x="38" y="183"/>
                      </a:cubicBezTo>
                      <a:cubicBezTo>
                        <a:pt x="43" y="181"/>
                        <a:pt x="48" y="171"/>
                        <a:pt x="38" y="164"/>
                      </a:cubicBezTo>
                      <a:cubicBezTo>
                        <a:pt x="29" y="158"/>
                        <a:pt x="27" y="142"/>
                        <a:pt x="12" y="144"/>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95" name="9Slide.vn 40">
                  <a:extLst>
                    <a:ext uri="{FF2B5EF4-FFF2-40B4-BE49-F238E27FC236}">
                      <a16:creationId xmlns:a16="http://schemas.microsoft.com/office/drawing/2014/main" xmlns="" id="{1E926BD6-669A-87BD-952F-0D2E416860B2}"/>
                    </a:ext>
                  </a:extLst>
                </p:cNvPr>
                <p:cNvSpPr>
                  <a:spLocks/>
                </p:cNvSpPr>
                <p:nvPr>
                  <p:custDataLst>
                    <p:tags r:id="rId79"/>
                  </p:custDataLst>
                </p:nvPr>
              </p:nvSpPr>
              <p:spPr bwMode="auto">
                <a:xfrm>
                  <a:off x="6709370" y="5209000"/>
                  <a:ext cx="541676" cy="383809"/>
                </a:xfrm>
                <a:custGeom>
                  <a:avLst/>
                  <a:gdLst>
                    <a:gd name="T0" fmla="*/ 333 w 504"/>
                    <a:gd name="T1" fmla="*/ 193 h 358"/>
                    <a:gd name="T2" fmla="*/ 321 w 504"/>
                    <a:gd name="T3" fmla="*/ 194 h 358"/>
                    <a:gd name="T4" fmla="*/ 306 w 504"/>
                    <a:gd name="T5" fmla="*/ 206 h 358"/>
                    <a:gd name="T6" fmla="*/ 248 w 504"/>
                    <a:gd name="T7" fmla="*/ 217 h 358"/>
                    <a:gd name="T8" fmla="*/ 229 w 504"/>
                    <a:gd name="T9" fmla="*/ 233 h 358"/>
                    <a:gd name="T10" fmla="*/ 200 w 504"/>
                    <a:gd name="T11" fmla="*/ 290 h 358"/>
                    <a:gd name="T12" fmla="*/ 179 w 504"/>
                    <a:gd name="T13" fmla="*/ 303 h 358"/>
                    <a:gd name="T14" fmla="*/ 126 w 504"/>
                    <a:gd name="T15" fmla="*/ 310 h 358"/>
                    <a:gd name="T16" fmla="*/ 75 w 504"/>
                    <a:gd name="T17" fmla="*/ 341 h 358"/>
                    <a:gd name="T18" fmla="*/ 54 w 504"/>
                    <a:gd name="T19" fmla="*/ 330 h 358"/>
                    <a:gd name="T20" fmla="*/ 35 w 504"/>
                    <a:gd name="T21" fmla="*/ 288 h 358"/>
                    <a:gd name="T22" fmla="*/ 36 w 504"/>
                    <a:gd name="T23" fmla="*/ 283 h 358"/>
                    <a:gd name="T24" fmla="*/ 55 w 504"/>
                    <a:gd name="T25" fmla="*/ 244 h 358"/>
                    <a:gd name="T26" fmla="*/ 41 w 504"/>
                    <a:gd name="T27" fmla="*/ 201 h 358"/>
                    <a:gd name="T28" fmla="*/ 21 w 504"/>
                    <a:gd name="T29" fmla="*/ 188 h 358"/>
                    <a:gd name="T30" fmla="*/ 11 w 504"/>
                    <a:gd name="T31" fmla="*/ 164 h 358"/>
                    <a:gd name="T32" fmla="*/ 17 w 504"/>
                    <a:gd name="T33" fmla="*/ 139 h 358"/>
                    <a:gd name="T34" fmla="*/ 20 w 504"/>
                    <a:gd name="T35" fmla="*/ 133 h 358"/>
                    <a:gd name="T36" fmla="*/ 25 w 504"/>
                    <a:gd name="T37" fmla="*/ 117 h 358"/>
                    <a:gd name="T38" fmla="*/ 37 w 504"/>
                    <a:gd name="T39" fmla="*/ 105 h 358"/>
                    <a:gd name="T40" fmla="*/ 37 w 504"/>
                    <a:gd name="T41" fmla="*/ 93 h 358"/>
                    <a:gd name="T42" fmla="*/ 50 w 504"/>
                    <a:gd name="T43" fmla="*/ 68 h 358"/>
                    <a:gd name="T44" fmla="*/ 70 w 504"/>
                    <a:gd name="T45" fmla="*/ 80 h 358"/>
                    <a:gd name="T46" fmla="*/ 106 w 504"/>
                    <a:gd name="T47" fmla="*/ 81 h 358"/>
                    <a:gd name="T48" fmla="*/ 159 w 504"/>
                    <a:gd name="T49" fmla="*/ 70 h 358"/>
                    <a:gd name="T50" fmla="*/ 194 w 504"/>
                    <a:gd name="T51" fmla="*/ 78 h 358"/>
                    <a:gd name="T52" fmla="*/ 213 w 504"/>
                    <a:gd name="T53" fmla="*/ 105 h 358"/>
                    <a:gd name="T54" fmla="*/ 210 w 504"/>
                    <a:gd name="T55" fmla="*/ 112 h 358"/>
                    <a:gd name="T56" fmla="*/ 229 w 504"/>
                    <a:gd name="T57" fmla="*/ 115 h 358"/>
                    <a:gd name="T58" fmla="*/ 310 w 504"/>
                    <a:gd name="T59" fmla="*/ 57 h 358"/>
                    <a:gd name="T60" fmla="*/ 307 w 504"/>
                    <a:gd name="T61" fmla="*/ 37 h 358"/>
                    <a:gd name="T62" fmla="*/ 302 w 504"/>
                    <a:gd name="T63" fmla="*/ 22 h 358"/>
                    <a:gd name="T64" fmla="*/ 319 w 504"/>
                    <a:gd name="T65" fmla="*/ 17 h 358"/>
                    <a:gd name="T66" fmla="*/ 366 w 504"/>
                    <a:gd name="T67" fmla="*/ 14 h 358"/>
                    <a:gd name="T68" fmla="*/ 383 w 504"/>
                    <a:gd name="T69" fmla="*/ 16 h 358"/>
                    <a:gd name="T70" fmla="*/ 408 w 504"/>
                    <a:gd name="T71" fmla="*/ 9 h 358"/>
                    <a:gd name="T72" fmla="*/ 429 w 504"/>
                    <a:gd name="T73" fmla="*/ 16 h 358"/>
                    <a:gd name="T74" fmla="*/ 453 w 504"/>
                    <a:gd name="T75" fmla="*/ 37 h 358"/>
                    <a:gd name="T76" fmla="*/ 461 w 504"/>
                    <a:gd name="T77" fmla="*/ 45 h 358"/>
                    <a:gd name="T78" fmla="*/ 499 w 504"/>
                    <a:gd name="T79" fmla="*/ 70 h 358"/>
                    <a:gd name="T80" fmla="*/ 503 w 504"/>
                    <a:gd name="T81" fmla="*/ 74 h 358"/>
                    <a:gd name="T82" fmla="*/ 498 w 504"/>
                    <a:gd name="T83" fmla="*/ 78 h 358"/>
                    <a:gd name="T84" fmla="*/ 480 w 504"/>
                    <a:gd name="T85" fmla="*/ 82 h 358"/>
                    <a:gd name="T86" fmla="*/ 456 w 504"/>
                    <a:gd name="T87" fmla="*/ 122 h 358"/>
                    <a:gd name="T88" fmla="*/ 446 w 504"/>
                    <a:gd name="T89" fmla="*/ 129 h 358"/>
                    <a:gd name="T90" fmla="*/ 373 w 504"/>
                    <a:gd name="T91" fmla="*/ 170 h 358"/>
                    <a:gd name="T92" fmla="*/ 346 w 504"/>
                    <a:gd name="T93" fmla="*/ 184 h 358"/>
                    <a:gd name="T94" fmla="*/ 333 w 504"/>
                    <a:gd name="T95" fmla="*/ 193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4" h="358">
                      <a:moveTo>
                        <a:pt x="333" y="193"/>
                      </a:moveTo>
                      <a:cubicBezTo>
                        <a:pt x="329" y="196"/>
                        <a:pt x="324" y="186"/>
                        <a:pt x="321" y="194"/>
                      </a:cubicBezTo>
                      <a:cubicBezTo>
                        <a:pt x="319" y="202"/>
                        <a:pt x="325" y="218"/>
                        <a:pt x="306" y="206"/>
                      </a:cubicBezTo>
                      <a:cubicBezTo>
                        <a:pt x="290" y="227"/>
                        <a:pt x="266" y="206"/>
                        <a:pt x="248" y="217"/>
                      </a:cubicBezTo>
                      <a:cubicBezTo>
                        <a:pt x="240" y="221"/>
                        <a:pt x="229" y="221"/>
                        <a:pt x="229" y="233"/>
                      </a:cubicBezTo>
                      <a:cubicBezTo>
                        <a:pt x="211" y="248"/>
                        <a:pt x="202" y="269"/>
                        <a:pt x="200" y="290"/>
                      </a:cubicBezTo>
                      <a:cubicBezTo>
                        <a:pt x="198" y="310"/>
                        <a:pt x="187" y="308"/>
                        <a:pt x="179" y="303"/>
                      </a:cubicBezTo>
                      <a:cubicBezTo>
                        <a:pt x="158" y="290"/>
                        <a:pt x="133" y="299"/>
                        <a:pt x="126" y="310"/>
                      </a:cubicBezTo>
                      <a:cubicBezTo>
                        <a:pt x="113" y="332"/>
                        <a:pt x="89" y="325"/>
                        <a:pt x="75" y="341"/>
                      </a:cubicBezTo>
                      <a:cubicBezTo>
                        <a:pt x="60" y="358"/>
                        <a:pt x="56" y="335"/>
                        <a:pt x="54" y="330"/>
                      </a:cubicBezTo>
                      <a:cubicBezTo>
                        <a:pt x="50" y="315"/>
                        <a:pt x="46" y="300"/>
                        <a:pt x="35" y="288"/>
                      </a:cubicBezTo>
                      <a:cubicBezTo>
                        <a:pt x="32" y="286"/>
                        <a:pt x="32" y="284"/>
                        <a:pt x="36" y="283"/>
                      </a:cubicBezTo>
                      <a:cubicBezTo>
                        <a:pt x="56" y="276"/>
                        <a:pt x="60" y="262"/>
                        <a:pt x="55" y="244"/>
                      </a:cubicBezTo>
                      <a:cubicBezTo>
                        <a:pt x="51" y="230"/>
                        <a:pt x="53" y="213"/>
                        <a:pt x="41" y="201"/>
                      </a:cubicBezTo>
                      <a:cubicBezTo>
                        <a:pt x="35" y="195"/>
                        <a:pt x="31" y="190"/>
                        <a:pt x="21" y="188"/>
                      </a:cubicBezTo>
                      <a:cubicBezTo>
                        <a:pt x="8" y="186"/>
                        <a:pt x="0" y="180"/>
                        <a:pt x="11" y="164"/>
                      </a:cubicBezTo>
                      <a:cubicBezTo>
                        <a:pt x="15" y="159"/>
                        <a:pt x="11" y="147"/>
                        <a:pt x="17" y="139"/>
                      </a:cubicBezTo>
                      <a:cubicBezTo>
                        <a:pt x="18" y="137"/>
                        <a:pt x="17" y="134"/>
                        <a:pt x="20" y="133"/>
                      </a:cubicBezTo>
                      <a:cubicBezTo>
                        <a:pt x="35" y="131"/>
                        <a:pt x="26" y="123"/>
                        <a:pt x="25" y="117"/>
                      </a:cubicBezTo>
                      <a:cubicBezTo>
                        <a:pt x="35" y="119"/>
                        <a:pt x="34" y="110"/>
                        <a:pt x="37" y="105"/>
                      </a:cubicBezTo>
                      <a:cubicBezTo>
                        <a:pt x="38" y="102"/>
                        <a:pt x="36" y="96"/>
                        <a:pt x="37" y="93"/>
                      </a:cubicBezTo>
                      <a:cubicBezTo>
                        <a:pt x="42" y="85"/>
                        <a:pt x="40" y="71"/>
                        <a:pt x="50" y="68"/>
                      </a:cubicBezTo>
                      <a:cubicBezTo>
                        <a:pt x="54" y="66"/>
                        <a:pt x="64" y="75"/>
                        <a:pt x="70" y="80"/>
                      </a:cubicBezTo>
                      <a:cubicBezTo>
                        <a:pt x="82" y="90"/>
                        <a:pt x="94" y="95"/>
                        <a:pt x="106" y="81"/>
                      </a:cubicBezTo>
                      <a:cubicBezTo>
                        <a:pt x="121" y="61"/>
                        <a:pt x="141" y="69"/>
                        <a:pt x="159" y="70"/>
                      </a:cubicBezTo>
                      <a:cubicBezTo>
                        <a:pt x="171" y="71"/>
                        <a:pt x="181" y="77"/>
                        <a:pt x="194" y="78"/>
                      </a:cubicBezTo>
                      <a:cubicBezTo>
                        <a:pt x="207" y="79"/>
                        <a:pt x="213" y="90"/>
                        <a:pt x="213" y="105"/>
                      </a:cubicBezTo>
                      <a:cubicBezTo>
                        <a:pt x="213" y="110"/>
                        <a:pt x="202" y="109"/>
                        <a:pt x="210" y="112"/>
                      </a:cubicBezTo>
                      <a:cubicBezTo>
                        <a:pt x="214" y="114"/>
                        <a:pt x="220" y="121"/>
                        <a:pt x="229" y="115"/>
                      </a:cubicBezTo>
                      <a:cubicBezTo>
                        <a:pt x="256" y="96"/>
                        <a:pt x="287" y="82"/>
                        <a:pt x="310" y="57"/>
                      </a:cubicBezTo>
                      <a:cubicBezTo>
                        <a:pt x="316" y="49"/>
                        <a:pt x="313" y="43"/>
                        <a:pt x="307" y="37"/>
                      </a:cubicBezTo>
                      <a:cubicBezTo>
                        <a:pt x="302" y="33"/>
                        <a:pt x="298" y="29"/>
                        <a:pt x="302" y="22"/>
                      </a:cubicBezTo>
                      <a:cubicBezTo>
                        <a:pt x="306" y="15"/>
                        <a:pt x="314" y="15"/>
                        <a:pt x="319" y="17"/>
                      </a:cubicBezTo>
                      <a:cubicBezTo>
                        <a:pt x="335" y="25"/>
                        <a:pt x="350" y="16"/>
                        <a:pt x="366" y="14"/>
                      </a:cubicBezTo>
                      <a:cubicBezTo>
                        <a:pt x="372" y="13"/>
                        <a:pt x="377" y="14"/>
                        <a:pt x="383" y="16"/>
                      </a:cubicBezTo>
                      <a:cubicBezTo>
                        <a:pt x="391" y="18"/>
                        <a:pt x="400" y="21"/>
                        <a:pt x="408" y="9"/>
                      </a:cubicBezTo>
                      <a:cubicBezTo>
                        <a:pt x="414" y="0"/>
                        <a:pt x="427" y="4"/>
                        <a:pt x="429" y="16"/>
                      </a:cubicBezTo>
                      <a:cubicBezTo>
                        <a:pt x="432" y="30"/>
                        <a:pt x="445" y="30"/>
                        <a:pt x="453" y="37"/>
                      </a:cubicBezTo>
                      <a:cubicBezTo>
                        <a:pt x="456" y="39"/>
                        <a:pt x="457" y="43"/>
                        <a:pt x="461" y="45"/>
                      </a:cubicBezTo>
                      <a:cubicBezTo>
                        <a:pt x="474" y="53"/>
                        <a:pt x="482" y="69"/>
                        <a:pt x="499" y="70"/>
                      </a:cubicBezTo>
                      <a:cubicBezTo>
                        <a:pt x="501" y="70"/>
                        <a:pt x="503" y="72"/>
                        <a:pt x="503" y="74"/>
                      </a:cubicBezTo>
                      <a:cubicBezTo>
                        <a:pt x="504" y="79"/>
                        <a:pt x="499" y="76"/>
                        <a:pt x="498" y="78"/>
                      </a:cubicBezTo>
                      <a:cubicBezTo>
                        <a:pt x="495" y="88"/>
                        <a:pt x="487" y="79"/>
                        <a:pt x="480" y="82"/>
                      </a:cubicBezTo>
                      <a:cubicBezTo>
                        <a:pt x="461" y="91"/>
                        <a:pt x="463" y="108"/>
                        <a:pt x="456" y="122"/>
                      </a:cubicBezTo>
                      <a:cubicBezTo>
                        <a:pt x="453" y="128"/>
                        <a:pt x="451" y="129"/>
                        <a:pt x="446" y="129"/>
                      </a:cubicBezTo>
                      <a:cubicBezTo>
                        <a:pt x="411" y="125"/>
                        <a:pt x="385" y="139"/>
                        <a:pt x="373" y="170"/>
                      </a:cubicBezTo>
                      <a:cubicBezTo>
                        <a:pt x="368" y="182"/>
                        <a:pt x="358" y="185"/>
                        <a:pt x="346" y="184"/>
                      </a:cubicBezTo>
                      <a:cubicBezTo>
                        <a:pt x="343" y="184"/>
                        <a:pt x="327" y="177"/>
                        <a:pt x="333" y="193"/>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96" name="9Slide.vn 41">
                  <a:extLst>
                    <a:ext uri="{FF2B5EF4-FFF2-40B4-BE49-F238E27FC236}">
                      <a16:creationId xmlns:a16="http://schemas.microsoft.com/office/drawing/2014/main" xmlns="" id="{08BEE69C-EF08-3DB4-79E9-7F20C56290DA}"/>
                    </a:ext>
                  </a:extLst>
                </p:cNvPr>
                <p:cNvSpPr>
                  <a:spLocks/>
                </p:cNvSpPr>
                <p:nvPr>
                  <p:custDataLst>
                    <p:tags r:id="rId80"/>
                  </p:custDataLst>
                </p:nvPr>
              </p:nvSpPr>
              <p:spPr bwMode="auto">
                <a:xfrm>
                  <a:off x="6634056" y="4732499"/>
                  <a:ext cx="334565" cy="383809"/>
                </a:xfrm>
                <a:custGeom>
                  <a:avLst/>
                  <a:gdLst>
                    <a:gd name="T0" fmla="*/ 211 w 312"/>
                    <a:gd name="T1" fmla="*/ 9 h 358"/>
                    <a:gd name="T2" fmla="*/ 234 w 312"/>
                    <a:gd name="T3" fmla="*/ 77 h 358"/>
                    <a:gd name="T4" fmla="*/ 247 w 312"/>
                    <a:gd name="T5" fmla="*/ 97 h 358"/>
                    <a:gd name="T6" fmla="*/ 259 w 312"/>
                    <a:gd name="T7" fmla="*/ 97 h 358"/>
                    <a:gd name="T8" fmla="*/ 259 w 312"/>
                    <a:gd name="T9" fmla="*/ 97 h 358"/>
                    <a:gd name="T10" fmla="*/ 254 w 312"/>
                    <a:gd name="T11" fmla="*/ 128 h 358"/>
                    <a:gd name="T12" fmla="*/ 248 w 312"/>
                    <a:gd name="T13" fmla="*/ 148 h 358"/>
                    <a:gd name="T14" fmla="*/ 259 w 312"/>
                    <a:gd name="T15" fmla="*/ 169 h 358"/>
                    <a:gd name="T16" fmla="*/ 259 w 312"/>
                    <a:gd name="T17" fmla="*/ 169 h 358"/>
                    <a:gd name="T18" fmla="*/ 272 w 312"/>
                    <a:gd name="T19" fmla="*/ 177 h 358"/>
                    <a:gd name="T20" fmla="*/ 307 w 312"/>
                    <a:gd name="T21" fmla="*/ 222 h 358"/>
                    <a:gd name="T22" fmla="*/ 298 w 312"/>
                    <a:gd name="T23" fmla="*/ 229 h 358"/>
                    <a:gd name="T24" fmla="*/ 279 w 312"/>
                    <a:gd name="T25" fmla="*/ 233 h 358"/>
                    <a:gd name="T26" fmla="*/ 279 w 312"/>
                    <a:gd name="T27" fmla="*/ 233 h 358"/>
                    <a:gd name="T28" fmla="*/ 266 w 312"/>
                    <a:gd name="T29" fmla="*/ 249 h 358"/>
                    <a:gd name="T30" fmla="*/ 266 w 312"/>
                    <a:gd name="T31" fmla="*/ 263 h 358"/>
                    <a:gd name="T32" fmla="*/ 301 w 312"/>
                    <a:gd name="T33" fmla="*/ 310 h 358"/>
                    <a:gd name="T34" fmla="*/ 299 w 312"/>
                    <a:gd name="T35" fmla="*/ 335 h 358"/>
                    <a:gd name="T36" fmla="*/ 239 w 312"/>
                    <a:gd name="T37" fmla="*/ 349 h 358"/>
                    <a:gd name="T38" fmla="*/ 239 w 312"/>
                    <a:gd name="T39" fmla="*/ 349 h 358"/>
                    <a:gd name="T40" fmla="*/ 209 w 312"/>
                    <a:gd name="T41" fmla="*/ 331 h 358"/>
                    <a:gd name="T42" fmla="*/ 178 w 312"/>
                    <a:gd name="T43" fmla="*/ 321 h 358"/>
                    <a:gd name="T44" fmla="*/ 160 w 312"/>
                    <a:gd name="T45" fmla="*/ 318 h 358"/>
                    <a:gd name="T46" fmla="*/ 147 w 312"/>
                    <a:gd name="T47" fmla="*/ 329 h 358"/>
                    <a:gd name="T48" fmla="*/ 147 w 312"/>
                    <a:gd name="T49" fmla="*/ 329 h 358"/>
                    <a:gd name="T50" fmla="*/ 120 w 312"/>
                    <a:gd name="T51" fmla="*/ 350 h 358"/>
                    <a:gd name="T52" fmla="*/ 98 w 312"/>
                    <a:gd name="T53" fmla="*/ 354 h 358"/>
                    <a:gd name="T54" fmla="*/ 80 w 312"/>
                    <a:gd name="T55" fmla="*/ 341 h 358"/>
                    <a:gd name="T56" fmla="*/ 43 w 312"/>
                    <a:gd name="T57" fmla="*/ 297 h 358"/>
                    <a:gd name="T58" fmla="*/ 9 w 312"/>
                    <a:gd name="T59" fmla="*/ 271 h 358"/>
                    <a:gd name="T60" fmla="*/ 7 w 312"/>
                    <a:gd name="T61" fmla="*/ 269 h 358"/>
                    <a:gd name="T62" fmla="*/ 1 w 312"/>
                    <a:gd name="T63" fmla="*/ 189 h 358"/>
                    <a:gd name="T64" fmla="*/ 26 w 312"/>
                    <a:gd name="T65" fmla="*/ 170 h 358"/>
                    <a:gd name="T66" fmla="*/ 52 w 312"/>
                    <a:gd name="T67" fmla="*/ 193 h 358"/>
                    <a:gd name="T68" fmla="*/ 74 w 312"/>
                    <a:gd name="T69" fmla="*/ 195 h 358"/>
                    <a:gd name="T70" fmla="*/ 111 w 312"/>
                    <a:gd name="T71" fmla="*/ 156 h 358"/>
                    <a:gd name="T72" fmla="*/ 115 w 312"/>
                    <a:gd name="T73" fmla="*/ 125 h 358"/>
                    <a:gd name="T74" fmla="*/ 124 w 312"/>
                    <a:gd name="T75" fmla="*/ 100 h 358"/>
                    <a:gd name="T76" fmla="*/ 120 w 312"/>
                    <a:gd name="T77" fmla="*/ 91 h 358"/>
                    <a:gd name="T78" fmla="*/ 118 w 312"/>
                    <a:gd name="T79" fmla="*/ 11 h 358"/>
                    <a:gd name="T80" fmla="*/ 124 w 312"/>
                    <a:gd name="T81" fmla="*/ 1 h 358"/>
                    <a:gd name="T82" fmla="*/ 211 w 312"/>
                    <a:gd name="T83" fmla="*/ 9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2" h="358">
                      <a:moveTo>
                        <a:pt x="211" y="9"/>
                      </a:moveTo>
                      <a:cubicBezTo>
                        <a:pt x="233" y="21"/>
                        <a:pt x="244" y="52"/>
                        <a:pt x="234" y="77"/>
                      </a:cubicBezTo>
                      <a:cubicBezTo>
                        <a:pt x="228" y="91"/>
                        <a:pt x="232" y="98"/>
                        <a:pt x="247" y="97"/>
                      </a:cubicBezTo>
                      <a:cubicBezTo>
                        <a:pt x="251" y="97"/>
                        <a:pt x="255" y="97"/>
                        <a:pt x="259" y="97"/>
                      </a:cubicBezTo>
                      <a:cubicBezTo>
                        <a:pt x="259" y="97"/>
                        <a:pt x="259" y="97"/>
                        <a:pt x="259" y="97"/>
                      </a:cubicBezTo>
                      <a:cubicBezTo>
                        <a:pt x="272" y="115"/>
                        <a:pt x="272" y="115"/>
                        <a:pt x="254" y="128"/>
                      </a:cubicBezTo>
                      <a:cubicBezTo>
                        <a:pt x="247" y="133"/>
                        <a:pt x="244" y="139"/>
                        <a:pt x="248" y="148"/>
                      </a:cubicBezTo>
                      <a:cubicBezTo>
                        <a:pt x="252" y="155"/>
                        <a:pt x="254" y="163"/>
                        <a:pt x="259" y="169"/>
                      </a:cubicBezTo>
                      <a:cubicBezTo>
                        <a:pt x="259" y="169"/>
                        <a:pt x="259" y="169"/>
                        <a:pt x="259" y="169"/>
                      </a:cubicBezTo>
                      <a:cubicBezTo>
                        <a:pt x="256" y="184"/>
                        <a:pt x="263" y="179"/>
                        <a:pt x="272" y="177"/>
                      </a:cubicBezTo>
                      <a:cubicBezTo>
                        <a:pt x="288" y="174"/>
                        <a:pt x="312" y="207"/>
                        <a:pt x="307" y="222"/>
                      </a:cubicBezTo>
                      <a:cubicBezTo>
                        <a:pt x="306" y="229"/>
                        <a:pt x="303" y="228"/>
                        <a:pt x="298" y="229"/>
                      </a:cubicBezTo>
                      <a:cubicBezTo>
                        <a:pt x="292" y="230"/>
                        <a:pt x="283" y="225"/>
                        <a:pt x="279" y="233"/>
                      </a:cubicBezTo>
                      <a:cubicBezTo>
                        <a:pt x="279" y="233"/>
                        <a:pt x="279" y="233"/>
                        <a:pt x="279" y="233"/>
                      </a:cubicBezTo>
                      <a:cubicBezTo>
                        <a:pt x="272" y="236"/>
                        <a:pt x="270" y="244"/>
                        <a:pt x="266" y="249"/>
                      </a:cubicBezTo>
                      <a:cubicBezTo>
                        <a:pt x="262" y="253"/>
                        <a:pt x="261" y="261"/>
                        <a:pt x="266" y="263"/>
                      </a:cubicBezTo>
                      <a:cubicBezTo>
                        <a:pt x="285" y="274"/>
                        <a:pt x="285" y="298"/>
                        <a:pt x="301" y="310"/>
                      </a:cubicBezTo>
                      <a:cubicBezTo>
                        <a:pt x="308" y="317"/>
                        <a:pt x="307" y="326"/>
                        <a:pt x="299" y="335"/>
                      </a:cubicBezTo>
                      <a:cubicBezTo>
                        <a:pt x="282" y="354"/>
                        <a:pt x="261" y="354"/>
                        <a:pt x="239" y="349"/>
                      </a:cubicBezTo>
                      <a:cubicBezTo>
                        <a:pt x="239" y="349"/>
                        <a:pt x="239" y="349"/>
                        <a:pt x="239" y="349"/>
                      </a:cubicBezTo>
                      <a:cubicBezTo>
                        <a:pt x="235" y="328"/>
                        <a:pt x="232" y="326"/>
                        <a:pt x="209" y="331"/>
                      </a:cubicBezTo>
                      <a:cubicBezTo>
                        <a:pt x="197" y="334"/>
                        <a:pt x="185" y="337"/>
                        <a:pt x="178" y="321"/>
                      </a:cubicBezTo>
                      <a:cubicBezTo>
                        <a:pt x="175" y="312"/>
                        <a:pt x="167" y="313"/>
                        <a:pt x="160" y="318"/>
                      </a:cubicBezTo>
                      <a:cubicBezTo>
                        <a:pt x="156" y="322"/>
                        <a:pt x="152" y="326"/>
                        <a:pt x="147" y="329"/>
                      </a:cubicBezTo>
                      <a:cubicBezTo>
                        <a:pt x="147" y="329"/>
                        <a:pt x="147" y="329"/>
                        <a:pt x="147" y="329"/>
                      </a:cubicBezTo>
                      <a:cubicBezTo>
                        <a:pt x="138" y="335"/>
                        <a:pt x="130" y="344"/>
                        <a:pt x="120" y="350"/>
                      </a:cubicBezTo>
                      <a:cubicBezTo>
                        <a:pt x="113" y="355"/>
                        <a:pt x="106" y="358"/>
                        <a:pt x="98" y="354"/>
                      </a:cubicBezTo>
                      <a:cubicBezTo>
                        <a:pt x="92" y="350"/>
                        <a:pt x="86" y="345"/>
                        <a:pt x="80" y="341"/>
                      </a:cubicBezTo>
                      <a:cubicBezTo>
                        <a:pt x="63" y="330"/>
                        <a:pt x="55" y="312"/>
                        <a:pt x="43" y="297"/>
                      </a:cubicBezTo>
                      <a:cubicBezTo>
                        <a:pt x="33" y="286"/>
                        <a:pt x="24" y="275"/>
                        <a:pt x="9" y="271"/>
                      </a:cubicBezTo>
                      <a:cubicBezTo>
                        <a:pt x="9" y="271"/>
                        <a:pt x="8" y="270"/>
                        <a:pt x="7" y="269"/>
                      </a:cubicBezTo>
                      <a:cubicBezTo>
                        <a:pt x="10" y="242"/>
                        <a:pt x="0" y="216"/>
                        <a:pt x="1" y="189"/>
                      </a:cubicBezTo>
                      <a:cubicBezTo>
                        <a:pt x="2" y="175"/>
                        <a:pt x="13" y="167"/>
                        <a:pt x="26" y="170"/>
                      </a:cubicBezTo>
                      <a:cubicBezTo>
                        <a:pt x="39" y="173"/>
                        <a:pt x="48" y="181"/>
                        <a:pt x="52" y="193"/>
                      </a:cubicBezTo>
                      <a:cubicBezTo>
                        <a:pt x="58" y="210"/>
                        <a:pt x="69" y="202"/>
                        <a:pt x="74" y="195"/>
                      </a:cubicBezTo>
                      <a:cubicBezTo>
                        <a:pt x="85" y="180"/>
                        <a:pt x="97" y="168"/>
                        <a:pt x="111" y="156"/>
                      </a:cubicBezTo>
                      <a:cubicBezTo>
                        <a:pt x="120" y="149"/>
                        <a:pt x="113" y="135"/>
                        <a:pt x="115" y="125"/>
                      </a:cubicBezTo>
                      <a:cubicBezTo>
                        <a:pt x="129" y="121"/>
                        <a:pt x="126" y="110"/>
                        <a:pt x="124" y="100"/>
                      </a:cubicBezTo>
                      <a:cubicBezTo>
                        <a:pt x="124" y="97"/>
                        <a:pt x="119" y="93"/>
                        <a:pt x="120" y="91"/>
                      </a:cubicBezTo>
                      <a:cubicBezTo>
                        <a:pt x="139" y="64"/>
                        <a:pt x="121" y="38"/>
                        <a:pt x="118" y="11"/>
                      </a:cubicBezTo>
                      <a:cubicBezTo>
                        <a:pt x="117" y="4"/>
                        <a:pt x="119" y="1"/>
                        <a:pt x="124" y="1"/>
                      </a:cubicBezTo>
                      <a:cubicBezTo>
                        <a:pt x="153" y="0"/>
                        <a:pt x="182" y="3"/>
                        <a:pt x="211" y="9"/>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97" name="9Slide.vn 42">
                  <a:extLst>
                    <a:ext uri="{FF2B5EF4-FFF2-40B4-BE49-F238E27FC236}">
                      <a16:creationId xmlns:a16="http://schemas.microsoft.com/office/drawing/2014/main" xmlns="" id="{811A41D3-8D66-AA1E-105F-005E9A1FE204}"/>
                    </a:ext>
                  </a:extLst>
                </p:cNvPr>
                <p:cNvSpPr>
                  <a:spLocks/>
                </p:cNvSpPr>
                <p:nvPr>
                  <p:custDataLst>
                    <p:tags r:id="rId81"/>
                  </p:custDataLst>
                </p:nvPr>
              </p:nvSpPr>
              <p:spPr bwMode="auto">
                <a:xfrm>
                  <a:off x="7164146" y="3982263"/>
                  <a:ext cx="247665" cy="462019"/>
                </a:xfrm>
                <a:custGeom>
                  <a:avLst/>
                  <a:gdLst>
                    <a:gd name="T0" fmla="*/ 209 w 231"/>
                    <a:gd name="T1" fmla="*/ 236 h 431"/>
                    <a:gd name="T2" fmla="*/ 222 w 231"/>
                    <a:gd name="T3" fmla="*/ 323 h 431"/>
                    <a:gd name="T4" fmla="*/ 231 w 231"/>
                    <a:gd name="T5" fmla="*/ 343 h 431"/>
                    <a:gd name="T6" fmla="*/ 211 w 231"/>
                    <a:gd name="T7" fmla="*/ 337 h 431"/>
                    <a:gd name="T8" fmla="*/ 209 w 231"/>
                    <a:gd name="T9" fmla="*/ 358 h 431"/>
                    <a:gd name="T10" fmla="*/ 207 w 231"/>
                    <a:gd name="T11" fmla="*/ 362 h 431"/>
                    <a:gd name="T12" fmla="*/ 181 w 231"/>
                    <a:gd name="T13" fmla="*/ 374 h 431"/>
                    <a:gd name="T14" fmla="*/ 160 w 231"/>
                    <a:gd name="T15" fmla="*/ 399 h 431"/>
                    <a:gd name="T16" fmla="*/ 136 w 231"/>
                    <a:gd name="T17" fmla="*/ 419 h 431"/>
                    <a:gd name="T18" fmla="*/ 104 w 231"/>
                    <a:gd name="T19" fmla="*/ 420 h 431"/>
                    <a:gd name="T20" fmla="*/ 83 w 231"/>
                    <a:gd name="T21" fmla="*/ 415 h 431"/>
                    <a:gd name="T22" fmla="*/ 73 w 231"/>
                    <a:gd name="T23" fmla="*/ 371 h 431"/>
                    <a:gd name="T24" fmla="*/ 62 w 231"/>
                    <a:gd name="T25" fmla="*/ 313 h 431"/>
                    <a:gd name="T26" fmla="*/ 49 w 231"/>
                    <a:gd name="T27" fmla="*/ 262 h 431"/>
                    <a:gd name="T28" fmla="*/ 32 w 231"/>
                    <a:gd name="T29" fmla="*/ 217 h 431"/>
                    <a:gd name="T30" fmla="*/ 20 w 231"/>
                    <a:gd name="T31" fmla="*/ 181 h 431"/>
                    <a:gd name="T32" fmla="*/ 12 w 231"/>
                    <a:gd name="T33" fmla="*/ 151 h 431"/>
                    <a:gd name="T34" fmla="*/ 1 w 231"/>
                    <a:gd name="T35" fmla="*/ 107 h 431"/>
                    <a:gd name="T36" fmla="*/ 5 w 231"/>
                    <a:gd name="T37" fmla="*/ 55 h 431"/>
                    <a:gd name="T38" fmla="*/ 32 w 231"/>
                    <a:gd name="T39" fmla="*/ 42 h 431"/>
                    <a:gd name="T40" fmla="*/ 48 w 231"/>
                    <a:gd name="T41" fmla="*/ 33 h 431"/>
                    <a:gd name="T42" fmla="*/ 77 w 231"/>
                    <a:gd name="T43" fmla="*/ 11 h 431"/>
                    <a:gd name="T44" fmla="*/ 97 w 231"/>
                    <a:gd name="T45" fmla="*/ 7 h 431"/>
                    <a:gd name="T46" fmla="*/ 131 w 231"/>
                    <a:gd name="T47" fmla="*/ 24 h 431"/>
                    <a:gd name="T48" fmla="*/ 135 w 231"/>
                    <a:gd name="T49" fmla="*/ 28 h 431"/>
                    <a:gd name="T50" fmla="*/ 150 w 231"/>
                    <a:gd name="T51" fmla="*/ 57 h 431"/>
                    <a:gd name="T52" fmla="*/ 161 w 231"/>
                    <a:gd name="T53" fmla="*/ 81 h 431"/>
                    <a:gd name="T54" fmla="*/ 169 w 231"/>
                    <a:gd name="T55" fmla="*/ 125 h 431"/>
                    <a:gd name="T56" fmla="*/ 175 w 231"/>
                    <a:gd name="T57" fmla="*/ 140 h 431"/>
                    <a:gd name="T58" fmla="*/ 188 w 231"/>
                    <a:gd name="T59" fmla="*/ 179 h 431"/>
                    <a:gd name="T60" fmla="*/ 193 w 231"/>
                    <a:gd name="T61" fmla="*/ 194 h 431"/>
                    <a:gd name="T62" fmla="*/ 198 w 231"/>
                    <a:gd name="T63" fmla="*/ 219 h 431"/>
                    <a:gd name="T64" fmla="*/ 209 w 231"/>
                    <a:gd name="T65" fmla="*/ 236 h 431"/>
                    <a:gd name="T66" fmla="*/ 209 w 231"/>
                    <a:gd name="T67" fmla="*/ 23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1" h="431">
                      <a:moveTo>
                        <a:pt x="209" y="236"/>
                      </a:moveTo>
                      <a:cubicBezTo>
                        <a:pt x="210" y="265"/>
                        <a:pt x="226" y="293"/>
                        <a:pt x="222" y="323"/>
                      </a:cubicBezTo>
                      <a:cubicBezTo>
                        <a:pt x="221" y="330"/>
                        <a:pt x="231" y="335"/>
                        <a:pt x="231" y="343"/>
                      </a:cubicBezTo>
                      <a:cubicBezTo>
                        <a:pt x="223" y="345"/>
                        <a:pt x="219" y="330"/>
                        <a:pt x="211" y="337"/>
                      </a:cubicBezTo>
                      <a:cubicBezTo>
                        <a:pt x="206" y="342"/>
                        <a:pt x="206" y="351"/>
                        <a:pt x="209" y="358"/>
                      </a:cubicBezTo>
                      <a:cubicBezTo>
                        <a:pt x="209" y="359"/>
                        <a:pt x="208" y="361"/>
                        <a:pt x="207" y="362"/>
                      </a:cubicBezTo>
                      <a:cubicBezTo>
                        <a:pt x="191" y="350"/>
                        <a:pt x="188" y="364"/>
                        <a:pt x="181" y="374"/>
                      </a:cubicBezTo>
                      <a:cubicBezTo>
                        <a:pt x="176" y="383"/>
                        <a:pt x="164" y="387"/>
                        <a:pt x="160" y="399"/>
                      </a:cubicBezTo>
                      <a:cubicBezTo>
                        <a:pt x="157" y="408"/>
                        <a:pt x="143" y="409"/>
                        <a:pt x="136" y="419"/>
                      </a:cubicBezTo>
                      <a:cubicBezTo>
                        <a:pt x="131" y="426"/>
                        <a:pt x="116" y="431"/>
                        <a:pt x="104" y="420"/>
                      </a:cubicBezTo>
                      <a:cubicBezTo>
                        <a:pt x="98" y="415"/>
                        <a:pt x="84" y="422"/>
                        <a:pt x="83" y="415"/>
                      </a:cubicBezTo>
                      <a:cubicBezTo>
                        <a:pt x="80" y="400"/>
                        <a:pt x="70" y="385"/>
                        <a:pt x="73" y="371"/>
                      </a:cubicBezTo>
                      <a:cubicBezTo>
                        <a:pt x="77" y="349"/>
                        <a:pt x="74" y="332"/>
                        <a:pt x="62" y="313"/>
                      </a:cubicBezTo>
                      <a:cubicBezTo>
                        <a:pt x="52" y="299"/>
                        <a:pt x="41" y="283"/>
                        <a:pt x="49" y="262"/>
                      </a:cubicBezTo>
                      <a:cubicBezTo>
                        <a:pt x="57" y="243"/>
                        <a:pt x="44" y="229"/>
                        <a:pt x="32" y="217"/>
                      </a:cubicBezTo>
                      <a:cubicBezTo>
                        <a:pt x="21" y="207"/>
                        <a:pt x="16" y="197"/>
                        <a:pt x="20" y="181"/>
                      </a:cubicBezTo>
                      <a:cubicBezTo>
                        <a:pt x="23" y="171"/>
                        <a:pt x="16" y="159"/>
                        <a:pt x="12" y="151"/>
                      </a:cubicBezTo>
                      <a:cubicBezTo>
                        <a:pt x="6" y="136"/>
                        <a:pt x="2" y="119"/>
                        <a:pt x="1" y="107"/>
                      </a:cubicBezTo>
                      <a:cubicBezTo>
                        <a:pt x="0" y="91"/>
                        <a:pt x="1" y="72"/>
                        <a:pt x="5" y="55"/>
                      </a:cubicBezTo>
                      <a:cubicBezTo>
                        <a:pt x="7" y="48"/>
                        <a:pt x="16" y="34"/>
                        <a:pt x="32" y="42"/>
                      </a:cubicBezTo>
                      <a:cubicBezTo>
                        <a:pt x="33" y="43"/>
                        <a:pt x="49" y="42"/>
                        <a:pt x="48" y="33"/>
                      </a:cubicBezTo>
                      <a:cubicBezTo>
                        <a:pt x="45" y="8"/>
                        <a:pt x="65" y="13"/>
                        <a:pt x="77" y="11"/>
                      </a:cubicBezTo>
                      <a:cubicBezTo>
                        <a:pt x="84" y="10"/>
                        <a:pt x="90" y="12"/>
                        <a:pt x="97" y="7"/>
                      </a:cubicBezTo>
                      <a:cubicBezTo>
                        <a:pt x="106" y="0"/>
                        <a:pt x="129" y="12"/>
                        <a:pt x="131" y="24"/>
                      </a:cubicBezTo>
                      <a:cubicBezTo>
                        <a:pt x="131" y="28"/>
                        <a:pt x="133" y="27"/>
                        <a:pt x="135" y="28"/>
                      </a:cubicBezTo>
                      <a:cubicBezTo>
                        <a:pt x="143" y="36"/>
                        <a:pt x="150" y="44"/>
                        <a:pt x="150" y="57"/>
                      </a:cubicBezTo>
                      <a:cubicBezTo>
                        <a:pt x="150" y="65"/>
                        <a:pt x="153" y="75"/>
                        <a:pt x="161" y="81"/>
                      </a:cubicBezTo>
                      <a:cubicBezTo>
                        <a:pt x="175" y="93"/>
                        <a:pt x="166" y="110"/>
                        <a:pt x="169" y="125"/>
                      </a:cubicBezTo>
                      <a:cubicBezTo>
                        <a:pt x="170" y="131"/>
                        <a:pt x="170" y="136"/>
                        <a:pt x="175" y="140"/>
                      </a:cubicBezTo>
                      <a:cubicBezTo>
                        <a:pt x="188" y="150"/>
                        <a:pt x="192" y="165"/>
                        <a:pt x="188" y="179"/>
                      </a:cubicBezTo>
                      <a:cubicBezTo>
                        <a:pt x="187" y="187"/>
                        <a:pt x="189" y="190"/>
                        <a:pt x="193" y="194"/>
                      </a:cubicBezTo>
                      <a:cubicBezTo>
                        <a:pt x="200" y="201"/>
                        <a:pt x="211" y="206"/>
                        <a:pt x="198" y="219"/>
                      </a:cubicBezTo>
                      <a:cubicBezTo>
                        <a:pt x="194" y="223"/>
                        <a:pt x="198" y="235"/>
                        <a:pt x="209" y="236"/>
                      </a:cubicBezTo>
                      <a:cubicBezTo>
                        <a:pt x="209" y="236"/>
                        <a:pt x="209" y="236"/>
                        <a:pt x="209" y="236"/>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98" name="9Slide.vn 43">
                  <a:extLst>
                    <a:ext uri="{FF2B5EF4-FFF2-40B4-BE49-F238E27FC236}">
                      <a16:creationId xmlns:a16="http://schemas.microsoft.com/office/drawing/2014/main" xmlns="" id="{BC29E461-64B3-2890-76E6-5FD87A9282FD}"/>
                    </a:ext>
                  </a:extLst>
                </p:cNvPr>
                <p:cNvSpPr>
                  <a:spLocks/>
                </p:cNvSpPr>
                <p:nvPr>
                  <p:custDataLst>
                    <p:tags r:id="rId82"/>
                  </p:custDataLst>
                </p:nvPr>
              </p:nvSpPr>
              <p:spPr bwMode="auto">
                <a:xfrm>
                  <a:off x="6455911" y="5210449"/>
                  <a:ext cx="314289" cy="369325"/>
                </a:xfrm>
                <a:custGeom>
                  <a:avLst/>
                  <a:gdLst>
                    <a:gd name="T0" fmla="*/ 221 w 293"/>
                    <a:gd name="T1" fmla="*/ 288 h 345"/>
                    <a:gd name="T2" fmla="*/ 193 w 293"/>
                    <a:gd name="T3" fmla="*/ 288 h 345"/>
                    <a:gd name="T4" fmla="*/ 146 w 293"/>
                    <a:gd name="T5" fmla="*/ 278 h 345"/>
                    <a:gd name="T6" fmla="*/ 128 w 293"/>
                    <a:gd name="T7" fmla="*/ 305 h 345"/>
                    <a:gd name="T8" fmla="*/ 114 w 293"/>
                    <a:gd name="T9" fmla="*/ 316 h 345"/>
                    <a:gd name="T10" fmla="*/ 81 w 293"/>
                    <a:gd name="T11" fmla="*/ 336 h 345"/>
                    <a:gd name="T12" fmla="*/ 68 w 293"/>
                    <a:gd name="T13" fmla="*/ 340 h 345"/>
                    <a:gd name="T14" fmla="*/ 53 w 293"/>
                    <a:gd name="T15" fmla="*/ 332 h 345"/>
                    <a:gd name="T16" fmla="*/ 53 w 293"/>
                    <a:gd name="T17" fmla="*/ 332 h 345"/>
                    <a:gd name="T18" fmla="*/ 35 w 293"/>
                    <a:gd name="T19" fmla="*/ 325 h 345"/>
                    <a:gd name="T20" fmla="*/ 9 w 293"/>
                    <a:gd name="T21" fmla="*/ 316 h 345"/>
                    <a:gd name="T22" fmla="*/ 9 w 293"/>
                    <a:gd name="T23" fmla="*/ 316 h 345"/>
                    <a:gd name="T24" fmla="*/ 26 w 293"/>
                    <a:gd name="T25" fmla="*/ 280 h 345"/>
                    <a:gd name="T26" fmla="*/ 39 w 293"/>
                    <a:gd name="T27" fmla="*/ 255 h 345"/>
                    <a:gd name="T28" fmla="*/ 16 w 293"/>
                    <a:gd name="T29" fmla="*/ 226 h 345"/>
                    <a:gd name="T30" fmla="*/ 10 w 293"/>
                    <a:gd name="T31" fmla="*/ 199 h 345"/>
                    <a:gd name="T32" fmla="*/ 25 w 293"/>
                    <a:gd name="T33" fmla="*/ 188 h 345"/>
                    <a:gd name="T34" fmla="*/ 63 w 293"/>
                    <a:gd name="T35" fmla="*/ 182 h 345"/>
                    <a:gd name="T36" fmla="*/ 70 w 293"/>
                    <a:gd name="T37" fmla="*/ 130 h 345"/>
                    <a:gd name="T38" fmla="*/ 58 w 293"/>
                    <a:gd name="T39" fmla="*/ 118 h 345"/>
                    <a:gd name="T40" fmla="*/ 76 w 293"/>
                    <a:gd name="T41" fmla="*/ 88 h 345"/>
                    <a:gd name="T42" fmla="*/ 119 w 293"/>
                    <a:gd name="T43" fmla="*/ 34 h 345"/>
                    <a:gd name="T44" fmla="*/ 151 w 293"/>
                    <a:gd name="T45" fmla="*/ 16 h 345"/>
                    <a:gd name="T46" fmla="*/ 207 w 293"/>
                    <a:gd name="T47" fmla="*/ 7 h 345"/>
                    <a:gd name="T48" fmla="*/ 209 w 293"/>
                    <a:gd name="T49" fmla="*/ 0 h 345"/>
                    <a:gd name="T50" fmla="*/ 240 w 293"/>
                    <a:gd name="T51" fmla="*/ 20 h 345"/>
                    <a:gd name="T52" fmla="*/ 247 w 293"/>
                    <a:gd name="T53" fmla="*/ 28 h 345"/>
                    <a:gd name="T54" fmla="*/ 253 w 293"/>
                    <a:gd name="T55" fmla="*/ 50 h 345"/>
                    <a:gd name="T56" fmla="*/ 268 w 293"/>
                    <a:gd name="T57" fmla="*/ 87 h 345"/>
                    <a:gd name="T58" fmla="*/ 261 w 293"/>
                    <a:gd name="T59" fmla="*/ 116 h 345"/>
                    <a:gd name="T60" fmla="*/ 239 w 293"/>
                    <a:gd name="T61" fmla="*/ 153 h 345"/>
                    <a:gd name="T62" fmla="*/ 231 w 293"/>
                    <a:gd name="T63" fmla="*/ 172 h 345"/>
                    <a:gd name="T64" fmla="*/ 236 w 293"/>
                    <a:gd name="T65" fmla="*/ 188 h 345"/>
                    <a:gd name="T66" fmla="*/ 266 w 293"/>
                    <a:gd name="T67" fmla="*/ 201 h 345"/>
                    <a:gd name="T68" fmla="*/ 280 w 293"/>
                    <a:gd name="T69" fmla="*/ 239 h 345"/>
                    <a:gd name="T70" fmla="*/ 280 w 293"/>
                    <a:gd name="T71" fmla="*/ 267 h 345"/>
                    <a:gd name="T72" fmla="*/ 257 w 293"/>
                    <a:gd name="T73" fmla="*/ 270 h 345"/>
                    <a:gd name="T74" fmla="*/ 241 w 293"/>
                    <a:gd name="T75" fmla="*/ 272 h 345"/>
                    <a:gd name="T76" fmla="*/ 239 w 293"/>
                    <a:gd name="T77" fmla="*/ 274 h 345"/>
                    <a:gd name="T78" fmla="*/ 224 w 293"/>
                    <a:gd name="T79" fmla="*/ 287 h 345"/>
                    <a:gd name="T80" fmla="*/ 221 w 293"/>
                    <a:gd name="T81" fmla="*/ 288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3" h="345">
                      <a:moveTo>
                        <a:pt x="221" y="288"/>
                      </a:moveTo>
                      <a:cubicBezTo>
                        <a:pt x="212" y="297"/>
                        <a:pt x="205" y="293"/>
                        <a:pt x="193" y="288"/>
                      </a:cubicBezTo>
                      <a:cubicBezTo>
                        <a:pt x="179" y="281"/>
                        <a:pt x="162" y="277"/>
                        <a:pt x="146" y="278"/>
                      </a:cubicBezTo>
                      <a:cubicBezTo>
                        <a:pt x="134" y="279"/>
                        <a:pt x="127" y="290"/>
                        <a:pt x="128" y="305"/>
                      </a:cubicBezTo>
                      <a:cubicBezTo>
                        <a:pt x="129" y="311"/>
                        <a:pt x="124" y="317"/>
                        <a:pt x="114" y="316"/>
                      </a:cubicBezTo>
                      <a:cubicBezTo>
                        <a:pt x="99" y="315"/>
                        <a:pt x="86" y="320"/>
                        <a:pt x="81" y="336"/>
                      </a:cubicBezTo>
                      <a:cubicBezTo>
                        <a:pt x="79" y="345"/>
                        <a:pt x="73" y="343"/>
                        <a:pt x="68" y="340"/>
                      </a:cubicBezTo>
                      <a:cubicBezTo>
                        <a:pt x="63" y="337"/>
                        <a:pt x="60" y="330"/>
                        <a:pt x="53" y="332"/>
                      </a:cubicBezTo>
                      <a:cubicBezTo>
                        <a:pt x="53" y="332"/>
                        <a:pt x="53" y="332"/>
                        <a:pt x="53" y="332"/>
                      </a:cubicBezTo>
                      <a:cubicBezTo>
                        <a:pt x="49" y="324"/>
                        <a:pt x="45" y="319"/>
                        <a:pt x="35" y="325"/>
                      </a:cubicBezTo>
                      <a:cubicBezTo>
                        <a:pt x="24" y="331"/>
                        <a:pt x="17" y="321"/>
                        <a:pt x="9" y="316"/>
                      </a:cubicBezTo>
                      <a:cubicBezTo>
                        <a:pt x="9" y="316"/>
                        <a:pt x="9" y="316"/>
                        <a:pt x="9" y="316"/>
                      </a:cubicBezTo>
                      <a:cubicBezTo>
                        <a:pt x="0" y="299"/>
                        <a:pt x="7" y="285"/>
                        <a:pt x="26" y="280"/>
                      </a:cubicBezTo>
                      <a:cubicBezTo>
                        <a:pt x="45" y="276"/>
                        <a:pt x="48" y="271"/>
                        <a:pt x="39" y="255"/>
                      </a:cubicBezTo>
                      <a:cubicBezTo>
                        <a:pt x="33" y="244"/>
                        <a:pt x="28" y="232"/>
                        <a:pt x="16" y="226"/>
                      </a:cubicBezTo>
                      <a:cubicBezTo>
                        <a:pt x="5" y="220"/>
                        <a:pt x="9" y="209"/>
                        <a:pt x="10" y="199"/>
                      </a:cubicBezTo>
                      <a:cubicBezTo>
                        <a:pt x="11" y="190"/>
                        <a:pt x="16" y="187"/>
                        <a:pt x="25" y="188"/>
                      </a:cubicBezTo>
                      <a:cubicBezTo>
                        <a:pt x="38" y="186"/>
                        <a:pt x="50" y="199"/>
                        <a:pt x="63" y="182"/>
                      </a:cubicBezTo>
                      <a:cubicBezTo>
                        <a:pt x="75" y="167"/>
                        <a:pt x="82" y="145"/>
                        <a:pt x="70" y="130"/>
                      </a:cubicBezTo>
                      <a:cubicBezTo>
                        <a:pt x="66" y="125"/>
                        <a:pt x="54" y="126"/>
                        <a:pt x="58" y="118"/>
                      </a:cubicBezTo>
                      <a:cubicBezTo>
                        <a:pt x="63" y="108"/>
                        <a:pt x="65" y="95"/>
                        <a:pt x="76" y="88"/>
                      </a:cubicBezTo>
                      <a:cubicBezTo>
                        <a:pt x="97" y="75"/>
                        <a:pt x="119" y="65"/>
                        <a:pt x="119" y="34"/>
                      </a:cubicBezTo>
                      <a:cubicBezTo>
                        <a:pt x="120" y="29"/>
                        <a:pt x="136" y="16"/>
                        <a:pt x="151" y="16"/>
                      </a:cubicBezTo>
                      <a:cubicBezTo>
                        <a:pt x="170" y="15"/>
                        <a:pt x="189" y="10"/>
                        <a:pt x="207" y="7"/>
                      </a:cubicBezTo>
                      <a:cubicBezTo>
                        <a:pt x="208" y="6"/>
                        <a:pt x="208" y="2"/>
                        <a:pt x="209" y="0"/>
                      </a:cubicBezTo>
                      <a:cubicBezTo>
                        <a:pt x="216" y="11"/>
                        <a:pt x="224" y="20"/>
                        <a:pt x="240" y="20"/>
                      </a:cubicBezTo>
                      <a:cubicBezTo>
                        <a:pt x="244" y="20"/>
                        <a:pt x="249" y="22"/>
                        <a:pt x="247" y="28"/>
                      </a:cubicBezTo>
                      <a:cubicBezTo>
                        <a:pt x="241" y="42"/>
                        <a:pt x="245" y="39"/>
                        <a:pt x="253" y="50"/>
                      </a:cubicBezTo>
                      <a:cubicBezTo>
                        <a:pt x="261" y="59"/>
                        <a:pt x="280" y="68"/>
                        <a:pt x="268" y="87"/>
                      </a:cubicBezTo>
                      <a:cubicBezTo>
                        <a:pt x="263" y="95"/>
                        <a:pt x="263" y="107"/>
                        <a:pt x="261" y="116"/>
                      </a:cubicBezTo>
                      <a:cubicBezTo>
                        <a:pt x="244" y="122"/>
                        <a:pt x="239" y="141"/>
                        <a:pt x="239" y="153"/>
                      </a:cubicBezTo>
                      <a:cubicBezTo>
                        <a:pt x="239" y="164"/>
                        <a:pt x="235" y="167"/>
                        <a:pt x="231" y="172"/>
                      </a:cubicBezTo>
                      <a:cubicBezTo>
                        <a:pt x="223" y="181"/>
                        <a:pt x="226" y="186"/>
                        <a:pt x="236" y="188"/>
                      </a:cubicBezTo>
                      <a:cubicBezTo>
                        <a:pt x="247" y="189"/>
                        <a:pt x="257" y="195"/>
                        <a:pt x="266" y="201"/>
                      </a:cubicBezTo>
                      <a:cubicBezTo>
                        <a:pt x="279" y="209"/>
                        <a:pt x="280" y="225"/>
                        <a:pt x="280" y="239"/>
                      </a:cubicBezTo>
                      <a:cubicBezTo>
                        <a:pt x="280" y="248"/>
                        <a:pt x="293" y="259"/>
                        <a:pt x="280" y="267"/>
                      </a:cubicBezTo>
                      <a:cubicBezTo>
                        <a:pt x="273" y="272"/>
                        <a:pt x="267" y="281"/>
                        <a:pt x="257" y="270"/>
                      </a:cubicBezTo>
                      <a:cubicBezTo>
                        <a:pt x="252" y="266"/>
                        <a:pt x="245" y="261"/>
                        <a:pt x="241" y="272"/>
                      </a:cubicBezTo>
                      <a:cubicBezTo>
                        <a:pt x="240" y="273"/>
                        <a:pt x="240" y="274"/>
                        <a:pt x="239" y="274"/>
                      </a:cubicBezTo>
                      <a:cubicBezTo>
                        <a:pt x="235" y="279"/>
                        <a:pt x="230" y="284"/>
                        <a:pt x="224" y="287"/>
                      </a:cubicBezTo>
                      <a:cubicBezTo>
                        <a:pt x="223" y="287"/>
                        <a:pt x="222" y="288"/>
                        <a:pt x="221" y="288"/>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99" name="9Slide.vn 44">
                  <a:extLst>
                    <a:ext uri="{FF2B5EF4-FFF2-40B4-BE49-F238E27FC236}">
                      <a16:creationId xmlns:a16="http://schemas.microsoft.com/office/drawing/2014/main" xmlns="" id="{C3877425-604A-EB76-2D42-0CAB0BEBC0F3}"/>
                    </a:ext>
                  </a:extLst>
                </p:cNvPr>
                <p:cNvSpPr>
                  <a:spLocks/>
                </p:cNvSpPr>
                <p:nvPr>
                  <p:custDataLst>
                    <p:tags r:id="rId83"/>
                  </p:custDataLst>
                </p:nvPr>
              </p:nvSpPr>
              <p:spPr bwMode="auto">
                <a:xfrm>
                  <a:off x="7016416" y="3712873"/>
                  <a:ext cx="312840" cy="330220"/>
                </a:xfrm>
                <a:custGeom>
                  <a:avLst/>
                  <a:gdLst>
                    <a:gd name="T0" fmla="*/ 286 w 292"/>
                    <a:gd name="T1" fmla="*/ 274 h 308"/>
                    <a:gd name="T2" fmla="*/ 174 w 292"/>
                    <a:gd name="T3" fmla="*/ 272 h 308"/>
                    <a:gd name="T4" fmla="*/ 135 w 292"/>
                    <a:gd name="T5" fmla="*/ 305 h 308"/>
                    <a:gd name="T6" fmla="*/ 128 w 292"/>
                    <a:gd name="T7" fmla="*/ 306 h 308"/>
                    <a:gd name="T8" fmla="*/ 95 w 292"/>
                    <a:gd name="T9" fmla="*/ 275 h 308"/>
                    <a:gd name="T10" fmla="*/ 97 w 292"/>
                    <a:gd name="T11" fmla="*/ 244 h 308"/>
                    <a:gd name="T12" fmla="*/ 83 w 292"/>
                    <a:gd name="T13" fmla="*/ 214 h 308"/>
                    <a:gd name="T14" fmla="*/ 49 w 292"/>
                    <a:gd name="T15" fmla="*/ 182 h 308"/>
                    <a:gd name="T16" fmla="*/ 25 w 292"/>
                    <a:gd name="T17" fmla="*/ 159 h 308"/>
                    <a:gd name="T18" fmla="*/ 4 w 292"/>
                    <a:gd name="T19" fmla="*/ 121 h 308"/>
                    <a:gd name="T20" fmla="*/ 10 w 292"/>
                    <a:gd name="T21" fmla="*/ 102 h 308"/>
                    <a:gd name="T22" fmla="*/ 25 w 292"/>
                    <a:gd name="T23" fmla="*/ 56 h 308"/>
                    <a:gd name="T24" fmla="*/ 36 w 292"/>
                    <a:gd name="T25" fmla="*/ 39 h 308"/>
                    <a:gd name="T26" fmla="*/ 122 w 292"/>
                    <a:gd name="T27" fmla="*/ 20 h 308"/>
                    <a:gd name="T28" fmla="*/ 166 w 292"/>
                    <a:gd name="T29" fmla="*/ 8 h 308"/>
                    <a:gd name="T30" fmla="*/ 194 w 292"/>
                    <a:gd name="T31" fmla="*/ 1 h 308"/>
                    <a:gd name="T32" fmla="*/ 200 w 292"/>
                    <a:gd name="T33" fmla="*/ 2 h 308"/>
                    <a:gd name="T34" fmla="*/ 219 w 292"/>
                    <a:gd name="T35" fmla="*/ 36 h 308"/>
                    <a:gd name="T36" fmla="*/ 219 w 292"/>
                    <a:gd name="T37" fmla="*/ 38 h 308"/>
                    <a:gd name="T38" fmla="*/ 231 w 292"/>
                    <a:gd name="T39" fmla="*/ 110 h 308"/>
                    <a:gd name="T40" fmla="*/ 239 w 292"/>
                    <a:gd name="T41" fmla="*/ 136 h 308"/>
                    <a:gd name="T42" fmla="*/ 245 w 292"/>
                    <a:gd name="T43" fmla="*/ 168 h 308"/>
                    <a:gd name="T44" fmla="*/ 262 w 292"/>
                    <a:gd name="T45" fmla="*/ 215 h 308"/>
                    <a:gd name="T46" fmla="*/ 286 w 292"/>
                    <a:gd name="T47" fmla="*/ 27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2" h="308">
                      <a:moveTo>
                        <a:pt x="286" y="274"/>
                      </a:moveTo>
                      <a:cubicBezTo>
                        <a:pt x="258" y="234"/>
                        <a:pt x="198" y="246"/>
                        <a:pt x="174" y="272"/>
                      </a:cubicBezTo>
                      <a:cubicBezTo>
                        <a:pt x="162" y="285"/>
                        <a:pt x="142" y="287"/>
                        <a:pt x="135" y="305"/>
                      </a:cubicBezTo>
                      <a:cubicBezTo>
                        <a:pt x="134" y="307"/>
                        <a:pt x="130" y="308"/>
                        <a:pt x="128" y="306"/>
                      </a:cubicBezTo>
                      <a:cubicBezTo>
                        <a:pt x="122" y="289"/>
                        <a:pt x="104" y="286"/>
                        <a:pt x="95" y="275"/>
                      </a:cubicBezTo>
                      <a:cubicBezTo>
                        <a:pt x="90" y="269"/>
                        <a:pt x="95" y="254"/>
                        <a:pt x="97" y="244"/>
                      </a:cubicBezTo>
                      <a:cubicBezTo>
                        <a:pt x="100" y="229"/>
                        <a:pt x="98" y="222"/>
                        <a:pt x="83" y="214"/>
                      </a:cubicBezTo>
                      <a:cubicBezTo>
                        <a:pt x="69" y="208"/>
                        <a:pt x="53" y="203"/>
                        <a:pt x="49" y="182"/>
                      </a:cubicBezTo>
                      <a:cubicBezTo>
                        <a:pt x="48" y="174"/>
                        <a:pt x="33" y="166"/>
                        <a:pt x="25" y="159"/>
                      </a:cubicBezTo>
                      <a:cubicBezTo>
                        <a:pt x="11" y="149"/>
                        <a:pt x="11" y="133"/>
                        <a:pt x="4" y="121"/>
                      </a:cubicBezTo>
                      <a:cubicBezTo>
                        <a:pt x="0" y="115"/>
                        <a:pt x="5" y="107"/>
                        <a:pt x="10" y="102"/>
                      </a:cubicBezTo>
                      <a:cubicBezTo>
                        <a:pt x="23" y="89"/>
                        <a:pt x="25" y="73"/>
                        <a:pt x="25" y="56"/>
                      </a:cubicBezTo>
                      <a:cubicBezTo>
                        <a:pt x="26" y="47"/>
                        <a:pt x="28" y="39"/>
                        <a:pt x="36" y="39"/>
                      </a:cubicBezTo>
                      <a:cubicBezTo>
                        <a:pt x="67" y="39"/>
                        <a:pt x="94" y="29"/>
                        <a:pt x="122" y="20"/>
                      </a:cubicBezTo>
                      <a:cubicBezTo>
                        <a:pt x="137" y="16"/>
                        <a:pt x="152" y="14"/>
                        <a:pt x="166" y="8"/>
                      </a:cubicBezTo>
                      <a:cubicBezTo>
                        <a:pt x="174" y="4"/>
                        <a:pt x="186" y="7"/>
                        <a:pt x="194" y="1"/>
                      </a:cubicBezTo>
                      <a:cubicBezTo>
                        <a:pt x="197" y="0"/>
                        <a:pt x="200" y="0"/>
                        <a:pt x="200" y="2"/>
                      </a:cubicBezTo>
                      <a:cubicBezTo>
                        <a:pt x="201" y="17"/>
                        <a:pt x="216" y="23"/>
                        <a:pt x="219" y="36"/>
                      </a:cubicBezTo>
                      <a:cubicBezTo>
                        <a:pt x="219" y="37"/>
                        <a:pt x="219" y="38"/>
                        <a:pt x="219" y="38"/>
                      </a:cubicBezTo>
                      <a:cubicBezTo>
                        <a:pt x="240" y="59"/>
                        <a:pt x="221" y="87"/>
                        <a:pt x="231" y="110"/>
                      </a:cubicBezTo>
                      <a:cubicBezTo>
                        <a:pt x="234" y="118"/>
                        <a:pt x="235" y="127"/>
                        <a:pt x="239" y="136"/>
                      </a:cubicBezTo>
                      <a:cubicBezTo>
                        <a:pt x="244" y="146"/>
                        <a:pt x="242" y="163"/>
                        <a:pt x="245" y="168"/>
                      </a:cubicBezTo>
                      <a:cubicBezTo>
                        <a:pt x="254" y="183"/>
                        <a:pt x="254" y="200"/>
                        <a:pt x="262" y="215"/>
                      </a:cubicBezTo>
                      <a:cubicBezTo>
                        <a:pt x="272" y="234"/>
                        <a:pt x="292" y="248"/>
                        <a:pt x="286" y="274"/>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00" name="9Slide.vn 45">
                  <a:extLst>
                    <a:ext uri="{FF2B5EF4-FFF2-40B4-BE49-F238E27FC236}">
                      <a16:creationId xmlns:a16="http://schemas.microsoft.com/office/drawing/2014/main" xmlns="" id="{955C0749-0543-0E22-7CD2-D160D810D07A}"/>
                    </a:ext>
                  </a:extLst>
                </p:cNvPr>
                <p:cNvSpPr>
                  <a:spLocks/>
                </p:cNvSpPr>
                <p:nvPr>
                  <p:custDataLst>
                    <p:tags r:id="rId84"/>
                  </p:custDataLst>
                </p:nvPr>
              </p:nvSpPr>
              <p:spPr bwMode="auto">
                <a:xfrm>
                  <a:off x="7177180" y="4374761"/>
                  <a:ext cx="298357" cy="369325"/>
                </a:xfrm>
                <a:custGeom>
                  <a:avLst/>
                  <a:gdLst>
                    <a:gd name="T0" fmla="*/ 225 w 278"/>
                    <a:gd name="T1" fmla="*/ 222 h 344"/>
                    <a:gd name="T2" fmla="*/ 248 w 278"/>
                    <a:gd name="T3" fmla="*/ 249 h 344"/>
                    <a:gd name="T4" fmla="*/ 262 w 278"/>
                    <a:gd name="T5" fmla="*/ 270 h 344"/>
                    <a:gd name="T6" fmla="*/ 265 w 278"/>
                    <a:gd name="T7" fmla="*/ 302 h 344"/>
                    <a:gd name="T8" fmla="*/ 222 w 278"/>
                    <a:gd name="T9" fmla="*/ 306 h 344"/>
                    <a:gd name="T10" fmla="*/ 191 w 278"/>
                    <a:gd name="T11" fmla="*/ 310 h 344"/>
                    <a:gd name="T12" fmla="*/ 147 w 278"/>
                    <a:gd name="T13" fmla="*/ 337 h 344"/>
                    <a:gd name="T14" fmla="*/ 123 w 278"/>
                    <a:gd name="T15" fmla="*/ 342 h 344"/>
                    <a:gd name="T16" fmla="*/ 119 w 278"/>
                    <a:gd name="T17" fmla="*/ 329 h 344"/>
                    <a:gd name="T18" fmla="*/ 99 w 278"/>
                    <a:gd name="T19" fmla="*/ 315 h 344"/>
                    <a:gd name="T20" fmla="*/ 33 w 278"/>
                    <a:gd name="T21" fmla="*/ 274 h 344"/>
                    <a:gd name="T22" fmla="*/ 28 w 278"/>
                    <a:gd name="T23" fmla="*/ 268 h 344"/>
                    <a:gd name="T24" fmla="*/ 29 w 278"/>
                    <a:gd name="T25" fmla="*/ 244 h 344"/>
                    <a:gd name="T26" fmla="*/ 37 w 278"/>
                    <a:gd name="T27" fmla="*/ 217 h 344"/>
                    <a:gd name="T28" fmla="*/ 50 w 278"/>
                    <a:gd name="T29" fmla="*/ 201 h 344"/>
                    <a:gd name="T30" fmla="*/ 68 w 278"/>
                    <a:gd name="T31" fmla="*/ 135 h 344"/>
                    <a:gd name="T32" fmla="*/ 55 w 278"/>
                    <a:gd name="T33" fmla="*/ 91 h 344"/>
                    <a:gd name="T34" fmla="*/ 38 w 278"/>
                    <a:gd name="T35" fmla="*/ 80 h 344"/>
                    <a:gd name="T36" fmla="*/ 22 w 278"/>
                    <a:gd name="T37" fmla="*/ 80 h 344"/>
                    <a:gd name="T38" fmla="*/ 28 w 278"/>
                    <a:gd name="T39" fmla="*/ 61 h 344"/>
                    <a:gd name="T40" fmla="*/ 66 w 278"/>
                    <a:gd name="T41" fmla="*/ 57 h 344"/>
                    <a:gd name="T42" fmla="*/ 100 w 278"/>
                    <a:gd name="T43" fmla="*/ 65 h 344"/>
                    <a:gd name="T44" fmla="*/ 135 w 278"/>
                    <a:gd name="T45" fmla="*/ 54 h 344"/>
                    <a:gd name="T46" fmla="*/ 152 w 278"/>
                    <a:gd name="T47" fmla="*/ 46 h 344"/>
                    <a:gd name="T48" fmla="*/ 161 w 278"/>
                    <a:gd name="T49" fmla="*/ 41 h 344"/>
                    <a:gd name="T50" fmla="*/ 180 w 278"/>
                    <a:gd name="T51" fmla="*/ 12 h 344"/>
                    <a:gd name="T52" fmla="*/ 188 w 278"/>
                    <a:gd name="T53" fmla="*/ 2 h 344"/>
                    <a:gd name="T54" fmla="*/ 193 w 278"/>
                    <a:gd name="T55" fmla="*/ 17 h 344"/>
                    <a:gd name="T56" fmla="*/ 213 w 278"/>
                    <a:gd name="T57" fmla="*/ 46 h 344"/>
                    <a:gd name="T58" fmla="*/ 221 w 278"/>
                    <a:gd name="T59" fmla="*/ 79 h 344"/>
                    <a:gd name="T60" fmla="*/ 202 w 278"/>
                    <a:gd name="T61" fmla="*/ 81 h 344"/>
                    <a:gd name="T62" fmla="*/ 202 w 278"/>
                    <a:gd name="T63" fmla="*/ 81 h 344"/>
                    <a:gd name="T64" fmla="*/ 196 w 278"/>
                    <a:gd name="T65" fmla="*/ 100 h 344"/>
                    <a:gd name="T66" fmla="*/ 197 w 278"/>
                    <a:gd name="T67" fmla="*/ 114 h 344"/>
                    <a:gd name="T68" fmla="*/ 204 w 278"/>
                    <a:gd name="T69" fmla="*/ 129 h 344"/>
                    <a:gd name="T70" fmla="*/ 212 w 278"/>
                    <a:gd name="T71" fmla="*/ 145 h 344"/>
                    <a:gd name="T72" fmla="*/ 210 w 278"/>
                    <a:gd name="T73" fmla="*/ 160 h 344"/>
                    <a:gd name="T74" fmla="*/ 217 w 278"/>
                    <a:gd name="T75" fmla="*/ 183 h 344"/>
                    <a:gd name="T76" fmla="*/ 221 w 278"/>
                    <a:gd name="T77" fmla="*/ 196 h 344"/>
                    <a:gd name="T78" fmla="*/ 223 w 278"/>
                    <a:gd name="T79" fmla="*/ 209 h 344"/>
                    <a:gd name="T80" fmla="*/ 225 w 278"/>
                    <a:gd name="T81" fmla="*/ 22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8" h="344">
                      <a:moveTo>
                        <a:pt x="225" y="222"/>
                      </a:moveTo>
                      <a:cubicBezTo>
                        <a:pt x="226" y="236"/>
                        <a:pt x="240" y="241"/>
                        <a:pt x="248" y="249"/>
                      </a:cubicBezTo>
                      <a:cubicBezTo>
                        <a:pt x="254" y="255"/>
                        <a:pt x="261" y="262"/>
                        <a:pt x="262" y="270"/>
                      </a:cubicBezTo>
                      <a:cubicBezTo>
                        <a:pt x="264" y="280"/>
                        <a:pt x="278" y="290"/>
                        <a:pt x="265" y="302"/>
                      </a:cubicBezTo>
                      <a:cubicBezTo>
                        <a:pt x="249" y="288"/>
                        <a:pt x="236" y="301"/>
                        <a:pt x="222" y="306"/>
                      </a:cubicBezTo>
                      <a:cubicBezTo>
                        <a:pt x="212" y="310"/>
                        <a:pt x="201" y="307"/>
                        <a:pt x="191" y="310"/>
                      </a:cubicBezTo>
                      <a:cubicBezTo>
                        <a:pt x="175" y="316"/>
                        <a:pt x="159" y="323"/>
                        <a:pt x="147" y="337"/>
                      </a:cubicBezTo>
                      <a:cubicBezTo>
                        <a:pt x="142" y="344"/>
                        <a:pt x="131" y="343"/>
                        <a:pt x="123" y="342"/>
                      </a:cubicBezTo>
                      <a:cubicBezTo>
                        <a:pt x="112" y="340"/>
                        <a:pt x="121" y="332"/>
                        <a:pt x="119" y="329"/>
                      </a:cubicBezTo>
                      <a:cubicBezTo>
                        <a:pt x="116" y="321"/>
                        <a:pt x="107" y="314"/>
                        <a:pt x="99" y="315"/>
                      </a:cubicBezTo>
                      <a:cubicBezTo>
                        <a:pt x="67" y="316"/>
                        <a:pt x="52" y="291"/>
                        <a:pt x="33" y="274"/>
                      </a:cubicBezTo>
                      <a:cubicBezTo>
                        <a:pt x="31" y="272"/>
                        <a:pt x="30" y="268"/>
                        <a:pt x="28" y="268"/>
                      </a:cubicBezTo>
                      <a:cubicBezTo>
                        <a:pt x="0" y="259"/>
                        <a:pt x="16" y="252"/>
                        <a:pt x="29" y="244"/>
                      </a:cubicBezTo>
                      <a:cubicBezTo>
                        <a:pt x="39" y="238"/>
                        <a:pt x="34" y="226"/>
                        <a:pt x="37" y="217"/>
                      </a:cubicBezTo>
                      <a:cubicBezTo>
                        <a:pt x="40" y="211"/>
                        <a:pt x="38" y="204"/>
                        <a:pt x="50" y="201"/>
                      </a:cubicBezTo>
                      <a:cubicBezTo>
                        <a:pt x="71" y="196"/>
                        <a:pt x="81" y="152"/>
                        <a:pt x="68" y="135"/>
                      </a:cubicBezTo>
                      <a:cubicBezTo>
                        <a:pt x="58" y="122"/>
                        <a:pt x="41" y="112"/>
                        <a:pt x="55" y="91"/>
                      </a:cubicBezTo>
                      <a:cubicBezTo>
                        <a:pt x="57" y="88"/>
                        <a:pt x="47" y="75"/>
                        <a:pt x="38" y="80"/>
                      </a:cubicBezTo>
                      <a:cubicBezTo>
                        <a:pt x="32" y="83"/>
                        <a:pt x="27" y="77"/>
                        <a:pt x="22" y="80"/>
                      </a:cubicBezTo>
                      <a:cubicBezTo>
                        <a:pt x="24" y="74"/>
                        <a:pt x="22" y="67"/>
                        <a:pt x="28" y="61"/>
                      </a:cubicBezTo>
                      <a:cubicBezTo>
                        <a:pt x="42" y="44"/>
                        <a:pt x="48" y="43"/>
                        <a:pt x="66" y="57"/>
                      </a:cubicBezTo>
                      <a:cubicBezTo>
                        <a:pt x="76" y="64"/>
                        <a:pt x="88" y="58"/>
                        <a:pt x="100" y="65"/>
                      </a:cubicBezTo>
                      <a:cubicBezTo>
                        <a:pt x="112" y="73"/>
                        <a:pt x="125" y="64"/>
                        <a:pt x="135" y="54"/>
                      </a:cubicBezTo>
                      <a:cubicBezTo>
                        <a:pt x="140" y="50"/>
                        <a:pt x="145" y="47"/>
                        <a:pt x="152" y="46"/>
                      </a:cubicBezTo>
                      <a:cubicBezTo>
                        <a:pt x="155" y="46"/>
                        <a:pt x="161" y="48"/>
                        <a:pt x="161" y="41"/>
                      </a:cubicBezTo>
                      <a:cubicBezTo>
                        <a:pt x="160" y="27"/>
                        <a:pt x="169" y="19"/>
                        <a:pt x="180" y="12"/>
                      </a:cubicBezTo>
                      <a:cubicBezTo>
                        <a:pt x="183" y="10"/>
                        <a:pt x="179" y="0"/>
                        <a:pt x="188" y="2"/>
                      </a:cubicBezTo>
                      <a:cubicBezTo>
                        <a:pt x="198" y="4"/>
                        <a:pt x="193" y="12"/>
                        <a:pt x="193" y="17"/>
                      </a:cubicBezTo>
                      <a:cubicBezTo>
                        <a:pt x="193" y="32"/>
                        <a:pt x="202" y="39"/>
                        <a:pt x="213" y="46"/>
                      </a:cubicBezTo>
                      <a:cubicBezTo>
                        <a:pt x="211" y="58"/>
                        <a:pt x="206" y="72"/>
                        <a:pt x="221" y="79"/>
                      </a:cubicBezTo>
                      <a:cubicBezTo>
                        <a:pt x="215" y="89"/>
                        <a:pt x="207" y="64"/>
                        <a:pt x="202" y="81"/>
                      </a:cubicBezTo>
                      <a:cubicBezTo>
                        <a:pt x="202" y="81"/>
                        <a:pt x="202" y="81"/>
                        <a:pt x="202" y="81"/>
                      </a:cubicBezTo>
                      <a:cubicBezTo>
                        <a:pt x="188" y="87"/>
                        <a:pt x="189" y="87"/>
                        <a:pt x="196" y="100"/>
                      </a:cubicBezTo>
                      <a:cubicBezTo>
                        <a:pt x="198" y="104"/>
                        <a:pt x="198" y="110"/>
                        <a:pt x="197" y="114"/>
                      </a:cubicBezTo>
                      <a:cubicBezTo>
                        <a:pt x="192" y="123"/>
                        <a:pt x="199" y="129"/>
                        <a:pt x="204" y="129"/>
                      </a:cubicBezTo>
                      <a:cubicBezTo>
                        <a:pt x="217" y="131"/>
                        <a:pt x="208" y="140"/>
                        <a:pt x="212" y="145"/>
                      </a:cubicBezTo>
                      <a:cubicBezTo>
                        <a:pt x="197" y="149"/>
                        <a:pt x="209" y="160"/>
                        <a:pt x="210" y="160"/>
                      </a:cubicBezTo>
                      <a:cubicBezTo>
                        <a:pt x="224" y="165"/>
                        <a:pt x="218" y="175"/>
                        <a:pt x="217" y="183"/>
                      </a:cubicBezTo>
                      <a:cubicBezTo>
                        <a:pt x="217" y="188"/>
                        <a:pt x="211" y="193"/>
                        <a:pt x="221" y="196"/>
                      </a:cubicBezTo>
                      <a:cubicBezTo>
                        <a:pt x="226" y="198"/>
                        <a:pt x="228" y="205"/>
                        <a:pt x="223" y="209"/>
                      </a:cubicBezTo>
                      <a:cubicBezTo>
                        <a:pt x="214" y="216"/>
                        <a:pt x="221" y="218"/>
                        <a:pt x="225" y="222"/>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01" name="9Slide.vn 46">
                  <a:extLst>
                    <a:ext uri="{FF2B5EF4-FFF2-40B4-BE49-F238E27FC236}">
                      <a16:creationId xmlns:a16="http://schemas.microsoft.com/office/drawing/2014/main" xmlns="" id="{6ED19B31-BC00-D220-BA14-67B55D4D1AFB}"/>
                    </a:ext>
                  </a:extLst>
                </p:cNvPr>
                <p:cNvSpPr>
                  <a:spLocks/>
                </p:cNvSpPr>
                <p:nvPr>
                  <p:custDataLst>
                    <p:tags r:id="rId85"/>
                  </p:custDataLst>
                </p:nvPr>
              </p:nvSpPr>
              <p:spPr bwMode="auto">
                <a:xfrm>
                  <a:off x="6563088" y="3188577"/>
                  <a:ext cx="379463" cy="289667"/>
                </a:xfrm>
                <a:custGeom>
                  <a:avLst/>
                  <a:gdLst>
                    <a:gd name="T0" fmla="*/ 133 w 353"/>
                    <a:gd name="T1" fmla="*/ 239 h 270"/>
                    <a:gd name="T2" fmla="*/ 125 w 353"/>
                    <a:gd name="T3" fmla="*/ 237 h 270"/>
                    <a:gd name="T4" fmla="*/ 85 w 353"/>
                    <a:gd name="T5" fmla="*/ 217 h 270"/>
                    <a:gd name="T6" fmla="*/ 60 w 353"/>
                    <a:gd name="T7" fmla="*/ 207 h 270"/>
                    <a:gd name="T8" fmla="*/ 41 w 353"/>
                    <a:gd name="T9" fmla="*/ 193 h 270"/>
                    <a:gd name="T10" fmla="*/ 11 w 353"/>
                    <a:gd name="T11" fmla="*/ 154 h 270"/>
                    <a:gd name="T12" fmla="*/ 1 w 353"/>
                    <a:gd name="T13" fmla="*/ 144 h 270"/>
                    <a:gd name="T14" fmla="*/ 19 w 353"/>
                    <a:gd name="T15" fmla="*/ 117 h 270"/>
                    <a:gd name="T16" fmla="*/ 26 w 353"/>
                    <a:gd name="T17" fmla="*/ 90 h 270"/>
                    <a:gd name="T18" fmla="*/ 17 w 353"/>
                    <a:gd name="T19" fmla="*/ 74 h 270"/>
                    <a:gd name="T20" fmla="*/ 86 w 353"/>
                    <a:gd name="T21" fmla="*/ 62 h 270"/>
                    <a:gd name="T22" fmla="*/ 104 w 353"/>
                    <a:gd name="T23" fmla="*/ 37 h 270"/>
                    <a:gd name="T24" fmla="*/ 120 w 353"/>
                    <a:gd name="T25" fmla="*/ 1 h 270"/>
                    <a:gd name="T26" fmla="*/ 125 w 353"/>
                    <a:gd name="T27" fmla="*/ 3 h 270"/>
                    <a:gd name="T28" fmla="*/ 137 w 353"/>
                    <a:gd name="T29" fmla="*/ 15 h 270"/>
                    <a:gd name="T30" fmla="*/ 137 w 353"/>
                    <a:gd name="T31" fmla="*/ 19 h 270"/>
                    <a:gd name="T32" fmla="*/ 147 w 353"/>
                    <a:gd name="T33" fmla="*/ 43 h 270"/>
                    <a:gd name="T34" fmla="*/ 199 w 353"/>
                    <a:gd name="T35" fmla="*/ 67 h 270"/>
                    <a:gd name="T36" fmla="*/ 265 w 353"/>
                    <a:gd name="T37" fmla="*/ 124 h 270"/>
                    <a:gd name="T38" fmla="*/ 268 w 353"/>
                    <a:gd name="T39" fmla="*/ 145 h 270"/>
                    <a:gd name="T40" fmla="*/ 285 w 353"/>
                    <a:gd name="T41" fmla="*/ 161 h 270"/>
                    <a:gd name="T42" fmla="*/ 292 w 353"/>
                    <a:gd name="T43" fmla="*/ 160 h 270"/>
                    <a:gd name="T44" fmla="*/ 309 w 353"/>
                    <a:gd name="T45" fmla="*/ 144 h 270"/>
                    <a:gd name="T46" fmla="*/ 342 w 353"/>
                    <a:gd name="T47" fmla="*/ 150 h 270"/>
                    <a:gd name="T48" fmla="*/ 352 w 353"/>
                    <a:gd name="T49" fmla="*/ 169 h 270"/>
                    <a:gd name="T50" fmla="*/ 326 w 353"/>
                    <a:gd name="T51" fmla="*/ 182 h 270"/>
                    <a:gd name="T52" fmla="*/ 318 w 353"/>
                    <a:gd name="T53" fmla="*/ 185 h 270"/>
                    <a:gd name="T54" fmla="*/ 305 w 353"/>
                    <a:gd name="T55" fmla="*/ 187 h 270"/>
                    <a:gd name="T56" fmla="*/ 290 w 353"/>
                    <a:gd name="T57" fmla="*/ 187 h 270"/>
                    <a:gd name="T58" fmla="*/ 280 w 353"/>
                    <a:gd name="T59" fmla="*/ 208 h 270"/>
                    <a:gd name="T60" fmla="*/ 277 w 353"/>
                    <a:gd name="T61" fmla="*/ 227 h 270"/>
                    <a:gd name="T62" fmla="*/ 230 w 353"/>
                    <a:gd name="T63" fmla="*/ 270 h 270"/>
                    <a:gd name="T64" fmla="*/ 200 w 353"/>
                    <a:gd name="T65" fmla="*/ 242 h 270"/>
                    <a:gd name="T66" fmla="*/ 180 w 353"/>
                    <a:gd name="T67" fmla="*/ 246 h 270"/>
                    <a:gd name="T68" fmla="*/ 149 w 353"/>
                    <a:gd name="T69" fmla="*/ 236 h 270"/>
                    <a:gd name="T70" fmla="*/ 133 w 353"/>
                    <a:gd name="T71" fmla="*/ 239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3" h="270">
                      <a:moveTo>
                        <a:pt x="133" y="239"/>
                      </a:moveTo>
                      <a:cubicBezTo>
                        <a:pt x="130" y="240"/>
                        <a:pt x="129" y="235"/>
                        <a:pt x="125" y="237"/>
                      </a:cubicBezTo>
                      <a:cubicBezTo>
                        <a:pt x="105" y="244"/>
                        <a:pt x="94" y="233"/>
                        <a:pt x="85" y="217"/>
                      </a:cubicBezTo>
                      <a:cubicBezTo>
                        <a:pt x="79" y="208"/>
                        <a:pt x="67" y="205"/>
                        <a:pt x="60" y="207"/>
                      </a:cubicBezTo>
                      <a:cubicBezTo>
                        <a:pt x="43" y="213"/>
                        <a:pt x="41" y="205"/>
                        <a:pt x="41" y="193"/>
                      </a:cubicBezTo>
                      <a:cubicBezTo>
                        <a:pt x="40" y="163"/>
                        <a:pt x="40" y="163"/>
                        <a:pt x="11" y="154"/>
                      </a:cubicBezTo>
                      <a:cubicBezTo>
                        <a:pt x="7" y="153"/>
                        <a:pt x="0" y="152"/>
                        <a:pt x="1" y="144"/>
                      </a:cubicBezTo>
                      <a:cubicBezTo>
                        <a:pt x="1" y="136"/>
                        <a:pt x="13" y="123"/>
                        <a:pt x="19" y="117"/>
                      </a:cubicBezTo>
                      <a:cubicBezTo>
                        <a:pt x="25" y="111"/>
                        <a:pt x="48" y="105"/>
                        <a:pt x="26" y="90"/>
                      </a:cubicBezTo>
                      <a:cubicBezTo>
                        <a:pt x="22" y="87"/>
                        <a:pt x="20" y="79"/>
                        <a:pt x="17" y="74"/>
                      </a:cubicBezTo>
                      <a:cubicBezTo>
                        <a:pt x="40" y="68"/>
                        <a:pt x="60" y="53"/>
                        <a:pt x="86" y="62"/>
                      </a:cubicBezTo>
                      <a:cubicBezTo>
                        <a:pt x="92" y="63"/>
                        <a:pt x="108" y="52"/>
                        <a:pt x="104" y="37"/>
                      </a:cubicBezTo>
                      <a:cubicBezTo>
                        <a:pt x="100" y="20"/>
                        <a:pt x="113" y="12"/>
                        <a:pt x="120" y="1"/>
                      </a:cubicBezTo>
                      <a:cubicBezTo>
                        <a:pt x="120" y="0"/>
                        <a:pt x="124" y="2"/>
                        <a:pt x="125" y="3"/>
                      </a:cubicBezTo>
                      <a:cubicBezTo>
                        <a:pt x="125" y="11"/>
                        <a:pt x="135" y="9"/>
                        <a:pt x="137" y="15"/>
                      </a:cubicBezTo>
                      <a:cubicBezTo>
                        <a:pt x="139" y="16"/>
                        <a:pt x="139" y="18"/>
                        <a:pt x="137" y="19"/>
                      </a:cubicBezTo>
                      <a:cubicBezTo>
                        <a:pt x="128" y="32"/>
                        <a:pt x="140" y="37"/>
                        <a:pt x="147" y="43"/>
                      </a:cubicBezTo>
                      <a:cubicBezTo>
                        <a:pt x="162" y="55"/>
                        <a:pt x="184" y="54"/>
                        <a:pt x="199" y="67"/>
                      </a:cubicBezTo>
                      <a:cubicBezTo>
                        <a:pt x="221" y="86"/>
                        <a:pt x="247" y="100"/>
                        <a:pt x="265" y="124"/>
                      </a:cubicBezTo>
                      <a:cubicBezTo>
                        <a:pt x="271" y="132"/>
                        <a:pt x="268" y="139"/>
                        <a:pt x="268" y="145"/>
                      </a:cubicBezTo>
                      <a:cubicBezTo>
                        <a:pt x="266" y="160"/>
                        <a:pt x="275" y="161"/>
                        <a:pt x="285" y="161"/>
                      </a:cubicBezTo>
                      <a:cubicBezTo>
                        <a:pt x="287" y="161"/>
                        <a:pt x="289" y="158"/>
                        <a:pt x="292" y="160"/>
                      </a:cubicBezTo>
                      <a:cubicBezTo>
                        <a:pt x="310" y="170"/>
                        <a:pt x="310" y="158"/>
                        <a:pt x="309" y="144"/>
                      </a:cubicBezTo>
                      <a:cubicBezTo>
                        <a:pt x="320" y="148"/>
                        <a:pt x="329" y="159"/>
                        <a:pt x="342" y="150"/>
                      </a:cubicBezTo>
                      <a:cubicBezTo>
                        <a:pt x="344" y="148"/>
                        <a:pt x="353" y="161"/>
                        <a:pt x="352" y="169"/>
                      </a:cubicBezTo>
                      <a:cubicBezTo>
                        <a:pt x="351" y="191"/>
                        <a:pt x="348" y="193"/>
                        <a:pt x="326" y="182"/>
                      </a:cubicBezTo>
                      <a:cubicBezTo>
                        <a:pt x="320" y="179"/>
                        <a:pt x="319" y="182"/>
                        <a:pt x="318" y="185"/>
                      </a:cubicBezTo>
                      <a:cubicBezTo>
                        <a:pt x="315" y="197"/>
                        <a:pt x="307" y="189"/>
                        <a:pt x="305" y="187"/>
                      </a:cubicBezTo>
                      <a:cubicBezTo>
                        <a:pt x="299" y="179"/>
                        <a:pt x="293" y="181"/>
                        <a:pt x="290" y="187"/>
                      </a:cubicBezTo>
                      <a:cubicBezTo>
                        <a:pt x="287" y="194"/>
                        <a:pt x="268" y="194"/>
                        <a:pt x="280" y="208"/>
                      </a:cubicBezTo>
                      <a:cubicBezTo>
                        <a:pt x="285" y="215"/>
                        <a:pt x="268" y="220"/>
                        <a:pt x="277" y="227"/>
                      </a:cubicBezTo>
                      <a:cubicBezTo>
                        <a:pt x="260" y="239"/>
                        <a:pt x="237" y="243"/>
                        <a:pt x="230" y="270"/>
                      </a:cubicBezTo>
                      <a:cubicBezTo>
                        <a:pt x="220" y="256"/>
                        <a:pt x="207" y="254"/>
                        <a:pt x="200" y="242"/>
                      </a:cubicBezTo>
                      <a:cubicBezTo>
                        <a:pt x="196" y="235"/>
                        <a:pt x="186" y="243"/>
                        <a:pt x="180" y="246"/>
                      </a:cubicBezTo>
                      <a:cubicBezTo>
                        <a:pt x="161" y="257"/>
                        <a:pt x="157" y="256"/>
                        <a:pt x="149" y="236"/>
                      </a:cubicBezTo>
                      <a:cubicBezTo>
                        <a:pt x="146" y="228"/>
                        <a:pt x="143" y="229"/>
                        <a:pt x="133" y="239"/>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02" name="9Slide.vn 47">
                  <a:extLst>
                    <a:ext uri="{FF2B5EF4-FFF2-40B4-BE49-F238E27FC236}">
                      <a16:creationId xmlns:a16="http://schemas.microsoft.com/office/drawing/2014/main" xmlns="" id="{D3639973-2517-1B43-9D81-BCED01A0F043}"/>
                    </a:ext>
                  </a:extLst>
                </p:cNvPr>
                <p:cNvSpPr>
                  <a:spLocks/>
                </p:cNvSpPr>
                <p:nvPr>
                  <p:custDataLst>
                    <p:tags r:id="rId86"/>
                  </p:custDataLst>
                </p:nvPr>
              </p:nvSpPr>
              <p:spPr bwMode="auto">
                <a:xfrm>
                  <a:off x="7184423" y="4706429"/>
                  <a:ext cx="256355" cy="395395"/>
                </a:xfrm>
                <a:custGeom>
                  <a:avLst/>
                  <a:gdLst>
                    <a:gd name="T0" fmla="*/ 199 w 239"/>
                    <a:gd name="T1" fmla="*/ 149 h 369"/>
                    <a:gd name="T2" fmla="*/ 172 w 239"/>
                    <a:gd name="T3" fmla="*/ 144 h 369"/>
                    <a:gd name="T4" fmla="*/ 168 w 239"/>
                    <a:gd name="T5" fmla="*/ 159 h 369"/>
                    <a:gd name="T6" fmla="*/ 178 w 239"/>
                    <a:gd name="T7" fmla="*/ 178 h 369"/>
                    <a:gd name="T8" fmla="*/ 181 w 239"/>
                    <a:gd name="T9" fmla="*/ 204 h 369"/>
                    <a:gd name="T10" fmla="*/ 177 w 239"/>
                    <a:gd name="T11" fmla="*/ 248 h 369"/>
                    <a:gd name="T12" fmla="*/ 187 w 239"/>
                    <a:gd name="T13" fmla="*/ 249 h 369"/>
                    <a:gd name="T14" fmla="*/ 183 w 239"/>
                    <a:gd name="T15" fmla="*/ 307 h 369"/>
                    <a:gd name="T16" fmla="*/ 187 w 239"/>
                    <a:gd name="T17" fmla="*/ 313 h 369"/>
                    <a:gd name="T18" fmla="*/ 196 w 239"/>
                    <a:gd name="T19" fmla="*/ 336 h 369"/>
                    <a:gd name="T20" fmla="*/ 200 w 239"/>
                    <a:gd name="T21" fmla="*/ 352 h 369"/>
                    <a:gd name="T22" fmla="*/ 191 w 239"/>
                    <a:gd name="T23" fmla="*/ 332 h 369"/>
                    <a:gd name="T24" fmla="*/ 184 w 239"/>
                    <a:gd name="T25" fmla="*/ 322 h 369"/>
                    <a:gd name="T26" fmla="*/ 174 w 239"/>
                    <a:gd name="T27" fmla="*/ 328 h 369"/>
                    <a:gd name="T28" fmla="*/ 145 w 239"/>
                    <a:gd name="T29" fmla="*/ 369 h 369"/>
                    <a:gd name="T30" fmla="*/ 114 w 239"/>
                    <a:gd name="T31" fmla="*/ 330 h 369"/>
                    <a:gd name="T32" fmla="*/ 81 w 239"/>
                    <a:gd name="T33" fmla="*/ 321 h 369"/>
                    <a:gd name="T34" fmla="*/ 66 w 239"/>
                    <a:gd name="T35" fmla="*/ 302 h 369"/>
                    <a:gd name="T36" fmla="*/ 60 w 239"/>
                    <a:gd name="T37" fmla="*/ 302 h 369"/>
                    <a:gd name="T38" fmla="*/ 60 w 239"/>
                    <a:gd name="T39" fmla="*/ 302 h 369"/>
                    <a:gd name="T40" fmla="*/ 52 w 239"/>
                    <a:gd name="T41" fmla="*/ 290 h 369"/>
                    <a:gd name="T42" fmla="*/ 40 w 239"/>
                    <a:gd name="T43" fmla="*/ 252 h 369"/>
                    <a:gd name="T44" fmla="*/ 37 w 239"/>
                    <a:gd name="T45" fmla="*/ 243 h 369"/>
                    <a:gd name="T46" fmla="*/ 13 w 239"/>
                    <a:gd name="T47" fmla="*/ 220 h 369"/>
                    <a:gd name="T48" fmla="*/ 1 w 239"/>
                    <a:gd name="T49" fmla="*/ 162 h 369"/>
                    <a:gd name="T50" fmla="*/ 21 w 239"/>
                    <a:gd name="T51" fmla="*/ 137 h 369"/>
                    <a:gd name="T52" fmla="*/ 39 w 239"/>
                    <a:gd name="T53" fmla="*/ 139 h 369"/>
                    <a:gd name="T54" fmla="*/ 62 w 239"/>
                    <a:gd name="T55" fmla="*/ 147 h 369"/>
                    <a:gd name="T56" fmla="*/ 72 w 239"/>
                    <a:gd name="T57" fmla="*/ 132 h 369"/>
                    <a:gd name="T58" fmla="*/ 92 w 239"/>
                    <a:gd name="T59" fmla="*/ 95 h 369"/>
                    <a:gd name="T60" fmla="*/ 114 w 239"/>
                    <a:gd name="T61" fmla="*/ 89 h 369"/>
                    <a:gd name="T62" fmla="*/ 104 w 239"/>
                    <a:gd name="T63" fmla="*/ 75 h 369"/>
                    <a:gd name="T64" fmla="*/ 126 w 239"/>
                    <a:gd name="T65" fmla="*/ 43 h 369"/>
                    <a:gd name="T66" fmla="*/ 169 w 239"/>
                    <a:gd name="T67" fmla="*/ 19 h 369"/>
                    <a:gd name="T68" fmla="*/ 239 w 239"/>
                    <a:gd name="T69" fmla="*/ 0 h 369"/>
                    <a:gd name="T70" fmla="*/ 231 w 239"/>
                    <a:gd name="T71" fmla="*/ 25 h 369"/>
                    <a:gd name="T72" fmla="*/ 231 w 239"/>
                    <a:gd name="T73" fmla="*/ 25 h 369"/>
                    <a:gd name="T74" fmla="*/ 207 w 239"/>
                    <a:gd name="T75" fmla="*/ 45 h 369"/>
                    <a:gd name="T76" fmla="*/ 207 w 239"/>
                    <a:gd name="T77" fmla="*/ 45 h 369"/>
                    <a:gd name="T78" fmla="*/ 191 w 239"/>
                    <a:gd name="T79" fmla="*/ 61 h 369"/>
                    <a:gd name="T80" fmla="*/ 191 w 239"/>
                    <a:gd name="T81" fmla="*/ 61 h 369"/>
                    <a:gd name="T82" fmla="*/ 179 w 239"/>
                    <a:gd name="T83" fmla="*/ 68 h 369"/>
                    <a:gd name="T84" fmla="*/ 180 w 239"/>
                    <a:gd name="T85" fmla="*/ 104 h 369"/>
                    <a:gd name="T86" fmla="*/ 203 w 239"/>
                    <a:gd name="T87" fmla="*/ 133 h 369"/>
                    <a:gd name="T88" fmla="*/ 203 w 239"/>
                    <a:gd name="T89" fmla="*/ 145 h 369"/>
                    <a:gd name="T90" fmla="*/ 199 w 239"/>
                    <a:gd name="T91" fmla="*/ 14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9" h="369">
                      <a:moveTo>
                        <a:pt x="199" y="149"/>
                      </a:moveTo>
                      <a:cubicBezTo>
                        <a:pt x="190" y="147"/>
                        <a:pt x="183" y="139"/>
                        <a:pt x="172" y="144"/>
                      </a:cubicBezTo>
                      <a:cubicBezTo>
                        <a:pt x="163" y="149"/>
                        <a:pt x="166" y="156"/>
                        <a:pt x="168" y="159"/>
                      </a:cubicBezTo>
                      <a:cubicBezTo>
                        <a:pt x="173" y="165"/>
                        <a:pt x="173" y="172"/>
                        <a:pt x="178" y="178"/>
                      </a:cubicBezTo>
                      <a:cubicBezTo>
                        <a:pt x="185" y="186"/>
                        <a:pt x="190" y="191"/>
                        <a:pt x="181" y="204"/>
                      </a:cubicBezTo>
                      <a:cubicBezTo>
                        <a:pt x="174" y="214"/>
                        <a:pt x="180" y="233"/>
                        <a:pt x="177" y="248"/>
                      </a:cubicBezTo>
                      <a:cubicBezTo>
                        <a:pt x="176" y="253"/>
                        <a:pt x="183" y="250"/>
                        <a:pt x="187" y="249"/>
                      </a:cubicBezTo>
                      <a:cubicBezTo>
                        <a:pt x="171" y="267"/>
                        <a:pt x="180" y="287"/>
                        <a:pt x="183" y="307"/>
                      </a:cubicBezTo>
                      <a:cubicBezTo>
                        <a:pt x="184" y="310"/>
                        <a:pt x="183" y="312"/>
                        <a:pt x="187" y="313"/>
                      </a:cubicBezTo>
                      <a:cubicBezTo>
                        <a:pt x="201" y="316"/>
                        <a:pt x="201" y="325"/>
                        <a:pt x="196" y="336"/>
                      </a:cubicBezTo>
                      <a:cubicBezTo>
                        <a:pt x="194" y="343"/>
                        <a:pt x="207" y="351"/>
                        <a:pt x="200" y="352"/>
                      </a:cubicBezTo>
                      <a:cubicBezTo>
                        <a:pt x="187" y="353"/>
                        <a:pt x="193" y="340"/>
                        <a:pt x="191" y="332"/>
                      </a:cubicBezTo>
                      <a:cubicBezTo>
                        <a:pt x="189" y="328"/>
                        <a:pt x="187" y="323"/>
                        <a:pt x="184" y="322"/>
                      </a:cubicBezTo>
                      <a:cubicBezTo>
                        <a:pt x="180" y="320"/>
                        <a:pt x="177" y="325"/>
                        <a:pt x="174" y="328"/>
                      </a:cubicBezTo>
                      <a:cubicBezTo>
                        <a:pt x="164" y="341"/>
                        <a:pt x="145" y="347"/>
                        <a:pt x="145" y="369"/>
                      </a:cubicBezTo>
                      <a:cubicBezTo>
                        <a:pt x="137" y="353"/>
                        <a:pt x="132" y="336"/>
                        <a:pt x="114" y="330"/>
                      </a:cubicBezTo>
                      <a:cubicBezTo>
                        <a:pt x="103" y="327"/>
                        <a:pt x="91" y="327"/>
                        <a:pt x="81" y="321"/>
                      </a:cubicBezTo>
                      <a:cubicBezTo>
                        <a:pt x="74" y="316"/>
                        <a:pt x="59" y="318"/>
                        <a:pt x="66" y="302"/>
                      </a:cubicBezTo>
                      <a:cubicBezTo>
                        <a:pt x="64" y="302"/>
                        <a:pt x="62" y="302"/>
                        <a:pt x="60" y="302"/>
                      </a:cubicBezTo>
                      <a:cubicBezTo>
                        <a:pt x="60" y="302"/>
                        <a:pt x="60" y="302"/>
                        <a:pt x="60" y="302"/>
                      </a:cubicBezTo>
                      <a:cubicBezTo>
                        <a:pt x="57" y="299"/>
                        <a:pt x="60" y="294"/>
                        <a:pt x="52" y="290"/>
                      </a:cubicBezTo>
                      <a:cubicBezTo>
                        <a:pt x="39" y="284"/>
                        <a:pt x="39" y="266"/>
                        <a:pt x="40" y="252"/>
                      </a:cubicBezTo>
                      <a:cubicBezTo>
                        <a:pt x="40" y="248"/>
                        <a:pt x="42" y="241"/>
                        <a:pt x="37" y="243"/>
                      </a:cubicBezTo>
                      <a:cubicBezTo>
                        <a:pt x="13" y="251"/>
                        <a:pt x="13" y="229"/>
                        <a:pt x="13" y="220"/>
                      </a:cubicBezTo>
                      <a:cubicBezTo>
                        <a:pt x="12" y="199"/>
                        <a:pt x="2" y="182"/>
                        <a:pt x="1" y="162"/>
                      </a:cubicBezTo>
                      <a:cubicBezTo>
                        <a:pt x="0" y="143"/>
                        <a:pt x="14" y="145"/>
                        <a:pt x="21" y="137"/>
                      </a:cubicBezTo>
                      <a:cubicBezTo>
                        <a:pt x="28" y="130"/>
                        <a:pt x="33" y="134"/>
                        <a:pt x="39" y="139"/>
                      </a:cubicBezTo>
                      <a:cubicBezTo>
                        <a:pt x="45" y="144"/>
                        <a:pt x="54" y="147"/>
                        <a:pt x="62" y="147"/>
                      </a:cubicBezTo>
                      <a:cubicBezTo>
                        <a:pt x="68" y="147"/>
                        <a:pt x="76" y="142"/>
                        <a:pt x="72" y="132"/>
                      </a:cubicBezTo>
                      <a:cubicBezTo>
                        <a:pt x="62" y="108"/>
                        <a:pt x="68" y="100"/>
                        <a:pt x="92" y="95"/>
                      </a:cubicBezTo>
                      <a:cubicBezTo>
                        <a:pt x="99" y="94"/>
                        <a:pt x="106" y="87"/>
                        <a:pt x="114" y="89"/>
                      </a:cubicBezTo>
                      <a:cubicBezTo>
                        <a:pt x="118" y="76"/>
                        <a:pt x="100" y="86"/>
                        <a:pt x="104" y="75"/>
                      </a:cubicBezTo>
                      <a:cubicBezTo>
                        <a:pt x="108" y="62"/>
                        <a:pt x="113" y="45"/>
                        <a:pt x="126" y="43"/>
                      </a:cubicBezTo>
                      <a:cubicBezTo>
                        <a:pt x="143" y="39"/>
                        <a:pt x="157" y="28"/>
                        <a:pt x="169" y="19"/>
                      </a:cubicBezTo>
                      <a:cubicBezTo>
                        <a:pt x="191" y="2"/>
                        <a:pt x="216" y="11"/>
                        <a:pt x="239" y="0"/>
                      </a:cubicBezTo>
                      <a:cubicBezTo>
                        <a:pt x="238" y="11"/>
                        <a:pt x="227" y="16"/>
                        <a:pt x="231" y="25"/>
                      </a:cubicBezTo>
                      <a:cubicBezTo>
                        <a:pt x="231" y="25"/>
                        <a:pt x="231" y="25"/>
                        <a:pt x="231" y="25"/>
                      </a:cubicBezTo>
                      <a:cubicBezTo>
                        <a:pt x="222" y="30"/>
                        <a:pt x="216" y="39"/>
                        <a:pt x="207" y="45"/>
                      </a:cubicBezTo>
                      <a:cubicBezTo>
                        <a:pt x="207" y="45"/>
                        <a:pt x="207" y="45"/>
                        <a:pt x="207" y="45"/>
                      </a:cubicBezTo>
                      <a:cubicBezTo>
                        <a:pt x="202" y="51"/>
                        <a:pt x="195" y="54"/>
                        <a:pt x="191" y="61"/>
                      </a:cubicBezTo>
                      <a:cubicBezTo>
                        <a:pt x="191" y="61"/>
                        <a:pt x="191" y="61"/>
                        <a:pt x="191" y="61"/>
                      </a:cubicBezTo>
                      <a:cubicBezTo>
                        <a:pt x="187" y="62"/>
                        <a:pt x="178" y="58"/>
                        <a:pt x="179" y="68"/>
                      </a:cubicBezTo>
                      <a:cubicBezTo>
                        <a:pt x="180" y="80"/>
                        <a:pt x="169" y="92"/>
                        <a:pt x="180" y="104"/>
                      </a:cubicBezTo>
                      <a:cubicBezTo>
                        <a:pt x="189" y="113"/>
                        <a:pt x="196" y="123"/>
                        <a:pt x="203" y="133"/>
                      </a:cubicBezTo>
                      <a:cubicBezTo>
                        <a:pt x="206" y="136"/>
                        <a:pt x="206" y="141"/>
                        <a:pt x="203" y="145"/>
                      </a:cubicBezTo>
                      <a:cubicBezTo>
                        <a:pt x="202" y="146"/>
                        <a:pt x="200" y="148"/>
                        <a:pt x="199" y="149"/>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03" name="9Slide.vn 48">
                  <a:extLst>
                    <a:ext uri="{FF2B5EF4-FFF2-40B4-BE49-F238E27FC236}">
                      <a16:creationId xmlns:a16="http://schemas.microsoft.com/office/drawing/2014/main" xmlns="" id="{04B5B9F4-AB25-B885-3581-E0766B33ADAE}"/>
                    </a:ext>
                  </a:extLst>
                </p:cNvPr>
                <p:cNvSpPr>
                  <a:spLocks/>
                </p:cNvSpPr>
                <p:nvPr>
                  <p:custDataLst>
                    <p:tags r:id="rId87"/>
                  </p:custDataLst>
                </p:nvPr>
              </p:nvSpPr>
              <p:spPr bwMode="auto">
                <a:xfrm>
                  <a:off x="7138076" y="4974370"/>
                  <a:ext cx="249113" cy="330220"/>
                </a:xfrm>
                <a:custGeom>
                  <a:avLst/>
                  <a:gdLst>
                    <a:gd name="T0" fmla="*/ 102 w 232"/>
                    <a:gd name="T1" fmla="*/ 53 h 308"/>
                    <a:gd name="T2" fmla="*/ 103 w 232"/>
                    <a:gd name="T3" fmla="*/ 68 h 308"/>
                    <a:gd name="T4" fmla="*/ 154 w 232"/>
                    <a:gd name="T5" fmla="*/ 90 h 308"/>
                    <a:gd name="T6" fmla="*/ 173 w 232"/>
                    <a:gd name="T7" fmla="*/ 107 h 308"/>
                    <a:gd name="T8" fmla="*/ 194 w 232"/>
                    <a:gd name="T9" fmla="*/ 135 h 308"/>
                    <a:gd name="T10" fmla="*/ 205 w 232"/>
                    <a:gd name="T11" fmla="*/ 136 h 308"/>
                    <a:gd name="T12" fmla="*/ 230 w 232"/>
                    <a:gd name="T13" fmla="*/ 140 h 308"/>
                    <a:gd name="T14" fmla="*/ 223 w 232"/>
                    <a:gd name="T15" fmla="*/ 158 h 308"/>
                    <a:gd name="T16" fmla="*/ 208 w 232"/>
                    <a:gd name="T17" fmla="*/ 195 h 308"/>
                    <a:gd name="T18" fmla="*/ 188 w 232"/>
                    <a:gd name="T19" fmla="*/ 207 h 308"/>
                    <a:gd name="T20" fmla="*/ 158 w 232"/>
                    <a:gd name="T21" fmla="*/ 230 h 308"/>
                    <a:gd name="T22" fmla="*/ 153 w 232"/>
                    <a:gd name="T23" fmla="*/ 287 h 308"/>
                    <a:gd name="T24" fmla="*/ 136 w 232"/>
                    <a:gd name="T25" fmla="*/ 302 h 308"/>
                    <a:gd name="T26" fmla="*/ 117 w 232"/>
                    <a:gd name="T27" fmla="*/ 300 h 308"/>
                    <a:gd name="T28" fmla="*/ 86 w 232"/>
                    <a:gd name="T29" fmla="*/ 274 h 308"/>
                    <a:gd name="T30" fmla="*/ 73 w 232"/>
                    <a:gd name="T31" fmla="*/ 258 h 308"/>
                    <a:gd name="T32" fmla="*/ 51 w 232"/>
                    <a:gd name="T33" fmla="*/ 243 h 308"/>
                    <a:gd name="T34" fmla="*/ 37 w 232"/>
                    <a:gd name="T35" fmla="*/ 232 h 308"/>
                    <a:gd name="T36" fmla="*/ 11 w 232"/>
                    <a:gd name="T37" fmla="*/ 214 h 308"/>
                    <a:gd name="T38" fmla="*/ 5 w 232"/>
                    <a:gd name="T39" fmla="*/ 198 h 308"/>
                    <a:gd name="T40" fmla="*/ 2 w 232"/>
                    <a:gd name="T41" fmla="*/ 189 h 308"/>
                    <a:gd name="T42" fmla="*/ 42 w 232"/>
                    <a:gd name="T43" fmla="*/ 182 h 308"/>
                    <a:gd name="T44" fmla="*/ 49 w 232"/>
                    <a:gd name="T45" fmla="*/ 163 h 308"/>
                    <a:gd name="T46" fmla="*/ 35 w 232"/>
                    <a:gd name="T47" fmla="*/ 124 h 308"/>
                    <a:gd name="T48" fmla="*/ 39 w 232"/>
                    <a:gd name="T49" fmla="*/ 64 h 308"/>
                    <a:gd name="T50" fmla="*/ 53 w 232"/>
                    <a:gd name="T51" fmla="*/ 12 h 308"/>
                    <a:gd name="T52" fmla="*/ 61 w 232"/>
                    <a:gd name="T53" fmla="*/ 4 h 308"/>
                    <a:gd name="T54" fmla="*/ 73 w 232"/>
                    <a:gd name="T55" fmla="*/ 10 h 308"/>
                    <a:gd name="T56" fmla="*/ 75 w 232"/>
                    <a:gd name="T57" fmla="*/ 21 h 308"/>
                    <a:gd name="T58" fmla="*/ 102 w 232"/>
                    <a:gd name="T59" fmla="*/ 53 h 308"/>
                    <a:gd name="T60" fmla="*/ 102 w 232"/>
                    <a:gd name="T61" fmla="*/ 5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2" h="308">
                      <a:moveTo>
                        <a:pt x="102" y="53"/>
                      </a:moveTo>
                      <a:cubicBezTo>
                        <a:pt x="92" y="59"/>
                        <a:pt x="97" y="65"/>
                        <a:pt x="103" y="68"/>
                      </a:cubicBezTo>
                      <a:cubicBezTo>
                        <a:pt x="120" y="76"/>
                        <a:pt x="134" y="89"/>
                        <a:pt x="154" y="90"/>
                      </a:cubicBezTo>
                      <a:cubicBezTo>
                        <a:pt x="162" y="90"/>
                        <a:pt x="171" y="98"/>
                        <a:pt x="173" y="107"/>
                      </a:cubicBezTo>
                      <a:cubicBezTo>
                        <a:pt x="175" y="121"/>
                        <a:pt x="186" y="126"/>
                        <a:pt x="194" y="135"/>
                      </a:cubicBezTo>
                      <a:cubicBezTo>
                        <a:pt x="198" y="140"/>
                        <a:pt x="202" y="139"/>
                        <a:pt x="205" y="136"/>
                      </a:cubicBezTo>
                      <a:cubicBezTo>
                        <a:pt x="216" y="126"/>
                        <a:pt x="223" y="135"/>
                        <a:pt x="230" y="140"/>
                      </a:cubicBezTo>
                      <a:cubicBezTo>
                        <a:pt x="232" y="142"/>
                        <a:pt x="226" y="144"/>
                        <a:pt x="223" y="158"/>
                      </a:cubicBezTo>
                      <a:cubicBezTo>
                        <a:pt x="220" y="171"/>
                        <a:pt x="203" y="177"/>
                        <a:pt x="208" y="195"/>
                      </a:cubicBezTo>
                      <a:cubicBezTo>
                        <a:pt x="210" y="203"/>
                        <a:pt x="197" y="208"/>
                        <a:pt x="188" y="207"/>
                      </a:cubicBezTo>
                      <a:cubicBezTo>
                        <a:pt x="161" y="205"/>
                        <a:pt x="159" y="205"/>
                        <a:pt x="158" y="230"/>
                      </a:cubicBezTo>
                      <a:cubicBezTo>
                        <a:pt x="156" y="249"/>
                        <a:pt x="146" y="267"/>
                        <a:pt x="153" y="287"/>
                      </a:cubicBezTo>
                      <a:cubicBezTo>
                        <a:pt x="156" y="299"/>
                        <a:pt x="142" y="298"/>
                        <a:pt x="136" y="302"/>
                      </a:cubicBezTo>
                      <a:cubicBezTo>
                        <a:pt x="131" y="305"/>
                        <a:pt x="122" y="308"/>
                        <a:pt x="117" y="300"/>
                      </a:cubicBezTo>
                      <a:cubicBezTo>
                        <a:pt x="109" y="288"/>
                        <a:pt x="100" y="279"/>
                        <a:pt x="86" y="274"/>
                      </a:cubicBezTo>
                      <a:cubicBezTo>
                        <a:pt x="80" y="272"/>
                        <a:pt x="75" y="266"/>
                        <a:pt x="73" y="258"/>
                      </a:cubicBezTo>
                      <a:cubicBezTo>
                        <a:pt x="70" y="248"/>
                        <a:pt x="63" y="241"/>
                        <a:pt x="51" y="243"/>
                      </a:cubicBezTo>
                      <a:cubicBezTo>
                        <a:pt x="43" y="245"/>
                        <a:pt x="40" y="237"/>
                        <a:pt x="37" y="232"/>
                      </a:cubicBezTo>
                      <a:cubicBezTo>
                        <a:pt x="32" y="221"/>
                        <a:pt x="33" y="202"/>
                        <a:pt x="11" y="214"/>
                      </a:cubicBezTo>
                      <a:cubicBezTo>
                        <a:pt x="5" y="217"/>
                        <a:pt x="6" y="204"/>
                        <a:pt x="5" y="198"/>
                      </a:cubicBezTo>
                      <a:cubicBezTo>
                        <a:pt x="4" y="196"/>
                        <a:pt x="0" y="194"/>
                        <a:pt x="2" y="189"/>
                      </a:cubicBezTo>
                      <a:cubicBezTo>
                        <a:pt x="16" y="192"/>
                        <a:pt x="27" y="180"/>
                        <a:pt x="42" y="182"/>
                      </a:cubicBezTo>
                      <a:cubicBezTo>
                        <a:pt x="46" y="182"/>
                        <a:pt x="56" y="172"/>
                        <a:pt x="49" y="163"/>
                      </a:cubicBezTo>
                      <a:cubicBezTo>
                        <a:pt x="39" y="151"/>
                        <a:pt x="34" y="131"/>
                        <a:pt x="35" y="124"/>
                      </a:cubicBezTo>
                      <a:cubicBezTo>
                        <a:pt x="40" y="103"/>
                        <a:pt x="31" y="83"/>
                        <a:pt x="39" y="64"/>
                      </a:cubicBezTo>
                      <a:cubicBezTo>
                        <a:pt x="47" y="47"/>
                        <a:pt x="58" y="32"/>
                        <a:pt x="53" y="12"/>
                      </a:cubicBezTo>
                      <a:cubicBezTo>
                        <a:pt x="52" y="6"/>
                        <a:pt x="55" y="3"/>
                        <a:pt x="61" y="4"/>
                      </a:cubicBezTo>
                      <a:cubicBezTo>
                        <a:pt x="65" y="5"/>
                        <a:pt x="73" y="0"/>
                        <a:pt x="73" y="10"/>
                      </a:cubicBezTo>
                      <a:cubicBezTo>
                        <a:pt x="73" y="14"/>
                        <a:pt x="76" y="18"/>
                        <a:pt x="75" y="21"/>
                      </a:cubicBezTo>
                      <a:cubicBezTo>
                        <a:pt x="73" y="41"/>
                        <a:pt x="85" y="49"/>
                        <a:pt x="102" y="53"/>
                      </a:cubicBezTo>
                      <a:cubicBezTo>
                        <a:pt x="102" y="53"/>
                        <a:pt x="102" y="53"/>
                        <a:pt x="102" y="53"/>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04" name="9Slide.vn 49">
                  <a:extLst>
                    <a:ext uri="{FF2B5EF4-FFF2-40B4-BE49-F238E27FC236}">
                      <a16:creationId xmlns:a16="http://schemas.microsoft.com/office/drawing/2014/main" xmlns="" id="{A06CEBD3-6B8C-4038-0DA3-257258637A67}"/>
                    </a:ext>
                  </a:extLst>
                </p:cNvPr>
                <p:cNvSpPr>
                  <a:spLocks/>
                </p:cNvSpPr>
                <p:nvPr>
                  <p:custDataLst>
                    <p:tags r:id="rId88"/>
                  </p:custDataLst>
                </p:nvPr>
              </p:nvSpPr>
              <p:spPr bwMode="auto">
                <a:xfrm>
                  <a:off x="6859996" y="3391343"/>
                  <a:ext cx="175249" cy="105729"/>
                </a:xfrm>
                <a:custGeom>
                  <a:avLst/>
                  <a:gdLst>
                    <a:gd name="T0" fmla="*/ 104 w 163"/>
                    <a:gd name="T1" fmla="*/ 22 h 99"/>
                    <a:gd name="T2" fmla="*/ 111 w 163"/>
                    <a:gd name="T3" fmla="*/ 43 h 99"/>
                    <a:gd name="T4" fmla="*/ 140 w 163"/>
                    <a:gd name="T5" fmla="*/ 37 h 99"/>
                    <a:gd name="T6" fmla="*/ 144 w 163"/>
                    <a:gd name="T7" fmla="*/ 26 h 99"/>
                    <a:gd name="T8" fmla="*/ 163 w 163"/>
                    <a:gd name="T9" fmla="*/ 36 h 99"/>
                    <a:gd name="T10" fmla="*/ 151 w 163"/>
                    <a:gd name="T11" fmla="*/ 81 h 99"/>
                    <a:gd name="T12" fmla="*/ 142 w 163"/>
                    <a:gd name="T13" fmla="*/ 83 h 99"/>
                    <a:gd name="T14" fmla="*/ 111 w 163"/>
                    <a:gd name="T15" fmla="*/ 88 h 99"/>
                    <a:gd name="T16" fmla="*/ 104 w 163"/>
                    <a:gd name="T17" fmla="*/ 98 h 99"/>
                    <a:gd name="T18" fmla="*/ 69 w 163"/>
                    <a:gd name="T19" fmla="*/ 98 h 99"/>
                    <a:gd name="T20" fmla="*/ 51 w 163"/>
                    <a:gd name="T21" fmla="*/ 77 h 99"/>
                    <a:gd name="T22" fmla="*/ 42 w 163"/>
                    <a:gd name="T23" fmla="*/ 51 h 99"/>
                    <a:gd name="T24" fmla="*/ 25 w 163"/>
                    <a:gd name="T25" fmla="*/ 55 h 99"/>
                    <a:gd name="T26" fmla="*/ 0 w 163"/>
                    <a:gd name="T27" fmla="*/ 38 h 99"/>
                    <a:gd name="T28" fmla="*/ 16 w 163"/>
                    <a:gd name="T29" fmla="*/ 9 h 99"/>
                    <a:gd name="T30" fmla="*/ 17 w 163"/>
                    <a:gd name="T31" fmla="*/ 3 h 99"/>
                    <a:gd name="T32" fmla="*/ 46 w 163"/>
                    <a:gd name="T33" fmla="*/ 3 h 99"/>
                    <a:gd name="T34" fmla="*/ 98 w 163"/>
                    <a:gd name="T35" fmla="*/ 17 h 99"/>
                    <a:gd name="T36" fmla="*/ 100 w 163"/>
                    <a:gd name="T37" fmla="*/ 18 h 99"/>
                    <a:gd name="T38" fmla="*/ 104 w 163"/>
                    <a:gd name="T39" fmla="*/ 2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3" h="99">
                      <a:moveTo>
                        <a:pt x="104" y="22"/>
                      </a:moveTo>
                      <a:cubicBezTo>
                        <a:pt x="103" y="30"/>
                        <a:pt x="104" y="37"/>
                        <a:pt x="111" y="43"/>
                      </a:cubicBezTo>
                      <a:cubicBezTo>
                        <a:pt x="127" y="59"/>
                        <a:pt x="132" y="58"/>
                        <a:pt x="140" y="37"/>
                      </a:cubicBezTo>
                      <a:cubicBezTo>
                        <a:pt x="142" y="33"/>
                        <a:pt x="145" y="31"/>
                        <a:pt x="144" y="26"/>
                      </a:cubicBezTo>
                      <a:cubicBezTo>
                        <a:pt x="151" y="30"/>
                        <a:pt x="157" y="33"/>
                        <a:pt x="163" y="36"/>
                      </a:cubicBezTo>
                      <a:cubicBezTo>
                        <a:pt x="139" y="45"/>
                        <a:pt x="137" y="52"/>
                        <a:pt x="151" y="81"/>
                      </a:cubicBezTo>
                      <a:cubicBezTo>
                        <a:pt x="148" y="82"/>
                        <a:pt x="143" y="81"/>
                        <a:pt x="142" y="83"/>
                      </a:cubicBezTo>
                      <a:cubicBezTo>
                        <a:pt x="133" y="94"/>
                        <a:pt x="122" y="89"/>
                        <a:pt x="111" y="88"/>
                      </a:cubicBezTo>
                      <a:cubicBezTo>
                        <a:pt x="108" y="87"/>
                        <a:pt x="108" y="87"/>
                        <a:pt x="104" y="98"/>
                      </a:cubicBezTo>
                      <a:cubicBezTo>
                        <a:pt x="92" y="97"/>
                        <a:pt x="81" y="96"/>
                        <a:pt x="69" y="98"/>
                      </a:cubicBezTo>
                      <a:cubicBezTo>
                        <a:pt x="54" y="99"/>
                        <a:pt x="50" y="91"/>
                        <a:pt x="51" y="77"/>
                      </a:cubicBezTo>
                      <a:cubicBezTo>
                        <a:pt x="52" y="69"/>
                        <a:pt x="48" y="59"/>
                        <a:pt x="42" y="51"/>
                      </a:cubicBezTo>
                      <a:cubicBezTo>
                        <a:pt x="36" y="42"/>
                        <a:pt x="31" y="52"/>
                        <a:pt x="25" y="55"/>
                      </a:cubicBezTo>
                      <a:cubicBezTo>
                        <a:pt x="17" y="59"/>
                        <a:pt x="2" y="49"/>
                        <a:pt x="0" y="38"/>
                      </a:cubicBezTo>
                      <a:cubicBezTo>
                        <a:pt x="14" y="34"/>
                        <a:pt x="8" y="17"/>
                        <a:pt x="16" y="9"/>
                      </a:cubicBezTo>
                      <a:cubicBezTo>
                        <a:pt x="17" y="8"/>
                        <a:pt x="17" y="5"/>
                        <a:pt x="17" y="3"/>
                      </a:cubicBezTo>
                      <a:cubicBezTo>
                        <a:pt x="27" y="0"/>
                        <a:pt x="36" y="26"/>
                        <a:pt x="46" y="3"/>
                      </a:cubicBezTo>
                      <a:cubicBezTo>
                        <a:pt x="63" y="8"/>
                        <a:pt x="80" y="12"/>
                        <a:pt x="98" y="17"/>
                      </a:cubicBezTo>
                      <a:cubicBezTo>
                        <a:pt x="99" y="17"/>
                        <a:pt x="99" y="17"/>
                        <a:pt x="100" y="18"/>
                      </a:cubicBezTo>
                      <a:cubicBezTo>
                        <a:pt x="102" y="18"/>
                        <a:pt x="104" y="20"/>
                        <a:pt x="104" y="22"/>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05" name="9Slide.vn 50">
                  <a:extLst>
                    <a:ext uri="{FF2B5EF4-FFF2-40B4-BE49-F238E27FC236}">
                      <a16:creationId xmlns:a16="http://schemas.microsoft.com/office/drawing/2014/main" xmlns="" id="{BA4FF8F3-D133-D9E3-370F-DB489B755F90}"/>
                    </a:ext>
                  </a:extLst>
                </p:cNvPr>
                <p:cNvSpPr>
                  <a:spLocks/>
                </p:cNvSpPr>
                <p:nvPr>
                  <p:custDataLst>
                    <p:tags r:id="rId89"/>
                  </p:custDataLst>
                </p:nvPr>
              </p:nvSpPr>
              <p:spPr bwMode="auto">
                <a:xfrm>
                  <a:off x="7439329" y="4762914"/>
                  <a:ext cx="28967" cy="28967"/>
                </a:xfrm>
                <a:custGeom>
                  <a:avLst/>
                  <a:gdLst>
                    <a:gd name="T0" fmla="*/ 14 w 27"/>
                    <a:gd name="T1" fmla="*/ 27 h 27"/>
                    <a:gd name="T2" fmla="*/ 5 w 27"/>
                    <a:gd name="T3" fmla="*/ 8 h 27"/>
                    <a:gd name="T4" fmla="*/ 1 w 27"/>
                    <a:gd name="T5" fmla="*/ 3 h 27"/>
                    <a:gd name="T6" fmla="*/ 8 w 27"/>
                    <a:gd name="T7" fmla="*/ 0 h 27"/>
                    <a:gd name="T8" fmla="*/ 22 w 27"/>
                    <a:gd name="T9" fmla="*/ 14 h 27"/>
                    <a:gd name="T10" fmla="*/ 14 w 27"/>
                    <a:gd name="T11" fmla="*/ 27 h 27"/>
                  </a:gdLst>
                  <a:ahLst/>
                  <a:cxnLst>
                    <a:cxn ang="0">
                      <a:pos x="T0" y="T1"/>
                    </a:cxn>
                    <a:cxn ang="0">
                      <a:pos x="T2" y="T3"/>
                    </a:cxn>
                    <a:cxn ang="0">
                      <a:pos x="T4" y="T5"/>
                    </a:cxn>
                    <a:cxn ang="0">
                      <a:pos x="T6" y="T7"/>
                    </a:cxn>
                    <a:cxn ang="0">
                      <a:pos x="T8" y="T9"/>
                    </a:cxn>
                    <a:cxn ang="0">
                      <a:pos x="T10" y="T11"/>
                    </a:cxn>
                  </a:cxnLst>
                  <a:rect l="0" t="0" r="r" b="b"/>
                  <a:pathLst>
                    <a:path w="27" h="27">
                      <a:moveTo>
                        <a:pt x="14" y="27"/>
                      </a:moveTo>
                      <a:cubicBezTo>
                        <a:pt x="17" y="17"/>
                        <a:pt x="20" y="8"/>
                        <a:pt x="5" y="8"/>
                      </a:cubicBezTo>
                      <a:cubicBezTo>
                        <a:pt x="2" y="8"/>
                        <a:pt x="0" y="5"/>
                        <a:pt x="1" y="3"/>
                      </a:cubicBezTo>
                      <a:cubicBezTo>
                        <a:pt x="2" y="1"/>
                        <a:pt x="6" y="0"/>
                        <a:pt x="8" y="0"/>
                      </a:cubicBezTo>
                      <a:cubicBezTo>
                        <a:pt x="15" y="2"/>
                        <a:pt x="19" y="8"/>
                        <a:pt x="22" y="14"/>
                      </a:cubicBezTo>
                      <a:cubicBezTo>
                        <a:pt x="27" y="23"/>
                        <a:pt x="17" y="23"/>
                        <a:pt x="14" y="27"/>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06" name="9Slide.vn 51">
                  <a:extLst>
                    <a:ext uri="{FF2B5EF4-FFF2-40B4-BE49-F238E27FC236}">
                      <a16:creationId xmlns:a16="http://schemas.microsoft.com/office/drawing/2014/main" xmlns="" id="{DF846962-478F-75EA-0544-7C19247A8317}"/>
                    </a:ext>
                  </a:extLst>
                </p:cNvPr>
                <p:cNvSpPr>
                  <a:spLocks/>
                </p:cNvSpPr>
                <p:nvPr>
                  <p:custDataLst>
                    <p:tags r:id="rId90"/>
                  </p:custDataLst>
                </p:nvPr>
              </p:nvSpPr>
              <p:spPr bwMode="auto">
                <a:xfrm>
                  <a:off x="6894756" y="3788187"/>
                  <a:ext cx="20277" cy="20277"/>
                </a:xfrm>
                <a:custGeom>
                  <a:avLst/>
                  <a:gdLst>
                    <a:gd name="T0" fmla="*/ 19 w 19"/>
                    <a:gd name="T1" fmla="*/ 12 h 18"/>
                    <a:gd name="T2" fmla="*/ 0 w 19"/>
                    <a:gd name="T3" fmla="*/ 4 h 18"/>
                    <a:gd name="T4" fmla="*/ 19 w 19"/>
                    <a:gd name="T5" fmla="*/ 12 h 18"/>
                  </a:gdLst>
                  <a:ahLst/>
                  <a:cxnLst>
                    <a:cxn ang="0">
                      <a:pos x="T0" y="T1"/>
                    </a:cxn>
                    <a:cxn ang="0">
                      <a:pos x="T2" y="T3"/>
                    </a:cxn>
                    <a:cxn ang="0">
                      <a:pos x="T4" y="T5"/>
                    </a:cxn>
                  </a:cxnLst>
                  <a:rect l="0" t="0" r="r" b="b"/>
                  <a:pathLst>
                    <a:path w="19" h="18">
                      <a:moveTo>
                        <a:pt x="19" y="12"/>
                      </a:moveTo>
                      <a:cubicBezTo>
                        <a:pt x="9" y="18"/>
                        <a:pt x="2" y="17"/>
                        <a:pt x="0" y="4"/>
                      </a:cubicBezTo>
                      <a:cubicBezTo>
                        <a:pt x="9" y="0"/>
                        <a:pt x="16" y="3"/>
                        <a:pt x="19" y="12"/>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07" name="9Slide.vn 52">
                  <a:extLst>
                    <a:ext uri="{FF2B5EF4-FFF2-40B4-BE49-F238E27FC236}">
                      <a16:creationId xmlns:a16="http://schemas.microsoft.com/office/drawing/2014/main" xmlns="" id="{AB1710A0-03BF-D1E3-48D2-C2EAA7FEB528}"/>
                    </a:ext>
                  </a:extLst>
                </p:cNvPr>
                <p:cNvSpPr>
                  <a:spLocks/>
                </p:cNvSpPr>
                <p:nvPr>
                  <p:custDataLst>
                    <p:tags r:id="rId91"/>
                  </p:custDataLst>
                </p:nvPr>
              </p:nvSpPr>
              <p:spPr bwMode="auto">
                <a:xfrm>
                  <a:off x="7093177" y="3951848"/>
                  <a:ext cx="20277" cy="21725"/>
                </a:xfrm>
                <a:custGeom>
                  <a:avLst/>
                  <a:gdLst>
                    <a:gd name="T0" fmla="*/ 16 w 20"/>
                    <a:gd name="T1" fmla="*/ 20 h 20"/>
                    <a:gd name="T2" fmla="*/ 0 w 20"/>
                    <a:gd name="T3" fmla="*/ 0 h 20"/>
                    <a:gd name="T4" fmla="*/ 16 w 20"/>
                    <a:gd name="T5" fmla="*/ 20 h 20"/>
                  </a:gdLst>
                  <a:ahLst/>
                  <a:cxnLst>
                    <a:cxn ang="0">
                      <a:pos x="T0" y="T1"/>
                    </a:cxn>
                    <a:cxn ang="0">
                      <a:pos x="T2" y="T3"/>
                    </a:cxn>
                    <a:cxn ang="0">
                      <a:pos x="T4" y="T5"/>
                    </a:cxn>
                  </a:cxnLst>
                  <a:rect l="0" t="0" r="r" b="b"/>
                  <a:pathLst>
                    <a:path w="20" h="20">
                      <a:moveTo>
                        <a:pt x="16" y="20"/>
                      </a:moveTo>
                      <a:cubicBezTo>
                        <a:pt x="8" y="16"/>
                        <a:pt x="5" y="7"/>
                        <a:pt x="0" y="0"/>
                      </a:cubicBezTo>
                      <a:cubicBezTo>
                        <a:pt x="13" y="1"/>
                        <a:pt x="20" y="6"/>
                        <a:pt x="16" y="20"/>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08" name="9Slide.vn 53">
                  <a:extLst>
                    <a:ext uri="{FF2B5EF4-FFF2-40B4-BE49-F238E27FC236}">
                      <a16:creationId xmlns:a16="http://schemas.microsoft.com/office/drawing/2014/main" xmlns="" id="{0E4EB5E3-E578-9CCC-3C0E-0099F9BC1AFF}"/>
                    </a:ext>
                  </a:extLst>
                </p:cNvPr>
                <p:cNvSpPr>
                  <a:spLocks/>
                </p:cNvSpPr>
                <p:nvPr>
                  <p:custDataLst>
                    <p:tags r:id="rId92"/>
                  </p:custDataLst>
                </p:nvPr>
              </p:nvSpPr>
              <p:spPr bwMode="auto">
                <a:xfrm>
                  <a:off x="6780337" y="3711424"/>
                  <a:ext cx="17380" cy="17380"/>
                </a:xfrm>
                <a:custGeom>
                  <a:avLst/>
                  <a:gdLst>
                    <a:gd name="T0" fmla="*/ 6 w 16"/>
                    <a:gd name="T1" fmla="*/ 0 h 17"/>
                    <a:gd name="T2" fmla="*/ 13 w 16"/>
                    <a:gd name="T3" fmla="*/ 13 h 17"/>
                    <a:gd name="T4" fmla="*/ 9 w 16"/>
                    <a:gd name="T5" fmla="*/ 16 h 17"/>
                    <a:gd name="T6" fmla="*/ 0 w 16"/>
                    <a:gd name="T7" fmla="*/ 6 h 17"/>
                    <a:gd name="T8" fmla="*/ 6 w 16"/>
                    <a:gd name="T9" fmla="*/ 0 h 17"/>
                  </a:gdLst>
                  <a:ahLst/>
                  <a:cxnLst>
                    <a:cxn ang="0">
                      <a:pos x="T0" y="T1"/>
                    </a:cxn>
                    <a:cxn ang="0">
                      <a:pos x="T2" y="T3"/>
                    </a:cxn>
                    <a:cxn ang="0">
                      <a:pos x="T4" y="T5"/>
                    </a:cxn>
                    <a:cxn ang="0">
                      <a:pos x="T6" y="T7"/>
                    </a:cxn>
                    <a:cxn ang="0">
                      <a:pos x="T8" y="T9"/>
                    </a:cxn>
                  </a:cxnLst>
                  <a:rect l="0" t="0" r="r" b="b"/>
                  <a:pathLst>
                    <a:path w="16" h="17">
                      <a:moveTo>
                        <a:pt x="6" y="0"/>
                      </a:moveTo>
                      <a:cubicBezTo>
                        <a:pt x="14" y="2"/>
                        <a:pt x="10" y="9"/>
                        <a:pt x="13" y="13"/>
                      </a:cubicBezTo>
                      <a:cubicBezTo>
                        <a:pt x="16" y="16"/>
                        <a:pt x="11" y="16"/>
                        <a:pt x="9" y="16"/>
                      </a:cubicBezTo>
                      <a:cubicBezTo>
                        <a:pt x="1" y="17"/>
                        <a:pt x="4" y="8"/>
                        <a:pt x="0" y="6"/>
                      </a:cubicBezTo>
                      <a:cubicBezTo>
                        <a:pt x="2" y="4"/>
                        <a:pt x="4" y="2"/>
                        <a:pt x="6" y="0"/>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09" name="9Slide.vn 54">
                  <a:extLst>
                    <a:ext uri="{FF2B5EF4-FFF2-40B4-BE49-F238E27FC236}">
                      <a16:creationId xmlns:a16="http://schemas.microsoft.com/office/drawing/2014/main" xmlns="" id="{7BF926E6-38A3-BF7E-92AD-E7BEFDEBA784}"/>
                    </a:ext>
                  </a:extLst>
                </p:cNvPr>
                <p:cNvSpPr>
                  <a:spLocks/>
                </p:cNvSpPr>
                <p:nvPr>
                  <p:custDataLst>
                    <p:tags r:id="rId93"/>
                  </p:custDataLst>
                </p:nvPr>
              </p:nvSpPr>
              <p:spPr bwMode="auto">
                <a:xfrm>
                  <a:off x="7194560" y="5243760"/>
                  <a:ext cx="11587" cy="15932"/>
                </a:xfrm>
                <a:custGeom>
                  <a:avLst/>
                  <a:gdLst>
                    <a:gd name="T0" fmla="*/ 9 w 11"/>
                    <a:gd name="T1" fmla="*/ 12 h 15"/>
                    <a:gd name="T2" fmla="*/ 1 w 11"/>
                    <a:gd name="T3" fmla="*/ 4 h 15"/>
                    <a:gd name="T4" fmla="*/ 11 w 11"/>
                    <a:gd name="T5" fmla="*/ 0 h 15"/>
                    <a:gd name="T6" fmla="*/ 9 w 11"/>
                    <a:gd name="T7" fmla="*/ 12 h 15"/>
                  </a:gdLst>
                  <a:ahLst/>
                  <a:cxnLst>
                    <a:cxn ang="0">
                      <a:pos x="T0" y="T1"/>
                    </a:cxn>
                    <a:cxn ang="0">
                      <a:pos x="T2" y="T3"/>
                    </a:cxn>
                    <a:cxn ang="0">
                      <a:pos x="T4" y="T5"/>
                    </a:cxn>
                    <a:cxn ang="0">
                      <a:pos x="T6" y="T7"/>
                    </a:cxn>
                  </a:cxnLst>
                  <a:rect l="0" t="0" r="r" b="b"/>
                  <a:pathLst>
                    <a:path w="11" h="15">
                      <a:moveTo>
                        <a:pt x="9" y="12"/>
                      </a:moveTo>
                      <a:cubicBezTo>
                        <a:pt x="0" y="15"/>
                        <a:pt x="2" y="8"/>
                        <a:pt x="1" y="4"/>
                      </a:cubicBezTo>
                      <a:cubicBezTo>
                        <a:pt x="4" y="3"/>
                        <a:pt x="8" y="2"/>
                        <a:pt x="11" y="0"/>
                      </a:cubicBezTo>
                      <a:cubicBezTo>
                        <a:pt x="10" y="4"/>
                        <a:pt x="10" y="8"/>
                        <a:pt x="9" y="12"/>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10" name="9Slide.vn 55">
                  <a:extLst>
                    <a:ext uri="{FF2B5EF4-FFF2-40B4-BE49-F238E27FC236}">
                      <a16:creationId xmlns:a16="http://schemas.microsoft.com/office/drawing/2014/main" xmlns="" id="{09862D45-77D1-AD41-0034-36D5EFBA21AC}"/>
                    </a:ext>
                  </a:extLst>
                </p:cNvPr>
                <p:cNvSpPr>
                  <a:spLocks/>
                </p:cNvSpPr>
                <p:nvPr>
                  <p:custDataLst>
                    <p:tags r:id="rId94"/>
                  </p:custDataLst>
                </p:nvPr>
              </p:nvSpPr>
              <p:spPr bwMode="auto">
                <a:xfrm>
                  <a:off x="7349532" y="5093134"/>
                  <a:ext cx="15932" cy="13035"/>
                </a:xfrm>
                <a:custGeom>
                  <a:avLst/>
                  <a:gdLst>
                    <a:gd name="T0" fmla="*/ 14 w 14"/>
                    <a:gd name="T1" fmla="*/ 8 h 12"/>
                    <a:gd name="T2" fmla="*/ 7 w 14"/>
                    <a:gd name="T3" fmla="*/ 12 h 12"/>
                    <a:gd name="T4" fmla="*/ 0 w 14"/>
                    <a:gd name="T5" fmla="*/ 5 h 12"/>
                    <a:gd name="T6" fmla="*/ 3 w 14"/>
                    <a:gd name="T7" fmla="*/ 1 h 12"/>
                    <a:gd name="T8" fmla="*/ 14 w 14"/>
                    <a:gd name="T9" fmla="*/ 8 h 12"/>
                  </a:gdLst>
                  <a:ahLst/>
                  <a:cxnLst>
                    <a:cxn ang="0">
                      <a:pos x="T0" y="T1"/>
                    </a:cxn>
                    <a:cxn ang="0">
                      <a:pos x="T2" y="T3"/>
                    </a:cxn>
                    <a:cxn ang="0">
                      <a:pos x="T4" y="T5"/>
                    </a:cxn>
                    <a:cxn ang="0">
                      <a:pos x="T6" y="T7"/>
                    </a:cxn>
                    <a:cxn ang="0">
                      <a:pos x="T8" y="T9"/>
                    </a:cxn>
                  </a:cxnLst>
                  <a:rect l="0" t="0" r="r" b="b"/>
                  <a:pathLst>
                    <a:path w="14" h="12">
                      <a:moveTo>
                        <a:pt x="14" y="8"/>
                      </a:moveTo>
                      <a:cubicBezTo>
                        <a:pt x="11" y="10"/>
                        <a:pt x="8" y="12"/>
                        <a:pt x="7" y="12"/>
                      </a:cubicBezTo>
                      <a:cubicBezTo>
                        <a:pt x="4" y="11"/>
                        <a:pt x="2" y="8"/>
                        <a:pt x="0" y="5"/>
                      </a:cubicBezTo>
                      <a:cubicBezTo>
                        <a:pt x="0" y="5"/>
                        <a:pt x="2" y="2"/>
                        <a:pt x="3" y="1"/>
                      </a:cubicBezTo>
                      <a:cubicBezTo>
                        <a:pt x="7" y="0"/>
                        <a:pt x="9" y="4"/>
                        <a:pt x="14" y="8"/>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11" name="9Slide.vn 56">
                  <a:extLst>
                    <a:ext uri="{FF2B5EF4-FFF2-40B4-BE49-F238E27FC236}">
                      <a16:creationId xmlns:a16="http://schemas.microsoft.com/office/drawing/2014/main" xmlns="" id="{48FB844B-FF55-FBEF-B667-7CFC9E3B3D23}"/>
                    </a:ext>
                  </a:extLst>
                </p:cNvPr>
                <p:cNvSpPr>
                  <a:spLocks/>
                </p:cNvSpPr>
                <p:nvPr>
                  <p:custDataLst>
                    <p:tags r:id="rId95"/>
                  </p:custDataLst>
                </p:nvPr>
              </p:nvSpPr>
              <p:spPr bwMode="auto">
                <a:xfrm>
                  <a:off x="7429190" y="4794777"/>
                  <a:ext cx="15932" cy="17380"/>
                </a:xfrm>
                <a:custGeom>
                  <a:avLst/>
                  <a:gdLst>
                    <a:gd name="T0" fmla="*/ 0 w 16"/>
                    <a:gd name="T1" fmla="*/ 3 h 15"/>
                    <a:gd name="T2" fmla="*/ 16 w 16"/>
                    <a:gd name="T3" fmla="*/ 15 h 15"/>
                    <a:gd name="T4" fmla="*/ 0 w 16"/>
                    <a:gd name="T5" fmla="*/ 3 h 15"/>
                  </a:gdLst>
                  <a:ahLst/>
                  <a:cxnLst>
                    <a:cxn ang="0">
                      <a:pos x="T0" y="T1"/>
                    </a:cxn>
                    <a:cxn ang="0">
                      <a:pos x="T2" y="T3"/>
                    </a:cxn>
                    <a:cxn ang="0">
                      <a:pos x="T4" y="T5"/>
                    </a:cxn>
                  </a:cxnLst>
                  <a:rect l="0" t="0" r="r" b="b"/>
                  <a:pathLst>
                    <a:path w="16" h="15">
                      <a:moveTo>
                        <a:pt x="0" y="3"/>
                      </a:moveTo>
                      <a:cubicBezTo>
                        <a:pt x="8" y="0"/>
                        <a:pt x="13" y="3"/>
                        <a:pt x="16" y="15"/>
                      </a:cubicBezTo>
                      <a:cubicBezTo>
                        <a:pt x="9" y="10"/>
                        <a:pt x="5" y="7"/>
                        <a:pt x="0" y="3"/>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12" name="9Slide.vn 57">
                  <a:extLst>
                    <a:ext uri="{FF2B5EF4-FFF2-40B4-BE49-F238E27FC236}">
                      <a16:creationId xmlns:a16="http://schemas.microsoft.com/office/drawing/2014/main" xmlns="" id="{6F109827-39A7-5124-0253-A6CCE10E93AA}"/>
                    </a:ext>
                  </a:extLst>
                </p:cNvPr>
                <p:cNvSpPr>
                  <a:spLocks/>
                </p:cNvSpPr>
                <p:nvPr>
                  <p:custDataLst>
                    <p:tags r:id="rId96"/>
                  </p:custDataLst>
                </p:nvPr>
              </p:nvSpPr>
              <p:spPr bwMode="auto">
                <a:xfrm>
                  <a:off x="5560841" y="1609894"/>
                  <a:ext cx="637266" cy="547470"/>
                </a:xfrm>
                <a:custGeom>
                  <a:avLst/>
                  <a:gdLst>
                    <a:gd name="T0" fmla="*/ 203 w 594"/>
                    <a:gd name="T1" fmla="*/ 217 h 510"/>
                    <a:gd name="T2" fmla="*/ 187 w 594"/>
                    <a:gd name="T3" fmla="*/ 185 h 510"/>
                    <a:gd name="T4" fmla="*/ 130 w 594"/>
                    <a:gd name="T5" fmla="*/ 174 h 510"/>
                    <a:gd name="T6" fmla="*/ 115 w 594"/>
                    <a:gd name="T7" fmla="*/ 174 h 510"/>
                    <a:gd name="T8" fmla="*/ 100 w 594"/>
                    <a:gd name="T9" fmla="*/ 156 h 510"/>
                    <a:gd name="T10" fmla="*/ 107 w 594"/>
                    <a:gd name="T11" fmla="*/ 145 h 510"/>
                    <a:gd name="T12" fmla="*/ 123 w 594"/>
                    <a:gd name="T13" fmla="*/ 138 h 510"/>
                    <a:gd name="T14" fmla="*/ 108 w 594"/>
                    <a:gd name="T15" fmla="*/ 115 h 510"/>
                    <a:gd name="T16" fmla="*/ 80 w 594"/>
                    <a:gd name="T17" fmla="*/ 97 h 510"/>
                    <a:gd name="T18" fmla="*/ 59 w 594"/>
                    <a:gd name="T19" fmla="*/ 93 h 510"/>
                    <a:gd name="T20" fmla="*/ 27 w 594"/>
                    <a:gd name="T21" fmla="*/ 94 h 510"/>
                    <a:gd name="T22" fmla="*/ 7 w 594"/>
                    <a:gd name="T23" fmla="*/ 65 h 510"/>
                    <a:gd name="T24" fmla="*/ 13 w 594"/>
                    <a:gd name="T25" fmla="*/ 68 h 510"/>
                    <a:gd name="T26" fmla="*/ 75 w 594"/>
                    <a:gd name="T27" fmla="*/ 25 h 510"/>
                    <a:gd name="T28" fmla="*/ 110 w 594"/>
                    <a:gd name="T29" fmla="*/ 35 h 510"/>
                    <a:gd name="T30" fmla="*/ 143 w 594"/>
                    <a:gd name="T31" fmla="*/ 26 h 510"/>
                    <a:gd name="T32" fmla="*/ 182 w 594"/>
                    <a:gd name="T33" fmla="*/ 5 h 510"/>
                    <a:gd name="T34" fmla="*/ 207 w 594"/>
                    <a:gd name="T35" fmla="*/ 27 h 510"/>
                    <a:gd name="T36" fmla="*/ 240 w 594"/>
                    <a:gd name="T37" fmla="*/ 38 h 510"/>
                    <a:gd name="T38" fmla="*/ 271 w 594"/>
                    <a:gd name="T39" fmla="*/ 45 h 510"/>
                    <a:gd name="T40" fmla="*/ 285 w 594"/>
                    <a:gd name="T41" fmla="*/ 61 h 510"/>
                    <a:gd name="T42" fmla="*/ 306 w 594"/>
                    <a:gd name="T43" fmla="*/ 76 h 510"/>
                    <a:gd name="T44" fmla="*/ 357 w 594"/>
                    <a:gd name="T45" fmla="*/ 109 h 510"/>
                    <a:gd name="T46" fmla="*/ 403 w 594"/>
                    <a:gd name="T47" fmla="*/ 113 h 510"/>
                    <a:gd name="T48" fmla="*/ 407 w 594"/>
                    <a:gd name="T49" fmla="*/ 117 h 510"/>
                    <a:gd name="T50" fmla="*/ 471 w 594"/>
                    <a:gd name="T51" fmla="*/ 173 h 510"/>
                    <a:gd name="T52" fmla="*/ 474 w 594"/>
                    <a:gd name="T53" fmla="*/ 174 h 510"/>
                    <a:gd name="T54" fmla="*/ 529 w 594"/>
                    <a:gd name="T55" fmla="*/ 203 h 510"/>
                    <a:gd name="T56" fmla="*/ 531 w 594"/>
                    <a:gd name="T57" fmla="*/ 205 h 510"/>
                    <a:gd name="T58" fmla="*/ 566 w 594"/>
                    <a:gd name="T59" fmla="*/ 229 h 510"/>
                    <a:gd name="T60" fmla="*/ 594 w 594"/>
                    <a:gd name="T61" fmla="*/ 229 h 510"/>
                    <a:gd name="T62" fmla="*/ 556 w 594"/>
                    <a:gd name="T63" fmla="*/ 275 h 510"/>
                    <a:gd name="T64" fmla="*/ 543 w 594"/>
                    <a:gd name="T65" fmla="*/ 301 h 510"/>
                    <a:gd name="T66" fmla="*/ 527 w 594"/>
                    <a:gd name="T67" fmla="*/ 357 h 510"/>
                    <a:gd name="T68" fmla="*/ 508 w 594"/>
                    <a:gd name="T69" fmla="*/ 382 h 510"/>
                    <a:gd name="T70" fmla="*/ 495 w 594"/>
                    <a:gd name="T71" fmla="*/ 453 h 510"/>
                    <a:gd name="T72" fmla="*/ 492 w 594"/>
                    <a:gd name="T73" fmla="*/ 465 h 510"/>
                    <a:gd name="T74" fmla="*/ 499 w 594"/>
                    <a:gd name="T75" fmla="*/ 501 h 510"/>
                    <a:gd name="T76" fmla="*/ 496 w 594"/>
                    <a:gd name="T77" fmla="*/ 508 h 510"/>
                    <a:gd name="T78" fmla="*/ 443 w 594"/>
                    <a:gd name="T79" fmla="*/ 484 h 510"/>
                    <a:gd name="T80" fmla="*/ 418 w 594"/>
                    <a:gd name="T81" fmla="*/ 457 h 510"/>
                    <a:gd name="T82" fmla="*/ 393 w 594"/>
                    <a:gd name="T83" fmla="*/ 451 h 510"/>
                    <a:gd name="T84" fmla="*/ 351 w 594"/>
                    <a:gd name="T85" fmla="*/ 429 h 510"/>
                    <a:gd name="T86" fmla="*/ 335 w 594"/>
                    <a:gd name="T87" fmla="*/ 419 h 510"/>
                    <a:gd name="T88" fmla="*/ 327 w 594"/>
                    <a:gd name="T89" fmla="*/ 429 h 510"/>
                    <a:gd name="T90" fmla="*/ 321 w 594"/>
                    <a:gd name="T91" fmla="*/ 438 h 510"/>
                    <a:gd name="T92" fmla="*/ 314 w 594"/>
                    <a:gd name="T93" fmla="*/ 386 h 510"/>
                    <a:gd name="T94" fmla="*/ 290 w 594"/>
                    <a:gd name="T95" fmla="*/ 366 h 510"/>
                    <a:gd name="T96" fmla="*/ 280 w 594"/>
                    <a:gd name="T97" fmla="*/ 346 h 510"/>
                    <a:gd name="T98" fmla="*/ 279 w 594"/>
                    <a:gd name="T99" fmla="*/ 339 h 510"/>
                    <a:gd name="T100" fmla="*/ 286 w 594"/>
                    <a:gd name="T101" fmla="*/ 301 h 510"/>
                    <a:gd name="T102" fmla="*/ 288 w 594"/>
                    <a:gd name="T103" fmla="*/ 295 h 510"/>
                    <a:gd name="T104" fmla="*/ 276 w 594"/>
                    <a:gd name="T105" fmla="*/ 273 h 510"/>
                    <a:gd name="T106" fmla="*/ 228 w 594"/>
                    <a:gd name="T107" fmla="*/ 266 h 510"/>
                    <a:gd name="T108" fmla="*/ 203 w 594"/>
                    <a:gd name="T109" fmla="*/ 233 h 510"/>
                    <a:gd name="T110" fmla="*/ 207 w 594"/>
                    <a:gd name="T111" fmla="*/ 225 h 510"/>
                    <a:gd name="T112" fmla="*/ 203 w 594"/>
                    <a:gd name="T113" fmla="*/ 2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4" h="510">
                      <a:moveTo>
                        <a:pt x="203" y="217"/>
                      </a:moveTo>
                      <a:cubicBezTo>
                        <a:pt x="197" y="207"/>
                        <a:pt x="192" y="196"/>
                        <a:pt x="187" y="185"/>
                      </a:cubicBezTo>
                      <a:cubicBezTo>
                        <a:pt x="177" y="166"/>
                        <a:pt x="146" y="160"/>
                        <a:pt x="130" y="174"/>
                      </a:cubicBezTo>
                      <a:cubicBezTo>
                        <a:pt x="125" y="179"/>
                        <a:pt x="119" y="176"/>
                        <a:pt x="115" y="174"/>
                      </a:cubicBezTo>
                      <a:cubicBezTo>
                        <a:pt x="108" y="170"/>
                        <a:pt x="100" y="168"/>
                        <a:pt x="100" y="156"/>
                      </a:cubicBezTo>
                      <a:cubicBezTo>
                        <a:pt x="100" y="149"/>
                        <a:pt x="102" y="147"/>
                        <a:pt x="107" y="145"/>
                      </a:cubicBezTo>
                      <a:cubicBezTo>
                        <a:pt x="113" y="143"/>
                        <a:pt x="118" y="140"/>
                        <a:pt x="123" y="138"/>
                      </a:cubicBezTo>
                      <a:cubicBezTo>
                        <a:pt x="111" y="136"/>
                        <a:pt x="126" y="118"/>
                        <a:pt x="108" y="115"/>
                      </a:cubicBezTo>
                      <a:cubicBezTo>
                        <a:pt x="102" y="114"/>
                        <a:pt x="86" y="111"/>
                        <a:pt x="80" y="97"/>
                      </a:cubicBezTo>
                      <a:cubicBezTo>
                        <a:pt x="77" y="91"/>
                        <a:pt x="67" y="88"/>
                        <a:pt x="59" y="93"/>
                      </a:cubicBezTo>
                      <a:cubicBezTo>
                        <a:pt x="48" y="100"/>
                        <a:pt x="37" y="96"/>
                        <a:pt x="27" y="94"/>
                      </a:cubicBezTo>
                      <a:cubicBezTo>
                        <a:pt x="3" y="89"/>
                        <a:pt x="0" y="84"/>
                        <a:pt x="7" y="65"/>
                      </a:cubicBezTo>
                      <a:cubicBezTo>
                        <a:pt x="9" y="66"/>
                        <a:pt x="12" y="69"/>
                        <a:pt x="13" y="68"/>
                      </a:cubicBezTo>
                      <a:cubicBezTo>
                        <a:pt x="34" y="55"/>
                        <a:pt x="71" y="64"/>
                        <a:pt x="75" y="25"/>
                      </a:cubicBezTo>
                      <a:cubicBezTo>
                        <a:pt x="91" y="11"/>
                        <a:pt x="100" y="29"/>
                        <a:pt x="110" y="35"/>
                      </a:cubicBezTo>
                      <a:cubicBezTo>
                        <a:pt x="127" y="45"/>
                        <a:pt x="137" y="44"/>
                        <a:pt x="143" y="26"/>
                      </a:cubicBezTo>
                      <a:cubicBezTo>
                        <a:pt x="150" y="8"/>
                        <a:pt x="168" y="9"/>
                        <a:pt x="182" y="5"/>
                      </a:cubicBezTo>
                      <a:cubicBezTo>
                        <a:pt x="200" y="0"/>
                        <a:pt x="201" y="17"/>
                        <a:pt x="207" y="27"/>
                      </a:cubicBezTo>
                      <a:cubicBezTo>
                        <a:pt x="215" y="42"/>
                        <a:pt x="225" y="46"/>
                        <a:pt x="240" y="38"/>
                      </a:cubicBezTo>
                      <a:cubicBezTo>
                        <a:pt x="252" y="32"/>
                        <a:pt x="260" y="46"/>
                        <a:pt x="271" y="45"/>
                      </a:cubicBezTo>
                      <a:cubicBezTo>
                        <a:pt x="268" y="57"/>
                        <a:pt x="277" y="60"/>
                        <a:pt x="285" y="61"/>
                      </a:cubicBezTo>
                      <a:cubicBezTo>
                        <a:pt x="297" y="61"/>
                        <a:pt x="304" y="68"/>
                        <a:pt x="306" y="76"/>
                      </a:cubicBezTo>
                      <a:cubicBezTo>
                        <a:pt x="314" y="102"/>
                        <a:pt x="335" y="106"/>
                        <a:pt x="357" y="109"/>
                      </a:cubicBezTo>
                      <a:cubicBezTo>
                        <a:pt x="372" y="110"/>
                        <a:pt x="387" y="122"/>
                        <a:pt x="403" y="113"/>
                      </a:cubicBezTo>
                      <a:cubicBezTo>
                        <a:pt x="404" y="113"/>
                        <a:pt x="406" y="116"/>
                        <a:pt x="407" y="117"/>
                      </a:cubicBezTo>
                      <a:cubicBezTo>
                        <a:pt x="421" y="145"/>
                        <a:pt x="453" y="151"/>
                        <a:pt x="471" y="173"/>
                      </a:cubicBezTo>
                      <a:cubicBezTo>
                        <a:pt x="472" y="174"/>
                        <a:pt x="473" y="174"/>
                        <a:pt x="474" y="174"/>
                      </a:cubicBezTo>
                      <a:cubicBezTo>
                        <a:pt x="493" y="183"/>
                        <a:pt x="512" y="190"/>
                        <a:pt x="529" y="203"/>
                      </a:cubicBezTo>
                      <a:cubicBezTo>
                        <a:pt x="530" y="203"/>
                        <a:pt x="530" y="204"/>
                        <a:pt x="531" y="205"/>
                      </a:cubicBezTo>
                      <a:cubicBezTo>
                        <a:pt x="532" y="215"/>
                        <a:pt x="555" y="230"/>
                        <a:pt x="566" y="229"/>
                      </a:cubicBezTo>
                      <a:cubicBezTo>
                        <a:pt x="574" y="229"/>
                        <a:pt x="582" y="229"/>
                        <a:pt x="594" y="229"/>
                      </a:cubicBezTo>
                      <a:cubicBezTo>
                        <a:pt x="580" y="246"/>
                        <a:pt x="580" y="268"/>
                        <a:pt x="556" y="275"/>
                      </a:cubicBezTo>
                      <a:cubicBezTo>
                        <a:pt x="546" y="278"/>
                        <a:pt x="545" y="291"/>
                        <a:pt x="543" y="301"/>
                      </a:cubicBezTo>
                      <a:cubicBezTo>
                        <a:pt x="539" y="320"/>
                        <a:pt x="528" y="337"/>
                        <a:pt x="527" y="357"/>
                      </a:cubicBezTo>
                      <a:cubicBezTo>
                        <a:pt x="510" y="357"/>
                        <a:pt x="513" y="373"/>
                        <a:pt x="508" y="382"/>
                      </a:cubicBezTo>
                      <a:cubicBezTo>
                        <a:pt x="497" y="404"/>
                        <a:pt x="487" y="427"/>
                        <a:pt x="495" y="453"/>
                      </a:cubicBezTo>
                      <a:cubicBezTo>
                        <a:pt x="496" y="457"/>
                        <a:pt x="497" y="461"/>
                        <a:pt x="492" y="465"/>
                      </a:cubicBezTo>
                      <a:cubicBezTo>
                        <a:pt x="480" y="474"/>
                        <a:pt x="484" y="493"/>
                        <a:pt x="499" y="501"/>
                      </a:cubicBezTo>
                      <a:cubicBezTo>
                        <a:pt x="499" y="504"/>
                        <a:pt x="498" y="510"/>
                        <a:pt x="496" y="508"/>
                      </a:cubicBezTo>
                      <a:cubicBezTo>
                        <a:pt x="480" y="497"/>
                        <a:pt x="455" y="506"/>
                        <a:pt x="443" y="484"/>
                      </a:cubicBezTo>
                      <a:cubicBezTo>
                        <a:pt x="438" y="474"/>
                        <a:pt x="422" y="472"/>
                        <a:pt x="418" y="457"/>
                      </a:cubicBezTo>
                      <a:cubicBezTo>
                        <a:pt x="417" y="451"/>
                        <a:pt x="405" y="446"/>
                        <a:pt x="393" y="451"/>
                      </a:cubicBezTo>
                      <a:cubicBezTo>
                        <a:pt x="377" y="458"/>
                        <a:pt x="358" y="447"/>
                        <a:pt x="351" y="429"/>
                      </a:cubicBezTo>
                      <a:cubicBezTo>
                        <a:pt x="348" y="420"/>
                        <a:pt x="343" y="416"/>
                        <a:pt x="335" y="419"/>
                      </a:cubicBezTo>
                      <a:cubicBezTo>
                        <a:pt x="331" y="420"/>
                        <a:pt x="329" y="425"/>
                        <a:pt x="327" y="429"/>
                      </a:cubicBezTo>
                      <a:cubicBezTo>
                        <a:pt x="325" y="431"/>
                        <a:pt x="324" y="434"/>
                        <a:pt x="321" y="438"/>
                      </a:cubicBezTo>
                      <a:cubicBezTo>
                        <a:pt x="315" y="419"/>
                        <a:pt x="324" y="402"/>
                        <a:pt x="314" y="386"/>
                      </a:cubicBezTo>
                      <a:cubicBezTo>
                        <a:pt x="308" y="375"/>
                        <a:pt x="297" y="375"/>
                        <a:pt x="290" y="366"/>
                      </a:cubicBezTo>
                      <a:cubicBezTo>
                        <a:pt x="284" y="360"/>
                        <a:pt x="278" y="355"/>
                        <a:pt x="280" y="346"/>
                      </a:cubicBezTo>
                      <a:cubicBezTo>
                        <a:pt x="281" y="342"/>
                        <a:pt x="281" y="341"/>
                        <a:pt x="279" y="339"/>
                      </a:cubicBezTo>
                      <a:cubicBezTo>
                        <a:pt x="262" y="322"/>
                        <a:pt x="264" y="312"/>
                        <a:pt x="286" y="301"/>
                      </a:cubicBezTo>
                      <a:cubicBezTo>
                        <a:pt x="292" y="299"/>
                        <a:pt x="288" y="297"/>
                        <a:pt x="288" y="295"/>
                      </a:cubicBezTo>
                      <a:cubicBezTo>
                        <a:pt x="286" y="286"/>
                        <a:pt x="288" y="277"/>
                        <a:pt x="276" y="273"/>
                      </a:cubicBezTo>
                      <a:cubicBezTo>
                        <a:pt x="261" y="267"/>
                        <a:pt x="244" y="270"/>
                        <a:pt x="228" y="266"/>
                      </a:cubicBezTo>
                      <a:cubicBezTo>
                        <a:pt x="210" y="260"/>
                        <a:pt x="207" y="247"/>
                        <a:pt x="203" y="233"/>
                      </a:cubicBezTo>
                      <a:cubicBezTo>
                        <a:pt x="202" y="230"/>
                        <a:pt x="203" y="227"/>
                        <a:pt x="207" y="225"/>
                      </a:cubicBezTo>
                      <a:cubicBezTo>
                        <a:pt x="213" y="222"/>
                        <a:pt x="212" y="221"/>
                        <a:pt x="203" y="217"/>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13" name="9Slide.vn 58">
                  <a:extLst>
                    <a:ext uri="{FF2B5EF4-FFF2-40B4-BE49-F238E27FC236}">
                      <a16:creationId xmlns:a16="http://schemas.microsoft.com/office/drawing/2014/main" xmlns="" id="{FEA1DC69-3DDC-4608-C0F4-9F065E03B36B}"/>
                    </a:ext>
                  </a:extLst>
                </p:cNvPr>
                <p:cNvSpPr>
                  <a:spLocks/>
                </p:cNvSpPr>
                <p:nvPr>
                  <p:custDataLst>
                    <p:tags r:id="rId97"/>
                  </p:custDataLst>
                </p:nvPr>
              </p:nvSpPr>
              <p:spPr bwMode="auto">
                <a:xfrm>
                  <a:off x="6212591" y="884279"/>
                  <a:ext cx="472157" cy="454777"/>
                </a:xfrm>
                <a:custGeom>
                  <a:avLst/>
                  <a:gdLst>
                    <a:gd name="T0" fmla="*/ 36 w 440"/>
                    <a:gd name="T1" fmla="*/ 5 h 423"/>
                    <a:gd name="T2" fmla="*/ 52 w 440"/>
                    <a:gd name="T3" fmla="*/ 11 h 423"/>
                    <a:gd name="T4" fmla="*/ 80 w 440"/>
                    <a:gd name="T5" fmla="*/ 30 h 423"/>
                    <a:gd name="T6" fmla="*/ 116 w 440"/>
                    <a:gd name="T7" fmla="*/ 42 h 423"/>
                    <a:gd name="T8" fmla="*/ 132 w 440"/>
                    <a:gd name="T9" fmla="*/ 25 h 423"/>
                    <a:gd name="T10" fmla="*/ 152 w 440"/>
                    <a:gd name="T11" fmla="*/ 18 h 423"/>
                    <a:gd name="T12" fmla="*/ 155 w 440"/>
                    <a:gd name="T13" fmla="*/ 27 h 423"/>
                    <a:gd name="T14" fmla="*/ 170 w 440"/>
                    <a:gd name="T15" fmla="*/ 49 h 423"/>
                    <a:gd name="T16" fmla="*/ 198 w 440"/>
                    <a:gd name="T17" fmla="*/ 95 h 423"/>
                    <a:gd name="T18" fmla="*/ 200 w 440"/>
                    <a:gd name="T19" fmla="*/ 119 h 423"/>
                    <a:gd name="T20" fmla="*/ 200 w 440"/>
                    <a:gd name="T21" fmla="*/ 173 h 423"/>
                    <a:gd name="T22" fmla="*/ 205 w 440"/>
                    <a:gd name="T23" fmla="*/ 188 h 423"/>
                    <a:gd name="T24" fmla="*/ 211 w 440"/>
                    <a:gd name="T25" fmla="*/ 190 h 423"/>
                    <a:gd name="T26" fmla="*/ 235 w 440"/>
                    <a:gd name="T27" fmla="*/ 185 h 423"/>
                    <a:gd name="T28" fmla="*/ 263 w 440"/>
                    <a:gd name="T29" fmla="*/ 185 h 423"/>
                    <a:gd name="T30" fmla="*/ 288 w 440"/>
                    <a:gd name="T31" fmla="*/ 201 h 423"/>
                    <a:gd name="T32" fmla="*/ 312 w 440"/>
                    <a:gd name="T33" fmla="*/ 203 h 423"/>
                    <a:gd name="T34" fmla="*/ 326 w 440"/>
                    <a:gd name="T35" fmla="*/ 205 h 423"/>
                    <a:gd name="T36" fmla="*/ 322 w 440"/>
                    <a:gd name="T37" fmla="*/ 214 h 423"/>
                    <a:gd name="T38" fmla="*/ 324 w 440"/>
                    <a:gd name="T39" fmla="*/ 241 h 423"/>
                    <a:gd name="T40" fmla="*/ 352 w 440"/>
                    <a:gd name="T41" fmla="*/ 263 h 423"/>
                    <a:gd name="T42" fmla="*/ 357 w 440"/>
                    <a:gd name="T43" fmla="*/ 263 h 423"/>
                    <a:gd name="T44" fmla="*/ 413 w 440"/>
                    <a:gd name="T45" fmla="*/ 278 h 423"/>
                    <a:gd name="T46" fmla="*/ 418 w 440"/>
                    <a:gd name="T47" fmla="*/ 281 h 423"/>
                    <a:gd name="T48" fmla="*/ 429 w 440"/>
                    <a:gd name="T49" fmla="*/ 299 h 423"/>
                    <a:gd name="T50" fmla="*/ 419 w 440"/>
                    <a:gd name="T51" fmla="*/ 322 h 423"/>
                    <a:gd name="T52" fmla="*/ 399 w 440"/>
                    <a:gd name="T53" fmla="*/ 332 h 423"/>
                    <a:gd name="T54" fmla="*/ 393 w 440"/>
                    <a:gd name="T55" fmla="*/ 349 h 423"/>
                    <a:gd name="T56" fmla="*/ 403 w 440"/>
                    <a:gd name="T57" fmla="*/ 394 h 423"/>
                    <a:gd name="T58" fmla="*/ 393 w 440"/>
                    <a:gd name="T59" fmla="*/ 400 h 423"/>
                    <a:gd name="T60" fmla="*/ 355 w 440"/>
                    <a:gd name="T61" fmla="*/ 401 h 423"/>
                    <a:gd name="T62" fmla="*/ 352 w 440"/>
                    <a:gd name="T63" fmla="*/ 405 h 423"/>
                    <a:gd name="T64" fmla="*/ 350 w 440"/>
                    <a:gd name="T65" fmla="*/ 408 h 423"/>
                    <a:gd name="T66" fmla="*/ 323 w 440"/>
                    <a:gd name="T67" fmla="*/ 417 h 423"/>
                    <a:gd name="T68" fmla="*/ 313 w 440"/>
                    <a:gd name="T69" fmla="*/ 384 h 423"/>
                    <a:gd name="T70" fmla="*/ 274 w 440"/>
                    <a:gd name="T71" fmla="*/ 368 h 423"/>
                    <a:gd name="T72" fmla="*/ 262 w 440"/>
                    <a:gd name="T73" fmla="*/ 355 h 423"/>
                    <a:gd name="T74" fmla="*/ 227 w 440"/>
                    <a:gd name="T75" fmla="*/ 340 h 423"/>
                    <a:gd name="T76" fmla="*/ 211 w 440"/>
                    <a:gd name="T77" fmla="*/ 334 h 423"/>
                    <a:gd name="T78" fmla="*/ 164 w 440"/>
                    <a:gd name="T79" fmla="*/ 325 h 423"/>
                    <a:gd name="T80" fmla="*/ 160 w 440"/>
                    <a:gd name="T81" fmla="*/ 329 h 423"/>
                    <a:gd name="T82" fmla="*/ 132 w 440"/>
                    <a:gd name="T83" fmla="*/ 376 h 423"/>
                    <a:gd name="T84" fmla="*/ 101 w 440"/>
                    <a:gd name="T85" fmla="*/ 399 h 423"/>
                    <a:gd name="T86" fmla="*/ 77 w 440"/>
                    <a:gd name="T87" fmla="*/ 388 h 423"/>
                    <a:gd name="T88" fmla="*/ 76 w 440"/>
                    <a:gd name="T89" fmla="*/ 385 h 423"/>
                    <a:gd name="T90" fmla="*/ 69 w 440"/>
                    <a:gd name="T91" fmla="*/ 356 h 423"/>
                    <a:gd name="T92" fmla="*/ 44 w 440"/>
                    <a:gd name="T93" fmla="*/ 361 h 423"/>
                    <a:gd name="T94" fmla="*/ 25 w 440"/>
                    <a:gd name="T95" fmla="*/ 352 h 423"/>
                    <a:gd name="T96" fmla="*/ 30 w 440"/>
                    <a:gd name="T97" fmla="*/ 321 h 423"/>
                    <a:gd name="T98" fmla="*/ 45 w 440"/>
                    <a:gd name="T99" fmla="*/ 284 h 423"/>
                    <a:gd name="T100" fmla="*/ 19 w 440"/>
                    <a:gd name="T101" fmla="*/ 262 h 423"/>
                    <a:gd name="T102" fmla="*/ 7 w 440"/>
                    <a:gd name="T103" fmla="*/ 237 h 423"/>
                    <a:gd name="T104" fmla="*/ 4 w 440"/>
                    <a:gd name="T105" fmla="*/ 173 h 423"/>
                    <a:gd name="T106" fmla="*/ 16 w 440"/>
                    <a:gd name="T107" fmla="*/ 142 h 423"/>
                    <a:gd name="T108" fmla="*/ 50 w 440"/>
                    <a:gd name="T109" fmla="*/ 88 h 423"/>
                    <a:gd name="T110" fmla="*/ 42 w 440"/>
                    <a:gd name="T111" fmla="*/ 60 h 423"/>
                    <a:gd name="T112" fmla="*/ 36 w 440"/>
                    <a:gd name="T113" fmla="*/ 5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0" h="423">
                      <a:moveTo>
                        <a:pt x="36" y="5"/>
                      </a:moveTo>
                      <a:cubicBezTo>
                        <a:pt x="44" y="0"/>
                        <a:pt x="49" y="6"/>
                        <a:pt x="52" y="11"/>
                      </a:cubicBezTo>
                      <a:cubicBezTo>
                        <a:pt x="58" y="22"/>
                        <a:pt x="74" y="14"/>
                        <a:pt x="80" y="30"/>
                      </a:cubicBezTo>
                      <a:cubicBezTo>
                        <a:pt x="85" y="46"/>
                        <a:pt x="105" y="31"/>
                        <a:pt x="116" y="42"/>
                      </a:cubicBezTo>
                      <a:cubicBezTo>
                        <a:pt x="121" y="47"/>
                        <a:pt x="127" y="41"/>
                        <a:pt x="132" y="25"/>
                      </a:cubicBezTo>
                      <a:cubicBezTo>
                        <a:pt x="137" y="19"/>
                        <a:pt x="147" y="31"/>
                        <a:pt x="152" y="18"/>
                      </a:cubicBezTo>
                      <a:cubicBezTo>
                        <a:pt x="153" y="14"/>
                        <a:pt x="156" y="23"/>
                        <a:pt x="155" y="27"/>
                      </a:cubicBezTo>
                      <a:cubicBezTo>
                        <a:pt x="153" y="39"/>
                        <a:pt x="160" y="46"/>
                        <a:pt x="170" y="49"/>
                      </a:cubicBezTo>
                      <a:cubicBezTo>
                        <a:pt x="188" y="54"/>
                        <a:pt x="206" y="78"/>
                        <a:pt x="198" y="95"/>
                      </a:cubicBezTo>
                      <a:cubicBezTo>
                        <a:pt x="194" y="105"/>
                        <a:pt x="195" y="110"/>
                        <a:pt x="200" y="119"/>
                      </a:cubicBezTo>
                      <a:cubicBezTo>
                        <a:pt x="209" y="136"/>
                        <a:pt x="196" y="155"/>
                        <a:pt x="200" y="173"/>
                      </a:cubicBezTo>
                      <a:cubicBezTo>
                        <a:pt x="201" y="178"/>
                        <a:pt x="200" y="185"/>
                        <a:pt x="205" y="188"/>
                      </a:cubicBezTo>
                      <a:cubicBezTo>
                        <a:pt x="207" y="190"/>
                        <a:pt x="210" y="194"/>
                        <a:pt x="211" y="190"/>
                      </a:cubicBezTo>
                      <a:cubicBezTo>
                        <a:pt x="215" y="170"/>
                        <a:pt x="227" y="185"/>
                        <a:pt x="235" y="185"/>
                      </a:cubicBezTo>
                      <a:cubicBezTo>
                        <a:pt x="244" y="185"/>
                        <a:pt x="254" y="187"/>
                        <a:pt x="263" y="185"/>
                      </a:cubicBezTo>
                      <a:cubicBezTo>
                        <a:pt x="275" y="184"/>
                        <a:pt x="282" y="192"/>
                        <a:pt x="288" y="201"/>
                      </a:cubicBezTo>
                      <a:cubicBezTo>
                        <a:pt x="295" y="207"/>
                        <a:pt x="304" y="211"/>
                        <a:pt x="312" y="203"/>
                      </a:cubicBezTo>
                      <a:cubicBezTo>
                        <a:pt x="318" y="196"/>
                        <a:pt x="322" y="201"/>
                        <a:pt x="326" y="205"/>
                      </a:cubicBezTo>
                      <a:cubicBezTo>
                        <a:pt x="331" y="211"/>
                        <a:pt x="325" y="211"/>
                        <a:pt x="322" y="214"/>
                      </a:cubicBezTo>
                      <a:cubicBezTo>
                        <a:pt x="311" y="223"/>
                        <a:pt x="311" y="233"/>
                        <a:pt x="324" y="241"/>
                      </a:cubicBezTo>
                      <a:cubicBezTo>
                        <a:pt x="325" y="258"/>
                        <a:pt x="344" y="253"/>
                        <a:pt x="352" y="263"/>
                      </a:cubicBezTo>
                      <a:cubicBezTo>
                        <a:pt x="354" y="254"/>
                        <a:pt x="355" y="260"/>
                        <a:pt x="357" y="263"/>
                      </a:cubicBezTo>
                      <a:cubicBezTo>
                        <a:pt x="375" y="287"/>
                        <a:pt x="384" y="289"/>
                        <a:pt x="413" y="278"/>
                      </a:cubicBezTo>
                      <a:cubicBezTo>
                        <a:pt x="416" y="277"/>
                        <a:pt x="418" y="276"/>
                        <a:pt x="418" y="281"/>
                      </a:cubicBezTo>
                      <a:cubicBezTo>
                        <a:pt x="419" y="288"/>
                        <a:pt x="427" y="292"/>
                        <a:pt x="429" y="299"/>
                      </a:cubicBezTo>
                      <a:cubicBezTo>
                        <a:pt x="432" y="310"/>
                        <a:pt x="440" y="320"/>
                        <a:pt x="419" y="322"/>
                      </a:cubicBezTo>
                      <a:cubicBezTo>
                        <a:pt x="413" y="323"/>
                        <a:pt x="405" y="328"/>
                        <a:pt x="399" y="332"/>
                      </a:cubicBezTo>
                      <a:cubicBezTo>
                        <a:pt x="393" y="336"/>
                        <a:pt x="388" y="339"/>
                        <a:pt x="393" y="349"/>
                      </a:cubicBezTo>
                      <a:cubicBezTo>
                        <a:pt x="400" y="363"/>
                        <a:pt x="393" y="380"/>
                        <a:pt x="403" y="394"/>
                      </a:cubicBezTo>
                      <a:cubicBezTo>
                        <a:pt x="399" y="396"/>
                        <a:pt x="395" y="401"/>
                        <a:pt x="393" y="400"/>
                      </a:cubicBezTo>
                      <a:cubicBezTo>
                        <a:pt x="380" y="396"/>
                        <a:pt x="368" y="409"/>
                        <a:pt x="355" y="401"/>
                      </a:cubicBezTo>
                      <a:cubicBezTo>
                        <a:pt x="355" y="401"/>
                        <a:pt x="353" y="404"/>
                        <a:pt x="352" y="405"/>
                      </a:cubicBezTo>
                      <a:cubicBezTo>
                        <a:pt x="351" y="406"/>
                        <a:pt x="351" y="407"/>
                        <a:pt x="350" y="408"/>
                      </a:cubicBezTo>
                      <a:cubicBezTo>
                        <a:pt x="342" y="415"/>
                        <a:pt x="334" y="423"/>
                        <a:pt x="323" y="417"/>
                      </a:cubicBezTo>
                      <a:cubicBezTo>
                        <a:pt x="309" y="411"/>
                        <a:pt x="312" y="398"/>
                        <a:pt x="313" y="384"/>
                      </a:cubicBezTo>
                      <a:cubicBezTo>
                        <a:pt x="295" y="390"/>
                        <a:pt x="285" y="378"/>
                        <a:pt x="274" y="368"/>
                      </a:cubicBezTo>
                      <a:cubicBezTo>
                        <a:pt x="270" y="364"/>
                        <a:pt x="264" y="361"/>
                        <a:pt x="262" y="355"/>
                      </a:cubicBezTo>
                      <a:cubicBezTo>
                        <a:pt x="255" y="338"/>
                        <a:pt x="246" y="330"/>
                        <a:pt x="227" y="340"/>
                      </a:cubicBezTo>
                      <a:cubicBezTo>
                        <a:pt x="220" y="345"/>
                        <a:pt x="216" y="339"/>
                        <a:pt x="211" y="334"/>
                      </a:cubicBezTo>
                      <a:cubicBezTo>
                        <a:pt x="196" y="318"/>
                        <a:pt x="183" y="316"/>
                        <a:pt x="164" y="325"/>
                      </a:cubicBezTo>
                      <a:cubicBezTo>
                        <a:pt x="162" y="326"/>
                        <a:pt x="161" y="328"/>
                        <a:pt x="160" y="329"/>
                      </a:cubicBezTo>
                      <a:cubicBezTo>
                        <a:pt x="146" y="342"/>
                        <a:pt x="146" y="363"/>
                        <a:pt x="132" y="376"/>
                      </a:cubicBezTo>
                      <a:cubicBezTo>
                        <a:pt x="122" y="385"/>
                        <a:pt x="111" y="391"/>
                        <a:pt x="101" y="399"/>
                      </a:cubicBezTo>
                      <a:cubicBezTo>
                        <a:pt x="92" y="406"/>
                        <a:pt x="83" y="397"/>
                        <a:pt x="77" y="388"/>
                      </a:cubicBezTo>
                      <a:cubicBezTo>
                        <a:pt x="77" y="387"/>
                        <a:pt x="76" y="386"/>
                        <a:pt x="76" y="385"/>
                      </a:cubicBezTo>
                      <a:cubicBezTo>
                        <a:pt x="75" y="376"/>
                        <a:pt x="63" y="370"/>
                        <a:pt x="69" y="356"/>
                      </a:cubicBezTo>
                      <a:cubicBezTo>
                        <a:pt x="59" y="363"/>
                        <a:pt x="51" y="362"/>
                        <a:pt x="44" y="361"/>
                      </a:cubicBezTo>
                      <a:cubicBezTo>
                        <a:pt x="37" y="360"/>
                        <a:pt x="26" y="360"/>
                        <a:pt x="25" y="352"/>
                      </a:cubicBezTo>
                      <a:cubicBezTo>
                        <a:pt x="24" y="342"/>
                        <a:pt x="19" y="329"/>
                        <a:pt x="30" y="321"/>
                      </a:cubicBezTo>
                      <a:cubicBezTo>
                        <a:pt x="44" y="312"/>
                        <a:pt x="44" y="296"/>
                        <a:pt x="45" y="284"/>
                      </a:cubicBezTo>
                      <a:cubicBezTo>
                        <a:pt x="46" y="271"/>
                        <a:pt x="28" y="268"/>
                        <a:pt x="19" y="262"/>
                      </a:cubicBezTo>
                      <a:cubicBezTo>
                        <a:pt x="8" y="255"/>
                        <a:pt x="5" y="250"/>
                        <a:pt x="7" y="237"/>
                      </a:cubicBezTo>
                      <a:cubicBezTo>
                        <a:pt x="10" y="216"/>
                        <a:pt x="9" y="194"/>
                        <a:pt x="4" y="173"/>
                      </a:cubicBezTo>
                      <a:cubicBezTo>
                        <a:pt x="1" y="160"/>
                        <a:pt x="0" y="151"/>
                        <a:pt x="16" y="142"/>
                      </a:cubicBezTo>
                      <a:cubicBezTo>
                        <a:pt x="34" y="131"/>
                        <a:pt x="48" y="114"/>
                        <a:pt x="50" y="88"/>
                      </a:cubicBezTo>
                      <a:cubicBezTo>
                        <a:pt x="51" y="75"/>
                        <a:pt x="45" y="69"/>
                        <a:pt x="42" y="60"/>
                      </a:cubicBezTo>
                      <a:cubicBezTo>
                        <a:pt x="38" y="42"/>
                        <a:pt x="28" y="24"/>
                        <a:pt x="36" y="5"/>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14" name="9Slide.vn 59">
                  <a:extLst>
                    <a:ext uri="{FF2B5EF4-FFF2-40B4-BE49-F238E27FC236}">
                      <a16:creationId xmlns:a16="http://schemas.microsoft.com/office/drawing/2014/main" xmlns="" id="{337A2D06-F599-34A1-EF71-A843B927B4BF}"/>
                    </a:ext>
                  </a:extLst>
                </p:cNvPr>
                <p:cNvSpPr>
                  <a:spLocks/>
                </p:cNvSpPr>
                <p:nvPr>
                  <p:custDataLst>
                    <p:tags r:id="rId98"/>
                  </p:custDataLst>
                </p:nvPr>
              </p:nvSpPr>
              <p:spPr bwMode="auto">
                <a:xfrm>
                  <a:off x="5733193" y="795932"/>
                  <a:ext cx="279529" cy="472156"/>
                </a:xfrm>
                <a:custGeom>
                  <a:avLst/>
                  <a:gdLst>
                    <a:gd name="T0" fmla="*/ 70 w 260"/>
                    <a:gd name="T1" fmla="*/ 124 h 440"/>
                    <a:gd name="T2" fmla="*/ 81 w 260"/>
                    <a:gd name="T3" fmla="*/ 118 h 440"/>
                    <a:gd name="T4" fmla="*/ 98 w 260"/>
                    <a:gd name="T5" fmla="*/ 32 h 440"/>
                    <a:gd name="T6" fmla="*/ 103 w 260"/>
                    <a:gd name="T7" fmla="*/ 0 h 440"/>
                    <a:gd name="T8" fmla="*/ 146 w 260"/>
                    <a:gd name="T9" fmla="*/ 20 h 440"/>
                    <a:gd name="T10" fmla="*/ 158 w 260"/>
                    <a:gd name="T11" fmla="*/ 24 h 440"/>
                    <a:gd name="T12" fmla="*/ 199 w 260"/>
                    <a:gd name="T13" fmla="*/ 29 h 440"/>
                    <a:gd name="T14" fmla="*/ 213 w 260"/>
                    <a:gd name="T15" fmla="*/ 29 h 440"/>
                    <a:gd name="T16" fmla="*/ 233 w 260"/>
                    <a:gd name="T17" fmla="*/ 23 h 440"/>
                    <a:gd name="T18" fmla="*/ 257 w 260"/>
                    <a:gd name="T19" fmla="*/ 57 h 440"/>
                    <a:gd name="T20" fmla="*/ 244 w 260"/>
                    <a:gd name="T21" fmla="*/ 93 h 440"/>
                    <a:gd name="T22" fmla="*/ 205 w 260"/>
                    <a:gd name="T23" fmla="*/ 159 h 440"/>
                    <a:gd name="T24" fmla="*/ 205 w 260"/>
                    <a:gd name="T25" fmla="*/ 180 h 440"/>
                    <a:gd name="T26" fmla="*/ 214 w 260"/>
                    <a:gd name="T27" fmla="*/ 216 h 440"/>
                    <a:gd name="T28" fmla="*/ 235 w 260"/>
                    <a:gd name="T29" fmla="*/ 267 h 440"/>
                    <a:gd name="T30" fmla="*/ 239 w 260"/>
                    <a:gd name="T31" fmla="*/ 293 h 440"/>
                    <a:gd name="T32" fmla="*/ 235 w 260"/>
                    <a:gd name="T33" fmla="*/ 315 h 440"/>
                    <a:gd name="T34" fmla="*/ 236 w 260"/>
                    <a:gd name="T35" fmla="*/ 314 h 440"/>
                    <a:gd name="T36" fmla="*/ 227 w 260"/>
                    <a:gd name="T37" fmla="*/ 342 h 440"/>
                    <a:gd name="T38" fmla="*/ 230 w 260"/>
                    <a:gd name="T39" fmla="*/ 360 h 440"/>
                    <a:gd name="T40" fmla="*/ 235 w 260"/>
                    <a:gd name="T41" fmla="*/ 414 h 440"/>
                    <a:gd name="T42" fmla="*/ 230 w 260"/>
                    <a:gd name="T43" fmla="*/ 431 h 440"/>
                    <a:gd name="T44" fmla="*/ 154 w 260"/>
                    <a:gd name="T45" fmla="*/ 432 h 440"/>
                    <a:gd name="T46" fmla="*/ 138 w 260"/>
                    <a:gd name="T47" fmla="*/ 389 h 440"/>
                    <a:gd name="T48" fmla="*/ 95 w 260"/>
                    <a:gd name="T49" fmla="*/ 364 h 440"/>
                    <a:gd name="T50" fmla="*/ 78 w 260"/>
                    <a:gd name="T51" fmla="*/ 358 h 440"/>
                    <a:gd name="T52" fmla="*/ 88 w 260"/>
                    <a:gd name="T53" fmla="*/ 341 h 440"/>
                    <a:gd name="T54" fmla="*/ 82 w 260"/>
                    <a:gd name="T55" fmla="*/ 332 h 440"/>
                    <a:gd name="T56" fmla="*/ 79 w 260"/>
                    <a:gd name="T57" fmla="*/ 330 h 440"/>
                    <a:gd name="T58" fmla="*/ 65 w 260"/>
                    <a:gd name="T59" fmla="*/ 306 h 440"/>
                    <a:gd name="T60" fmla="*/ 62 w 260"/>
                    <a:gd name="T61" fmla="*/ 301 h 440"/>
                    <a:gd name="T62" fmla="*/ 47 w 260"/>
                    <a:gd name="T63" fmla="*/ 259 h 440"/>
                    <a:gd name="T64" fmla="*/ 39 w 260"/>
                    <a:gd name="T65" fmla="*/ 246 h 440"/>
                    <a:gd name="T66" fmla="*/ 12 w 260"/>
                    <a:gd name="T67" fmla="*/ 230 h 440"/>
                    <a:gd name="T68" fmla="*/ 10 w 260"/>
                    <a:gd name="T69" fmla="*/ 228 h 440"/>
                    <a:gd name="T70" fmla="*/ 0 w 260"/>
                    <a:gd name="T71" fmla="*/ 189 h 440"/>
                    <a:gd name="T72" fmla="*/ 22 w 260"/>
                    <a:gd name="T73" fmla="*/ 184 h 440"/>
                    <a:gd name="T74" fmla="*/ 20 w 260"/>
                    <a:gd name="T75" fmla="*/ 162 h 440"/>
                    <a:gd name="T76" fmla="*/ 29 w 260"/>
                    <a:gd name="T77" fmla="*/ 148 h 440"/>
                    <a:gd name="T78" fmla="*/ 54 w 260"/>
                    <a:gd name="T79" fmla="*/ 151 h 440"/>
                    <a:gd name="T80" fmla="*/ 74 w 260"/>
                    <a:gd name="T81" fmla="*/ 142 h 440"/>
                    <a:gd name="T82" fmla="*/ 70 w 260"/>
                    <a:gd name="T83" fmla="*/ 124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0" h="440">
                      <a:moveTo>
                        <a:pt x="70" y="124"/>
                      </a:moveTo>
                      <a:cubicBezTo>
                        <a:pt x="75" y="125"/>
                        <a:pt x="79" y="123"/>
                        <a:pt x="81" y="118"/>
                      </a:cubicBezTo>
                      <a:cubicBezTo>
                        <a:pt x="95" y="91"/>
                        <a:pt x="102" y="62"/>
                        <a:pt x="98" y="32"/>
                      </a:cubicBezTo>
                      <a:cubicBezTo>
                        <a:pt x="117" y="25"/>
                        <a:pt x="101" y="12"/>
                        <a:pt x="103" y="0"/>
                      </a:cubicBezTo>
                      <a:cubicBezTo>
                        <a:pt x="117" y="7"/>
                        <a:pt x="135" y="3"/>
                        <a:pt x="146" y="20"/>
                      </a:cubicBezTo>
                      <a:cubicBezTo>
                        <a:pt x="147" y="22"/>
                        <a:pt x="153" y="27"/>
                        <a:pt x="158" y="24"/>
                      </a:cubicBezTo>
                      <a:cubicBezTo>
                        <a:pt x="173" y="12"/>
                        <a:pt x="186" y="23"/>
                        <a:pt x="199" y="29"/>
                      </a:cubicBezTo>
                      <a:cubicBezTo>
                        <a:pt x="205" y="31"/>
                        <a:pt x="208" y="30"/>
                        <a:pt x="213" y="29"/>
                      </a:cubicBezTo>
                      <a:cubicBezTo>
                        <a:pt x="220" y="27"/>
                        <a:pt x="226" y="16"/>
                        <a:pt x="233" y="23"/>
                      </a:cubicBezTo>
                      <a:cubicBezTo>
                        <a:pt x="244" y="32"/>
                        <a:pt x="260" y="41"/>
                        <a:pt x="257" y="57"/>
                      </a:cubicBezTo>
                      <a:cubicBezTo>
                        <a:pt x="255" y="69"/>
                        <a:pt x="250" y="86"/>
                        <a:pt x="244" y="93"/>
                      </a:cubicBezTo>
                      <a:cubicBezTo>
                        <a:pt x="226" y="113"/>
                        <a:pt x="229" y="144"/>
                        <a:pt x="205" y="159"/>
                      </a:cubicBezTo>
                      <a:cubicBezTo>
                        <a:pt x="197" y="165"/>
                        <a:pt x="202" y="177"/>
                        <a:pt x="205" y="180"/>
                      </a:cubicBezTo>
                      <a:cubicBezTo>
                        <a:pt x="216" y="191"/>
                        <a:pt x="219" y="202"/>
                        <a:pt x="214" y="216"/>
                      </a:cubicBezTo>
                      <a:cubicBezTo>
                        <a:pt x="207" y="238"/>
                        <a:pt x="222" y="254"/>
                        <a:pt x="235" y="267"/>
                      </a:cubicBezTo>
                      <a:cubicBezTo>
                        <a:pt x="243" y="277"/>
                        <a:pt x="245" y="284"/>
                        <a:pt x="239" y="293"/>
                      </a:cubicBezTo>
                      <a:cubicBezTo>
                        <a:pt x="233" y="300"/>
                        <a:pt x="234" y="307"/>
                        <a:pt x="235" y="315"/>
                      </a:cubicBezTo>
                      <a:cubicBezTo>
                        <a:pt x="236" y="314"/>
                        <a:pt x="236" y="314"/>
                        <a:pt x="236" y="314"/>
                      </a:cubicBezTo>
                      <a:cubicBezTo>
                        <a:pt x="221" y="318"/>
                        <a:pt x="216" y="331"/>
                        <a:pt x="227" y="342"/>
                      </a:cubicBezTo>
                      <a:cubicBezTo>
                        <a:pt x="236" y="349"/>
                        <a:pt x="234" y="354"/>
                        <a:pt x="230" y="360"/>
                      </a:cubicBezTo>
                      <a:cubicBezTo>
                        <a:pt x="215" y="380"/>
                        <a:pt x="219" y="399"/>
                        <a:pt x="235" y="414"/>
                      </a:cubicBezTo>
                      <a:cubicBezTo>
                        <a:pt x="249" y="427"/>
                        <a:pt x="235" y="430"/>
                        <a:pt x="230" y="431"/>
                      </a:cubicBezTo>
                      <a:cubicBezTo>
                        <a:pt x="205" y="439"/>
                        <a:pt x="179" y="440"/>
                        <a:pt x="154" y="432"/>
                      </a:cubicBezTo>
                      <a:cubicBezTo>
                        <a:pt x="152" y="417"/>
                        <a:pt x="142" y="404"/>
                        <a:pt x="138" y="389"/>
                      </a:cubicBezTo>
                      <a:cubicBezTo>
                        <a:pt x="135" y="374"/>
                        <a:pt x="110" y="372"/>
                        <a:pt x="95" y="364"/>
                      </a:cubicBezTo>
                      <a:cubicBezTo>
                        <a:pt x="90" y="361"/>
                        <a:pt x="84" y="360"/>
                        <a:pt x="78" y="358"/>
                      </a:cubicBezTo>
                      <a:cubicBezTo>
                        <a:pt x="77" y="350"/>
                        <a:pt x="86" y="347"/>
                        <a:pt x="88" y="341"/>
                      </a:cubicBezTo>
                      <a:cubicBezTo>
                        <a:pt x="92" y="332"/>
                        <a:pt x="87" y="332"/>
                        <a:pt x="82" y="332"/>
                      </a:cubicBezTo>
                      <a:cubicBezTo>
                        <a:pt x="81" y="331"/>
                        <a:pt x="80" y="331"/>
                        <a:pt x="79" y="330"/>
                      </a:cubicBezTo>
                      <a:cubicBezTo>
                        <a:pt x="72" y="324"/>
                        <a:pt x="71" y="313"/>
                        <a:pt x="65" y="306"/>
                      </a:cubicBezTo>
                      <a:cubicBezTo>
                        <a:pt x="64" y="305"/>
                        <a:pt x="63" y="303"/>
                        <a:pt x="62" y="301"/>
                      </a:cubicBezTo>
                      <a:cubicBezTo>
                        <a:pt x="56" y="287"/>
                        <a:pt x="47" y="275"/>
                        <a:pt x="47" y="259"/>
                      </a:cubicBezTo>
                      <a:cubicBezTo>
                        <a:pt x="47" y="254"/>
                        <a:pt x="46" y="247"/>
                        <a:pt x="39" y="246"/>
                      </a:cubicBezTo>
                      <a:cubicBezTo>
                        <a:pt x="28" y="245"/>
                        <a:pt x="21" y="236"/>
                        <a:pt x="12" y="230"/>
                      </a:cubicBezTo>
                      <a:cubicBezTo>
                        <a:pt x="11" y="230"/>
                        <a:pt x="11" y="229"/>
                        <a:pt x="10" y="228"/>
                      </a:cubicBezTo>
                      <a:cubicBezTo>
                        <a:pt x="12" y="214"/>
                        <a:pt x="2" y="203"/>
                        <a:pt x="0" y="189"/>
                      </a:cubicBezTo>
                      <a:cubicBezTo>
                        <a:pt x="7" y="189"/>
                        <a:pt x="16" y="192"/>
                        <a:pt x="22" y="184"/>
                      </a:cubicBezTo>
                      <a:cubicBezTo>
                        <a:pt x="28" y="176"/>
                        <a:pt x="25" y="170"/>
                        <a:pt x="20" y="162"/>
                      </a:cubicBezTo>
                      <a:cubicBezTo>
                        <a:pt x="14" y="155"/>
                        <a:pt x="20" y="148"/>
                        <a:pt x="29" y="148"/>
                      </a:cubicBezTo>
                      <a:cubicBezTo>
                        <a:pt x="38" y="148"/>
                        <a:pt x="47" y="148"/>
                        <a:pt x="54" y="151"/>
                      </a:cubicBezTo>
                      <a:cubicBezTo>
                        <a:pt x="65" y="155"/>
                        <a:pt x="69" y="147"/>
                        <a:pt x="74" y="142"/>
                      </a:cubicBezTo>
                      <a:cubicBezTo>
                        <a:pt x="81" y="134"/>
                        <a:pt x="72" y="129"/>
                        <a:pt x="70" y="124"/>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15" name="9Slide.vn 60">
                  <a:extLst>
                    <a:ext uri="{FF2B5EF4-FFF2-40B4-BE49-F238E27FC236}">
                      <a16:creationId xmlns:a16="http://schemas.microsoft.com/office/drawing/2014/main" xmlns="" id="{E4FAEA31-8365-EA8C-A07B-476197253A45}"/>
                    </a:ext>
                  </a:extLst>
                </p:cNvPr>
                <p:cNvSpPr>
                  <a:spLocks/>
                </p:cNvSpPr>
                <p:nvPr>
                  <p:custDataLst>
                    <p:tags r:id="rId99"/>
                  </p:custDataLst>
                </p:nvPr>
              </p:nvSpPr>
              <p:spPr bwMode="auto">
                <a:xfrm>
                  <a:off x="5954788" y="778552"/>
                  <a:ext cx="311392" cy="370773"/>
                </a:xfrm>
                <a:custGeom>
                  <a:avLst/>
                  <a:gdLst>
                    <a:gd name="T0" fmla="*/ 60 w 291"/>
                    <a:gd name="T1" fmla="*/ 272 h 346"/>
                    <a:gd name="T2" fmla="*/ 52 w 291"/>
                    <a:gd name="T3" fmla="*/ 275 h 346"/>
                    <a:gd name="T4" fmla="*/ 28 w 291"/>
                    <a:gd name="T5" fmla="*/ 271 h 346"/>
                    <a:gd name="T6" fmla="*/ 22 w 291"/>
                    <a:gd name="T7" fmla="*/ 220 h 346"/>
                    <a:gd name="T8" fmla="*/ 18 w 291"/>
                    <a:gd name="T9" fmla="*/ 207 h 346"/>
                    <a:gd name="T10" fmla="*/ 8 w 291"/>
                    <a:gd name="T11" fmla="*/ 193 h 346"/>
                    <a:gd name="T12" fmla="*/ 6 w 291"/>
                    <a:gd name="T13" fmla="*/ 181 h 346"/>
                    <a:gd name="T14" fmla="*/ 18 w 291"/>
                    <a:gd name="T15" fmla="*/ 171 h 346"/>
                    <a:gd name="T16" fmla="*/ 29 w 291"/>
                    <a:gd name="T17" fmla="*/ 147 h 346"/>
                    <a:gd name="T18" fmla="*/ 50 w 291"/>
                    <a:gd name="T19" fmla="*/ 99 h 346"/>
                    <a:gd name="T20" fmla="*/ 49 w 291"/>
                    <a:gd name="T21" fmla="*/ 94 h 346"/>
                    <a:gd name="T22" fmla="*/ 48 w 291"/>
                    <a:gd name="T23" fmla="*/ 48 h 346"/>
                    <a:gd name="T24" fmla="*/ 48 w 291"/>
                    <a:gd name="T25" fmla="*/ 32 h 346"/>
                    <a:gd name="T26" fmla="*/ 100 w 291"/>
                    <a:gd name="T27" fmla="*/ 1 h 346"/>
                    <a:gd name="T28" fmla="*/ 111 w 291"/>
                    <a:gd name="T29" fmla="*/ 4 h 346"/>
                    <a:gd name="T30" fmla="*/ 108 w 291"/>
                    <a:gd name="T31" fmla="*/ 20 h 346"/>
                    <a:gd name="T32" fmla="*/ 105 w 291"/>
                    <a:gd name="T33" fmla="*/ 41 h 346"/>
                    <a:gd name="T34" fmla="*/ 119 w 291"/>
                    <a:gd name="T35" fmla="*/ 65 h 346"/>
                    <a:gd name="T36" fmla="*/ 172 w 291"/>
                    <a:gd name="T37" fmla="*/ 85 h 346"/>
                    <a:gd name="T38" fmla="*/ 209 w 291"/>
                    <a:gd name="T39" fmla="*/ 66 h 346"/>
                    <a:gd name="T40" fmla="*/ 223 w 291"/>
                    <a:gd name="T41" fmla="*/ 61 h 346"/>
                    <a:gd name="T42" fmla="*/ 232 w 291"/>
                    <a:gd name="T43" fmla="*/ 72 h 346"/>
                    <a:gd name="T44" fmla="*/ 229 w 291"/>
                    <a:gd name="T45" fmla="*/ 110 h 346"/>
                    <a:gd name="T46" fmla="*/ 243 w 291"/>
                    <a:gd name="T47" fmla="*/ 125 h 346"/>
                    <a:gd name="T48" fmla="*/ 267 w 291"/>
                    <a:gd name="T49" fmla="*/ 130 h 346"/>
                    <a:gd name="T50" fmla="*/ 265 w 291"/>
                    <a:gd name="T51" fmla="*/ 147 h 346"/>
                    <a:gd name="T52" fmla="*/ 269 w 291"/>
                    <a:gd name="T53" fmla="*/ 155 h 346"/>
                    <a:gd name="T54" fmla="*/ 278 w 291"/>
                    <a:gd name="T55" fmla="*/ 201 h 346"/>
                    <a:gd name="T56" fmla="*/ 245 w 291"/>
                    <a:gd name="T57" fmla="*/ 235 h 346"/>
                    <a:gd name="T58" fmla="*/ 233 w 291"/>
                    <a:gd name="T59" fmla="*/ 259 h 346"/>
                    <a:gd name="T60" fmla="*/ 239 w 291"/>
                    <a:gd name="T61" fmla="*/ 282 h 346"/>
                    <a:gd name="T62" fmla="*/ 218 w 291"/>
                    <a:gd name="T63" fmla="*/ 281 h 346"/>
                    <a:gd name="T64" fmla="*/ 168 w 291"/>
                    <a:gd name="T65" fmla="*/ 312 h 346"/>
                    <a:gd name="T66" fmla="*/ 160 w 291"/>
                    <a:gd name="T67" fmla="*/ 320 h 346"/>
                    <a:gd name="T68" fmla="*/ 132 w 291"/>
                    <a:gd name="T69" fmla="*/ 341 h 346"/>
                    <a:gd name="T70" fmla="*/ 122 w 291"/>
                    <a:gd name="T71" fmla="*/ 343 h 346"/>
                    <a:gd name="T72" fmla="*/ 117 w 291"/>
                    <a:gd name="T73" fmla="*/ 331 h 346"/>
                    <a:gd name="T74" fmla="*/ 116 w 291"/>
                    <a:gd name="T75" fmla="*/ 289 h 346"/>
                    <a:gd name="T76" fmla="*/ 78 w 291"/>
                    <a:gd name="T77" fmla="*/ 266 h 346"/>
                    <a:gd name="T78" fmla="*/ 63 w 291"/>
                    <a:gd name="T79" fmla="*/ 272 h 346"/>
                    <a:gd name="T80" fmla="*/ 60 w 291"/>
                    <a:gd name="T81" fmla="*/ 272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1" h="346">
                      <a:moveTo>
                        <a:pt x="60" y="272"/>
                      </a:moveTo>
                      <a:cubicBezTo>
                        <a:pt x="57" y="273"/>
                        <a:pt x="53" y="273"/>
                        <a:pt x="52" y="275"/>
                      </a:cubicBezTo>
                      <a:cubicBezTo>
                        <a:pt x="40" y="297"/>
                        <a:pt x="34" y="278"/>
                        <a:pt x="28" y="271"/>
                      </a:cubicBezTo>
                      <a:cubicBezTo>
                        <a:pt x="14" y="255"/>
                        <a:pt x="16" y="238"/>
                        <a:pt x="22" y="220"/>
                      </a:cubicBezTo>
                      <a:cubicBezTo>
                        <a:pt x="22" y="217"/>
                        <a:pt x="29" y="209"/>
                        <a:pt x="18" y="207"/>
                      </a:cubicBezTo>
                      <a:cubicBezTo>
                        <a:pt x="11" y="206"/>
                        <a:pt x="16" y="195"/>
                        <a:pt x="8" y="193"/>
                      </a:cubicBezTo>
                      <a:cubicBezTo>
                        <a:pt x="3" y="192"/>
                        <a:pt x="20" y="186"/>
                        <a:pt x="6" y="181"/>
                      </a:cubicBezTo>
                      <a:cubicBezTo>
                        <a:pt x="0" y="179"/>
                        <a:pt x="14" y="175"/>
                        <a:pt x="18" y="171"/>
                      </a:cubicBezTo>
                      <a:cubicBezTo>
                        <a:pt x="23" y="165"/>
                        <a:pt x="25" y="155"/>
                        <a:pt x="29" y="147"/>
                      </a:cubicBezTo>
                      <a:cubicBezTo>
                        <a:pt x="36" y="131"/>
                        <a:pt x="53" y="119"/>
                        <a:pt x="50" y="99"/>
                      </a:cubicBezTo>
                      <a:cubicBezTo>
                        <a:pt x="50" y="97"/>
                        <a:pt x="49" y="94"/>
                        <a:pt x="49" y="94"/>
                      </a:cubicBezTo>
                      <a:cubicBezTo>
                        <a:pt x="71" y="78"/>
                        <a:pt x="55" y="63"/>
                        <a:pt x="48" y="48"/>
                      </a:cubicBezTo>
                      <a:cubicBezTo>
                        <a:pt x="48" y="43"/>
                        <a:pt x="46" y="37"/>
                        <a:pt x="48" y="32"/>
                      </a:cubicBezTo>
                      <a:cubicBezTo>
                        <a:pt x="60" y="13"/>
                        <a:pt x="80" y="6"/>
                        <a:pt x="100" y="1"/>
                      </a:cubicBezTo>
                      <a:cubicBezTo>
                        <a:pt x="103" y="0"/>
                        <a:pt x="111" y="3"/>
                        <a:pt x="111" y="4"/>
                      </a:cubicBezTo>
                      <a:cubicBezTo>
                        <a:pt x="112" y="9"/>
                        <a:pt x="115" y="16"/>
                        <a:pt x="108" y="20"/>
                      </a:cubicBezTo>
                      <a:cubicBezTo>
                        <a:pt x="98" y="26"/>
                        <a:pt x="91" y="30"/>
                        <a:pt x="105" y="41"/>
                      </a:cubicBezTo>
                      <a:cubicBezTo>
                        <a:pt x="111" y="45"/>
                        <a:pt x="111" y="58"/>
                        <a:pt x="119" y="65"/>
                      </a:cubicBezTo>
                      <a:cubicBezTo>
                        <a:pt x="134" y="80"/>
                        <a:pt x="154" y="93"/>
                        <a:pt x="172" y="85"/>
                      </a:cubicBezTo>
                      <a:cubicBezTo>
                        <a:pt x="184" y="79"/>
                        <a:pt x="203" y="83"/>
                        <a:pt x="209" y="66"/>
                      </a:cubicBezTo>
                      <a:cubicBezTo>
                        <a:pt x="210" y="64"/>
                        <a:pt x="217" y="58"/>
                        <a:pt x="223" y="61"/>
                      </a:cubicBezTo>
                      <a:cubicBezTo>
                        <a:pt x="226" y="64"/>
                        <a:pt x="233" y="64"/>
                        <a:pt x="232" y="72"/>
                      </a:cubicBezTo>
                      <a:cubicBezTo>
                        <a:pt x="231" y="85"/>
                        <a:pt x="234" y="97"/>
                        <a:pt x="229" y="110"/>
                      </a:cubicBezTo>
                      <a:cubicBezTo>
                        <a:pt x="226" y="119"/>
                        <a:pt x="225" y="132"/>
                        <a:pt x="243" y="125"/>
                      </a:cubicBezTo>
                      <a:cubicBezTo>
                        <a:pt x="251" y="121"/>
                        <a:pt x="260" y="125"/>
                        <a:pt x="267" y="130"/>
                      </a:cubicBezTo>
                      <a:cubicBezTo>
                        <a:pt x="277" y="137"/>
                        <a:pt x="271" y="142"/>
                        <a:pt x="265" y="147"/>
                      </a:cubicBezTo>
                      <a:cubicBezTo>
                        <a:pt x="262" y="149"/>
                        <a:pt x="267" y="154"/>
                        <a:pt x="269" y="155"/>
                      </a:cubicBezTo>
                      <a:cubicBezTo>
                        <a:pt x="291" y="166"/>
                        <a:pt x="282" y="188"/>
                        <a:pt x="278" y="201"/>
                      </a:cubicBezTo>
                      <a:cubicBezTo>
                        <a:pt x="273" y="213"/>
                        <a:pt x="268" y="233"/>
                        <a:pt x="245" y="235"/>
                      </a:cubicBezTo>
                      <a:cubicBezTo>
                        <a:pt x="238" y="235"/>
                        <a:pt x="223" y="248"/>
                        <a:pt x="233" y="259"/>
                      </a:cubicBezTo>
                      <a:cubicBezTo>
                        <a:pt x="239" y="267"/>
                        <a:pt x="228" y="277"/>
                        <a:pt x="239" y="282"/>
                      </a:cubicBezTo>
                      <a:cubicBezTo>
                        <a:pt x="232" y="286"/>
                        <a:pt x="224" y="294"/>
                        <a:pt x="218" y="281"/>
                      </a:cubicBezTo>
                      <a:cubicBezTo>
                        <a:pt x="203" y="294"/>
                        <a:pt x="182" y="297"/>
                        <a:pt x="168" y="312"/>
                      </a:cubicBezTo>
                      <a:cubicBezTo>
                        <a:pt x="166" y="315"/>
                        <a:pt x="163" y="317"/>
                        <a:pt x="160" y="320"/>
                      </a:cubicBezTo>
                      <a:cubicBezTo>
                        <a:pt x="152" y="328"/>
                        <a:pt x="138" y="330"/>
                        <a:pt x="132" y="341"/>
                      </a:cubicBezTo>
                      <a:cubicBezTo>
                        <a:pt x="131" y="345"/>
                        <a:pt x="126" y="346"/>
                        <a:pt x="122" y="343"/>
                      </a:cubicBezTo>
                      <a:cubicBezTo>
                        <a:pt x="118" y="340"/>
                        <a:pt x="115" y="335"/>
                        <a:pt x="117" y="331"/>
                      </a:cubicBezTo>
                      <a:cubicBezTo>
                        <a:pt x="122" y="317"/>
                        <a:pt x="117" y="303"/>
                        <a:pt x="116" y="289"/>
                      </a:cubicBezTo>
                      <a:cubicBezTo>
                        <a:pt x="115" y="263"/>
                        <a:pt x="102" y="255"/>
                        <a:pt x="78" y="266"/>
                      </a:cubicBezTo>
                      <a:cubicBezTo>
                        <a:pt x="73" y="268"/>
                        <a:pt x="68" y="270"/>
                        <a:pt x="63" y="272"/>
                      </a:cubicBezTo>
                      <a:cubicBezTo>
                        <a:pt x="62" y="272"/>
                        <a:pt x="61" y="272"/>
                        <a:pt x="60" y="272"/>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16" name="9Slide.vn 61">
                  <a:extLst>
                    <a:ext uri="{FF2B5EF4-FFF2-40B4-BE49-F238E27FC236}">
                      <a16:creationId xmlns:a16="http://schemas.microsoft.com/office/drawing/2014/main" xmlns="" id="{A2E67CB0-CFDF-AB77-053C-874FF173C6AF}"/>
                    </a:ext>
                  </a:extLst>
                </p:cNvPr>
                <p:cNvSpPr>
                  <a:spLocks/>
                </p:cNvSpPr>
                <p:nvPr>
                  <p:custDataLst>
                    <p:tags r:id="rId100"/>
                  </p:custDataLst>
                </p:nvPr>
              </p:nvSpPr>
              <p:spPr bwMode="auto">
                <a:xfrm>
                  <a:off x="5736090" y="1438991"/>
                  <a:ext cx="379463" cy="311392"/>
                </a:xfrm>
                <a:custGeom>
                  <a:avLst/>
                  <a:gdLst>
                    <a:gd name="T0" fmla="*/ 23 w 353"/>
                    <a:gd name="T1" fmla="*/ 137 h 290"/>
                    <a:gd name="T2" fmla="*/ 38 w 353"/>
                    <a:gd name="T3" fmla="*/ 141 h 290"/>
                    <a:gd name="T4" fmla="*/ 53 w 353"/>
                    <a:gd name="T5" fmla="*/ 129 h 290"/>
                    <a:gd name="T6" fmla="*/ 47 w 353"/>
                    <a:gd name="T7" fmla="*/ 94 h 290"/>
                    <a:gd name="T8" fmla="*/ 32 w 353"/>
                    <a:gd name="T9" fmla="*/ 60 h 290"/>
                    <a:gd name="T10" fmla="*/ 5 w 353"/>
                    <a:gd name="T11" fmla="*/ 21 h 290"/>
                    <a:gd name="T12" fmla="*/ 7 w 353"/>
                    <a:gd name="T13" fmla="*/ 4 h 290"/>
                    <a:gd name="T14" fmla="*/ 19 w 353"/>
                    <a:gd name="T15" fmla="*/ 13 h 290"/>
                    <a:gd name="T16" fmla="*/ 36 w 353"/>
                    <a:gd name="T17" fmla="*/ 22 h 290"/>
                    <a:gd name="T18" fmla="*/ 57 w 353"/>
                    <a:gd name="T19" fmla="*/ 33 h 290"/>
                    <a:gd name="T20" fmla="*/ 71 w 353"/>
                    <a:gd name="T21" fmla="*/ 37 h 290"/>
                    <a:gd name="T22" fmla="*/ 105 w 353"/>
                    <a:gd name="T23" fmla="*/ 61 h 290"/>
                    <a:gd name="T24" fmla="*/ 114 w 353"/>
                    <a:gd name="T25" fmla="*/ 59 h 290"/>
                    <a:gd name="T26" fmla="*/ 159 w 353"/>
                    <a:gd name="T27" fmla="*/ 68 h 290"/>
                    <a:gd name="T28" fmla="*/ 179 w 353"/>
                    <a:gd name="T29" fmla="*/ 58 h 290"/>
                    <a:gd name="T30" fmla="*/ 168 w 353"/>
                    <a:gd name="T31" fmla="*/ 39 h 290"/>
                    <a:gd name="T32" fmla="*/ 208 w 353"/>
                    <a:gd name="T33" fmla="*/ 36 h 290"/>
                    <a:gd name="T34" fmla="*/ 225 w 353"/>
                    <a:gd name="T35" fmla="*/ 58 h 290"/>
                    <a:gd name="T36" fmla="*/ 230 w 353"/>
                    <a:gd name="T37" fmla="*/ 65 h 290"/>
                    <a:gd name="T38" fmla="*/ 252 w 353"/>
                    <a:gd name="T39" fmla="*/ 72 h 290"/>
                    <a:gd name="T40" fmla="*/ 252 w 353"/>
                    <a:gd name="T41" fmla="*/ 72 h 290"/>
                    <a:gd name="T42" fmla="*/ 247 w 353"/>
                    <a:gd name="T43" fmla="*/ 87 h 290"/>
                    <a:gd name="T44" fmla="*/ 267 w 353"/>
                    <a:gd name="T45" fmla="*/ 104 h 290"/>
                    <a:gd name="T46" fmla="*/ 271 w 353"/>
                    <a:gd name="T47" fmla="*/ 112 h 290"/>
                    <a:gd name="T48" fmla="*/ 288 w 353"/>
                    <a:gd name="T49" fmla="*/ 160 h 290"/>
                    <a:gd name="T50" fmla="*/ 277 w 353"/>
                    <a:gd name="T51" fmla="*/ 178 h 290"/>
                    <a:gd name="T52" fmla="*/ 309 w 353"/>
                    <a:gd name="T53" fmla="*/ 190 h 290"/>
                    <a:gd name="T54" fmla="*/ 320 w 353"/>
                    <a:gd name="T55" fmla="*/ 202 h 290"/>
                    <a:gd name="T56" fmla="*/ 335 w 353"/>
                    <a:gd name="T57" fmla="*/ 217 h 290"/>
                    <a:gd name="T58" fmla="*/ 335 w 353"/>
                    <a:gd name="T59" fmla="*/ 217 h 290"/>
                    <a:gd name="T60" fmla="*/ 348 w 353"/>
                    <a:gd name="T61" fmla="*/ 233 h 290"/>
                    <a:gd name="T62" fmla="*/ 349 w 353"/>
                    <a:gd name="T63" fmla="*/ 248 h 290"/>
                    <a:gd name="T64" fmla="*/ 339 w 353"/>
                    <a:gd name="T65" fmla="*/ 241 h 290"/>
                    <a:gd name="T66" fmla="*/ 311 w 353"/>
                    <a:gd name="T67" fmla="*/ 245 h 290"/>
                    <a:gd name="T68" fmla="*/ 303 w 353"/>
                    <a:gd name="T69" fmla="*/ 249 h 290"/>
                    <a:gd name="T70" fmla="*/ 297 w 353"/>
                    <a:gd name="T71" fmla="*/ 266 h 290"/>
                    <a:gd name="T72" fmla="*/ 302 w 353"/>
                    <a:gd name="T73" fmla="*/ 287 h 290"/>
                    <a:gd name="T74" fmla="*/ 282 w 353"/>
                    <a:gd name="T75" fmla="*/ 280 h 290"/>
                    <a:gd name="T76" fmla="*/ 238 w 353"/>
                    <a:gd name="T77" fmla="*/ 268 h 290"/>
                    <a:gd name="T78" fmla="*/ 214 w 353"/>
                    <a:gd name="T79" fmla="*/ 263 h 290"/>
                    <a:gd name="T80" fmla="*/ 166 w 353"/>
                    <a:gd name="T81" fmla="*/ 253 h 290"/>
                    <a:gd name="T82" fmla="*/ 149 w 353"/>
                    <a:gd name="T83" fmla="*/ 233 h 290"/>
                    <a:gd name="T84" fmla="*/ 121 w 353"/>
                    <a:gd name="T85" fmla="*/ 213 h 290"/>
                    <a:gd name="T86" fmla="*/ 107 w 353"/>
                    <a:gd name="T87" fmla="*/ 205 h 290"/>
                    <a:gd name="T88" fmla="*/ 79 w 353"/>
                    <a:gd name="T89" fmla="*/ 190 h 290"/>
                    <a:gd name="T90" fmla="*/ 48 w 353"/>
                    <a:gd name="T91" fmla="*/ 175 h 290"/>
                    <a:gd name="T92" fmla="*/ 19 w 353"/>
                    <a:gd name="T93" fmla="*/ 153 h 290"/>
                    <a:gd name="T94" fmla="*/ 23 w 353"/>
                    <a:gd name="T95" fmla="*/ 137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3" h="290">
                      <a:moveTo>
                        <a:pt x="23" y="137"/>
                      </a:moveTo>
                      <a:cubicBezTo>
                        <a:pt x="28" y="138"/>
                        <a:pt x="33" y="141"/>
                        <a:pt x="38" y="141"/>
                      </a:cubicBezTo>
                      <a:cubicBezTo>
                        <a:pt x="45" y="140"/>
                        <a:pt x="48" y="135"/>
                        <a:pt x="53" y="129"/>
                      </a:cubicBezTo>
                      <a:cubicBezTo>
                        <a:pt x="67" y="112"/>
                        <a:pt x="47" y="105"/>
                        <a:pt x="47" y="94"/>
                      </a:cubicBezTo>
                      <a:cubicBezTo>
                        <a:pt x="48" y="79"/>
                        <a:pt x="42" y="68"/>
                        <a:pt x="32" y="60"/>
                      </a:cubicBezTo>
                      <a:cubicBezTo>
                        <a:pt x="19" y="49"/>
                        <a:pt x="16" y="32"/>
                        <a:pt x="5" y="21"/>
                      </a:cubicBezTo>
                      <a:cubicBezTo>
                        <a:pt x="1" y="16"/>
                        <a:pt x="0" y="7"/>
                        <a:pt x="7" y="4"/>
                      </a:cubicBezTo>
                      <a:cubicBezTo>
                        <a:pt x="14" y="0"/>
                        <a:pt x="17" y="8"/>
                        <a:pt x="19" y="13"/>
                      </a:cubicBezTo>
                      <a:cubicBezTo>
                        <a:pt x="21" y="23"/>
                        <a:pt x="26" y="25"/>
                        <a:pt x="36" y="22"/>
                      </a:cubicBezTo>
                      <a:cubicBezTo>
                        <a:pt x="45" y="20"/>
                        <a:pt x="51" y="27"/>
                        <a:pt x="57" y="33"/>
                      </a:cubicBezTo>
                      <a:cubicBezTo>
                        <a:pt x="61" y="37"/>
                        <a:pt x="65" y="43"/>
                        <a:pt x="71" y="37"/>
                      </a:cubicBezTo>
                      <a:cubicBezTo>
                        <a:pt x="74" y="58"/>
                        <a:pt x="86" y="64"/>
                        <a:pt x="105" y="61"/>
                      </a:cubicBezTo>
                      <a:cubicBezTo>
                        <a:pt x="108" y="60"/>
                        <a:pt x="114" y="59"/>
                        <a:pt x="114" y="59"/>
                      </a:cubicBezTo>
                      <a:cubicBezTo>
                        <a:pt x="124" y="85"/>
                        <a:pt x="145" y="55"/>
                        <a:pt x="159" y="68"/>
                      </a:cubicBezTo>
                      <a:cubicBezTo>
                        <a:pt x="165" y="73"/>
                        <a:pt x="172" y="61"/>
                        <a:pt x="179" y="58"/>
                      </a:cubicBezTo>
                      <a:cubicBezTo>
                        <a:pt x="181" y="57"/>
                        <a:pt x="178" y="50"/>
                        <a:pt x="168" y="39"/>
                      </a:cubicBezTo>
                      <a:cubicBezTo>
                        <a:pt x="181" y="39"/>
                        <a:pt x="193" y="31"/>
                        <a:pt x="208" y="36"/>
                      </a:cubicBezTo>
                      <a:cubicBezTo>
                        <a:pt x="223" y="42"/>
                        <a:pt x="225" y="40"/>
                        <a:pt x="225" y="58"/>
                      </a:cubicBezTo>
                      <a:cubicBezTo>
                        <a:pt x="224" y="61"/>
                        <a:pt x="228" y="64"/>
                        <a:pt x="230" y="65"/>
                      </a:cubicBezTo>
                      <a:cubicBezTo>
                        <a:pt x="237" y="68"/>
                        <a:pt x="244" y="70"/>
                        <a:pt x="252" y="72"/>
                      </a:cubicBezTo>
                      <a:cubicBezTo>
                        <a:pt x="252" y="72"/>
                        <a:pt x="252" y="72"/>
                        <a:pt x="252" y="72"/>
                      </a:cubicBezTo>
                      <a:cubicBezTo>
                        <a:pt x="242" y="74"/>
                        <a:pt x="235" y="77"/>
                        <a:pt x="247" y="87"/>
                      </a:cubicBezTo>
                      <a:cubicBezTo>
                        <a:pt x="254" y="92"/>
                        <a:pt x="252" y="107"/>
                        <a:pt x="267" y="104"/>
                      </a:cubicBezTo>
                      <a:cubicBezTo>
                        <a:pt x="268" y="103"/>
                        <a:pt x="271" y="109"/>
                        <a:pt x="271" y="112"/>
                      </a:cubicBezTo>
                      <a:cubicBezTo>
                        <a:pt x="272" y="129"/>
                        <a:pt x="282" y="144"/>
                        <a:pt x="288" y="160"/>
                      </a:cubicBezTo>
                      <a:cubicBezTo>
                        <a:pt x="292" y="172"/>
                        <a:pt x="287" y="174"/>
                        <a:pt x="277" y="178"/>
                      </a:cubicBezTo>
                      <a:cubicBezTo>
                        <a:pt x="289" y="183"/>
                        <a:pt x="295" y="195"/>
                        <a:pt x="309" y="190"/>
                      </a:cubicBezTo>
                      <a:cubicBezTo>
                        <a:pt x="311" y="189"/>
                        <a:pt x="316" y="198"/>
                        <a:pt x="320" y="202"/>
                      </a:cubicBezTo>
                      <a:cubicBezTo>
                        <a:pt x="324" y="208"/>
                        <a:pt x="325" y="218"/>
                        <a:pt x="335" y="217"/>
                      </a:cubicBezTo>
                      <a:cubicBezTo>
                        <a:pt x="335" y="217"/>
                        <a:pt x="335" y="217"/>
                        <a:pt x="335" y="217"/>
                      </a:cubicBezTo>
                      <a:cubicBezTo>
                        <a:pt x="335" y="225"/>
                        <a:pt x="343" y="228"/>
                        <a:pt x="348" y="233"/>
                      </a:cubicBezTo>
                      <a:cubicBezTo>
                        <a:pt x="353" y="238"/>
                        <a:pt x="353" y="245"/>
                        <a:pt x="349" y="248"/>
                      </a:cubicBezTo>
                      <a:cubicBezTo>
                        <a:pt x="345" y="251"/>
                        <a:pt x="341" y="245"/>
                        <a:pt x="339" y="241"/>
                      </a:cubicBezTo>
                      <a:cubicBezTo>
                        <a:pt x="327" y="223"/>
                        <a:pt x="321" y="247"/>
                        <a:pt x="311" y="245"/>
                      </a:cubicBezTo>
                      <a:cubicBezTo>
                        <a:pt x="309" y="248"/>
                        <a:pt x="307" y="251"/>
                        <a:pt x="303" y="249"/>
                      </a:cubicBezTo>
                      <a:cubicBezTo>
                        <a:pt x="293" y="255"/>
                        <a:pt x="294" y="258"/>
                        <a:pt x="297" y="266"/>
                      </a:cubicBezTo>
                      <a:cubicBezTo>
                        <a:pt x="300" y="273"/>
                        <a:pt x="312" y="280"/>
                        <a:pt x="302" y="287"/>
                      </a:cubicBezTo>
                      <a:cubicBezTo>
                        <a:pt x="298" y="290"/>
                        <a:pt x="289" y="288"/>
                        <a:pt x="282" y="280"/>
                      </a:cubicBezTo>
                      <a:cubicBezTo>
                        <a:pt x="272" y="269"/>
                        <a:pt x="255" y="262"/>
                        <a:pt x="238" y="268"/>
                      </a:cubicBezTo>
                      <a:cubicBezTo>
                        <a:pt x="228" y="272"/>
                        <a:pt x="223" y="263"/>
                        <a:pt x="214" y="263"/>
                      </a:cubicBezTo>
                      <a:cubicBezTo>
                        <a:pt x="198" y="262"/>
                        <a:pt x="181" y="261"/>
                        <a:pt x="166" y="253"/>
                      </a:cubicBezTo>
                      <a:cubicBezTo>
                        <a:pt x="157" y="248"/>
                        <a:pt x="150" y="243"/>
                        <a:pt x="149" y="233"/>
                      </a:cubicBezTo>
                      <a:cubicBezTo>
                        <a:pt x="146" y="217"/>
                        <a:pt x="133" y="214"/>
                        <a:pt x="121" y="213"/>
                      </a:cubicBezTo>
                      <a:cubicBezTo>
                        <a:pt x="114" y="212"/>
                        <a:pt x="113" y="205"/>
                        <a:pt x="107" y="205"/>
                      </a:cubicBezTo>
                      <a:cubicBezTo>
                        <a:pt x="101" y="193"/>
                        <a:pt x="91" y="184"/>
                        <a:pt x="79" y="190"/>
                      </a:cubicBezTo>
                      <a:cubicBezTo>
                        <a:pt x="61" y="197"/>
                        <a:pt x="53" y="197"/>
                        <a:pt x="48" y="175"/>
                      </a:cubicBezTo>
                      <a:cubicBezTo>
                        <a:pt x="47" y="166"/>
                        <a:pt x="29" y="160"/>
                        <a:pt x="19" y="153"/>
                      </a:cubicBezTo>
                      <a:cubicBezTo>
                        <a:pt x="15" y="146"/>
                        <a:pt x="11" y="140"/>
                        <a:pt x="23" y="137"/>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17" name="9Slide.vn 62">
                  <a:extLst>
                    <a:ext uri="{FF2B5EF4-FFF2-40B4-BE49-F238E27FC236}">
                      <a16:creationId xmlns:a16="http://schemas.microsoft.com/office/drawing/2014/main" xmlns="" id="{FEED0023-B3CB-F2FF-6451-9182C50CF78F}"/>
                    </a:ext>
                  </a:extLst>
                </p:cNvPr>
                <p:cNvSpPr>
                  <a:spLocks/>
                </p:cNvSpPr>
                <p:nvPr>
                  <p:custDataLst>
                    <p:tags r:id="rId101"/>
                  </p:custDataLst>
                </p:nvPr>
              </p:nvSpPr>
              <p:spPr bwMode="auto">
                <a:xfrm>
                  <a:off x="6122795" y="1218845"/>
                  <a:ext cx="440293" cy="202767"/>
                </a:xfrm>
                <a:custGeom>
                  <a:avLst/>
                  <a:gdLst>
                    <a:gd name="T0" fmla="*/ 103 w 410"/>
                    <a:gd name="T1" fmla="*/ 165 h 189"/>
                    <a:gd name="T2" fmla="*/ 94 w 410"/>
                    <a:gd name="T3" fmla="*/ 157 h 189"/>
                    <a:gd name="T4" fmla="*/ 59 w 410"/>
                    <a:gd name="T5" fmla="*/ 142 h 189"/>
                    <a:gd name="T6" fmla="*/ 42 w 410"/>
                    <a:gd name="T7" fmla="*/ 140 h 189"/>
                    <a:gd name="T8" fmla="*/ 24 w 410"/>
                    <a:gd name="T9" fmla="*/ 131 h 189"/>
                    <a:gd name="T10" fmla="*/ 22 w 410"/>
                    <a:gd name="T11" fmla="*/ 125 h 189"/>
                    <a:gd name="T12" fmla="*/ 20 w 410"/>
                    <a:gd name="T13" fmla="*/ 104 h 189"/>
                    <a:gd name="T14" fmla="*/ 47 w 410"/>
                    <a:gd name="T15" fmla="*/ 92 h 189"/>
                    <a:gd name="T16" fmla="*/ 61 w 410"/>
                    <a:gd name="T17" fmla="*/ 71 h 189"/>
                    <a:gd name="T18" fmla="*/ 69 w 410"/>
                    <a:gd name="T19" fmla="*/ 17 h 189"/>
                    <a:gd name="T20" fmla="*/ 81 w 410"/>
                    <a:gd name="T21" fmla="*/ 6 h 189"/>
                    <a:gd name="T22" fmla="*/ 99 w 410"/>
                    <a:gd name="T23" fmla="*/ 22 h 189"/>
                    <a:gd name="T24" fmla="*/ 123 w 410"/>
                    <a:gd name="T25" fmla="*/ 57 h 189"/>
                    <a:gd name="T26" fmla="*/ 148 w 410"/>
                    <a:gd name="T27" fmla="*/ 72 h 189"/>
                    <a:gd name="T28" fmla="*/ 159 w 410"/>
                    <a:gd name="T29" fmla="*/ 73 h 189"/>
                    <a:gd name="T30" fmla="*/ 159 w 410"/>
                    <a:gd name="T31" fmla="*/ 73 h 189"/>
                    <a:gd name="T32" fmla="*/ 169 w 410"/>
                    <a:gd name="T33" fmla="*/ 87 h 189"/>
                    <a:gd name="T34" fmla="*/ 183 w 410"/>
                    <a:gd name="T35" fmla="*/ 89 h 189"/>
                    <a:gd name="T36" fmla="*/ 220 w 410"/>
                    <a:gd name="T37" fmla="*/ 61 h 189"/>
                    <a:gd name="T38" fmla="*/ 231 w 410"/>
                    <a:gd name="T39" fmla="*/ 33 h 189"/>
                    <a:gd name="T40" fmla="*/ 243 w 410"/>
                    <a:gd name="T41" fmla="*/ 13 h 189"/>
                    <a:gd name="T42" fmla="*/ 243 w 410"/>
                    <a:gd name="T43" fmla="*/ 13 h 189"/>
                    <a:gd name="T44" fmla="*/ 295 w 410"/>
                    <a:gd name="T45" fmla="*/ 23 h 189"/>
                    <a:gd name="T46" fmla="*/ 315 w 410"/>
                    <a:gd name="T47" fmla="*/ 26 h 189"/>
                    <a:gd name="T48" fmla="*/ 340 w 410"/>
                    <a:gd name="T49" fmla="*/ 35 h 189"/>
                    <a:gd name="T50" fmla="*/ 350 w 410"/>
                    <a:gd name="T51" fmla="*/ 56 h 189"/>
                    <a:gd name="T52" fmla="*/ 354 w 410"/>
                    <a:gd name="T53" fmla="*/ 60 h 189"/>
                    <a:gd name="T54" fmla="*/ 362 w 410"/>
                    <a:gd name="T55" fmla="*/ 66 h 189"/>
                    <a:gd name="T56" fmla="*/ 404 w 410"/>
                    <a:gd name="T57" fmla="*/ 107 h 189"/>
                    <a:gd name="T58" fmla="*/ 405 w 410"/>
                    <a:gd name="T59" fmla="*/ 119 h 189"/>
                    <a:gd name="T60" fmla="*/ 389 w 410"/>
                    <a:gd name="T61" fmla="*/ 146 h 189"/>
                    <a:gd name="T62" fmla="*/ 363 w 410"/>
                    <a:gd name="T63" fmla="*/ 167 h 189"/>
                    <a:gd name="T64" fmla="*/ 337 w 410"/>
                    <a:gd name="T65" fmla="*/ 175 h 189"/>
                    <a:gd name="T66" fmla="*/ 332 w 410"/>
                    <a:gd name="T67" fmla="*/ 177 h 189"/>
                    <a:gd name="T68" fmla="*/ 235 w 410"/>
                    <a:gd name="T69" fmla="*/ 157 h 189"/>
                    <a:gd name="T70" fmla="*/ 235 w 410"/>
                    <a:gd name="T71" fmla="*/ 157 h 189"/>
                    <a:gd name="T72" fmla="*/ 199 w 410"/>
                    <a:gd name="T73" fmla="*/ 153 h 189"/>
                    <a:gd name="T74" fmla="*/ 197 w 410"/>
                    <a:gd name="T75" fmla="*/ 155 h 189"/>
                    <a:gd name="T76" fmla="*/ 163 w 410"/>
                    <a:gd name="T77" fmla="*/ 168 h 189"/>
                    <a:gd name="T78" fmla="*/ 157 w 410"/>
                    <a:gd name="T79" fmla="*/ 183 h 189"/>
                    <a:gd name="T80" fmla="*/ 155 w 410"/>
                    <a:gd name="T81" fmla="*/ 185 h 189"/>
                    <a:gd name="T82" fmla="*/ 147 w 410"/>
                    <a:gd name="T83" fmla="*/ 189 h 189"/>
                    <a:gd name="T84" fmla="*/ 144 w 410"/>
                    <a:gd name="T85" fmla="*/ 188 h 189"/>
                    <a:gd name="T86" fmla="*/ 105 w 410"/>
                    <a:gd name="T87" fmla="*/ 167 h 189"/>
                    <a:gd name="T88" fmla="*/ 103 w 410"/>
                    <a:gd name="T89" fmla="*/ 16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0" h="189">
                      <a:moveTo>
                        <a:pt x="103" y="165"/>
                      </a:moveTo>
                      <a:cubicBezTo>
                        <a:pt x="104" y="155"/>
                        <a:pt x="104" y="156"/>
                        <a:pt x="94" y="157"/>
                      </a:cubicBezTo>
                      <a:cubicBezTo>
                        <a:pt x="80" y="157"/>
                        <a:pt x="67" y="152"/>
                        <a:pt x="59" y="142"/>
                      </a:cubicBezTo>
                      <a:cubicBezTo>
                        <a:pt x="52" y="135"/>
                        <a:pt x="48" y="135"/>
                        <a:pt x="42" y="140"/>
                      </a:cubicBezTo>
                      <a:cubicBezTo>
                        <a:pt x="31" y="148"/>
                        <a:pt x="24" y="146"/>
                        <a:pt x="24" y="131"/>
                      </a:cubicBezTo>
                      <a:cubicBezTo>
                        <a:pt x="24" y="129"/>
                        <a:pt x="28" y="126"/>
                        <a:pt x="22" y="125"/>
                      </a:cubicBezTo>
                      <a:cubicBezTo>
                        <a:pt x="0" y="120"/>
                        <a:pt x="13" y="107"/>
                        <a:pt x="20" y="104"/>
                      </a:cubicBezTo>
                      <a:cubicBezTo>
                        <a:pt x="28" y="100"/>
                        <a:pt x="31" y="85"/>
                        <a:pt x="47" y="92"/>
                      </a:cubicBezTo>
                      <a:cubicBezTo>
                        <a:pt x="53" y="94"/>
                        <a:pt x="58" y="80"/>
                        <a:pt x="61" y="71"/>
                      </a:cubicBezTo>
                      <a:cubicBezTo>
                        <a:pt x="66" y="53"/>
                        <a:pt x="58" y="34"/>
                        <a:pt x="69" y="17"/>
                      </a:cubicBezTo>
                      <a:cubicBezTo>
                        <a:pt x="72" y="12"/>
                        <a:pt x="73" y="0"/>
                        <a:pt x="81" y="6"/>
                      </a:cubicBezTo>
                      <a:cubicBezTo>
                        <a:pt x="87" y="11"/>
                        <a:pt x="105" y="1"/>
                        <a:pt x="99" y="22"/>
                      </a:cubicBezTo>
                      <a:cubicBezTo>
                        <a:pt x="94" y="40"/>
                        <a:pt x="102" y="54"/>
                        <a:pt x="123" y="57"/>
                      </a:cubicBezTo>
                      <a:cubicBezTo>
                        <a:pt x="134" y="58"/>
                        <a:pt x="144" y="58"/>
                        <a:pt x="148" y="72"/>
                      </a:cubicBezTo>
                      <a:cubicBezTo>
                        <a:pt x="150" y="78"/>
                        <a:pt x="155" y="74"/>
                        <a:pt x="159" y="73"/>
                      </a:cubicBezTo>
                      <a:cubicBezTo>
                        <a:pt x="159" y="73"/>
                        <a:pt x="159" y="73"/>
                        <a:pt x="159" y="73"/>
                      </a:cubicBezTo>
                      <a:cubicBezTo>
                        <a:pt x="162" y="77"/>
                        <a:pt x="164" y="84"/>
                        <a:pt x="169" y="87"/>
                      </a:cubicBezTo>
                      <a:cubicBezTo>
                        <a:pt x="173" y="90"/>
                        <a:pt x="182" y="93"/>
                        <a:pt x="183" y="89"/>
                      </a:cubicBezTo>
                      <a:cubicBezTo>
                        <a:pt x="190" y="72"/>
                        <a:pt x="209" y="73"/>
                        <a:pt x="220" y="61"/>
                      </a:cubicBezTo>
                      <a:cubicBezTo>
                        <a:pt x="227" y="52"/>
                        <a:pt x="224" y="41"/>
                        <a:pt x="231" y="33"/>
                      </a:cubicBezTo>
                      <a:cubicBezTo>
                        <a:pt x="236" y="27"/>
                        <a:pt x="237" y="18"/>
                        <a:pt x="243" y="13"/>
                      </a:cubicBezTo>
                      <a:cubicBezTo>
                        <a:pt x="243" y="13"/>
                        <a:pt x="243" y="13"/>
                        <a:pt x="243" y="13"/>
                      </a:cubicBezTo>
                      <a:cubicBezTo>
                        <a:pt x="260" y="4"/>
                        <a:pt x="283" y="7"/>
                        <a:pt x="295" y="23"/>
                      </a:cubicBezTo>
                      <a:cubicBezTo>
                        <a:pt x="301" y="31"/>
                        <a:pt x="306" y="34"/>
                        <a:pt x="315" y="26"/>
                      </a:cubicBezTo>
                      <a:cubicBezTo>
                        <a:pt x="327" y="16"/>
                        <a:pt x="335" y="25"/>
                        <a:pt x="340" y="35"/>
                      </a:cubicBezTo>
                      <a:cubicBezTo>
                        <a:pt x="344" y="41"/>
                        <a:pt x="345" y="50"/>
                        <a:pt x="350" y="56"/>
                      </a:cubicBezTo>
                      <a:cubicBezTo>
                        <a:pt x="352" y="57"/>
                        <a:pt x="353" y="59"/>
                        <a:pt x="354" y="60"/>
                      </a:cubicBezTo>
                      <a:cubicBezTo>
                        <a:pt x="357" y="62"/>
                        <a:pt x="359" y="66"/>
                        <a:pt x="362" y="66"/>
                      </a:cubicBezTo>
                      <a:cubicBezTo>
                        <a:pt x="387" y="69"/>
                        <a:pt x="394" y="89"/>
                        <a:pt x="404" y="107"/>
                      </a:cubicBezTo>
                      <a:cubicBezTo>
                        <a:pt x="407" y="111"/>
                        <a:pt x="410" y="117"/>
                        <a:pt x="405" y="119"/>
                      </a:cubicBezTo>
                      <a:cubicBezTo>
                        <a:pt x="392" y="125"/>
                        <a:pt x="392" y="136"/>
                        <a:pt x="389" y="146"/>
                      </a:cubicBezTo>
                      <a:cubicBezTo>
                        <a:pt x="386" y="158"/>
                        <a:pt x="380" y="169"/>
                        <a:pt x="363" y="167"/>
                      </a:cubicBezTo>
                      <a:cubicBezTo>
                        <a:pt x="355" y="166"/>
                        <a:pt x="342" y="162"/>
                        <a:pt x="337" y="175"/>
                      </a:cubicBezTo>
                      <a:cubicBezTo>
                        <a:pt x="336" y="177"/>
                        <a:pt x="334" y="178"/>
                        <a:pt x="332" y="177"/>
                      </a:cubicBezTo>
                      <a:cubicBezTo>
                        <a:pt x="299" y="173"/>
                        <a:pt x="264" y="176"/>
                        <a:pt x="235" y="157"/>
                      </a:cubicBezTo>
                      <a:cubicBezTo>
                        <a:pt x="235" y="157"/>
                        <a:pt x="235" y="157"/>
                        <a:pt x="235" y="157"/>
                      </a:cubicBezTo>
                      <a:cubicBezTo>
                        <a:pt x="228" y="143"/>
                        <a:pt x="207" y="141"/>
                        <a:pt x="199" y="153"/>
                      </a:cubicBezTo>
                      <a:cubicBezTo>
                        <a:pt x="198" y="154"/>
                        <a:pt x="197" y="154"/>
                        <a:pt x="197" y="155"/>
                      </a:cubicBezTo>
                      <a:cubicBezTo>
                        <a:pt x="185" y="158"/>
                        <a:pt x="179" y="172"/>
                        <a:pt x="163" y="168"/>
                      </a:cubicBezTo>
                      <a:cubicBezTo>
                        <a:pt x="159" y="166"/>
                        <a:pt x="161" y="178"/>
                        <a:pt x="157" y="183"/>
                      </a:cubicBezTo>
                      <a:cubicBezTo>
                        <a:pt x="157" y="183"/>
                        <a:pt x="156" y="184"/>
                        <a:pt x="155" y="185"/>
                      </a:cubicBezTo>
                      <a:cubicBezTo>
                        <a:pt x="152" y="186"/>
                        <a:pt x="150" y="187"/>
                        <a:pt x="147" y="189"/>
                      </a:cubicBezTo>
                      <a:cubicBezTo>
                        <a:pt x="146" y="188"/>
                        <a:pt x="145" y="188"/>
                        <a:pt x="144" y="188"/>
                      </a:cubicBezTo>
                      <a:cubicBezTo>
                        <a:pt x="132" y="178"/>
                        <a:pt x="116" y="178"/>
                        <a:pt x="105" y="167"/>
                      </a:cubicBezTo>
                      <a:cubicBezTo>
                        <a:pt x="104" y="167"/>
                        <a:pt x="104" y="166"/>
                        <a:pt x="103" y="165"/>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18" name="9Slide.vn 63">
                  <a:extLst>
                    <a:ext uri="{FF2B5EF4-FFF2-40B4-BE49-F238E27FC236}">
                      <a16:creationId xmlns:a16="http://schemas.microsoft.com/office/drawing/2014/main" xmlns="" id="{E9CED2B2-154A-2BCF-5BD0-B60CE927A57B}"/>
                    </a:ext>
                  </a:extLst>
                </p:cNvPr>
                <p:cNvSpPr>
                  <a:spLocks/>
                </p:cNvSpPr>
                <p:nvPr>
                  <p:custDataLst>
                    <p:tags r:id="rId102"/>
                  </p:custDataLst>
                </p:nvPr>
              </p:nvSpPr>
              <p:spPr bwMode="auto">
                <a:xfrm>
                  <a:off x="5734641" y="1181188"/>
                  <a:ext cx="208560" cy="322979"/>
                </a:xfrm>
                <a:custGeom>
                  <a:avLst/>
                  <a:gdLst>
                    <a:gd name="T0" fmla="*/ 73 w 195"/>
                    <a:gd name="T1" fmla="*/ 277 h 301"/>
                    <a:gd name="T2" fmla="*/ 48 w 195"/>
                    <a:gd name="T3" fmla="*/ 257 h 301"/>
                    <a:gd name="T4" fmla="*/ 6 w 195"/>
                    <a:gd name="T5" fmla="*/ 201 h 301"/>
                    <a:gd name="T6" fmla="*/ 1 w 195"/>
                    <a:gd name="T7" fmla="*/ 155 h 301"/>
                    <a:gd name="T8" fmla="*/ 9 w 195"/>
                    <a:gd name="T9" fmla="*/ 151 h 301"/>
                    <a:gd name="T10" fmla="*/ 19 w 195"/>
                    <a:gd name="T11" fmla="*/ 140 h 301"/>
                    <a:gd name="T12" fmla="*/ 17 w 195"/>
                    <a:gd name="T13" fmla="*/ 125 h 301"/>
                    <a:gd name="T14" fmla="*/ 19 w 195"/>
                    <a:gd name="T15" fmla="*/ 91 h 301"/>
                    <a:gd name="T16" fmla="*/ 16 w 195"/>
                    <a:gd name="T17" fmla="*/ 54 h 301"/>
                    <a:gd name="T18" fmla="*/ 44 w 195"/>
                    <a:gd name="T19" fmla="*/ 32 h 301"/>
                    <a:gd name="T20" fmla="*/ 75 w 195"/>
                    <a:gd name="T21" fmla="*/ 28 h 301"/>
                    <a:gd name="T22" fmla="*/ 77 w 195"/>
                    <a:gd name="T23" fmla="*/ 23 h 301"/>
                    <a:gd name="T24" fmla="*/ 97 w 195"/>
                    <a:gd name="T25" fmla="*/ 16 h 301"/>
                    <a:gd name="T26" fmla="*/ 121 w 195"/>
                    <a:gd name="T27" fmla="*/ 30 h 301"/>
                    <a:gd name="T28" fmla="*/ 125 w 195"/>
                    <a:gd name="T29" fmla="*/ 41 h 301"/>
                    <a:gd name="T30" fmla="*/ 142 w 195"/>
                    <a:gd name="T31" fmla="*/ 70 h 301"/>
                    <a:gd name="T32" fmla="*/ 153 w 195"/>
                    <a:gd name="T33" fmla="*/ 73 h 301"/>
                    <a:gd name="T34" fmla="*/ 173 w 195"/>
                    <a:gd name="T35" fmla="*/ 113 h 301"/>
                    <a:gd name="T36" fmla="*/ 176 w 195"/>
                    <a:gd name="T37" fmla="*/ 114 h 301"/>
                    <a:gd name="T38" fmla="*/ 193 w 195"/>
                    <a:gd name="T39" fmla="*/ 150 h 301"/>
                    <a:gd name="T40" fmla="*/ 181 w 195"/>
                    <a:gd name="T41" fmla="*/ 161 h 301"/>
                    <a:gd name="T42" fmla="*/ 172 w 195"/>
                    <a:gd name="T43" fmla="*/ 186 h 301"/>
                    <a:gd name="T44" fmla="*/ 173 w 195"/>
                    <a:gd name="T45" fmla="*/ 189 h 301"/>
                    <a:gd name="T46" fmla="*/ 155 w 195"/>
                    <a:gd name="T47" fmla="*/ 249 h 301"/>
                    <a:gd name="T48" fmla="*/ 155 w 195"/>
                    <a:gd name="T49" fmla="*/ 264 h 301"/>
                    <a:gd name="T50" fmla="*/ 168 w 195"/>
                    <a:gd name="T51" fmla="*/ 301 h 301"/>
                    <a:gd name="T52" fmla="*/ 73 w 195"/>
                    <a:gd name="T53" fmla="*/ 27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5" h="301">
                      <a:moveTo>
                        <a:pt x="73" y="277"/>
                      </a:moveTo>
                      <a:cubicBezTo>
                        <a:pt x="69" y="265"/>
                        <a:pt x="58" y="261"/>
                        <a:pt x="48" y="257"/>
                      </a:cubicBezTo>
                      <a:cubicBezTo>
                        <a:pt x="27" y="251"/>
                        <a:pt x="10" y="222"/>
                        <a:pt x="6" y="201"/>
                      </a:cubicBezTo>
                      <a:cubicBezTo>
                        <a:pt x="3" y="185"/>
                        <a:pt x="3" y="170"/>
                        <a:pt x="1" y="155"/>
                      </a:cubicBezTo>
                      <a:cubicBezTo>
                        <a:pt x="0" y="145"/>
                        <a:pt x="3" y="149"/>
                        <a:pt x="9" y="151"/>
                      </a:cubicBezTo>
                      <a:cubicBezTo>
                        <a:pt x="19" y="154"/>
                        <a:pt x="23" y="143"/>
                        <a:pt x="19" y="140"/>
                      </a:cubicBezTo>
                      <a:cubicBezTo>
                        <a:pt x="11" y="134"/>
                        <a:pt x="13" y="129"/>
                        <a:pt x="17" y="125"/>
                      </a:cubicBezTo>
                      <a:cubicBezTo>
                        <a:pt x="26" y="113"/>
                        <a:pt x="24" y="98"/>
                        <a:pt x="19" y="91"/>
                      </a:cubicBezTo>
                      <a:cubicBezTo>
                        <a:pt x="9" y="77"/>
                        <a:pt x="11" y="69"/>
                        <a:pt x="16" y="54"/>
                      </a:cubicBezTo>
                      <a:cubicBezTo>
                        <a:pt x="22" y="39"/>
                        <a:pt x="33" y="38"/>
                        <a:pt x="44" y="32"/>
                      </a:cubicBezTo>
                      <a:cubicBezTo>
                        <a:pt x="55" y="26"/>
                        <a:pt x="62" y="13"/>
                        <a:pt x="75" y="28"/>
                      </a:cubicBezTo>
                      <a:cubicBezTo>
                        <a:pt x="76" y="26"/>
                        <a:pt x="76" y="24"/>
                        <a:pt x="77" y="23"/>
                      </a:cubicBezTo>
                      <a:cubicBezTo>
                        <a:pt x="84" y="22"/>
                        <a:pt x="83" y="0"/>
                        <a:pt x="97" y="16"/>
                      </a:cubicBezTo>
                      <a:cubicBezTo>
                        <a:pt x="103" y="23"/>
                        <a:pt x="117" y="18"/>
                        <a:pt x="121" y="30"/>
                      </a:cubicBezTo>
                      <a:cubicBezTo>
                        <a:pt x="126" y="32"/>
                        <a:pt x="121" y="38"/>
                        <a:pt x="125" y="41"/>
                      </a:cubicBezTo>
                      <a:cubicBezTo>
                        <a:pt x="130" y="51"/>
                        <a:pt x="143" y="56"/>
                        <a:pt x="142" y="70"/>
                      </a:cubicBezTo>
                      <a:cubicBezTo>
                        <a:pt x="141" y="76"/>
                        <a:pt x="149" y="72"/>
                        <a:pt x="153" y="73"/>
                      </a:cubicBezTo>
                      <a:cubicBezTo>
                        <a:pt x="158" y="87"/>
                        <a:pt x="161" y="103"/>
                        <a:pt x="173" y="113"/>
                      </a:cubicBezTo>
                      <a:cubicBezTo>
                        <a:pt x="174" y="114"/>
                        <a:pt x="175" y="114"/>
                        <a:pt x="176" y="114"/>
                      </a:cubicBezTo>
                      <a:cubicBezTo>
                        <a:pt x="194" y="120"/>
                        <a:pt x="195" y="134"/>
                        <a:pt x="193" y="150"/>
                      </a:cubicBezTo>
                      <a:cubicBezTo>
                        <a:pt x="193" y="158"/>
                        <a:pt x="184" y="157"/>
                        <a:pt x="181" y="161"/>
                      </a:cubicBezTo>
                      <a:cubicBezTo>
                        <a:pt x="174" y="168"/>
                        <a:pt x="169" y="175"/>
                        <a:pt x="172" y="186"/>
                      </a:cubicBezTo>
                      <a:cubicBezTo>
                        <a:pt x="172" y="187"/>
                        <a:pt x="173" y="189"/>
                        <a:pt x="173" y="189"/>
                      </a:cubicBezTo>
                      <a:cubicBezTo>
                        <a:pt x="146" y="203"/>
                        <a:pt x="163" y="230"/>
                        <a:pt x="155" y="249"/>
                      </a:cubicBezTo>
                      <a:cubicBezTo>
                        <a:pt x="153" y="254"/>
                        <a:pt x="151" y="260"/>
                        <a:pt x="155" y="264"/>
                      </a:cubicBezTo>
                      <a:cubicBezTo>
                        <a:pt x="164" y="274"/>
                        <a:pt x="163" y="288"/>
                        <a:pt x="168" y="301"/>
                      </a:cubicBezTo>
                      <a:cubicBezTo>
                        <a:pt x="135" y="293"/>
                        <a:pt x="100" y="301"/>
                        <a:pt x="73" y="277"/>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19" name="9Slide.vn 64">
                  <a:extLst>
                    <a:ext uri="{FF2B5EF4-FFF2-40B4-BE49-F238E27FC236}">
                      <a16:creationId xmlns:a16="http://schemas.microsoft.com/office/drawing/2014/main" xmlns="" id="{53BE8675-4138-6842-3D4E-5990EE1A04DE}"/>
                    </a:ext>
                  </a:extLst>
                </p:cNvPr>
                <p:cNvSpPr>
                  <a:spLocks/>
                </p:cNvSpPr>
                <p:nvPr>
                  <p:custDataLst>
                    <p:tags r:id="rId103"/>
                  </p:custDataLst>
                </p:nvPr>
              </p:nvSpPr>
              <p:spPr bwMode="auto">
                <a:xfrm>
                  <a:off x="5979410" y="1052286"/>
                  <a:ext cx="275183" cy="286770"/>
                </a:xfrm>
                <a:custGeom>
                  <a:avLst/>
                  <a:gdLst>
                    <a:gd name="T0" fmla="*/ 137 w 256"/>
                    <a:gd name="T1" fmla="*/ 69 h 267"/>
                    <a:gd name="T2" fmla="*/ 157 w 256"/>
                    <a:gd name="T3" fmla="*/ 58 h 267"/>
                    <a:gd name="T4" fmla="*/ 196 w 256"/>
                    <a:gd name="T5" fmla="*/ 39 h 267"/>
                    <a:gd name="T6" fmla="*/ 217 w 256"/>
                    <a:gd name="T7" fmla="*/ 74 h 267"/>
                    <a:gd name="T8" fmla="*/ 243 w 256"/>
                    <a:gd name="T9" fmla="*/ 121 h 267"/>
                    <a:gd name="T10" fmla="*/ 256 w 256"/>
                    <a:gd name="T11" fmla="*/ 132 h 267"/>
                    <a:gd name="T12" fmla="*/ 244 w 256"/>
                    <a:gd name="T13" fmla="*/ 160 h 267"/>
                    <a:gd name="T14" fmla="*/ 223 w 256"/>
                    <a:gd name="T15" fmla="*/ 154 h 267"/>
                    <a:gd name="T16" fmla="*/ 202 w 256"/>
                    <a:gd name="T17" fmla="*/ 159 h 267"/>
                    <a:gd name="T18" fmla="*/ 188 w 256"/>
                    <a:gd name="T19" fmla="*/ 200 h 267"/>
                    <a:gd name="T20" fmla="*/ 186 w 256"/>
                    <a:gd name="T21" fmla="*/ 228 h 267"/>
                    <a:gd name="T22" fmla="*/ 169 w 256"/>
                    <a:gd name="T23" fmla="*/ 232 h 267"/>
                    <a:gd name="T24" fmla="*/ 165 w 256"/>
                    <a:gd name="T25" fmla="*/ 229 h 267"/>
                    <a:gd name="T26" fmla="*/ 145 w 256"/>
                    <a:gd name="T27" fmla="*/ 255 h 267"/>
                    <a:gd name="T28" fmla="*/ 136 w 256"/>
                    <a:gd name="T29" fmla="*/ 267 h 267"/>
                    <a:gd name="T30" fmla="*/ 131 w 256"/>
                    <a:gd name="T31" fmla="*/ 258 h 267"/>
                    <a:gd name="T32" fmla="*/ 123 w 256"/>
                    <a:gd name="T33" fmla="*/ 250 h 267"/>
                    <a:gd name="T34" fmla="*/ 61 w 256"/>
                    <a:gd name="T35" fmla="*/ 217 h 267"/>
                    <a:gd name="T36" fmla="*/ 10 w 256"/>
                    <a:gd name="T37" fmla="*/ 163 h 267"/>
                    <a:gd name="T38" fmla="*/ 9 w 256"/>
                    <a:gd name="T39" fmla="*/ 127 h 267"/>
                    <a:gd name="T40" fmla="*/ 5 w 256"/>
                    <a:gd name="T41" fmla="*/ 89 h 267"/>
                    <a:gd name="T42" fmla="*/ 7 w 256"/>
                    <a:gd name="T43" fmla="*/ 75 h 267"/>
                    <a:gd name="T44" fmla="*/ 6 w 256"/>
                    <a:gd name="T45" fmla="*/ 76 h 267"/>
                    <a:gd name="T46" fmla="*/ 15 w 256"/>
                    <a:gd name="T47" fmla="*/ 76 h 267"/>
                    <a:gd name="T48" fmla="*/ 28 w 256"/>
                    <a:gd name="T49" fmla="*/ 51 h 267"/>
                    <a:gd name="T50" fmla="*/ 37 w 256"/>
                    <a:gd name="T51" fmla="*/ 17 h 267"/>
                    <a:gd name="T52" fmla="*/ 37 w 256"/>
                    <a:gd name="T53" fmla="*/ 17 h 267"/>
                    <a:gd name="T54" fmla="*/ 55 w 256"/>
                    <a:gd name="T55" fmla="*/ 10 h 267"/>
                    <a:gd name="T56" fmla="*/ 92 w 256"/>
                    <a:gd name="T57" fmla="*/ 31 h 267"/>
                    <a:gd name="T58" fmla="*/ 93 w 256"/>
                    <a:gd name="T59" fmla="*/ 76 h 267"/>
                    <a:gd name="T60" fmla="*/ 99 w 256"/>
                    <a:gd name="T61" fmla="*/ 90 h 267"/>
                    <a:gd name="T62" fmla="*/ 112 w 256"/>
                    <a:gd name="T63" fmla="*/ 84 h 267"/>
                    <a:gd name="T64" fmla="*/ 137 w 256"/>
                    <a:gd name="T65" fmla="*/ 6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6" h="267">
                      <a:moveTo>
                        <a:pt x="137" y="69"/>
                      </a:moveTo>
                      <a:cubicBezTo>
                        <a:pt x="146" y="69"/>
                        <a:pt x="153" y="67"/>
                        <a:pt x="157" y="58"/>
                      </a:cubicBezTo>
                      <a:cubicBezTo>
                        <a:pt x="165" y="43"/>
                        <a:pt x="183" y="45"/>
                        <a:pt x="196" y="39"/>
                      </a:cubicBezTo>
                      <a:cubicBezTo>
                        <a:pt x="205" y="34"/>
                        <a:pt x="219" y="59"/>
                        <a:pt x="217" y="74"/>
                      </a:cubicBezTo>
                      <a:cubicBezTo>
                        <a:pt x="212" y="101"/>
                        <a:pt x="217" y="110"/>
                        <a:pt x="243" y="121"/>
                      </a:cubicBezTo>
                      <a:cubicBezTo>
                        <a:pt x="249" y="123"/>
                        <a:pt x="253" y="126"/>
                        <a:pt x="256" y="132"/>
                      </a:cubicBezTo>
                      <a:cubicBezTo>
                        <a:pt x="242" y="137"/>
                        <a:pt x="251" y="152"/>
                        <a:pt x="244" y="160"/>
                      </a:cubicBezTo>
                      <a:cubicBezTo>
                        <a:pt x="239" y="152"/>
                        <a:pt x="229" y="158"/>
                        <a:pt x="223" y="154"/>
                      </a:cubicBezTo>
                      <a:cubicBezTo>
                        <a:pt x="215" y="148"/>
                        <a:pt x="206" y="151"/>
                        <a:pt x="202" y="159"/>
                      </a:cubicBezTo>
                      <a:cubicBezTo>
                        <a:pt x="194" y="171"/>
                        <a:pt x="184" y="182"/>
                        <a:pt x="188" y="200"/>
                      </a:cubicBezTo>
                      <a:cubicBezTo>
                        <a:pt x="191" y="209"/>
                        <a:pt x="190" y="219"/>
                        <a:pt x="186" y="228"/>
                      </a:cubicBezTo>
                      <a:cubicBezTo>
                        <a:pt x="181" y="238"/>
                        <a:pt x="177" y="244"/>
                        <a:pt x="169" y="232"/>
                      </a:cubicBezTo>
                      <a:cubicBezTo>
                        <a:pt x="168" y="231"/>
                        <a:pt x="165" y="229"/>
                        <a:pt x="165" y="229"/>
                      </a:cubicBezTo>
                      <a:cubicBezTo>
                        <a:pt x="158" y="238"/>
                        <a:pt x="147" y="245"/>
                        <a:pt x="145" y="255"/>
                      </a:cubicBezTo>
                      <a:cubicBezTo>
                        <a:pt x="144" y="262"/>
                        <a:pt x="134" y="260"/>
                        <a:pt x="136" y="267"/>
                      </a:cubicBezTo>
                      <a:cubicBezTo>
                        <a:pt x="128" y="267"/>
                        <a:pt x="132" y="261"/>
                        <a:pt x="131" y="258"/>
                      </a:cubicBezTo>
                      <a:cubicBezTo>
                        <a:pt x="130" y="254"/>
                        <a:pt x="126" y="250"/>
                        <a:pt x="123" y="250"/>
                      </a:cubicBezTo>
                      <a:cubicBezTo>
                        <a:pt x="97" y="249"/>
                        <a:pt x="74" y="233"/>
                        <a:pt x="61" y="217"/>
                      </a:cubicBezTo>
                      <a:cubicBezTo>
                        <a:pt x="46" y="197"/>
                        <a:pt x="22" y="187"/>
                        <a:pt x="10" y="163"/>
                      </a:cubicBezTo>
                      <a:cubicBezTo>
                        <a:pt x="2" y="148"/>
                        <a:pt x="0" y="140"/>
                        <a:pt x="9" y="127"/>
                      </a:cubicBezTo>
                      <a:cubicBezTo>
                        <a:pt x="16" y="115"/>
                        <a:pt x="20" y="100"/>
                        <a:pt x="5" y="89"/>
                      </a:cubicBezTo>
                      <a:cubicBezTo>
                        <a:pt x="0" y="85"/>
                        <a:pt x="4" y="80"/>
                        <a:pt x="7" y="75"/>
                      </a:cubicBezTo>
                      <a:cubicBezTo>
                        <a:pt x="7" y="75"/>
                        <a:pt x="6" y="76"/>
                        <a:pt x="6" y="76"/>
                      </a:cubicBezTo>
                      <a:cubicBezTo>
                        <a:pt x="9" y="77"/>
                        <a:pt x="15" y="77"/>
                        <a:pt x="15" y="76"/>
                      </a:cubicBezTo>
                      <a:cubicBezTo>
                        <a:pt x="12" y="63"/>
                        <a:pt x="12" y="53"/>
                        <a:pt x="28" y="51"/>
                      </a:cubicBezTo>
                      <a:cubicBezTo>
                        <a:pt x="18" y="36"/>
                        <a:pt x="38" y="29"/>
                        <a:pt x="37" y="17"/>
                      </a:cubicBezTo>
                      <a:cubicBezTo>
                        <a:pt x="37" y="17"/>
                        <a:pt x="37" y="17"/>
                        <a:pt x="37" y="17"/>
                      </a:cubicBezTo>
                      <a:cubicBezTo>
                        <a:pt x="42" y="12"/>
                        <a:pt x="49" y="13"/>
                        <a:pt x="55" y="10"/>
                      </a:cubicBezTo>
                      <a:cubicBezTo>
                        <a:pt x="73" y="0"/>
                        <a:pt x="91" y="10"/>
                        <a:pt x="92" y="31"/>
                      </a:cubicBezTo>
                      <a:cubicBezTo>
                        <a:pt x="93" y="46"/>
                        <a:pt x="100" y="60"/>
                        <a:pt x="93" y="76"/>
                      </a:cubicBezTo>
                      <a:cubicBezTo>
                        <a:pt x="91" y="81"/>
                        <a:pt x="94" y="87"/>
                        <a:pt x="99" y="90"/>
                      </a:cubicBezTo>
                      <a:cubicBezTo>
                        <a:pt x="106" y="94"/>
                        <a:pt x="108" y="87"/>
                        <a:pt x="112" y="84"/>
                      </a:cubicBezTo>
                      <a:cubicBezTo>
                        <a:pt x="119" y="77"/>
                        <a:pt x="127" y="71"/>
                        <a:pt x="137" y="69"/>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20" name="9Slide.vn 65">
                  <a:extLst>
                    <a:ext uri="{FF2B5EF4-FFF2-40B4-BE49-F238E27FC236}">
                      <a16:creationId xmlns:a16="http://schemas.microsoft.com/office/drawing/2014/main" xmlns="" id="{F85A348B-AFE5-782F-B5A0-AD03E13D700F}"/>
                    </a:ext>
                  </a:extLst>
                </p:cNvPr>
                <p:cNvSpPr>
                  <a:spLocks/>
                </p:cNvSpPr>
                <p:nvPr>
                  <p:custDataLst>
                    <p:tags r:id="rId104"/>
                  </p:custDataLst>
                </p:nvPr>
              </p:nvSpPr>
              <p:spPr bwMode="auto">
                <a:xfrm>
                  <a:off x="5902648" y="1323124"/>
                  <a:ext cx="278080" cy="325875"/>
                </a:xfrm>
                <a:custGeom>
                  <a:avLst/>
                  <a:gdLst>
                    <a:gd name="T0" fmla="*/ 97 w 259"/>
                    <a:gd name="T1" fmla="*/ 179 h 303"/>
                    <a:gd name="T2" fmla="*/ 103 w 259"/>
                    <a:gd name="T3" fmla="*/ 180 h 303"/>
                    <a:gd name="T4" fmla="*/ 99 w 259"/>
                    <a:gd name="T5" fmla="*/ 168 h 303"/>
                    <a:gd name="T6" fmla="*/ 81 w 259"/>
                    <a:gd name="T7" fmla="*/ 151 h 303"/>
                    <a:gd name="T8" fmla="*/ 60 w 259"/>
                    <a:gd name="T9" fmla="*/ 137 h 303"/>
                    <a:gd name="T10" fmla="*/ 25 w 259"/>
                    <a:gd name="T11" fmla="*/ 135 h 303"/>
                    <a:gd name="T12" fmla="*/ 5 w 259"/>
                    <a:gd name="T13" fmla="*/ 116 h 303"/>
                    <a:gd name="T14" fmla="*/ 6 w 259"/>
                    <a:gd name="T15" fmla="*/ 87 h 303"/>
                    <a:gd name="T16" fmla="*/ 12 w 259"/>
                    <a:gd name="T17" fmla="*/ 70 h 303"/>
                    <a:gd name="T18" fmla="*/ 24 w 259"/>
                    <a:gd name="T19" fmla="*/ 47 h 303"/>
                    <a:gd name="T20" fmla="*/ 36 w 259"/>
                    <a:gd name="T21" fmla="*/ 38 h 303"/>
                    <a:gd name="T22" fmla="*/ 46 w 259"/>
                    <a:gd name="T23" fmla="*/ 48 h 303"/>
                    <a:gd name="T24" fmla="*/ 92 w 259"/>
                    <a:gd name="T25" fmla="*/ 90 h 303"/>
                    <a:gd name="T26" fmla="*/ 150 w 259"/>
                    <a:gd name="T27" fmla="*/ 107 h 303"/>
                    <a:gd name="T28" fmla="*/ 157 w 259"/>
                    <a:gd name="T29" fmla="*/ 108 h 303"/>
                    <a:gd name="T30" fmla="*/ 166 w 259"/>
                    <a:gd name="T31" fmla="*/ 55 h 303"/>
                    <a:gd name="T32" fmla="*/ 165 w 259"/>
                    <a:gd name="T33" fmla="*/ 35 h 303"/>
                    <a:gd name="T34" fmla="*/ 175 w 259"/>
                    <a:gd name="T35" fmla="*/ 11 h 303"/>
                    <a:gd name="T36" fmla="*/ 191 w 259"/>
                    <a:gd name="T37" fmla="*/ 8 h 303"/>
                    <a:gd name="T38" fmla="*/ 214 w 259"/>
                    <a:gd name="T39" fmla="*/ 31 h 303"/>
                    <a:gd name="T40" fmla="*/ 218 w 259"/>
                    <a:gd name="T41" fmla="*/ 53 h 303"/>
                    <a:gd name="T42" fmla="*/ 218 w 259"/>
                    <a:gd name="T43" fmla="*/ 86 h 303"/>
                    <a:gd name="T44" fmla="*/ 254 w 259"/>
                    <a:gd name="T45" fmla="*/ 122 h 303"/>
                    <a:gd name="T46" fmla="*/ 252 w 259"/>
                    <a:gd name="T47" fmla="*/ 134 h 303"/>
                    <a:gd name="T48" fmla="*/ 232 w 259"/>
                    <a:gd name="T49" fmla="*/ 148 h 303"/>
                    <a:gd name="T50" fmla="*/ 223 w 259"/>
                    <a:gd name="T51" fmla="*/ 168 h 303"/>
                    <a:gd name="T52" fmla="*/ 220 w 259"/>
                    <a:gd name="T53" fmla="*/ 176 h 303"/>
                    <a:gd name="T54" fmla="*/ 213 w 259"/>
                    <a:gd name="T55" fmla="*/ 182 h 303"/>
                    <a:gd name="T56" fmla="*/ 219 w 259"/>
                    <a:gd name="T57" fmla="*/ 207 h 303"/>
                    <a:gd name="T58" fmla="*/ 243 w 259"/>
                    <a:gd name="T59" fmla="*/ 244 h 303"/>
                    <a:gd name="T60" fmla="*/ 240 w 259"/>
                    <a:gd name="T61" fmla="*/ 265 h 303"/>
                    <a:gd name="T62" fmla="*/ 233 w 259"/>
                    <a:gd name="T63" fmla="*/ 267 h 303"/>
                    <a:gd name="T64" fmla="*/ 212 w 259"/>
                    <a:gd name="T65" fmla="*/ 268 h 303"/>
                    <a:gd name="T66" fmla="*/ 199 w 259"/>
                    <a:gd name="T67" fmla="*/ 266 h 303"/>
                    <a:gd name="T68" fmla="*/ 187 w 259"/>
                    <a:gd name="T69" fmla="*/ 270 h 303"/>
                    <a:gd name="T70" fmla="*/ 174 w 259"/>
                    <a:gd name="T71" fmla="*/ 303 h 303"/>
                    <a:gd name="T72" fmla="*/ 166 w 259"/>
                    <a:gd name="T73" fmla="*/ 296 h 303"/>
                    <a:gd name="T74" fmla="*/ 139 w 259"/>
                    <a:gd name="T75" fmla="*/ 259 h 303"/>
                    <a:gd name="T76" fmla="*/ 125 w 259"/>
                    <a:gd name="T77" fmla="*/ 207 h 303"/>
                    <a:gd name="T78" fmla="*/ 118 w 259"/>
                    <a:gd name="T79" fmla="*/ 202 h 303"/>
                    <a:gd name="T80" fmla="*/ 97 w 259"/>
                    <a:gd name="T81" fmla="*/ 179 h 303"/>
                    <a:gd name="T82" fmla="*/ 97 w 259"/>
                    <a:gd name="T83" fmla="*/ 179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9" h="303">
                      <a:moveTo>
                        <a:pt x="97" y="179"/>
                      </a:moveTo>
                      <a:cubicBezTo>
                        <a:pt x="99" y="179"/>
                        <a:pt x="102" y="186"/>
                        <a:pt x="103" y="180"/>
                      </a:cubicBezTo>
                      <a:cubicBezTo>
                        <a:pt x="105" y="177"/>
                        <a:pt x="108" y="167"/>
                        <a:pt x="99" y="168"/>
                      </a:cubicBezTo>
                      <a:cubicBezTo>
                        <a:pt x="84" y="171"/>
                        <a:pt x="82" y="164"/>
                        <a:pt x="81" y="151"/>
                      </a:cubicBezTo>
                      <a:cubicBezTo>
                        <a:pt x="81" y="148"/>
                        <a:pt x="68" y="137"/>
                        <a:pt x="60" y="137"/>
                      </a:cubicBezTo>
                      <a:cubicBezTo>
                        <a:pt x="48" y="137"/>
                        <a:pt x="38" y="127"/>
                        <a:pt x="25" y="135"/>
                      </a:cubicBezTo>
                      <a:cubicBezTo>
                        <a:pt x="11" y="143"/>
                        <a:pt x="0" y="131"/>
                        <a:pt x="5" y="116"/>
                      </a:cubicBezTo>
                      <a:cubicBezTo>
                        <a:pt x="8" y="106"/>
                        <a:pt x="9" y="97"/>
                        <a:pt x="6" y="87"/>
                      </a:cubicBezTo>
                      <a:cubicBezTo>
                        <a:pt x="5" y="82"/>
                        <a:pt x="5" y="74"/>
                        <a:pt x="12" y="70"/>
                      </a:cubicBezTo>
                      <a:cubicBezTo>
                        <a:pt x="21" y="65"/>
                        <a:pt x="28" y="59"/>
                        <a:pt x="24" y="47"/>
                      </a:cubicBezTo>
                      <a:cubicBezTo>
                        <a:pt x="21" y="36"/>
                        <a:pt x="32" y="40"/>
                        <a:pt x="36" y="38"/>
                      </a:cubicBezTo>
                      <a:cubicBezTo>
                        <a:pt x="42" y="36"/>
                        <a:pt x="45" y="40"/>
                        <a:pt x="46" y="48"/>
                      </a:cubicBezTo>
                      <a:cubicBezTo>
                        <a:pt x="49" y="70"/>
                        <a:pt x="71" y="95"/>
                        <a:pt x="92" y="90"/>
                      </a:cubicBezTo>
                      <a:cubicBezTo>
                        <a:pt x="115" y="84"/>
                        <a:pt x="134" y="89"/>
                        <a:pt x="150" y="107"/>
                      </a:cubicBezTo>
                      <a:cubicBezTo>
                        <a:pt x="151" y="108"/>
                        <a:pt x="155" y="108"/>
                        <a:pt x="157" y="108"/>
                      </a:cubicBezTo>
                      <a:cubicBezTo>
                        <a:pt x="172" y="102"/>
                        <a:pt x="177" y="68"/>
                        <a:pt x="166" y="55"/>
                      </a:cubicBezTo>
                      <a:cubicBezTo>
                        <a:pt x="162" y="50"/>
                        <a:pt x="150" y="44"/>
                        <a:pt x="165" y="35"/>
                      </a:cubicBezTo>
                      <a:cubicBezTo>
                        <a:pt x="171" y="32"/>
                        <a:pt x="171" y="19"/>
                        <a:pt x="175" y="11"/>
                      </a:cubicBezTo>
                      <a:cubicBezTo>
                        <a:pt x="179" y="1"/>
                        <a:pt x="187" y="0"/>
                        <a:pt x="191" y="8"/>
                      </a:cubicBezTo>
                      <a:cubicBezTo>
                        <a:pt x="197" y="19"/>
                        <a:pt x="207" y="24"/>
                        <a:pt x="214" y="31"/>
                      </a:cubicBezTo>
                      <a:cubicBezTo>
                        <a:pt x="219" y="36"/>
                        <a:pt x="219" y="46"/>
                        <a:pt x="218" y="53"/>
                      </a:cubicBezTo>
                      <a:cubicBezTo>
                        <a:pt x="216" y="64"/>
                        <a:pt x="215" y="74"/>
                        <a:pt x="218" y="86"/>
                      </a:cubicBezTo>
                      <a:cubicBezTo>
                        <a:pt x="224" y="106"/>
                        <a:pt x="231" y="120"/>
                        <a:pt x="254" y="122"/>
                      </a:cubicBezTo>
                      <a:cubicBezTo>
                        <a:pt x="259" y="123"/>
                        <a:pt x="255" y="130"/>
                        <a:pt x="252" y="134"/>
                      </a:cubicBezTo>
                      <a:cubicBezTo>
                        <a:pt x="247" y="142"/>
                        <a:pt x="235" y="137"/>
                        <a:pt x="232" y="148"/>
                      </a:cubicBezTo>
                      <a:cubicBezTo>
                        <a:pt x="231" y="155"/>
                        <a:pt x="217" y="157"/>
                        <a:pt x="223" y="168"/>
                      </a:cubicBezTo>
                      <a:cubicBezTo>
                        <a:pt x="223" y="171"/>
                        <a:pt x="229" y="176"/>
                        <a:pt x="220" y="176"/>
                      </a:cubicBezTo>
                      <a:cubicBezTo>
                        <a:pt x="216" y="177"/>
                        <a:pt x="213" y="182"/>
                        <a:pt x="213" y="182"/>
                      </a:cubicBezTo>
                      <a:cubicBezTo>
                        <a:pt x="225" y="188"/>
                        <a:pt x="219" y="199"/>
                        <a:pt x="219" y="207"/>
                      </a:cubicBezTo>
                      <a:cubicBezTo>
                        <a:pt x="219" y="225"/>
                        <a:pt x="237" y="229"/>
                        <a:pt x="243" y="244"/>
                      </a:cubicBezTo>
                      <a:cubicBezTo>
                        <a:pt x="246" y="253"/>
                        <a:pt x="243" y="259"/>
                        <a:pt x="240" y="265"/>
                      </a:cubicBezTo>
                      <a:cubicBezTo>
                        <a:pt x="238" y="268"/>
                        <a:pt x="236" y="269"/>
                        <a:pt x="233" y="267"/>
                      </a:cubicBezTo>
                      <a:cubicBezTo>
                        <a:pt x="225" y="262"/>
                        <a:pt x="219" y="263"/>
                        <a:pt x="212" y="268"/>
                      </a:cubicBezTo>
                      <a:cubicBezTo>
                        <a:pt x="209" y="271"/>
                        <a:pt x="204" y="273"/>
                        <a:pt x="199" y="266"/>
                      </a:cubicBezTo>
                      <a:cubicBezTo>
                        <a:pt x="192" y="254"/>
                        <a:pt x="189" y="263"/>
                        <a:pt x="187" y="270"/>
                      </a:cubicBezTo>
                      <a:cubicBezTo>
                        <a:pt x="183" y="281"/>
                        <a:pt x="179" y="292"/>
                        <a:pt x="174" y="303"/>
                      </a:cubicBezTo>
                      <a:cubicBezTo>
                        <a:pt x="172" y="301"/>
                        <a:pt x="169" y="298"/>
                        <a:pt x="166" y="296"/>
                      </a:cubicBezTo>
                      <a:cubicBezTo>
                        <a:pt x="147" y="290"/>
                        <a:pt x="142" y="277"/>
                        <a:pt x="139" y="259"/>
                      </a:cubicBezTo>
                      <a:cubicBezTo>
                        <a:pt x="135" y="241"/>
                        <a:pt x="125" y="225"/>
                        <a:pt x="125" y="207"/>
                      </a:cubicBezTo>
                      <a:cubicBezTo>
                        <a:pt x="125" y="204"/>
                        <a:pt x="123" y="203"/>
                        <a:pt x="118" y="202"/>
                      </a:cubicBezTo>
                      <a:cubicBezTo>
                        <a:pt x="106" y="201"/>
                        <a:pt x="94" y="196"/>
                        <a:pt x="97" y="179"/>
                      </a:cubicBezTo>
                      <a:cubicBezTo>
                        <a:pt x="97" y="179"/>
                        <a:pt x="97" y="179"/>
                        <a:pt x="97" y="179"/>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21" name="9Slide.vn 66">
                  <a:extLst>
                    <a:ext uri="{FF2B5EF4-FFF2-40B4-BE49-F238E27FC236}">
                      <a16:creationId xmlns:a16="http://schemas.microsoft.com/office/drawing/2014/main" xmlns="" id="{FA9D8F3D-EA7C-3D36-5443-022B8E02F4E7}"/>
                    </a:ext>
                  </a:extLst>
                </p:cNvPr>
                <p:cNvSpPr>
                  <a:spLocks/>
                </p:cNvSpPr>
                <p:nvPr>
                  <p:custDataLst>
                    <p:tags r:id="rId105"/>
                  </p:custDataLst>
                </p:nvPr>
              </p:nvSpPr>
              <p:spPr bwMode="auto">
                <a:xfrm>
                  <a:off x="6228523" y="1381058"/>
                  <a:ext cx="170903" cy="212905"/>
                </a:xfrm>
                <a:custGeom>
                  <a:avLst/>
                  <a:gdLst>
                    <a:gd name="T0" fmla="*/ 141 w 160"/>
                    <a:gd name="T1" fmla="*/ 103 h 199"/>
                    <a:gd name="T2" fmla="*/ 139 w 160"/>
                    <a:gd name="T3" fmla="*/ 123 h 199"/>
                    <a:gd name="T4" fmla="*/ 135 w 160"/>
                    <a:gd name="T5" fmla="*/ 134 h 199"/>
                    <a:gd name="T6" fmla="*/ 122 w 160"/>
                    <a:gd name="T7" fmla="*/ 160 h 199"/>
                    <a:gd name="T8" fmla="*/ 108 w 160"/>
                    <a:gd name="T9" fmla="*/ 184 h 199"/>
                    <a:gd name="T10" fmla="*/ 65 w 160"/>
                    <a:gd name="T11" fmla="*/ 196 h 199"/>
                    <a:gd name="T12" fmla="*/ 28 w 160"/>
                    <a:gd name="T13" fmla="*/ 176 h 199"/>
                    <a:gd name="T14" fmla="*/ 13 w 160"/>
                    <a:gd name="T15" fmla="*/ 167 h 199"/>
                    <a:gd name="T16" fmla="*/ 3 w 160"/>
                    <a:gd name="T17" fmla="*/ 151 h 199"/>
                    <a:gd name="T18" fmla="*/ 9 w 160"/>
                    <a:gd name="T19" fmla="*/ 109 h 199"/>
                    <a:gd name="T20" fmla="*/ 33 w 160"/>
                    <a:gd name="T21" fmla="*/ 99 h 199"/>
                    <a:gd name="T22" fmla="*/ 53 w 160"/>
                    <a:gd name="T23" fmla="*/ 95 h 199"/>
                    <a:gd name="T24" fmla="*/ 57 w 160"/>
                    <a:gd name="T25" fmla="*/ 79 h 199"/>
                    <a:gd name="T26" fmla="*/ 57 w 160"/>
                    <a:gd name="T27" fmla="*/ 35 h 199"/>
                    <a:gd name="T28" fmla="*/ 57 w 160"/>
                    <a:gd name="T29" fmla="*/ 35 h 199"/>
                    <a:gd name="T30" fmla="*/ 78 w 160"/>
                    <a:gd name="T31" fmla="*/ 19 h 199"/>
                    <a:gd name="T32" fmla="*/ 101 w 160"/>
                    <a:gd name="T33" fmla="*/ 3 h 199"/>
                    <a:gd name="T34" fmla="*/ 101 w 160"/>
                    <a:gd name="T35" fmla="*/ 3 h 199"/>
                    <a:gd name="T36" fmla="*/ 123 w 160"/>
                    <a:gd name="T37" fmla="*/ 0 h 199"/>
                    <a:gd name="T38" fmla="*/ 104 w 160"/>
                    <a:gd name="T39" fmla="*/ 47 h 199"/>
                    <a:gd name="T40" fmla="*/ 116 w 160"/>
                    <a:gd name="T41" fmla="*/ 66 h 199"/>
                    <a:gd name="T42" fmla="*/ 144 w 160"/>
                    <a:gd name="T43" fmla="*/ 69 h 199"/>
                    <a:gd name="T44" fmla="*/ 148 w 160"/>
                    <a:gd name="T45" fmla="*/ 81 h 199"/>
                    <a:gd name="T46" fmla="*/ 145 w 160"/>
                    <a:gd name="T47" fmla="*/ 95 h 199"/>
                    <a:gd name="T48" fmla="*/ 141 w 160"/>
                    <a:gd name="T49" fmla="*/ 10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99">
                      <a:moveTo>
                        <a:pt x="141" y="103"/>
                      </a:moveTo>
                      <a:cubicBezTo>
                        <a:pt x="142" y="110"/>
                        <a:pt x="131" y="115"/>
                        <a:pt x="139" y="123"/>
                      </a:cubicBezTo>
                      <a:cubicBezTo>
                        <a:pt x="142" y="127"/>
                        <a:pt x="137" y="134"/>
                        <a:pt x="135" y="134"/>
                      </a:cubicBezTo>
                      <a:cubicBezTo>
                        <a:pt x="110" y="133"/>
                        <a:pt x="119" y="152"/>
                        <a:pt x="122" y="160"/>
                      </a:cubicBezTo>
                      <a:cubicBezTo>
                        <a:pt x="127" y="176"/>
                        <a:pt x="109" y="185"/>
                        <a:pt x="108" y="184"/>
                      </a:cubicBezTo>
                      <a:cubicBezTo>
                        <a:pt x="91" y="179"/>
                        <a:pt x="81" y="198"/>
                        <a:pt x="65" y="196"/>
                      </a:cubicBezTo>
                      <a:cubicBezTo>
                        <a:pt x="50" y="193"/>
                        <a:pt x="33" y="199"/>
                        <a:pt x="28" y="176"/>
                      </a:cubicBezTo>
                      <a:cubicBezTo>
                        <a:pt x="28" y="173"/>
                        <a:pt x="20" y="167"/>
                        <a:pt x="13" y="167"/>
                      </a:cubicBezTo>
                      <a:cubicBezTo>
                        <a:pt x="4" y="166"/>
                        <a:pt x="0" y="160"/>
                        <a:pt x="3" y="151"/>
                      </a:cubicBezTo>
                      <a:cubicBezTo>
                        <a:pt x="6" y="137"/>
                        <a:pt x="1" y="123"/>
                        <a:pt x="9" y="109"/>
                      </a:cubicBezTo>
                      <a:cubicBezTo>
                        <a:pt x="15" y="99"/>
                        <a:pt x="22" y="96"/>
                        <a:pt x="33" y="99"/>
                      </a:cubicBezTo>
                      <a:cubicBezTo>
                        <a:pt x="40" y="98"/>
                        <a:pt x="47" y="103"/>
                        <a:pt x="53" y="95"/>
                      </a:cubicBezTo>
                      <a:cubicBezTo>
                        <a:pt x="47" y="87"/>
                        <a:pt x="55" y="84"/>
                        <a:pt x="57" y="79"/>
                      </a:cubicBezTo>
                      <a:cubicBezTo>
                        <a:pt x="63" y="64"/>
                        <a:pt x="58" y="49"/>
                        <a:pt x="57" y="35"/>
                      </a:cubicBezTo>
                      <a:cubicBezTo>
                        <a:pt x="57" y="35"/>
                        <a:pt x="57" y="35"/>
                        <a:pt x="57" y="35"/>
                      </a:cubicBezTo>
                      <a:cubicBezTo>
                        <a:pt x="62" y="28"/>
                        <a:pt x="62" y="16"/>
                        <a:pt x="78" y="19"/>
                      </a:cubicBezTo>
                      <a:cubicBezTo>
                        <a:pt x="87" y="21"/>
                        <a:pt x="94" y="9"/>
                        <a:pt x="101" y="3"/>
                      </a:cubicBezTo>
                      <a:cubicBezTo>
                        <a:pt x="101" y="3"/>
                        <a:pt x="101" y="3"/>
                        <a:pt x="101" y="3"/>
                      </a:cubicBezTo>
                      <a:cubicBezTo>
                        <a:pt x="107" y="7"/>
                        <a:pt x="113" y="9"/>
                        <a:pt x="123" y="0"/>
                      </a:cubicBezTo>
                      <a:cubicBezTo>
                        <a:pt x="114" y="19"/>
                        <a:pt x="115" y="34"/>
                        <a:pt x="104" y="47"/>
                      </a:cubicBezTo>
                      <a:cubicBezTo>
                        <a:pt x="100" y="52"/>
                        <a:pt x="101" y="66"/>
                        <a:pt x="116" y="66"/>
                      </a:cubicBezTo>
                      <a:cubicBezTo>
                        <a:pt x="125" y="67"/>
                        <a:pt x="134" y="70"/>
                        <a:pt x="144" y="69"/>
                      </a:cubicBezTo>
                      <a:cubicBezTo>
                        <a:pt x="148" y="68"/>
                        <a:pt x="160" y="75"/>
                        <a:pt x="148" y="81"/>
                      </a:cubicBezTo>
                      <a:cubicBezTo>
                        <a:pt x="138" y="86"/>
                        <a:pt x="148" y="91"/>
                        <a:pt x="145" y="95"/>
                      </a:cubicBezTo>
                      <a:cubicBezTo>
                        <a:pt x="147" y="99"/>
                        <a:pt x="144" y="101"/>
                        <a:pt x="141" y="103"/>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22" name="9Slide.vn 67">
                  <a:extLst>
                    <a:ext uri="{FF2B5EF4-FFF2-40B4-BE49-F238E27FC236}">
                      <a16:creationId xmlns:a16="http://schemas.microsoft.com/office/drawing/2014/main" xmlns="" id="{060ED769-1631-0E36-2B50-B6FAAF144BCC}"/>
                    </a:ext>
                  </a:extLst>
                </p:cNvPr>
                <p:cNvSpPr>
                  <a:spLocks/>
                </p:cNvSpPr>
                <p:nvPr>
                  <p:custDataLst>
                    <p:tags r:id="rId106"/>
                  </p:custDataLst>
                </p:nvPr>
              </p:nvSpPr>
              <p:spPr bwMode="auto">
                <a:xfrm>
                  <a:off x="6221281" y="1589618"/>
                  <a:ext cx="189732" cy="172352"/>
                </a:xfrm>
                <a:custGeom>
                  <a:avLst/>
                  <a:gdLst>
                    <a:gd name="T0" fmla="*/ 64 w 177"/>
                    <a:gd name="T1" fmla="*/ 120 h 161"/>
                    <a:gd name="T2" fmla="*/ 33 w 177"/>
                    <a:gd name="T3" fmla="*/ 106 h 161"/>
                    <a:gd name="T4" fmla="*/ 11 w 177"/>
                    <a:gd name="T5" fmla="*/ 51 h 161"/>
                    <a:gd name="T6" fmla="*/ 5 w 177"/>
                    <a:gd name="T7" fmla="*/ 38 h 161"/>
                    <a:gd name="T8" fmla="*/ 25 w 177"/>
                    <a:gd name="T9" fmla="*/ 31 h 161"/>
                    <a:gd name="T10" fmla="*/ 45 w 177"/>
                    <a:gd name="T11" fmla="*/ 23 h 161"/>
                    <a:gd name="T12" fmla="*/ 94 w 177"/>
                    <a:gd name="T13" fmla="*/ 1 h 161"/>
                    <a:gd name="T14" fmla="*/ 111 w 177"/>
                    <a:gd name="T15" fmla="*/ 28 h 161"/>
                    <a:gd name="T16" fmla="*/ 149 w 177"/>
                    <a:gd name="T17" fmla="*/ 41 h 161"/>
                    <a:gd name="T18" fmla="*/ 160 w 177"/>
                    <a:gd name="T19" fmla="*/ 36 h 161"/>
                    <a:gd name="T20" fmla="*/ 176 w 177"/>
                    <a:gd name="T21" fmla="*/ 37 h 161"/>
                    <a:gd name="T22" fmla="*/ 169 w 177"/>
                    <a:gd name="T23" fmla="*/ 48 h 161"/>
                    <a:gd name="T24" fmla="*/ 156 w 177"/>
                    <a:gd name="T25" fmla="*/ 96 h 161"/>
                    <a:gd name="T26" fmla="*/ 153 w 177"/>
                    <a:gd name="T27" fmla="*/ 119 h 161"/>
                    <a:gd name="T28" fmla="*/ 155 w 177"/>
                    <a:gd name="T29" fmla="*/ 146 h 161"/>
                    <a:gd name="T30" fmla="*/ 154 w 177"/>
                    <a:gd name="T31" fmla="*/ 155 h 161"/>
                    <a:gd name="T32" fmla="*/ 147 w 177"/>
                    <a:gd name="T33" fmla="*/ 152 h 161"/>
                    <a:gd name="T34" fmla="*/ 125 w 177"/>
                    <a:gd name="T35" fmla="*/ 150 h 161"/>
                    <a:gd name="T36" fmla="*/ 105 w 177"/>
                    <a:gd name="T37" fmla="*/ 147 h 161"/>
                    <a:gd name="T38" fmla="*/ 77 w 177"/>
                    <a:gd name="T39" fmla="*/ 123 h 161"/>
                    <a:gd name="T40" fmla="*/ 68 w 177"/>
                    <a:gd name="T41" fmla="*/ 124 h 161"/>
                    <a:gd name="T42" fmla="*/ 64 w 177"/>
                    <a:gd name="T43" fmla="*/ 12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7" h="161">
                      <a:moveTo>
                        <a:pt x="64" y="120"/>
                      </a:moveTo>
                      <a:cubicBezTo>
                        <a:pt x="60" y="99"/>
                        <a:pt x="41" y="114"/>
                        <a:pt x="33" y="106"/>
                      </a:cubicBezTo>
                      <a:cubicBezTo>
                        <a:pt x="38" y="83"/>
                        <a:pt x="20" y="68"/>
                        <a:pt x="11" y="51"/>
                      </a:cubicBezTo>
                      <a:cubicBezTo>
                        <a:pt x="9" y="46"/>
                        <a:pt x="0" y="44"/>
                        <a:pt x="5" y="38"/>
                      </a:cubicBezTo>
                      <a:cubicBezTo>
                        <a:pt x="10" y="32"/>
                        <a:pt x="16" y="25"/>
                        <a:pt x="25" y="31"/>
                      </a:cubicBezTo>
                      <a:cubicBezTo>
                        <a:pt x="35" y="37"/>
                        <a:pt x="43" y="29"/>
                        <a:pt x="45" y="23"/>
                      </a:cubicBezTo>
                      <a:cubicBezTo>
                        <a:pt x="55" y="0"/>
                        <a:pt x="82" y="17"/>
                        <a:pt x="94" y="1"/>
                      </a:cubicBezTo>
                      <a:cubicBezTo>
                        <a:pt x="97" y="12"/>
                        <a:pt x="108" y="19"/>
                        <a:pt x="111" y="28"/>
                      </a:cubicBezTo>
                      <a:cubicBezTo>
                        <a:pt x="119" y="51"/>
                        <a:pt x="134" y="45"/>
                        <a:pt x="149" y="41"/>
                      </a:cubicBezTo>
                      <a:cubicBezTo>
                        <a:pt x="153" y="40"/>
                        <a:pt x="156" y="38"/>
                        <a:pt x="160" y="36"/>
                      </a:cubicBezTo>
                      <a:cubicBezTo>
                        <a:pt x="166" y="32"/>
                        <a:pt x="172" y="32"/>
                        <a:pt x="176" y="37"/>
                      </a:cubicBezTo>
                      <a:cubicBezTo>
                        <a:pt x="177" y="37"/>
                        <a:pt x="173" y="46"/>
                        <a:pt x="169" y="48"/>
                      </a:cubicBezTo>
                      <a:cubicBezTo>
                        <a:pt x="150" y="60"/>
                        <a:pt x="149" y="77"/>
                        <a:pt x="156" y="96"/>
                      </a:cubicBezTo>
                      <a:cubicBezTo>
                        <a:pt x="158" y="104"/>
                        <a:pt x="160" y="111"/>
                        <a:pt x="153" y="119"/>
                      </a:cubicBezTo>
                      <a:cubicBezTo>
                        <a:pt x="147" y="126"/>
                        <a:pt x="151" y="137"/>
                        <a:pt x="155" y="146"/>
                      </a:cubicBezTo>
                      <a:cubicBezTo>
                        <a:pt x="156" y="148"/>
                        <a:pt x="156" y="153"/>
                        <a:pt x="154" y="155"/>
                      </a:cubicBezTo>
                      <a:cubicBezTo>
                        <a:pt x="152" y="158"/>
                        <a:pt x="148" y="155"/>
                        <a:pt x="147" y="152"/>
                      </a:cubicBezTo>
                      <a:cubicBezTo>
                        <a:pt x="140" y="141"/>
                        <a:pt x="128" y="147"/>
                        <a:pt x="125" y="150"/>
                      </a:cubicBezTo>
                      <a:cubicBezTo>
                        <a:pt x="115" y="161"/>
                        <a:pt x="111" y="152"/>
                        <a:pt x="105" y="147"/>
                      </a:cubicBezTo>
                      <a:cubicBezTo>
                        <a:pt x="95" y="139"/>
                        <a:pt x="86" y="131"/>
                        <a:pt x="77" y="123"/>
                      </a:cubicBezTo>
                      <a:cubicBezTo>
                        <a:pt x="72" y="119"/>
                        <a:pt x="71" y="124"/>
                        <a:pt x="68" y="124"/>
                      </a:cubicBezTo>
                      <a:cubicBezTo>
                        <a:pt x="64" y="125"/>
                        <a:pt x="63" y="124"/>
                        <a:pt x="64" y="120"/>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23" name="9Slide.vn 68">
                  <a:extLst>
                    <a:ext uri="{FF2B5EF4-FFF2-40B4-BE49-F238E27FC236}">
                      <a16:creationId xmlns:a16="http://schemas.microsoft.com/office/drawing/2014/main" xmlns="" id="{265F23DE-41FB-8CED-38FA-C2BCED06E381}"/>
                    </a:ext>
                  </a:extLst>
                </p:cNvPr>
                <p:cNvSpPr>
                  <a:spLocks/>
                </p:cNvSpPr>
                <p:nvPr>
                  <p:custDataLst>
                    <p:tags r:id="rId107"/>
                  </p:custDataLst>
                </p:nvPr>
              </p:nvSpPr>
              <p:spPr bwMode="auto">
                <a:xfrm>
                  <a:off x="5918580" y="1256501"/>
                  <a:ext cx="172352" cy="175249"/>
                </a:xfrm>
                <a:custGeom>
                  <a:avLst/>
                  <a:gdLst>
                    <a:gd name="T0" fmla="*/ 1 w 160"/>
                    <a:gd name="T1" fmla="*/ 42 h 163"/>
                    <a:gd name="T2" fmla="*/ 1 w 160"/>
                    <a:gd name="T3" fmla="*/ 22 h 163"/>
                    <a:gd name="T4" fmla="*/ 16 w 160"/>
                    <a:gd name="T5" fmla="*/ 14 h 163"/>
                    <a:gd name="T6" fmla="*/ 61 w 160"/>
                    <a:gd name="T7" fmla="*/ 7 h 163"/>
                    <a:gd name="T8" fmla="*/ 97 w 160"/>
                    <a:gd name="T9" fmla="*/ 18 h 163"/>
                    <a:gd name="T10" fmla="*/ 119 w 160"/>
                    <a:gd name="T11" fmla="*/ 39 h 163"/>
                    <a:gd name="T12" fmla="*/ 145 w 160"/>
                    <a:gd name="T13" fmla="*/ 59 h 163"/>
                    <a:gd name="T14" fmla="*/ 142 w 160"/>
                    <a:gd name="T15" fmla="*/ 89 h 163"/>
                    <a:gd name="T16" fmla="*/ 142 w 160"/>
                    <a:gd name="T17" fmla="*/ 118 h 163"/>
                    <a:gd name="T18" fmla="*/ 146 w 160"/>
                    <a:gd name="T19" fmla="*/ 148 h 163"/>
                    <a:gd name="T20" fmla="*/ 124 w 160"/>
                    <a:gd name="T21" fmla="*/ 147 h 163"/>
                    <a:gd name="T22" fmla="*/ 72 w 160"/>
                    <a:gd name="T23" fmla="*/ 144 h 163"/>
                    <a:gd name="T24" fmla="*/ 42 w 160"/>
                    <a:gd name="T25" fmla="*/ 108 h 163"/>
                    <a:gd name="T26" fmla="*/ 25 w 160"/>
                    <a:gd name="T27" fmla="*/ 74 h 163"/>
                    <a:gd name="T28" fmla="*/ 23 w 160"/>
                    <a:gd name="T29" fmla="*/ 72 h 163"/>
                    <a:gd name="T30" fmla="*/ 1 w 160"/>
                    <a:gd name="T31" fmla="*/ 4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0" h="163">
                      <a:moveTo>
                        <a:pt x="1" y="42"/>
                      </a:moveTo>
                      <a:cubicBezTo>
                        <a:pt x="1" y="36"/>
                        <a:pt x="0" y="29"/>
                        <a:pt x="1" y="22"/>
                      </a:cubicBezTo>
                      <a:cubicBezTo>
                        <a:pt x="3" y="17"/>
                        <a:pt x="5" y="8"/>
                        <a:pt x="16" y="14"/>
                      </a:cubicBezTo>
                      <a:cubicBezTo>
                        <a:pt x="32" y="23"/>
                        <a:pt x="47" y="12"/>
                        <a:pt x="61" y="7"/>
                      </a:cubicBezTo>
                      <a:cubicBezTo>
                        <a:pt x="78" y="0"/>
                        <a:pt x="95" y="0"/>
                        <a:pt x="97" y="18"/>
                      </a:cubicBezTo>
                      <a:cubicBezTo>
                        <a:pt x="99" y="35"/>
                        <a:pt x="112" y="37"/>
                        <a:pt x="119" y="39"/>
                      </a:cubicBezTo>
                      <a:cubicBezTo>
                        <a:pt x="132" y="43"/>
                        <a:pt x="136" y="54"/>
                        <a:pt x="145" y="59"/>
                      </a:cubicBezTo>
                      <a:cubicBezTo>
                        <a:pt x="160" y="69"/>
                        <a:pt x="149" y="82"/>
                        <a:pt x="142" y="89"/>
                      </a:cubicBezTo>
                      <a:cubicBezTo>
                        <a:pt x="131" y="100"/>
                        <a:pt x="129" y="110"/>
                        <a:pt x="142" y="118"/>
                      </a:cubicBezTo>
                      <a:cubicBezTo>
                        <a:pt x="156" y="127"/>
                        <a:pt x="153" y="136"/>
                        <a:pt x="146" y="148"/>
                      </a:cubicBezTo>
                      <a:cubicBezTo>
                        <a:pt x="138" y="163"/>
                        <a:pt x="132" y="147"/>
                        <a:pt x="124" y="147"/>
                      </a:cubicBezTo>
                      <a:cubicBezTo>
                        <a:pt x="107" y="148"/>
                        <a:pt x="91" y="131"/>
                        <a:pt x="72" y="144"/>
                      </a:cubicBezTo>
                      <a:cubicBezTo>
                        <a:pt x="61" y="151"/>
                        <a:pt x="36" y="123"/>
                        <a:pt x="42" y="108"/>
                      </a:cubicBezTo>
                      <a:cubicBezTo>
                        <a:pt x="48" y="89"/>
                        <a:pt x="38" y="81"/>
                        <a:pt x="25" y="74"/>
                      </a:cubicBezTo>
                      <a:cubicBezTo>
                        <a:pt x="24" y="73"/>
                        <a:pt x="24" y="72"/>
                        <a:pt x="23" y="72"/>
                      </a:cubicBezTo>
                      <a:cubicBezTo>
                        <a:pt x="23" y="56"/>
                        <a:pt x="17" y="45"/>
                        <a:pt x="1" y="42"/>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24" name="9Slide.vn 69">
                  <a:extLst>
                    <a:ext uri="{FF2B5EF4-FFF2-40B4-BE49-F238E27FC236}">
                      <a16:creationId xmlns:a16="http://schemas.microsoft.com/office/drawing/2014/main" xmlns="" id="{70E555EA-6A17-D639-4688-95D006A9DB83}"/>
                    </a:ext>
                  </a:extLst>
                </p:cNvPr>
                <p:cNvSpPr>
                  <a:spLocks/>
                </p:cNvSpPr>
                <p:nvPr>
                  <p:custDataLst>
                    <p:tags r:id="rId108"/>
                  </p:custDataLst>
                </p:nvPr>
              </p:nvSpPr>
              <p:spPr bwMode="auto">
                <a:xfrm>
                  <a:off x="6006928" y="1699691"/>
                  <a:ext cx="224492" cy="212905"/>
                </a:xfrm>
                <a:custGeom>
                  <a:avLst/>
                  <a:gdLst>
                    <a:gd name="T0" fmla="*/ 55 w 209"/>
                    <a:gd name="T1" fmla="*/ 90 h 199"/>
                    <a:gd name="T2" fmla="*/ 0 w 209"/>
                    <a:gd name="T3" fmla="*/ 38 h 199"/>
                    <a:gd name="T4" fmla="*/ 29 w 209"/>
                    <a:gd name="T5" fmla="*/ 47 h 199"/>
                    <a:gd name="T6" fmla="*/ 55 w 209"/>
                    <a:gd name="T7" fmla="*/ 50 h 199"/>
                    <a:gd name="T8" fmla="*/ 55 w 209"/>
                    <a:gd name="T9" fmla="*/ 28 h 199"/>
                    <a:gd name="T10" fmla="*/ 56 w 209"/>
                    <a:gd name="T11" fmla="*/ 24 h 199"/>
                    <a:gd name="T12" fmla="*/ 68 w 209"/>
                    <a:gd name="T13" fmla="*/ 31 h 199"/>
                    <a:gd name="T14" fmla="*/ 73 w 209"/>
                    <a:gd name="T15" fmla="*/ 14 h 199"/>
                    <a:gd name="T16" fmla="*/ 75 w 209"/>
                    <a:gd name="T17" fmla="*/ 4 h 199"/>
                    <a:gd name="T18" fmla="*/ 85 w 209"/>
                    <a:gd name="T19" fmla="*/ 6 h 199"/>
                    <a:gd name="T20" fmla="*/ 123 w 209"/>
                    <a:gd name="T21" fmla="*/ 31 h 199"/>
                    <a:gd name="T22" fmla="*/ 142 w 209"/>
                    <a:gd name="T23" fmla="*/ 56 h 199"/>
                    <a:gd name="T24" fmla="*/ 161 w 209"/>
                    <a:gd name="T25" fmla="*/ 71 h 199"/>
                    <a:gd name="T26" fmla="*/ 162 w 209"/>
                    <a:gd name="T27" fmla="*/ 77 h 199"/>
                    <a:gd name="T28" fmla="*/ 175 w 209"/>
                    <a:gd name="T29" fmla="*/ 88 h 199"/>
                    <a:gd name="T30" fmla="*/ 190 w 209"/>
                    <a:gd name="T31" fmla="*/ 89 h 199"/>
                    <a:gd name="T32" fmla="*/ 206 w 209"/>
                    <a:gd name="T33" fmla="*/ 90 h 199"/>
                    <a:gd name="T34" fmla="*/ 205 w 209"/>
                    <a:gd name="T35" fmla="*/ 121 h 199"/>
                    <a:gd name="T36" fmla="*/ 191 w 209"/>
                    <a:gd name="T37" fmla="*/ 150 h 199"/>
                    <a:gd name="T38" fmla="*/ 185 w 209"/>
                    <a:gd name="T39" fmla="*/ 176 h 199"/>
                    <a:gd name="T40" fmla="*/ 178 w 209"/>
                    <a:gd name="T41" fmla="*/ 197 h 199"/>
                    <a:gd name="T42" fmla="*/ 171 w 209"/>
                    <a:gd name="T43" fmla="*/ 194 h 199"/>
                    <a:gd name="T44" fmla="*/ 174 w 209"/>
                    <a:gd name="T45" fmla="*/ 166 h 199"/>
                    <a:gd name="T46" fmla="*/ 182 w 209"/>
                    <a:gd name="T47" fmla="*/ 142 h 199"/>
                    <a:gd name="T48" fmla="*/ 165 w 209"/>
                    <a:gd name="T49" fmla="*/ 138 h 199"/>
                    <a:gd name="T50" fmla="*/ 115 w 209"/>
                    <a:gd name="T51" fmla="*/ 122 h 199"/>
                    <a:gd name="T52" fmla="*/ 115 w 209"/>
                    <a:gd name="T53" fmla="*/ 122 h 199"/>
                    <a:gd name="T54" fmla="*/ 55 w 209"/>
                    <a:gd name="T55" fmla="*/ 9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9" h="199">
                      <a:moveTo>
                        <a:pt x="55" y="90"/>
                      </a:moveTo>
                      <a:cubicBezTo>
                        <a:pt x="45" y="64"/>
                        <a:pt x="20" y="54"/>
                        <a:pt x="0" y="38"/>
                      </a:cubicBezTo>
                      <a:cubicBezTo>
                        <a:pt x="12" y="32"/>
                        <a:pt x="18" y="32"/>
                        <a:pt x="29" y="47"/>
                      </a:cubicBezTo>
                      <a:cubicBezTo>
                        <a:pt x="38" y="59"/>
                        <a:pt x="46" y="55"/>
                        <a:pt x="55" y="50"/>
                      </a:cubicBezTo>
                      <a:cubicBezTo>
                        <a:pt x="65" y="43"/>
                        <a:pt x="61" y="35"/>
                        <a:pt x="55" y="28"/>
                      </a:cubicBezTo>
                      <a:cubicBezTo>
                        <a:pt x="55" y="27"/>
                        <a:pt x="56" y="25"/>
                        <a:pt x="56" y="24"/>
                      </a:cubicBezTo>
                      <a:cubicBezTo>
                        <a:pt x="64" y="18"/>
                        <a:pt x="59" y="37"/>
                        <a:pt x="68" y="31"/>
                      </a:cubicBezTo>
                      <a:cubicBezTo>
                        <a:pt x="73" y="27"/>
                        <a:pt x="78" y="21"/>
                        <a:pt x="73" y="14"/>
                      </a:cubicBezTo>
                      <a:cubicBezTo>
                        <a:pt x="70" y="10"/>
                        <a:pt x="72" y="7"/>
                        <a:pt x="75" y="4"/>
                      </a:cubicBezTo>
                      <a:cubicBezTo>
                        <a:pt x="79" y="0"/>
                        <a:pt x="81" y="3"/>
                        <a:pt x="85" y="6"/>
                      </a:cubicBezTo>
                      <a:cubicBezTo>
                        <a:pt x="98" y="14"/>
                        <a:pt x="113" y="20"/>
                        <a:pt x="123" y="31"/>
                      </a:cubicBezTo>
                      <a:cubicBezTo>
                        <a:pt x="130" y="39"/>
                        <a:pt x="137" y="47"/>
                        <a:pt x="142" y="56"/>
                      </a:cubicBezTo>
                      <a:cubicBezTo>
                        <a:pt x="146" y="65"/>
                        <a:pt x="145" y="77"/>
                        <a:pt x="161" y="71"/>
                      </a:cubicBezTo>
                      <a:cubicBezTo>
                        <a:pt x="163" y="71"/>
                        <a:pt x="161" y="76"/>
                        <a:pt x="162" y="77"/>
                      </a:cubicBezTo>
                      <a:cubicBezTo>
                        <a:pt x="165" y="82"/>
                        <a:pt x="165" y="93"/>
                        <a:pt x="175" y="88"/>
                      </a:cubicBezTo>
                      <a:cubicBezTo>
                        <a:pt x="181" y="84"/>
                        <a:pt x="185" y="74"/>
                        <a:pt x="190" y="89"/>
                      </a:cubicBezTo>
                      <a:cubicBezTo>
                        <a:pt x="196" y="86"/>
                        <a:pt x="204" y="82"/>
                        <a:pt x="206" y="90"/>
                      </a:cubicBezTo>
                      <a:cubicBezTo>
                        <a:pt x="209" y="99"/>
                        <a:pt x="208" y="111"/>
                        <a:pt x="205" y="121"/>
                      </a:cubicBezTo>
                      <a:cubicBezTo>
                        <a:pt x="203" y="131"/>
                        <a:pt x="197" y="141"/>
                        <a:pt x="191" y="150"/>
                      </a:cubicBezTo>
                      <a:cubicBezTo>
                        <a:pt x="184" y="158"/>
                        <a:pt x="181" y="170"/>
                        <a:pt x="185" y="176"/>
                      </a:cubicBezTo>
                      <a:cubicBezTo>
                        <a:pt x="192" y="188"/>
                        <a:pt x="171" y="187"/>
                        <a:pt x="178" y="197"/>
                      </a:cubicBezTo>
                      <a:cubicBezTo>
                        <a:pt x="174" y="199"/>
                        <a:pt x="172" y="198"/>
                        <a:pt x="171" y="194"/>
                      </a:cubicBezTo>
                      <a:cubicBezTo>
                        <a:pt x="170" y="184"/>
                        <a:pt x="161" y="174"/>
                        <a:pt x="174" y="166"/>
                      </a:cubicBezTo>
                      <a:cubicBezTo>
                        <a:pt x="182" y="161"/>
                        <a:pt x="185" y="151"/>
                        <a:pt x="182" y="142"/>
                      </a:cubicBezTo>
                      <a:cubicBezTo>
                        <a:pt x="180" y="133"/>
                        <a:pt x="170" y="137"/>
                        <a:pt x="165" y="138"/>
                      </a:cubicBezTo>
                      <a:cubicBezTo>
                        <a:pt x="145" y="143"/>
                        <a:pt x="132" y="126"/>
                        <a:pt x="115" y="122"/>
                      </a:cubicBezTo>
                      <a:cubicBezTo>
                        <a:pt x="115" y="122"/>
                        <a:pt x="115" y="122"/>
                        <a:pt x="115" y="122"/>
                      </a:cubicBezTo>
                      <a:cubicBezTo>
                        <a:pt x="96" y="110"/>
                        <a:pt x="78" y="96"/>
                        <a:pt x="55" y="90"/>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25" name="9Slide.vn 70">
                  <a:extLst>
                    <a:ext uri="{FF2B5EF4-FFF2-40B4-BE49-F238E27FC236}">
                      <a16:creationId xmlns:a16="http://schemas.microsoft.com/office/drawing/2014/main" xmlns="" id="{234670F8-C967-634D-7CAF-127EC9F429E4}"/>
                    </a:ext>
                  </a:extLst>
                </p:cNvPr>
                <p:cNvSpPr>
                  <a:spLocks/>
                </p:cNvSpPr>
                <p:nvPr>
                  <p:custDataLst>
                    <p:tags r:id="rId109"/>
                  </p:custDataLst>
                </p:nvPr>
              </p:nvSpPr>
              <p:spPr bwMode="auto">
                <a:xfrm>
                  <a:off x="6341493" y="1465061"/>
                  <a:ext cx="127453" cy="166559"/>
                </a:xfrm>
                <a:custGeom>
                  <a:avLst/>
                  <a:gdLst>
                    <a:gd name="T0" fmla="*/ 8 w 119"/>
                    <a:gd name="T1" fmla="*/ 120 h 155"/>
                    <a:gd name="T2" fmla="*/ 13 w 119"/>
                    <a:gd name="T3" fmla="*/ 106 h 155"/>
                    <a:gd name="T4" fmla="*/ 26 w 119"/>
                    <a:gd name="T5" fmla="*/ 73 h 155"/>
                    <a:gd name="T6" fmla="*/ 26 w 119"/>
                    <a:gd name="T7" fmla="*/ 65 h 155"/>
                    <a:gd name="T8" fmla="*/ 53 w 119"/>
                    <a:gd name="T9" fmla="*/ 28 h 155"/>
                    <a:gd name="T10" fmla="*/ 49 w 119"/>
                    <a:gd name="T11" fmla="*/ 6 h 155"/>
                    <a:gd name="T12" fmla="*/ 105 w 119"/>
                    <a:gd name="T13" fmla="*/ 13 h 155"/>
                    <a:gd name="T14" fmla="*/ 114 w 119"/>
                    <a:gd name="T15" fmla="*/ 36 h 155"/>
                    <a:gd name="T16" fmla="*/ 108 w 119"/>
                    <a:gd name="T17" fmla="*/ 52 h 155"/>
                    <a:gd name="T18" fmla="*/ 107 w 119"/>
                    <a:gd name="T19" fmla="*/ 98 h 155"/>
                    <a:gd name="T20" fmla="*/ 99 w 119"/>
                    <a:gd name="T21" fmla="*/ 121 h 155"/>
                    <a:gd name="T22" fmla="*/ 80 w 119"/>
                    <a:gd name="T23" fmla="*/ 141 h 155"/>
                    <a:gd name="T24" fmla="*/ 63 w 119"/>
                    <a:gd name="T25" fmla="*/ 142 h 155"/>
                    <a:gd name="T26" fmla="*/ 47 w 119"/>
                    <a:gd name="T27" fmla="*/ 140 h 155"/>
                    <a:gd name="T28" fmla="*/ 24 w 119"/>
                    <a:gd name="T29" fmla="*/ 150 h 155"/>
                    <a:gd name="T30" fmla="*/ 0 w 119"/>
                    <a:gd name="T31" fmla="*/ 132 h 155"/>
                    <a:gd name="T32" fmla="*/ 8 w 119"/>
                    <a:gd name="T33" fmla="*/ 12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155">
                      <a:moveTo>
                        <a:pt x="8" y="120"/>
                      </a:moveTo>
                      <a:cubicBezTo>
                        <a:pt x="10" y="115"/>
                        <a:pt x="10" y="107"/>
                        <a:pt x="13" y="106"/>
                      </a:cubicBezTo>
                      <a:cubicBezTo>
                        <a:pt x="30" y="99"/>
                        <a:pt x="26" y="86"/>
                        <a:pt x="26" y="73"/>
                      </a:cubicBezTo>
                      <a:cubicBezTo>
                        <a:pt x="26" y="70"/>
                        <a:pt x="25" y="65"/>
                        <a:pt x="26" y="65"/>
                      </a:cubicBezTo>
                      <a:cubicBezTo>
                        <a:pt x="53" y="66"/>
                        <a:pt x="41" y="38"/>
                        <a:pt x="53" y="28"/>
                      </a:cubicBezTo>
                      <a:cubicBezTo>
                        <a:pt x="62" y="21"/>
                        <a:pt x="47" y="14"/>
                        <a:pt x="49" y="6"/>
                      </a:cubicBezTo>
                      <a:cubicBezTo>
                        <a:pt x="68" y="0"/>
                        <a:pt x="87" y="10"/>
                        <a:pt x="105" y="13"/>
                      </a:cubicBezTo>
                      <a:cubicBezTo>
                        <a:pt x="113" y="15"/>
                        <a:pt x="119" y="25"/>
                        <a:pt x="114" y="36"/>
                      </a:cubicBezTo>
                      <a:cubicBezTo>
                        <a:pt x="112" y="41"/>
                        <a:pt x="109" y="46"/>
                        <a:pt x="108" y="52"/>
                      </a:cubicBezTo>
                      <a:cubicBezTo>
                        <a:pt x="104" y="67"/>
                        <a:pt x="97" y="81"/>
                        <a:pt x="107" y="98"/>
                      </a:cubicBezTo>
                      <a:cubicBezTo>
                        <a:pt x="111" y="103"/>
                        <a:pt x="111" y="115"/>
                        <a:pt x="99" y="121"/>
                      </a:cubicBezTo>
                      <a:cubicBezTo>
                        <a:pt x="92" y="124"/>
                        <a:pt x="84" y="131"/>
                        <a:pt x="80" y="141"/>
                      </a:cubicBezTo>
                      <a:cubicBezTo>
                        <a:pt x="78" y="147"/>
                        <a:pt x="70" y="155"/>
                        <a:pt x="63" y="142"/>
                      </a:cubicBezTo>
                      <a:cubicBezTo>
                        <a:pt x="61" y="139"/>
                        <a:pt x="53" y="131"/>
                        <a:pt x="47" y="140"/>
                      </a:cubicBezTo>
                      <a:cubicBezTo>
                        <a:pt x="41" y="148"/>
                        <a:pt x="35" y="149"/>
                        <a:pt x="24" y="150"/>
                      </a:cubicBezTo>
                      <a:cubicBezTo>
                        <a:pt x="8" y="150"/>
                        <a:pt x="5" y="142"/>
                        <a:pt x="0" y="132"/>
                      </a:cubicBezTo>
                      <a:cubicBezTo>
                        <a:pt x="0" y="127"/>
                        <a:pt x="4" y="123"/>
                        <a:pt x="8" y="120"/>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26" name="9Slide.vn 71">
                  <a:extLst>
                    <a:ext uri="{FF2B5EF4-FFF2-40B4-BE49-F238E27FC236}">
                      <a16:creationId xmlns:a16="http://schemas.microsoft.com/office/drawing/2014/main" xmlns="" id="{290FBFDB-175A-8F4D-CB5F-28175EBC963A}"/>
                    </a:ext>
                  </a:extLst>
                </p:cNvPr>
                <p:cNvSpPr>
                  <a:spLocks/>
                </p:cNvSpPr>
                <p:nvPr>
                  <p:custDataLst>
                    <p:tags r:id="rId110"/>
                  </p:custDataLst>
                </p:nvPr>
              </p:nvSpPr>
              <p:spPr bwMode="auto">
                <a:xfrm>
                  <a:off x="6134381" y="1476648"/>
                  <a:ext cx="137592" cy="160765"/>
                </a:xfrm>
                <a:custGeom>
                  <a:avLst/>
                  <a:gdLst>
                    <a:gd name="T0" fmla="*/ 4 w 128"/>
                    <a:gd name="T1" fmla="*/ 34 h 151"/>
                    <a:gd name="T2" fmla="*/ 4 w 128"/>
                    <a:gd name="T3" fmla="*/ 26 h 151"/>
                    <a:gd name="T4" fmla="*/ 20 w 128"/>
                    <a:gd name="T5" fmla="*/ 10 h 151"/>
                    <a:gd name="T6" fmla="*/ 29 w 128"/>
                    <a:gd name="T7" fmla="*/ 8 h 151"/>
                    <a:gd name="T8" fmla="*/ 72 w 128"/>
                    <a:gd name="T9" fmla="*/ 9 h 151"/>
                    <a:gd name="T10" fmla="*/ 78 w 128"/>
                    <a:gd name="T11" fmla="*/ 55 h 151"/>
                    <a:gd name="T12" fmla="*/ 93 w 128"/>
                    <a:gd name="T13" fmla="*/ 89 h 151"/>
                    <a:gd name="T14" fmla="*/ 115 w 128"/>
                    <a:gd name="T15" fmla="*/ 108 h 151"/>
                    <a:gd name="T16" fmla="*/ 121 w 128"/>
                    <a:gd name="T17" fmla="*/ 122 h 151"/>
                    <a:gd name="T18" fmla="*/ 104 w 128"/>
                    <a:gd name="T19" fmla="*/ 127 h 151"/>
                    <a:gd name="T20" fmla="*/ 71 w 128"/>
                    <a:gd name="T21" fmla="*/ 137 h 151"/>
                    <a:gd name="T22" fmla="*/ 51 w 128"/>
                    <a:gd name="T23" fmla="*/ 132 h 151"/>
                    <a:gd name="T24" fmla="*/ 38 w 128"/>
                    <a:gd name="T25" fmla="*/ 105 h 151"/>
                    <a:gd name="T26" fmla="*/ 17 w 128"/>
                    <a:gd name="T27" fmla="*/ 77 h 151"/>
                    <a:gd name="T28" fmla="*/ 12 w 128"/>
                    <a:gd name="T29" fmla="*/ 65 h 151"/>
                    <a:gd name="T30" fmla="*/ 4 w 128"/>
                    <a:gd name="T31" fmla="*/ 3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 h="151">
                      <a:moveTo>
                        <a:pt x="4" y="34"/>
                      </a:moveTo>
                      <a:cubicBezTo>
                        <a:pt x="8" y="31"/>
                        <a:pt x="4" y="28"/>
                        <a:pt x="4" y="26"/>
                      </a:cubicBezTo>
                      <a:cubicBezTo>
                        <a:pt x="0" y="10"/>
                        <a:pt x="16" y="16"/>
                        <a:pt x="20" y="10"/>
                      </a:cubicBezTo>
                      <a:cubicBezTo>
                        <a:pt x="24" y="11"/>
                        <a:pt x="27" y="11"/>
                        <a:pt x="29" y="8"/>
                      </a:cubicBezTo>
                      <a:cubicBezTo>
                        <a:pt x="36" y="0"/>
                        <a:pt x="64" y="5"/>
                        <a:pt x="72" y="9"/>
                      </a:cubicBezTo>
                      <a:cubicBezTo>
                        <a:pt x="97" y="23"/>
                        <a:pt x="83" y="39"/>
                        <a:pt x="78" y="55"/>
                      </a:cubicBezTo>
                      <a:cubicBezTo>
                        <a:pt x="72" y="71"/>
                        <a:pt x="89" y="77"/>
                        <a:pt x="93" y="89"/>
                      </a:cubicBezTo>
                      <a:cubicBezTo>
                        <a:pt x="112" y="83"/>
                        <a:pt x="108" y="101"/>
                        <a:pt x="115" y="108"/>
                      </a:cubicBezTo>
                      <a:cubicBezTo>
                        <a:pt x="117" y="111"/>
                        <a:pt x="128" y="111"/>
                        <a:pt x="121" y="122"/>
                      </a:cubicBezTo>
                      <a:cubicBezTo>
                        <a:pt x="115" y="130"/>
                        <a:pt x="110" y="126"/>
                        <a:pt x="104" y="127"/>
                      </a:cubicBezTo>
                      <a:cubicBezTo>
                        <a:pt x="93" y="129"/>
                        <a:pt x="80" y="120"/>
                        <a:pt x="71" y="137"/>
                      </a:cubicBezTo>
                      <a:cubicBezTo>
                        <a:pt x="66" y="149"/>
                        <a:pt x="54" y="151"/>
                        <a:pt x="51" y="132"/>
                      </a:cubicBezTo>
                      <a:cubicBezTo>
                        <a:pt x="49" y="122"/>
                        <a:pt x="51" y="111"/>
                        <a:pt x="38" y="105"/>
                      </a:cubicBezTo>
                      <a:cubicBezTo>
                        <a:pt x="27" y="100"/>
                        <a:pt x="32" y="81"/>
                        <a:pt x="17" y="77"/>
                      </a:cubicBezTo>
                      <a:cubicBezTo>
                        <a:pt x="13" y="75"/>
                        <a:pt x="10" y="69"/>
                        <a:pt x="12" y="65"/>
                      </a:cubicBezTo>
                      <a:cubicBezTo>
                        <a:pt x="22" y="51"/>
                        <a:pt x="8" y="44"/>
                        <a:pt x="4" y="34"/>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27" name="9Slide.vn 72">
                  <a:extLst>
                    <a:ext uri="{FF2B5EF4-FFF2-40B4-BE49-F238E27FC236}">
                      <a16:creationId xmlns:a16="http://schemas.microsoft.com/office/drawing/2014/main" xmlns="" id="{8AFBB3AC-FDA6-E49B-ADBB-E9B3CB80FDA7}"/>
                    </a:ext>
                  </a:extLst>
                </p:cNvPr>
                <p:cNvSpPr>
                  <a:spLocks/>
                </p:cNvSpPr>
                <p:nvPr>
                  <p:custDataLst>
                    <p:tags r:id="rId111"/>
                  </p:custDataLst>
                </p:nvPr>
              </p:nvSpPr>
              <p:spPr bwMode="auto">
                <a:xfrm>
                  <a:off x="6093828" y="1602652"/>
                  <a:ext cx="147730" cy="120212"/>
                </a:xfrm>
                <a:custGeom>
                  <a:avLst/>
                  <a:gdLst>
                    <a:gd name="T0" fmla="*/ 2 w 137"/>
                    <a:gd name="T1" fmla="*/ 64 h 112"/>
                    <a:gd name="T2" fmla="*/ 15 w 137"/>
                    <a:gd name="T3" fmla="*/ 28 h 112"/>
                    <a:gd name="T4" fmla="*/ 26 w 137"/>
                    <a:gd name="T5" fmla="*/ 20 h 112"/>
                    <a:gd name="T6" fmla="*/ 43 w 137"/>
                    <a:gd name="T7" fmla="*/ 10 h 112"/>
                    <a:gd name="T8" fmla="*/ 49 w 137"/>
                    <a:gd name="T9" fmla="*/ 13 h 112"/>
                    <a:gd name="T10" fmla="*/ 65 w 137"/>
                    <a:gd name="T11" fmla="*/ 11 h 112"/>
                    <a:gd name="T12" fmla="*/ 80 w 137"/>
                    <a:gd name="T13" fmla="*/ 17 h 112"/>
                    <a:gd name="T14" fmla="*/ 109 w 137"/>
                    <a:gd name="T15" fmla="*/ 31 h 112"/>
                    <a:gd name="T16" fmla="*/ 114 w 137"/>
                    <a:gd name="T17" fmla="*/ 33 h 112"/>
                    <a:gd name="T18" fmla="*/ 137 w 137"/>
                    <a:gd name="T19" fmla="*/ 77 h 112"/>
                    <a:gd name="T20" fmla="*/ 102 w 137"/>
                    <a:gd name="T21" fmla="*/ 80 h 112"/>
                    <a:gd name="T22" fmla="*/ 74 w 137"/>
                    <a:gd name="T23" fmla="*/ 101 h 112"/>
                    <a:gd name="T24" fmla="*/ 40 w 137"/>
                    <a:gd name="T25" fmla="*/ 112 h 112"/>
                    <a:gd name="T26" fmla="*/ 25 w 137"/>
                    <a:gd name="T27" fmla="*/ 87 h 112"/>
                    <a:gd name="T28" fmla="*/ 2 w 137"/>
                    <a:gd name="T29" fmla="*/ 64 h 112"/>
                    <a:gd name="T30" fmla="*/ 2 w 137"/>
                    <a:gd name="T31" fmla="*/ 6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112">
                      <a:moveTo>
                        <a:pt x="2" y="64"/>
                      </a:moveTo>
                      <a:cubicBezTo>
                        <a:pt x="0" y="50"/>
                        <a:pt x="4" y="38"/>
                        <a:pt x="15" y="28"/>
                      </a:cubicBezTo>
                      <a:cubicBezTo>
                        <a:pt x="17" y="23"/>
                        <a:pt x="17" y="15"/>
                        <a:pt x="26" y="20"/>
                      </a:cubicBezTo>
                      <a:cubicBezTo>
                        <a:pt x="33" y="19"/>
                        <a:pt x="42" y="22"/>
                        <a:pt x="43" y="10"/>
                      </a:cubicBezTo>
                      <a:cubicBezTo>
                        <a:pt x="43" y="8"/>
                        <a:pt x="47" y="7"/>
                        <a:pt x="49" y="13"/>
                      </a:cubicBezTo>
                      <a:cubicBezTo>
                        <a:pt x="51" y="20"/>
                        <a:pt x="59" y="15"/>
                        <a:pt x="65" y="11"/>
                      </a:cubicBezTo>
                      <a:cubicBezTo>
                        <a:pt x="70" y="8"/>
                        <a:pt x="78" y="0"/>
                        <a:pt x="80" y="17"/>
                      </a:cubicBezTo>
                      <a:cubicBezTo>
                        <a:pt x="80" y="29"/>
                        <a:pt x="91" y="44"/>
                        <a:pt x="109" y="31"/>
                      </a:cubicBezTo>
                      <a:cubicBezTo>
                        <a:pt x="113" y="28"/>
                        <a:pt x="112" y="31"/>
                        <a:pt x="114" y="33"/>
                      </a:cubicBezTo>
                      <a:cubicBezTo>
                        <a:pt x="124" y="46"/>
                        <a:pt x="133" y="59"/>
                        <a:pt x="137" y="77"/>
                      </a:cubicBezTo>
                      <a:cubicBezTo>
                        <a:pt x="124" y="69"/>
                        <a:pt x="112" y="65"/>
                        <a:pt x="102" y="80"/>
                      </a:cubicBezTo>
                      <a:cubicBezTo>
                        <a:pt x="82" y="71"/>
                        <a:pt x="82" y="90"/>
                        <a:pt x="74" y="101"/>
                      </a:cubicBezTo>
                      <a:cubicBezTo>
                        <a:pt x="54" y="76"/>
                        <a:pt x="51" y="107"/>
                        <a:pt x="40" y="112"/>
                      </a:cubicBezTo>
                      <a:cubicBezTo>
                        <a:pt x="33" y="105"/>
                        <a:pt x="27" y="99"/>
                        <a:pt x="25" y="87"/>
                      </a:cubicBezTo>
                      <a:cubicBezTo>
                        <a:pt x="23" y="77"/>
                        <a:pt x="18" y="64"/>
                        <a:pt x="2" y="64"/>
                      </a:cubicBezTo>
                      <a:cubicBezTo>
                        <a:pt x="2" y="64"/>
                        <a:pt x="2" y="64"/>
                        <a:pt x="2" y="64"/>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28" name="9Slide.vn 73">
                  <a:extLst>
                    <a:ext uri="{FF2B5EF4-FFF2-40B4-BE49-F238E27FC236}">
                      <a16:creationId xmlns:a16="http://schemas.microsoft.com/office/drawing/2014/main" xmlns="" id="{BD0FEE4B-70F6-25BB-6488-00DC7EDE16B7}"/>
                    </a:ext>
                  </a:extLst>
                </p:cNvPr>
                <p:cNvSpPr>
                  <a:spLocks/>
                </p:cNvSpPr>
                <p:nvPr>
                  <p:custDataLst>
                    <p:tags r:id="rId112"/>
                  </p:custDataLst>
                </p:nvPr>
              </p:nvSpPr>
              <p:spPr bwMode="auto">
                <a:xfrm>
                  <a:off x="6144520" y="1375264"/>
                  <a:ext cx="136143" cy="115867"/>
                </a:xfrm>
                <a:custGeom>
                  <a:avLst/>
                  <a:gdLst>
                    <a:gd name="T0" fmla="*/ 127 w 127"/>
                    <a:gd name="T1" fmla="*/ 44 h 108"/>
                    <a:gd name="T2" fmla="*/ 127 w 127"/>
                    <a:gd name="T3" fmla="*/ 79 h 108"/>
                    <a:gd name="T4" fmla="*/ 123 w 127"/>
                    <a:gd name="T5" fmla="*/ 89 h 108"/>
                    <a:gd name="T6" fmla="*/ 79 w 127"/>
                    <a:gd name="T7" fmla="*/ 92 h 108"/>
                    <a:gd name="T8" fmla="*/ 52 w 127"/>
                    <a:gd name="T9" fmla="*/ 87 h 108"/>
                    <a:gd name="T10" fmla="*/ 36 w 127"/>
                    <a:gd name="T11" fmla="*/ 75 h 108"/>
                    <a:gd name="T12" fmla="*/ 20 w 127"/>
                    <a:gd name="T13" fmla="*/ 61 h 108"/>
                    <a:gd name="T14" fmla="*/ 8 w 127"/>
                    <a:gd name="T15" fmla="*/ 40 h 108"/>
                    <a:gd name="T16" fmla="*/ 5 w 127"/>
                    <a:gd name="T17" fmla="*/ 35 h 108"/>
                    <a:gd name="T18" fmla="*/ 13 w 127"/>
                    <a:gd name="T19" fmla="*/ 15 h 108"/>
                    <a:gd name="T20" fmla="*/ 26 w 127"/>
                    <a:gd name="T21" fmla="*/ 0 h 108"/>
                    <a:gd name="T22" fmla="*/ 29 w 127"/>
                    <a:gd name="T23" fmla="*/ 1 h 108"/>
                    <a:gd name="T24" fmla="*/ 53 w 127"/>
                    <a:gd name="T25" fmla="*/ 18 h 108"/>
                    <a:gd name="T26" fmla="*/ 83 w 127"/>
                    <a:gd name="T27" fmla="*/ 20 h 108"/>
                    <a:gd name="T28" fmla="*/ 83 w 127"/>
                    <a:gd name="T29" fmla="*/ 20 h 108"/>
                    <a:gd name="T30" fmla="*/ 127 w 127"/>
                    <a:gd name="T31" fmla="*/ 4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 h="108">
                      <a:moveTo>
                        <a:pt x="127" y="44"/>
                      </a:moveTo>
                      <a:cubicBezTo>
                        <a:pt x="127" y="56"/>
                        <a:pt x="127" y="67"/>
                        <a:pt x="127" y="79"/>
                      </a:cubicBezTo>
                      <a:cubicBezTo>
                        <a:pt x="127" y="84"/>
                        <a:pt x="126" y="90"/>
                        <a:pt x="123" y="89"/>
                      </a:cubicBezTo>
                      <a:cubicBezTo>
                        <a:pt x="109" y="86"/>
                        <a:pt x="96" y="108"/>
                        <a:pt x="79" y="92"/>
                      </a:cubicBezTo>
                      <a:cubicBezTo>
                        <a:pt x="75" y="88"/>
                        <a:pt x="57" y="84"/>
                        <a:pt x="52" y="87"/>
                      </a:cubicBezTo>
                      <a:cubicBezTo>
                        <a:pt x="34" y="96"/>
                        <a:pt x="34" y="89"/>
                        <a:pt x="36" y="75"/>
                      </a:cubicBezTo>
                      <a:cubicBezTo>
                        <a:pt x="38" y="62"/>
                        <a:pt x="26" y="62"/>
                        <a:pt x="20" y="61"/>
                      </a:cubicBezTo>
                      <a:cubicBezTo>
                        <a:pt x="6" y="57"/>
                        <a:pt x="3" y="51"/>
                        <a:pt x="8" y="40"/>
                      </a:cubicBezTo>
                      <a:cubicBezTo>
                        <a:pt x="11" y="35"/>
                        <a:pt x="6" y="37"/>
                        <a:pt x="5" y="35"/>
                      </a:cubicBezTo>
                      <a:cubicBezTo>
                        <a:pt x="0" y="24"/>
                        <a:pt x="3" y="18"/>
                        <a:pt x="13" y="15"/>
                      </a:cubicBezTo>
                      <a:cubicBezTo>
                        <a:pt x="19" y="13"/>
                        <a:pt x="22" y="6"/>
                        <a:pt x="26" y="0"/>
                      </a:cubicBezTo>
                      <a:cubicBezTo>
                        <a:pt x="27" y="0"/>
                        <a:pt x="29" y="0"/>
                        <a:pt x="29" y="1"/>
                      </a:cubicBezTo>
                      <a:cubicBezTo>
                        <a:pt x="33" y="12"/>
                        <a:pt x="36" y="20"/>
                        <a:pt x="53" y="18"/>
                      </a:cubicBezTo>
                      <a:cubicBezTo>
                        <a:pt x="61" y="16"/>
                        <a:pt x="73" y="17"/>
                        <a:pt x="83" y="20"/>
                      </a:cubicBezTo>
                      <a:cubicBezTo>
                        <a:pt x="83" y="20"/>
                        <a:pt x="83" y="20"/>
                        <a:pt x="83" y="20"/>
                      </a:cubicBezTo>
                      <a:cubicBezTo>
                        <a:pt x="95" y="33"/>
                        <a:pt x="114" y="34"/>
                        <a:pt x="127" y="44"/>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29" name="9Slide.vn 74">
                  <a:extLst>
                    <a:ext uri="{FF2B5EF4-FFF2-40B4-BE49-F238E27FC236}">
                      <a16:creationId xmlns:a16="http://schemas.microsoft.com/office/drawing/2014/main" xmlns="" id="{3E9605C3-51D5-8E09-8DDD-B0546238FE15}"/>
                    </a:ext>
                  </a:extLst>
                </p:cNvPr>
                <p:cNvSpPr>
                  <a:spLocks/>
                </p:cNvSpPr>
                <p:nvPr>
                  <p:custDataLst>
                    <p:tags r:id="rId113"/>
                  </p:custDataLst>
                </p:nvPr>
              </p:nvSpPr>
              <p:spPr bwMode="auto">
                <a:xfrm>
                  <a:off x="6705024" y="1382506"/>
                  <a:ext cx="60830" cy="47795"/>
                </a:xfrm>
                <a:custGeom>
                  <a:avLst/>
                  <a:gdLst>
                    <a:gd name="T0" fmla="*/ 10 w 57"/>
                    <a:gd name="T1" fmla="*/ 37 h 45"/>
                    <a:gd name="T2" fmla="*/ 19 w 57"/>
                    <a:gd name="T3" fmla="*/ 3 h 45"/>
                    <a:gd name="T4" fmla="*/ 28 w 57"/>
                    <a:gd name="T5" fmla="*/ 3 h 45"/>
                    <a:gd name="T6" fmla="*/ 57 w 57"/>
                    <a:gd name="T7" fmla="*/ 19 h 45"/>
                    <a:gd name="T8" fmla="*/ 17 w 57"/>
                    <a:gd name="T9" fmla="*/ 45 h 45"/>
                    <a:gd name="T10" fmla="*/ 10 w 57"/>
                    <a:gd name="T11" fmla="*/ 37 h 45"/>
                  </a:gdLst>
                  <a:ahLst/>
                  <a:cxnLst>
                    <a:cxn ang="0">
                      <a:pos x="T0" y="T1"/>
                    </a:cxn>
                    <a:cxn ang="0">
                      <a:pos x="T2" y="T3"/>
                    </a:cxn>
                    <a:cxn ang="0">
                      <a:pos x="T4" y="T5"/>
                    </a:cxn>
                    <a:cxn ang="0">
                      <a:pos x="T6" y="T7"/>
                    </a:cxn>
                    <a:cxn ang="0">
                      <a:pos x="T8" y="T9"/>
                    </a:cxn>
                    <a:cxn ang="0">
                      <a:pos x="T10" y="T11"/>
                    </a:cxn>
                  </a:cxnLst>
                  <a:rect l="0" t="0" r="r" b="b"/>
                  <a:pathLst>
                    <a:path w="57" h="45">
                      <a:moveTo>
                        <a:pt x="10" y="37"/>
                      </a:moveTo>
                      <a:cubicBezTo>
                        <a:pt x="0" y="22"/>
                        <a:pt x="18" y="15"/>
                        <a:pt x="19" y="3"/>
                      </a:cubicBezTo>
                      <a:cubicBezTo>
                        <a:pt x="19" y="0"/>
                        <a:pt x="28" y="0"/>
                        <a:pt x="28" y="3"/>
                      </a:cubicBezTo>
                      <a:cubicBezTo>
                        <a:pt x="31" y="21"/>
                        <a:pt x="44" y="18"/>
                        <a:pt x="57" y="19"/>
                      </a:cubicBezTo>
                      <a:cubicBezTo>
                        <a:pt x="42" y="26"/>
                        <a:pt x="30" y="37"/>
                        <a:pt x="17" y="45"/>
                      </a:cubicBezTo>
                      <a:cubicBezTo>
                        <a:pt x="13" y="45"/>
                        <a:pt x="12" y="40"/>
                        <a:pt x="10" y="37"/>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30" name="9Slide.vn 75">
                  <a:extLst>
                    <a:ext uri="{FF2B5EF4-FFF2-40B4-BE49-F238E27FC236}">
                      <a16:creationId xmlns:a16="http://schemas.microsoft.com/office/drawing/2014/main" xmlns="" id="{21F208BA-583D-5A1C-08D4-F65E202DFDDA}"/>
                    </a:ext>
                  </a:extLst>
                </p:cNvPr>
                <p:cNvSpPr>
                  <a:spLocks/>
                </p:cNvSpPr>
                <p:nvPr>
                  <p:custDataLst>
                    <p:tags r:id="rId114"/>
                  </p:custDataLst>
                </p:nvPr>
              </p:nvSpPr>
              <p:spPr bwMode="auto">
                <a:xfrm>
                  <a:off x="6690541" y="1421611"/>
                  <a:ext cx="33312" cy="31863"/>
                </a:xfrm>
                <a:custGeom>
                  <a:avLst/>
                  <a:gdLst>
                    <a:gd name="T0" fmla="*/ 24 w 31"/>
                    <a:gd name="T1" fmla="*/ 0 h 29"/>
                    <a:gd name="T2" fmla="*/ 31 w 31"/>
                    <a:gd name="T3" fmla="*/ 8 h 29"/>
                    <a:gd name="T4" fmla="*/ 8 w 31"/>
                    <a:gd name="T5" fmla="*/ 29 h 29"/>
                    <a:gd name="T6" fmla="*/ 19 w 31"/>
                    <a:gd name="T7" fmla="*/ 8 h 29"/>
                    <a:gd name="T8" fmla="*/ 24 w 31"/>
                    <a:gd name="T9" fmla="*/ 0 h 29"/>
                  </a:gdLst>
                  <a:ahLst/>
                  <a:cxnLst>
                    <a:cxn ang="0">
                      <a:pos x="T0" y="T1"/>
                    </a:cxn>
                    <a:cxn ang="0">
                      <a:pos x="T2" y="T3"/>
                    </a:cxn>
                    <a:cxn ang="0">
                      <a:pos x="T4" y="T5"/>
                    </a:cxn>
                    <a:cxn ang="0">
                      <a:pos x="T6" y="T7"/>
                    </a:cxn>
                    <a:cxn ang="0">
                      <a:pos x="T8" y="T9"/>
                    </a:cxn>
                  </a:cxnLst>
                  <a:rect l="0" t="0" r="r" b="b"/>
                  <a:pathLst>
                    <a:path w="31" h="29">
                      <a:moveTo>
                        <a:pt x="24" y="0"/>
                      </a:moveTo>
                      <a:cubicBezTo>
                        <a:pt x="26" y="3"/>
                        <a:pt x="29" y="6"/>
                        <a:pt x="31" y="8"/>
                      </a:cubicBezTo>
                      <a:cubicBezTo>
                        <a:pt x="23" y="14"/>
                        <a:pt x="20" y="25"/>
                        <a:pt x="8" y="29"/>
                      </a:cubicBezTo>
                      <a:cubicBezTo>
                        <a:pt x="8" y="19"/>
                        <a:pt x="0" y="6"/>
                        <a:pt x="19" y="8"/>
                      </a:cubicBezTo>
                      <a:cubicBezTo>
                        <a:pt x="24" y="8"/>
                        <a:pt x="23" y="3"/>
                        <a:pt x="24" y="0"/>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31" name="9Slide.vn 76">
                  <a:extLst>
                    <a:ext uri="{FF2B5EF4-FFF2-40B4-BE49-F238E27FC236}">
                      <a16:creationId xmlns:a16="http://schemas.microsoft.com/office/drawing/2014/main" xmlns="" id="{7DB90FD9-CF06-D79D-81F1-4DE6C3BC05A9}"/>
                    </a:ext>
                  </a:extLst>
                </p:cNvPr>
                <p:cNvSpPr>
                  <a:spLocks/>
                </p:cNvSpPr>
                <p:nvPr>
                  <p:custDataLst>
                    <p:tags r:id="rId115"/>
                  </p:custDataLst>
                </p:nvPr>
              </p:nvSpPr>
              <p:spPr bwMode="auto">
                <a:xfrm>
                  <a:off x="6270525" y="1718519"/>
                  <a:ext cx="23173" cy="20277"/>
                </a:xfrm>
                <a:custGeom>
                  <a:avLst/>
                  <a:gdLst>
                    <a:gd name="T0" fmla="*/ 17 w 21"/>
                    <a:gd name="T1" fmla="*/ 0 h 19"/>
                    <a:gd name="T2" fmla="*/ 21 w 21"/>
                    <a:gd name="T3" fmla="*/ 4 h 19"/>
                    <a:gd name="T4" fmla="*/ 2 w 21"/>
                    <a:gd name="T5" fmla="*/ 19 h 19"/>
                    <a:gd name="T6" fmla="*/ 17 w 21"/>
                    <a:gd name="T7" fmla="*/ 0 h 19"/>
                  </a:gdLst>
                  <a:ahLst/>
                  <a:cxnLst>
                    <a:cxn ang="0">
                      <a:pos x="T0" y="T1"/>
                    </a:cxn>
                    <a:cxn ang="0">
                      <a:pos x="T2" y="T3"/>
                    </a:cxn>
                    <a:cxn ang="0">
                      <a:pos x="T4" y="T5"/>
                    </a:cxn>
                    <a:cxn ang="0">
                      <a:pos x="T6" y="T7"/>
                    </a:cxn>
                  </a:cxnLst>
                  <a:rect l="0" t="0" r="r" b="b"/>
                  <a:pathLst>
                    <a:path w="21" h="19">
                      <a:moveTo>
                        <a:pt x="17" y="0"/>
                      </a:moveTo>
                      <a:cubicBezTo>
                        <a:pt x="18" y="1"/>
                        <a:pt x="20" y="3"/>
                        <a:pt x="21" y="4"/>
                      </a:cubicBezTo>
                      <a:cubicBezTo>
                        <a:pt x="17" y="12"/>
                        <a:pt x="10" y="16"/>
                        <a:pt x="2" y="19"/>
                      </a:cubicBezTo>
                      <a:cubicBezTo>
                        <a:pt x="0" y="7"/>
                        <a:pt x="6" y="2"/>
                        <a:pt x="17" y="0"/>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32" name="9Slide.vn 77">
                  <a:extLst>
                    <a:ext uri="{FF2B5EF4-FFF2-40B4-BE49-F238E27FC236}">
                      <a16:creationId xmlns:a16="http://schemas.microsoft.com/office/drawing/2014/main" xmlns="" id="{F515B2AD-1BDB-8AA4-59C2-9B8C4ABAAD58}"/>
                    </a:ext>
                  </a:extLst>
                </p:cNvPr>
                <p:cNvSpPr>
                  <a:spLocks/>
                </p:cNvSpPr>
                <p:nvPr>
                  <p:custDataLst>
                    <p:tags r:id="rId116"/>
                  </p:custDataLst>
                </p:nvPr>
              </p:nvSpPr>
              <p:spPr bwMode="auto">
                <a:xfrm>
                  <a:off x="6263283" y="1478095"/>
                  <a:ext cx="26070" cy="17380"/>
                </a:xfrm>
                <a:custGeom>
                  <a:avLst/>
                  <a:gdLst>
                    <a:gd name="T0" fmla="*/ 20 w 24"/>
                    <a:gd name="T1" fmla="*/ 4 h 16"/>
                    <a:gd name="T2" fmla="*/ 20 w 24"/>
                    <a:gd name="T3" fmla="*/ 11 h 16"/>
                    <a:gd name="T4" fmla="*/ 0 w 24"/>
                    <a:gd name="T5" fmla="*/ 8 h 16"/>
                    <a:gd name="T6" fmla="*/ 20 w 24"/>
                    <a:gd name="T7" fmla="*/ 4 h 16"/>
                  </a:gdLst>
                  <a:ahLst/>
                  <a:cxnLst>
                    <a:cxn ang="0">
                      <a:pos x="T0" y="T1"/>
                    </a:cxn>
                    <a:cxn ang="0">
                      <a:pos x="T2" y="T3"/>
                    </a:cxn>
                    <a:cxn ang="0">
                      <a:pos x="T4" y="T5"/>
                    </a:cxn>
                    <a:cxn ang="0">
                      <a:pos x="T6" y="T7"/>
                    </a:cxn>
                  </a:cxnLst>
                  <a:rect l="0" t="0" r="r" b="b"/>
                  <a:pathLst>
                    <a:path w="24" h="16">
                      <a:moveTo>
                        <a:pt x="20" y="4"/>
                      </a:moveTo>
                      <a:cubicBezTo>
                        <a:pt x="23" y="6"/>
                        <a:pt x="24" y="9"/>
                        <a:pt x="20" y="11"/>
                      </a:cubicBezTo>
                      <a:cubicBezTo>
                        <a:pt x="13" y="14"/>
                        <a:pt x="5" y="16"/>
                        <a:pt x="0" y="8"/>
                      </a:cubicBezTo>
                      <a:cubicBezTo>
                        <a:pt x="5" y="0"/>
                        <a:pt x="13" y="6"/>
                        <a:pt x="20" y="4"/>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33" name="9Slide.vn 78">
                  <a:extLst>
                    <a:ext uri="{FF2B5EF4-FFF2-40B4-BE49-F238E27FC236}">
                      <a16:creationId xmlns:a16="http://schemas.microsoft.com/office/drawing/2014/main" xmlns="" id="{2AA19D11-D677-0B13-E0C5-830B86EF4EE4}"/>
                    </a:ext>
                  </a:extLst>
                </p:cNvPr>
                <p:cNvSpPr>
                  <a:spLocks/>
                </p:cNvSpPr>
                <p:nvPr>
                  <p:custDataLst>
                    <p:tags r:id="rId117"/>
                  </p:custDataLst>
                </p:nvPr>
              </p:nvSpPr>
              <p:spPr bwMode="auto">
                <a:xfrm>
                  <a:off x="6331354" y="1585272"/>
                  <a:ext cx="18829" cy="21725"/>
                </a:xfrm>
                <a:custGeom>
                  <a:avLst/>
                  <a:gdLst>
                    <a:gd name="T0" fmla="*/ 17 w 17"/>
                    <a:gd name="T1" fmla="*/ 8 h 20"/>
                    <a:gd name="T2" fmla="*/ 9 w 17"/>
                    <a:gd name="T3" fmla="*/ 20 h 20"/>
                    <a:gd name="T4" fmla="*/ 4 w 17"/>
                    <a:gd name="T5" fmla="*/ 7 h 20"/>
                    <a:gd name="T6" fmla="*/ 17 w 17"/>
                    <a:gd name="T7" fmla="*/ 8 h 20"/>
                  </a:gdLst>
                  <a:ahLst/>
                  <a:cxnLst>
                    <a:cxn ang="0">
                      <a:pos x="T0" y="T1"/>
                    </a:cxn>
                    <a:cxn ang="0">
                      <a:pos x="T2" y="T3"/>
                    </a:cxn>
                    <a:cxn ang="0">
                      <a:pos x="T4" y="T5"/>
                    </a:cxn>
                    <a:cxn ang="0">
                      <a:pos x="T6" y="T7"/>
                    </a:cxn>
                  </a:cxnLst>
                  <a:rect l="0" t="0" r="r" b="b"/>
                  <a:pathLst>
                    <a:path w="17" h="20">
                      <a:moveTo>
                        <a:pt x="17" y="8"/>
                      </a:moveTo>
                      <a:cubicBezTo>
                        <a:pt x="17" y="14"/>
                        <a:pt x="14" y="18"/>
                        <a:pt x="9" y="20"/>
                      </a:cubicBezTo>
                      <a:cubicBezTo>
                        <a:pt x="6" y="16"/>
                        <a:pt x="0" y="13"/>
                        <a:pt x="4" y="7"/>
                      </a:cubicBezTo>
                      <a:cubicBezTo>
                        <a:pt x="8" y="0"/>
                        <a:pt x="13" y="7"/>
                        <a:pt x="17" y="8"/>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34" name="9Slide.vn 79">
                  <a:extLst>
                    <a:ext uri="{FF2B5EF4-FFF2-40B4-BE49-F238E27FC236}">
                      <a16:creationId xmlns:a16="http://schemas.microsoft.com/office/drawing/2014/main" xmlns="" id="{7678871E-B777-868C-F0E6-DDC0594538C3}"/>
                    </a:ext>
                  </a:extLst>
                </p:cNvPr>
                <p:cNvSpPr>
                  <a:spLocks/>
                </p:cNvSpPr>
                <p:nvPr>
                  <p:custDataLst>
                    <p:tags r:id="rId118"/>
                  </p:custDataLst>
                </p:nvPr>
              </p:nvSpPr>
              <p:spPr bwMode="auto">
                <a:xfrm>
                  <a:off x="6693437" y="1368022"/>
                  <a:ext cx="26070" cy="13035"/>
                </a:xfrm>
                <a:custGeom>
                  <a:avLst/>
                  <a:gdLst>
                    <a:gd name="T0" fmla="*/ 0 w 24"/>
                    <a:gd name="T1" fmla="*/ 3 h 12"/>
                    <a:gd name="T2" fmla="*/ 4 w 24"/>
                    <a:gd name="T3" fmla="*/ 3 h 12"/>
                    <a:gd name="T4" fmla="*/ 23 w 24"/>
                    <a:gd name="T5" fmla="*/ 6 h 12"/>
                    <a:gd name="T6" fmla="*/ 23 w 24"/>
                    <a:gd name="T7" fmla="*/ 10 h 12"/>
                    <a:gd name="T8" fmla="*/ 0 w 24"/>
                    <a:gd name="T9" fmla="*/ 6 h 12"/>
                    <a:gd name="T10" fmla="*/ 0 w 24"/>
                    <a:gd name="T11" fmla="*/ 3 h 12"/>
                    <a:gd name="T12" fmla="*/ 0 w 24"/>
                    <a:gd name="T13" fmla="*/ 3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0" y="3"/>
                      </a:moveTo>
                      <a:cubicBezTo>
                        <a:pt x="1" y="3"/>
                        <a:pt x="2" y="3"/>
                        <a:pt x="4" y="3"/>
                      </a:cubicBezTo>
                      <a:cubicBezTo>
                        <a:pt x="10" y="5"/>
                        <a:pt x="18" y="0"/>
                        <a:pt x="23" y="6"/>
                      </a:cubicBezTo>
                      <a:cubicBezTo>
                        <a:pt x="24" y="7"/>
                        <a:pt x="23" y="10"/>
                        <a:pt x="23" y="10"/>
                      </a:cubicBezTo>
                      <a:cubicBezTo>
                        <a:pt x="15" y="12"/>
                        <a:pt x="8" y="8"/>
                        <a:pt x="0" y="6"/>
                      </a:cubicBezTo>
                      <a:cubicBezTo>
                        <a:pt x="0" y="6"/>
                        <a:pt x="0" y="4"/>
                        <a:pt x="0" y="3"/>
                      </a:cubicBezTo>
                      <a:cubicBezTo>
                        <a:pt x="0" y="3"/>
                        <a:pt x="0" y="3"/>
                        <a:pt x="0" y="3"/>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35" name="9Slide.vn 80">
                  <a:extLst>
                    <a:ext uri="{FF2B5EF4-FFF2-40B4-BE49-F238E27FC236}">
                      <a16:creationId xmlns:a16="http://schemas.microsoft.com/office/drawing/2014/main" xmlns="" id="{12F413D0-C24B-9B1B-7270-BF6C06B700AC}"/>
                    </a:ext>
                  </a:extLst>
                </p:cNvPr>
                <p:cNvSpPr>
                  <a:spLocks/>
                </p:cNvSpPr>
                <p:nvPr>
                  <p:custDataLst>
                    <p:tags r:id="rId119"/>
                  </p:custDataLst>
                </p:nvPr>
              </p:nvSpPr>
              <p:spPr bwMode="auto">
                <a:xfrm>
                  <a:off x="6696334" y="1395541"/>
                  <a:ext cx="10139" cy="27519"/>
                </a:xfrm>
                <a:custGeom>
                  <a:avLst/>
                  <a:gdLst>
                    <a:gd name="T0" fmla="*/ 9 w 10"/>
                    <a:gd name="T1" fmla="*/ 26 h 26"/>
                    <a:gd name="T2" fmla="*/ 6 w 10"/>
                    <a:gd name="T3" fmla="*/ 4 h 26"/>
                    <a:gd name="T4" fmla="*/ 9 w 10"/>
                    <a:gd name="T5" fmla="*/ 14 h 26"/>
                    <a:gd name="T6" fmla="*/ 9 w 10"/>
                    <a:gd name="T7" fmla="*/ 26 h 26"/>
                  </a:gdLst>
                  <a:ahLst/>
                  <a:cxnLst>
                    <a:cxn ang="0">
                      <a:pos x="T0" y="T1"/>
                    </a:cxn>
                    <a:cxn ang="0">
                      <a:pos x="T2" y="T3"/>
                    </a:cxn>
                    <a:cxn ang="0">
                      <a:pos x="T4" y="T5"/>
                    </a:cxn>
                    <a:cxn ang="0">
                      <a:pos x="T6" y="T7"/>
                    </a:cxn>
                  </a:cxnLst>
                  <a:rect l="0" t="0" r="r" b="b"/>
                  <a:pathLst>
                    <a:path w="10" h="26">
                      <a:moveTo>
                        <a:pt x="9" y="26"/>
                      </a:moveTo>
                      <a:cubicBezTo>
                        <a:pt x="1" y="17"/>
                        <a:pt x="0" y="10"/>
                        <a:pt x="6" y="4"/>
                      </a:cubicBezTo>
                      <a:cubicBezTo>
                        <a:pt x="9" y="0"/>
                        <a:pt x="10" y="4"/>
                        <a:pt x="9" y="14"/>
                      </a:cubicBezTo>
                      <a:cubicBezTo>
                        <a:pt x="9" y="17"/>
                        <a:pt x="9" y="20"/>
                        <a:pt x="9" y="26"/>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36" name="9Slide.vn 81">
                  <a:extLst>
                    <a:ext uri="{FF2B5EF4-FFF2-40B4-BE49-F238E27FC236}">
                      <a16:creationId xmlns:a16="http://schemas.microsoft.com/office/drawing/2014/main" xmlns="" id="{97E085B6-2AB6-87CD-F23A-F36F40AE788D}"/>
                    </a:ext>
                  </a:extLst>
                </p:cNvPr>
                <p:cNvSpPr>
                  <a:spLocks/>
                </p:cNvSpPr>
                <p:nvPr>
                  <p:custDataLst>
                    <p:tags r:id="rId120"/>
                  </p:custDataLst>
                </p:nvPr>
              </p:nvSpPr>
              <p:spPr bwMode="auto">
                <a:xfrm>
                  <a:off x="5992445" y="811863"/>
                  <a:ext cx="21725" cy="17380"/>
                </a:xfrm>
                <a:custGeom>
                  <a:avLst/>
                  <a:gdLst>
                    <a:gd name="T0" fmla="*/ 12 w 20"/>
                    <a:gd name="T1" fmla="*/ 0 h 16"/>
                    <a:gd name="T2" fmla="*/ 12 w 20"/>
                    <a:gd name="T3" fmla="*/ 16 h 16"/>
                    <a:gd name="T4" fmla="*/ 12 w 20"/>
                    <a:gd name="T5" fmla="*/ 0 h 16"/>
                  </a:gdLst>
                  <a:ahLst/>
                  <a:cxnLst>
                    <a:cxn ang="0">
                      <a:pos x="T0" y="T1"/>
                    </a:cxn>
                    <a:cxn ang="0">
                      <a:pos x="T2" y="T3"/>
                    </a:cxn>
                    <a:cxn ang="0">
                      <a:pos x="T4" y="T5"/>
                    </a:cxn>
                  </a:cxnLst>
                  <a:rect l="0" t="0" r="r" b="b"/>
                  <a:pathLst>
                    <a:path w="20" h="16">
                      <a:moveTo>
                        <a:pt x="12" y="0"/>
                      </a:moveTo>
                      <a:cubicBezTo>
                        <a:pt x="14" y="5"/>
                        <a:pt x="20" y="11"/>
                        <a:pt x="12" y="16"/>
                      </a:cubicBezTo>
                      <a:cubicBezTo>
                        <a:pt x="0" y="10"/>
                        <a:pt x="7" y="5"/>
                        <a:pt x="12" y="0"/>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37" name="9Slide.vn 82">
                  <a:extLst>
                    <a:ext uri="{FF2B5EF4-FFF2-40B4-BE49-F238E27FC236}">
                      <a16:creationId xmlns:a16="http://schemas.microsoft.com/office/drawing/2014/main" xmlns="" id="{A1447118-7E4D-6F3D-48ED-97C41BA22207}"/>
                    </a:ext>
                  </a:extLst>
                </p:cNvPr>
                <p:cNvSpPr>
                  <a:spLocks/>
                </p:cNvSpPr>
                <p:nvPr>
                  <p:custDataLst>
                    <p:tags r:id="rId121"/>
                  </p:custDataLst>
                </p:nvPr>
              </p:nvSpPr>
              <p:spPr bwMode="auto">
                <a:xfrm>
                  <a:off x="6379150" y="1482441"/>
                  <a:ext cx="15932" cy="17380"/>
                </a:xfrm>
                <a:custGeom>
                  <a:avLst/>
                  <a:gdLst>
                    <a:gd name="T0" fmla="*/ 0 w 14"/>
                    <a:gd name="T1" fmla="*/ 8 h 16"/>
                    <a:gd name="T2" fmla="*/ 4 w 14"/>
                    <a:gd name="T3" fmla="*/ 0 h 16"/>
                    <a:gd name="T4" fmla="*/ 11 w 14"/>
                    <a:gd name="T5" fmla="*/ 10 h 16"/>
                    <a:gd name="T6" fmla="*/ 0 w 14"/>
                    <a:gd name="T7" fmla="*/ 8 h 16"/>
                  </a:gdLst>
                  <a:ahLst/>
                  <a:cxnLst>
                    <a:cxn ang="0">
                      <a:pos x="T0" y="T1"/>
                    </a:cxn>
                    <a:cxn ang="0">
                      <a:pos x="T2" y="T3"/>
                    </a:cxn>
                    <a:cxn ang="0">
                      <a:pos x="T4" y="T5"/>
                    </a:cxn>
                    <a:cxn ang="0">
                      <a:pos x="T6" y="T7"/>
                    </a:cxn>
                  </a:cxnLst>
                  <a:rect l="0" t="0" r="r" b="b"/>
                  <a:pathLst>
                    <a:path w="14" h="16">
                      <a:moveTo>
                        <a:pt x="0" y="8"/>
                      </a:moveTo>
                      <a:cubicBezTo>
                        <a:pt x="2" y="6"/>
                        <a:pt x="3" y="3"/>
                        <a:pt x="4" y="0"/>
                      </a:cubicBezTo>
                      <a:cubicBezTo>
                        <a:pt x="8" y="2"/>
                        <a:pt x="14" y="5"/>
                        <a:pt x="11" y="10"/>
                      </a:cubicBezTo>
                      <a:cubicBezTo>
                        <a:pt x="8" y="16"/>
                        <a:pt x="4" y="8"/>
                        <a:pt x="0" y="8"/>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38" name="9Slide.vn 83">
                  <a:extLst>
                    <a:ext uri="{FF2B5EF4-FFF2-40B4-BE49-F238E27FC236}">
                      <a16:creationId xmlns:a16="http://schemas.microsoft.com/office/drawing/2014/main" xmlns="" id="{4113CCE9-39C9-4E99-EBF0-163A42BEDB34}"/>
                    </a:ext>
                  </a:extLst>
                </p:cNvPr>
                <p:cNvSpPr>
                  <a:spLocks/>
                </p:cNvSpPr>
                <p:nvPr>
                  <p:custDataLst>
                    <p:tags r:id="rId122"/>
                  </p:custDataLst>
                </p:nvPr>
              </p:nvSpPr>
              <p:spPr bwMode="auto">
                <a:xfrm>
                  <a:off x="6061965" y="1701139"/>
                  <a:ext cx="17380" cy="15932"/>
                </a:xfrm>
                <a:custGeom>
                  <a:avLst/>
                  <a:gdLst>
                    <a:gd name="T0" fmla="*/ 0 w 16"/>
                    <a:gd name="T1" fmla="*/ 4 h 14"/>
                    <a:gd name="T2" fmla="*/ 8 w 16"/>
                    <a:gd name="T3" fmla="*/ 0 h 14"/>
                    <a:gd name="T4" fmla="*/ 10 w 16"/>
                    <a:gd name="T5" fmla="*/ 11 h 14"/>
                    <a:gd name="T6" fmla="*/ 0 w 16"/>
                    <a:gd name="T7" fmla="*/ 4 h 14"/>
                  </a:gdLst>
                  <a:ahLst/>
                  <a:cxnLst>
                    <a:cxn ang="0">
                      <a:pos x="T0" y="T1"/>
                    </a:cxn>
                    <a:cxn ang="0">
                      <a:pos x="T2" y="T3"/>
                    </a:cxn>
                    <a:cxn ang="0">
                      <a:pos x="T4" y="T5"/>
                    </a:cxn>
                    <a:cxn ang="0">
                      <a:pos x="T6" y="T7"/>
                    </a:cxn>
                  </a:cxnLst>
                  <a:rect l="0" t="0" r="r" b="b"/>
                  <a:pathLst>
                    <a:path w="16" h="14">
                      <a:moveTo>
                        <a:pt x="0" y="4"/>
                      </a:moveTo>
                      <a:cubicBezTo>
                        <a:pt x="3" y="3"/>
                        <a:pt x="6" y="1"/>
                        <a:pt x="8" y="0"/>
                      </a:cubicBezTo>
                      <a:cubicBezTo>
                        <a:pt x="8" y="4"/>
                        <a:pt x="16" y="8"/>
                        <a:pt x="10" y="11"/>
                      </a:cubicBezTo>
                      <a:cubicBezTo>
                        <a:pt x="5" y="14"/>
                        <a:pt x="2" y="8"/>
                        <a:pt x="0" y="4"/>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39" name="9Slide.vn 84">
                  <a:extLst>
                    <a:ext uri="{FF2B5EF4-FFF2-40B4-BE49-F238E27FC236}">
                      <a16:creationId xmlns:a16="http://schemas.microsoft.com/office/drawing/2014/main" xmlns="" id="{1198A9EF-F760-4E95-E23C-09142190F8BF}"/>
                    </a:ext>
                  </a:extLst>
                </p:cNvPr>
                <p:cNvSpPr>
                  <a:spLocks/>
                </p:cNvSpPr>
                <p:nvPr>
                  <p:custDataLst>
                    <p:tags r:id="rId123"/>
                  </p:custDataLst>
                </p:nvPr>
              </p:nvSpPr>
              <p:spPr bwMode="auto">
                <a:xfrm>
                  <a:off x="6106863" y="1617135"/>
                  <a:ext cx="14483" cy="15932"/>
                </a:xfrm>
                <a:custGeom>
                  <a:avLst/>
                  <a:gdLst>
                    <a:gd name="T0" fmla="*/ 14 w 14"/>
                    <a:gd name="T1" fmla="*/ 7 h 15"/>
                    <a:gd name="T2" fmla="*/ 3 w 14"/>
                    <a:gd name="T3" fmla="*/ 15 h 15"/>
                    <a:gd name="T4" fmla="*/ 4 w 14"/>
                    <a:gd name="T5" fmla="*/ 0 h 15"/>
                    <a:gd name="T6" fmla="*/ 14 w 14"/>
                    <a:gd name="T7" fmla="*/ 7 h 15"/>
                  </a:gdLst>
                  <a:ahLst/>
                  <a:cxnLst>
                    <a:cxn ang="0">
                      <a:pos x="T0" y="T1"/>
                    </a:cxn>
                    <a:cxn ang="0">
                      <a:pos x="T2" y="T3"/>
                    </a:cxn>
                    <a:cxn ang="0">
                      <a:pos x="T4" y="T5"/>
                    </a:cxn>
                    <a:cxn ang="0">
                      <a:pos x="T6" y="T7"/>
                    </a:cxn>
                  </a:cxnLst>
                  <a:rect l="0" t="0" r="r" b="b"/>
                  <a:pathLst>
                    <a:path w="14" h="15">
                      <a:moveTo>
                        <a:pt x="14" y="7"/>
                      </a:moveTo>
                      <a:cubicBezTo>
                        <a:pt x="8" y="6"/>
                        <a:pt x="6" y="12"/>
                        <a:pt x="3" y="15"/>
                      </a:cubicBezTo>
                      <a:cubicBezTo>
                        <a:pt x="2" y="10"/>
                        <a:pt x="0" y="5"/>
                        <a:pt x="4" y="0"/>
                      </a:cubicBezTo>
                      <a:cubicBezTo>
                        <a:pt x="7" y="3"/>
                        <a:pt x="13" y="2"/>
                        <a:pt x="14" y="7"/>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40" name="9Slide.vn 85">
                  <a:extLst>
                    <a:ext uri="{FF2B5EF4-FFF2-40B4-BE49-F238E27FC236}">
                      <a16:creationId xmlns:a16="http://schemas.microsoft.com/office/drawing/2014/main" xmlns="" id="{4E7DABC3-C697-C721-4357-10FC51732E11}"/>
                    </a:ext>
                  </a:extLst>
                </p:cNvPr>
                <p:cNvSpPr>
                  <a:spLocks/>
                </p:cNvSpPr>
                <p:nvPr>
                  <p:custDataLst>
                    <p:tags r:id="rId124"/>
                  </p:custDataLst>
                </p:nvPr>
              </p:nvSpPr>
              <p:spPr bwMode="auto">
                <a:xfrm>
                  <a:off x="5582567" y="5598602"/>
                  <a:ext cx="412775" cy="430155"/>
                </a:xfrm>
                <a:custGeom>
                  <a:avLst/>
                  <a:gdLst>
                    <a:gd name="T0" fmla="*/ 286 w 384"/>
                    <a:gd name="T1" fmla="*/ 398 h 401"/>
                    <a:gd name="T2" fmla="*/ 213 w 384"/>
                    <a:gd name="T3" fmla="*/ 356 h 401"/>
                    <a:gd name="T4" fmla="*/ 189 w 384"/>
                    <a:gd name="T5" fmla="*/ 351 h 401"/>
                    <a:gd name="T6" fmla="*/ 166 w 384"/>
                    <a:gd name="T7" fmla="*/ 346 h 401"/>
                    <a:gd name="T8" fmla="*/ 157 w 384"/>
                    <a:gd name="T9" fmla="*/ 365 h 401"/>
                    <a:gd name="T10" fmla="*/ 138 w 384"/>
                    <a:gd name="T11" fmla="*/ 351 h 401"/>
                    <a:gd name="T12" fmla="*/ 151 w 384"/>
                    <a:gd name="T13" fmla="*/ 268 h 401"/>
                    <a:gd name="T14" fmla="*/ 157 w 384"/>
                    <a:gd name="T15" fmla="*/ 261 h 401"/>
                    <a:gd name="T16" fmla="*/ 207 w 384"/>
                    <a:gd name="T17" fmla="*/ 224 h 401"/>
                    <a:gd name="T18" fmla="*/ 216 w 384"/>
                    <a:gd name="T19" fmla="*/ 223 h 401"/>
                    <a:gd name="T20" fmla="*/ 230 w 384"/>
                    <a:gd name="T21" fmla="*/ 210 h 401"/>
                    <a:gd name="T22" fmla="*/ 169 w 384"/>
                    <a:gd name="T23" fmla="*/ 160 h 401"/>
                    <a:gd name="T24" fmla="*/ 156 w 384"/>
                    <a:gd name="T25" fmla="*/ 170 h 401"/>
                    <a:gd name="T26" fmla="*/ 135 w 384"/>
                    <a:gd name="T27" fmla="*/ 138 h 401"/>
                    <a:gd name="T28" fmla="*/ 74 w 384"/>
                    <a:gd name="T29" fmla="*/ 130 h 401"/>
                    <a:gd name="T30" fmla="*/ 58 w 384"/>
                    <a:gd name="T31" fmla="*/ 139 h 401"/>
                    <a:gd name="T32" fmla="*/ 51 w 384"/>
                    <a:gd name="T33" fmla="*/ 120 h 401"/>
                    <a:gd name="T34" fmla="*/ 41 w 384"/>
                    <a:gd name="T35" fmla="*/ 101 h 401"/>
                    <a:gd name="T36" fmla="*/ 42 w 384"/>
                    <a:gd name="T37" fmla="*/ 102 h 401"/>
                    <a:gd name="T38" fmla="*/ 6 w 384"/>
                    <a:gd name="T39" fmla="*/ 55 h 401"/>
                    <a:gd name="T40" fmla="*/ 8 w 384"/>
                    <a:gd name="T41" fmla="*/ 48 h 401"/>
                    <a:gd name="T42" fmla="*/ 39 w 384"/>
                    <a:gd name="T43" fmla="*/ 24 h 401"/>
                    <a:gd name="T44" fmla="*/ 66 w 384"/>
                    <a:gd name="T45" fmla="*/ 14 h 401"/>
                    <a:gd name="T46" fmla="*/ 91 w 384"/>
                    <a:gd name="T47" fmla="*/ 11 h 401"/>
                    <a:gd name="T48" fmla="*/ 130 w 384"/>
                    <a:gd name="T49" fmla="*/ 42 h 401"/>
                    <a:gd name="T50" fmla="*/ 159 w 384"/>
                    <a:gd name="T51" fmla="*/ 72 h 401"/>
                    <a:gd name="T52" fmla="*/ 148 w 384"/>
                    <a:gd name="T53" fmla="*/ 75 h 401"/>
                    <a:gd name="T54" fmla="*/ 147 w 384"/>
                    <a:gd name="T55" fmla="*/ 77 h 401"/>
                    <a:gd name="T56" fmla="*/ 161 w 384"/>
                    <a:gd name="T57" fmla="*/ 79 h 401"/>
                    <a:gd name="T58" fmla="*/ 231 w 384"/>
                    <a:gd name="T59" fmla="*/ 104 h 401"/>
                    <a:gd name="T60" fmla="*/ 255 w 384"/>
                    <a:gd name="T61" fmla="*/ 116 h 401"/>
                    <a:gd name="T62" fmla="*/ 275 w 384"/>
                    <a:gd name="T63" fmla="*/ 124 h 401"/>
                    <a:gd name="T64" fmla="*/ 279 w 384"/>
                    <a:gd name="T65" fmla="*/ 126 h 401"/>
                    <a:gd name="T66" fmla="*/ 283 w 384"/>
                    <a:gd name="T67" fmla="*/ 132 h 401"/>
                    <a:gd name="T68" fmla="*/ 349 w 384"/>
                    <a:gd name="T69" fmla="*/ 191 h 401"/>
                    <a:gd name="T70" fmla="*/ 358 w 384"/>
                    <a:gd name="T71" fmla="*/ 194 h 401"/>
                    <a:gd name="T72" fmla="*/ 361 w 384"/>
                    <a:gd name="T73" fmla="*/ 195 h 401"/>
                    <a:gd name="T74" fmla="*/ 381 w 384"/>
                    <a:gd name="T75" fmla="*/ 215 h 401"/>
                    <a:gd name="T76" fmla="*/ 382 w 384"/>
                    <a:gd name="T77" fmla="*/ 218 h 401"/>
                    <a:gd name="T78" fmla="*/ 361 w 384"/>
                    <a:gd name="T79" fmla="*/ 250 h 401"/>
                    <a:gd name="T80" fmla="*/ 350 w 384"/>
                    <a:gd name="T81" fmla="*/ 258 h 401"/>
                    <a:gd name="T82" fmla="*/ 317 w 384"/>
                    <a:gd name="T83" fmla="*/ 291 h 401"/>
                    <a:gd name="T84" fmla="*/ 310 w 384"/>
                    <a:gd name="T85" fmla="*/ 307 h 401"/>
                    <a:gd name="T86" fmla="*/ 317 w 384"/>
                    <a:gd name="T87" fmla="*/ 305 h 401"/>
                    <a:gd name="T88" fmla="*/ 317 w 384"/>
                    <a:gd name="T89" fmla="*/ 305 h 401"/>
                    <a:gd name="T90" fmla="*/ 322 w 384"/>
                    <a:gd name="T91" fmla="*/ 314 h 401"/>
                    <a:gd name="T92" fmla="*/ 333 w 384"/>
                    <a:gd name="T93" fmla="*/ 320 h 401"/>
                    <a:gd name="T94" fmla="*/ 310 w 384"/>
                    <a:gd name="T95" fmla="*/ 328 h 401"/>
                    <a:gd name="T96" fmla="*/ 296 w 384"/>
                    <a:gd name="T97" fmla="*/ 326 h 401"/>
                    <a:gd name="T98" fmla="*/ 297 w 384"/>
                    <a:gd name="T99" fmla="*/ 346 h 401"/>
                    <a:gd name="T100" fmla="*/ 302 w 384"/>
                    <a:gd name="T101" fmla="*/ 370 h 401"/>
                    <a:gd name="T102" fmla="*/ 294 w 384"/>
                    <a:gd name="T103" fmla="*/ 394 h 401"/>
                    <a:gd name="T104" fmla="*/ 286 w 384"/>
                    <a:gd name="T105" fmla="*/ 39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4" h="401">
                      <a:moveTo>
                        <a:pt x="286" y="398"/>
                      </a:moveTo>
                      <a:cubicBezTo>
                        <a:pt x="261" y="384"/>
                        <a:pt x="238" y="370"/>
                        <a:pt x="213" y="356"/>
                      </a:cubicBezTo>
                      <a:cubicBezTo>
                        <a:pt x="206" y="351"/>
                        <a:pt x="200" y="345"/>
                        <a:pt x="189" y="351"/>
                      </a:cubicBezTo>
                      <a:cubicBezTo>
                        <a:pt x="185" y="353"/>
                        <a:pt x="172" y="355"/>
                        <a:pt x="166" y="346"/>
                      </a:cubicBezTo>
                      <a:cubicBezTo>
                        <a:pt x="162" y="352"/>
                        <a:pt x="157" y="357"/>
                        <a:pt x="157" y="365"/>
                      </a:cubicBezTo>
                      <a:cubicBezTo>
                        <a:pt x="148" y="364"/>
                        <a:pt x="139" y="359"/>
                        <a:pt x="138" y="351"/>
                      </a:cubicBezTo>
                      <a:cubicBezTo>
                        <a:pt x="137" y="323"/>
                        <a:pt x="144" y="295"/>
                        <a:pt x="151" y="268"/>
                      </a:cubicBezTo>
                      <a:cubicBezTo>
                        <a:pt x="152" y="265"/>
                        <a:pt x="155" y="262"/>
                        <a:pt x="157" y="261"/>
                      </a:cubicBezTo>
                      <a:cubicBezTo>
                        <a:pt x="178" y="253"/>
                        <a:pt x="195" y="242"/>
                        <a:pt x="207" y="224"/>
                      </a:cubicBezTo>
                      <a:cubicBezTo>
                        <a:pt x="208" y="222"/>
                        <a:pt x="214" y="222"/>
                        <a:pt x="216" y="223"/>
                      </a:cubicBezTo>
                      <a:cubicBezTo>
                        <a:pt x="239" y="239"/>
                        <a:pt x="230" y="218"/>
                        <a:pt x="230" y="210"/>
                      </a:cubicBezTo>
                      <a:cubicBezTo>
                        <a:pt x="227" y="182"/>
                        <a:pt x="194" y="157"/>
                        <a:pt x="169" y="160"/>
                      </a:cubicBezTo>
                      <a:cubicBezTo>
                        <a:pt x="160" y="161"/>
                        <a:pt x="159" y="165"/>
                        <a:pt x="156" y="170"/>
                      </a:cubicBezTo>
                      <a:cubicBezTo>
                        <a:pt x="149" y="159"/>
                        <a:pt x="142" y="149"/>
                        <a:pt x="135" y="138"/>
                      </a:cubicBezTo>
                      <a:cubicBezTo>
                        <a:pt x="115" y="106"/>
                        <a:pt x="102" y="113"/>
                        <a:pt x="74" y="130"/>
                      </a:cubicBezTo>
                      <a:cubicBezTo>
                        <a:pt x="68" y="133"/>
                        <a:pt x="65" y="144"/>
                        <a:pt x="58" y="139"/>
                      </a:cubicBezTo>
                      <a:cubicBezTo>
                        <a:pt x="54" y="136"/>
                        <a:pt x="50" y="126"/>
                        <a:pt x="51" y="120"/>
                      </a:cubicBezTo>
                      <a:cubicBezTo>
                        <a:pt x="53" y="110"/>
                        <a:pt x="48" y="106"/>
                        <a:pt x="41" y="101"/>
                      </a:cubicBezTo>
                      <a:cubicBezTo>
                        <a:pt x="41" y="101"/>
                        <a:pt x="42" y="102"/>
                        <a:pt x="42" y="102"/>
                      </a:cubicBezTo>
                      <a:cubicBezTo>
                        <a:pt x="27" y="88"/>
                        <a:pt x="21" y="68"/>
                        <a:pt x="6" y="55"/>
                      </a:cubicBezTo>
                      <a:cubicBezTo>
                        <a:pt x="0" y="51"/>
                        <a:pt x="5" y="47"/>
                        <a:pt x="8" y="48"/>
                      </a:cubicBezTo>
                      <a:cubicBezTo>
                        <a:pt x="28" y="51"/>
                        <a:pt x="31" y="36"/>
                        <a:pt x="39" y="24"/>
                      </a:cubicBezTo>
                      <a:cubicBezTo>
                        <a:pt x="45" y="17"/>
                        <a:pt x="51" y="0"/>
                        <a:pt x="66" y="14"/>
                      </a:cubicBezTo>
                      <a:cubicBezTo>
                        <a:pt x="74" y="0"/>
                        <a:pt x="83" y="12"/>
                        <a:pt x="91" y="11"/>
                      </a:cubicBezTo>
                      <a:cubicBezTo>
                        <a:pt x="117" y="7"/>
                        <a:pt x="121" y="26"/>
                        <a:pt x="130" y="42"/>
                      </a:cubicBezTo>
                      <a:cubicBezTo>
                        <a:pt x="136" y="54"/>
                        <a:pt x="145" y="65"/>
                        <a:pt x="159" y="72"/>
                      </a:cubicBezTo>
                      <a:cubicBezTo>
                        <a:pt x="154" y="73"/>
                        <a:pt x="151" y="74"/>
                        <a:pt x="148" y="75"/>
                      </a:cubicBezTo>
                      <a:cubicBezTo>
                        <a:pt x="148" y="76"/>
                        <a:pt x="148" y="76"/>
                        <a:pt x="147" y="77"/>
                      </a:cubicBezTo>
                      <a:cubicBezTo>
                        <a:pt x="152" y="78"/>
                        <a:pt x="157" y="81"/>
                        <a:pt x="161" y="79"/>
                      </a:cubicBezTo>
                      <a:cubicBezTo>
                        <a:pt x="186" y="71"/>
                        <a:pt x="217" y="82"/>
                        <a:pt x="231" y="104"/>
                      </a:cubicBezTo>
                      <a:cubicBezTo>
                        <a:pt x="236" y="111"/>
                        <a:pt x="249" y="106"/>
                        <a:pt x="255" y="116"/>
                      </a:cubicBezTo>
                      <a:cubicBezTo>
                        <a:pt x="258" y="120"/>
                        <a:pt x="262" y="139"/>
                        <a:pt x="275" y="124"/>
                      </a:cubicBezTo>
                      <a:cubicBezTo>
                        <a:pt x="276" y="123"/>
                        <a:pt x="279" y="125"/>
                        <a:pt x="279" y="126"/>
                      </a:cubicBezTo>
                      <a:cubicBezTo>
                        <a:pt x="281" y="128"/>
                        <a:pt x="281" y="132"/>
                        <a:pt x="283" y="132"/>
                      </a:cubicBezTo>
                      <a:cubicBezTo>
                        <a:pt x="313" y="143"/>
                        <a:pt x="326" y="173"/>
                        <a:pt x="349" y="191"/>
                      </a:cubicBezTo>
                      <a:cubicBezTo>
                        <a:pt x="352" y="193"/>
                        <a:pt x="355" y="193"/>
                        <a:pt x="358" y="194"/>
                      </a:cubicBezTo>
                      <a:cubicBezTo>
                        <a:pt x="359" y="194"/>
                        <a:pt x="360" y="195"/>
                        <a:pt x="361" y="195"/>
                      </a:cubicBezTo>
                      <a:cubicBezTo>
                        <a:pt x="369" y="200"/>
                        <a:pt x="376" y="207"/>
                        <a:pt x="381" y="215"/>
                      </a:cubicBezTo>
                      <a:cubicBezTo>
                        <a:pt x="381" y="216"/>
                        <a:pt x="382" y="217"/>
                        <a:pt x="382" y="218"/>
                      </a:cubicBezTo>
                      <a:cubicBezTo>
                        <a:pt x="384" y="234"/>
                        <a:pt x="378" y="246"/>
                        <a:pt x="361" y="250"/>
                      </a:cubicBezTo>
                      <a:cubicBezTo>
                        <a:pt x="355" y="251"/>
                        <a:pt x="353" y="254"/>
                        <a:pt x="350" y="258"/>
                      </a:cubicBezTo>
                      <a:cubicBezTo>
                        <a:pt x="340" y="270"/>
                        <a:pt x="335" y="286"/>
                        <a:pt x="317" y="291"/>
                      </a:cubicBezTo>
                      <a:cubicBezTo>
                        <a:pt x="312" y="292"/>
                        <a:pt x="308" y="300"/>
                        <a:pt x="310" y="307"/>
                      </a:cubicBezTo>
                      <a:cubicBezTo>
                        <a:pt x="313" y="313"/>
                        <a:pt x="315" y="305"/>
                        <a:pt x="317" y="305"/>
                      </a:cubicBezTo>
                      <a:cubicBezTo>
                        <a:pt x="317" y="305"/>
                        <a:pt x="317" y="305"/>
                        <a:pt x="317" y="305"/>
                      </a:cubicBezTo>
                      <a:cubicBezTo>
                        <a:pt x="319" y="308"/>
                        <a:pt x="316" y="313"/>
                        <a:pt x="322" y="314"/>
                      </a:cubicBezTo>
                      <a:cubicBezTo>
                        <a:pt x="326" y="315"/>
                        <a:pt x="334" y="310"/>
                        <a:pt x="333" y="320"/>
                      </a:cubicBezTo>
                      <a:cubicBezTo>
                        <a:pt x="324" y="319"/>
                        <a:pt x="324" y="342"/>
                        <a:pt x="310" y="328"/>
                      </a:cubicBezTo>
                      <a:cubicBezTo>
                        <a:pt x="306" y="324"/>
                        <a:pt x="302" y="318"/>
                        <a:pt x="296" y="326"/>
                      </a:cubicBezTo>
                      <a:cubicBezTo>
                        <a:pt x="291" y="333"/>
                        <a:pt x="301" y="339"/>
                        <a:pt x="297" y="346"/>
                      </a:cubicBezTo>
                      <a:cubicBezTo>
                        <a:pt x="315" y="351"/>
                        <a:pt x="306" y="361"/>
                        <a:pt x="302" y="370"/>
                      </a:cubicBezTo>
                      <a:cubicBezTo>
                        <a:pt x="299" y="378"/>
                        <a:pt x="297" y="386"/>
                        <a:pt x="294" y="394"/>
                      </a:cubicBezTo>
                      <a:cubicBezTo>
                        <a:pt x="294" y="401"/>
                        <a:pt x="290" y="400"/>
                        <a:pt x="286" y="398"/>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41" name="9Slide.vn 86">
                  <a:extLst>
                    <a:ext uri="{FF2B5EF4-FFF2-40B4-BE49-F238E27FC236}">
                      <a16:creationId xmlns:a16="http://schemas.microsoft.com/office/drawing/2014/main" xmlns="" id="{FE17E8B5-F1C9-F0E6-6FA4-E4607C9560FB}"/>
                    </a:ext>
                  </a:extLst>
                </p:cNvPr>
                <p:cNvSpPr>
                  <a:spLocks/>
                </p:cNvSpPr>
                <p:nvPr>
                  <p:custDataLst>
                    <p:tags r:id="rId125"/>
                  </p:custDataLst>
                </p:nvPr>
              </p:nvSpPr>
              <p:spPr bwMode="auto">
                <a:xfrm>
                  <a:off x="5683950" y="5976616"/>
                  <a:ext cx="269390" cy="383809"/>
                </a:xfrm>
                <a:custGeom>
                  <a:avLst/>
                  <a:gdLst>
                    <a:gd name="T0" fmla="*/ 137 w 251"/>
                    <a:gd name="T1" fmla="*/ 325 h 358"/>
                    <a:gd name="T2" fmla="*/ 0 w 251"/>
                    <a:gd name="T3" fmla="*/ 337 h 358"/>
                    <a:gd name="T4" fmla="*/ 32 w 251"/>
                    <a:gd name="T5" fmla="*/ 313 h 358"/>
                    <a:gd name="T6" fmla="*/ 39 w 251"/>
                    <a:gd name="T7" fmla="*/ 303 h 358"/>
                    <a:gd name="T8" fmla="*/ 68 w 251"/>
                    <a:gd name="T9" fmla="*/ 272 h 358"/>
                    <a:gd name="T10" fmla="*/ 38 w 251"/>
                    <a:gd name="T11" fmla="*/ 273 h 358"/>
                    <a:gd name="T12" fmla="*/ 28 w 251"/>
                    <a:gd name="T13" fmla="*/ 260 h 358"/>
                    <a:gd name="T14" fmla="*/ 36 w 251"/>
                    <a:gd name="T15" fmla="*/ 170 h 358"/>
                    <a:gd name="T16" fmla="*/ 38 w 251"/>
                    <a:gd name="T17" fmla="*/ 115 h 358"/>
                    <a:gd name="T18" fmla="*/ 42 w 251"/>
                    <a:gd name="T19" fmla="*/ 55 h 358"/>
                    <a:gd name="T20" fmla="*/ 39 w 251"/>
                    <a:gd name="T21" fmla="*/ 10 h 358"/>
                    <a:gd name="T22" fmla="*/ 51 w 251"/>
                    <a:gd name="T23" fmla="*/ 16 h 358"/>
                    <a:gd name="T24" fmla="*/ 72 w 251"/>
                    <a:gd name="T25" fmla="*/ 12 h 358"/>
                    <a:gd name="T26" fmla="*/ 81 w 251"/>
                    <a:gd name="T27" fmla="*/ 8 h 358"/>
                    <a:gd name="T28" fmla="*/ 163 w 251"/>
                    <a:gd name="T29" fmla="*/ 39 h 358"/>
                    <a:gd name="T30" fmla="*/ 203 w 251"/>
                    <a:gd name="T31" fmla="*/ 58 h 358"/>
                    <a:gd name="T32" fmla="*/ 195 w 251"/>
                    <a:gd name="T33" fmla="*/ 93 h 358"/>
                    <a:gd name="T34" fmla="*/ 194 w 251"/>
                    <a:gd name="T35" fmla="*/ 109 h 358"/>
                    <a:gd name="T36" fmla="*/ 189 w 251"/>
                    <a:gd name="T37" fmla="*/ 108 h 358"/>
                    <a:gd name="T38" fmla="*/ 199 w 251"/>
                    <a:gd name="T39" fmla="*/ 170 h 358"/>
                    <a:gd name="T40" fmla="*/ 239 w 251"/>
                    <a:gd name="T41" fmla="*/ 183 h 358"/>
                    <a:gd name="T42" fmla="*/ 246 w 251"/>
                    <a:gd name="T43" fmla="*/ 198 h 358"/>
                    <a:gd name="T44" fmla="*/ 223 w 251"/>
                    <a:gd name="T45" fmla="*/ 242 h 358"/>
                    <a:gd name="T46" fmla="*/ 173 w 251"/>
                    <a:gd name="T47" fmla="*/ 285 h 358"/>
                    <a:gd name="T48" fmla="*/ 136 w 251"/>
                    <a:gd name="T49" fmla="*/ 326 h 358"/>
                    <a:gd name="T50" fmla="*/ 137 w 251"/>
                    <a:gd name="T51" fmla="*/ 325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1" h="358">
                      <a:moveTo>
                        <a:pt x="137" y="325"/>
                      </a:moveTo>
                      <a:cubicBezTo>
                        <a:pt x="95" y="354"/>
                        <a:pt x="52" y="358"/>
                        <a:pt x="0" y="337"/>
                      </a:cubicBezTo>
                      <a:cubicBezTo>
                        <a:pt x="20" y="336"/>
                        <a:pt x="29" y="328"/>
                        <a:pt x="32" y="313"/>
                      </a:cubicBezTo>
                      <a:cubicBezTo>
                        <a:pt x="33" y="308"/>
                        <a:pt x="35" y="302"/>
                        <a:pt x="39" y="303"/>
                      </a:cubicBezTo>
                      <a:cubicBezTo>
                        <a:pt x="61" y="304"/>
                        <a:pt x="60" y="284"/>
                        <a:pt x="68" y="272"/>
                      </a:cubicBezTo>
                      <a:cubicBezTo>
                        <a:pt x="58" y="276"/>
                        <a:pt x="48" y="269"/>
                        <a:pt x="38" y="273"/>
                      </a:cubicBezTo>
                      <a:cubicBezTo>
                        <a:pt x="29" y="276"/>
                        <a:pt x="27" y="267"/>
                        <a:pt x="28" y="260"/>
                      </a:cubicBezTo>
                      <a:cubicBezTo>
                        <a:pt x="31" y="230"/>
                        <a:pt x="29" y="200"/>
                        <a:pt x="36" y="170"/>
                      </a:cubicBezTo>
                      <a:cubicBezTo>
                        <a:pt x="40" y="153"/>
                        <a:pt x="37" y="133"/>
                        <a:pt x="38" y="115"/>
                      </a:cubicBezTo>
                      <a:cubicBezTo>
                        <a:pt x="40" y="95"/>
                        <a:pt x="41" y="75"/>
                        <a:pt x="42" y="55"/>
                      </a:cubicBezTo>
                      <a:cubicBezTo>
                        <a:pt x="42" y="40"/>
                        <a:pt x="45" y="26"/>
                        <a:pt x="39" y="10"/>
                      </a:cubicBezTo>
                      <a:cubicBezTo>
                        <a:pt x="45" y="13"/>
                        <a:pt x="50" y="13"/>
                        <a:pt x="51" y="16"/>
                      </a:cubicBezTo>
                      <a:cubicBezTo>
                        <a:pt x="62" y="33"/>
                        <a:pt x="68" y="26"/>
                        <a:pt x="72" y="12"/>
                      </a:cubicBezTo>
                      <a:cubicBezTo>
                        <a:pt x="73" y="5"/>
                        <a:pt x="77" y="9"/>
                        <a:pt x="81" y="8"/>
                      </a:cubicBezTo>
                      <a:cubicBezTo>
                        <a:pt x="115" y="0"/>
                        <a:pt x="136" y="26"/>
                        <a:pt x="163" y="39"/>
                      </a:cubicBezTo>
                      <a:cubicBezTo>
                        <a:pt x="176" y="45"/>
                        <a:pt x="182" y="61"/>
                        <a:pt x="203" y="58"/>
                      </a:cubicBezTo>
                      <a:cubicBezTo>
                        <a:pt x="183" y="69"/>
                        <a:pt x="184" y="83"/>
                        <a:pt x="195" y="93"/>
                      </a:cubicBezTo>
                      <a:cubicBezTo>
                        <a:pt x="205" y="102"/>
                        <a:pt x="194" y="104"/>
                        <a:pt x="194" y="109"/>
                      </a:cubicBezTo>
                      <a:cubicBezTo>
                        <a:pt x="192" y="109"/>
                        <a:pt x="190" y="107"/>
                        <a:pt x="189" y="108"/>
                      </a:cubicBezTo>
                      <a:cubicBezTo>
                        <a:pt x="178" y="118"/>
                        <a:pt x="187" y="162"/>
                        <a:pt x="199" y="170"/>
                      </a:cubicBezTo>
                      <a:cubicBezTo>
                        <a:pt x="212" y="178"/>
                        <a:pt x="222" y="187"/>
                        <a:pt x="239" y="183"/>
                      </a:cubicBezTo>
                      <a:cubicBezTo>
                        <a:pt x="244" y="182"/>
                        <a:pt x="251" y="191"/>
                        <a:pt x="246" y="198"/>
                      </a:cubicBezTo>
                      <a:cubicBezTo>
                        <a:pt x="235" y="211"/>
                        <a:pt x="229" y="227"/>
                        <a:pt x="223" y="242"/>
                      </a:cubicBezTo>
                      <a:cubicBezTo>
                        <a:pt x="213" y="265"/>
                        <a:pt x="192" y="275"/>
                        <a:pt x="173" y="285"/>
                      </a:cubicBezTo>
                      <a:cubicBezTo>
                        <a:pt x="155" y="295"/>
                        <a:pt x="144" y="308"/>
                        <a:pt x="136" y="326"/>
                      </a:cubicBezTo>
                      <a:cubicBezTo>
                        <a:pt x="136" y="326"/>
                        <a:pt x="137" y="325"/>
                        <a:pt x="137" y="325"/>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42" name="9Slide.vn 87">
                  <a:extLst>
                    <a:ext uri="{FF2B5EF4-FFF2-40B4-BE49-F238E27FC236}">
                      <a16:creationId xmlns:a16="http://schemas.microsoft.com/office/drawing/2014/main" xmlns="" id="{9FBD899E-A08C-0C64-E167-3DB6A0C90FA9}"/>
                    </a:ext>
                  </a:extLst>
                </p:cNvPr>
                <p:cNvSpPr>
                  <a:spLocks/>
                </p:cNvSpPr>
                <p:nvPr>
                  <p:custDataLst>
                    <p:tags r:id="rId126"/>
                  </p:custDataLst>
                </p:nvPr>
              </p:nvSpPr>
              <p:spPr bwMode="auto">
                <a:xfrm>
                  <a:off x="6012721" y="5413215"/>
                  <a:ext cx="440293" cy="236079"/>
                </a:xfrm>
                <a:custGeom>
                  <a:avLst/>
                  <a:gdLst>
                    <a:gd name="T0" fmla="*/ 38 w 410"/>
                    <a:gd name="T1" fmla="*/ 6 h 220"/>
                    <a:gd name="T2" fmla="*/ 85 w 410"/>
                    <a:gd name="T3" fmla="*/ 46 h 220"/>
                    <a:gd name="T4" fmla="*/ 116 w 410"/>
                    <a:gd name="T5" fmla="*/ 69 h 220"/>
                    <a:gd name="T6" fmla="*/ 129 w 410"/>
                    <a:gd name="T7" fmla="*/ 49 h 220"/>
                    <a:gd name="T8" fmla="*/ 163 w 410"/>
                    <a:gd name="T9" fmla="*/ 77 h 220"/>
                    <a:gd name="T10" fmla="*/ 188 w 410"/>
                    <a:gd name="T11" fmla="*/ 80 h 220"/>
                    <a:gd name="T12" fmla="*/ 211 w 410"/>
                    <a:gd name="T13" fmla="*/ 80 h 220"/>
                    <a:gd name="T14" fmla="*/ 214 w 410"/>
                    <a:gd name="T15" fmla="*/ 74 h 220"/>
                    <a:gd name="T16" fmla="*/ 208 w 410"/>
                    <a:gd name="T17" fmla="*/ 48 h 220"/>
                    <a:gd name="T18" fmla="*/ 210 w 410"/>
                    <a:gd name="T19" fmla="*/ 32 h 220"/>
                    <a:gd name="T20" fmla="*/ 242 w 410"/>
                    <a:gd name="T21" fmla="*/ 18 h 220"/>
                    <a:gd name="T22" fmla="*/ 248 w 410"/>
                    <a:gd name="T23" fmla="*/ 14 h 220"/>
                    <a:gd name="T24" fmla="*/ 270 w 410"/>
                    <a:gd name="T25" fmla="*/ 10 h 220"/>
                    <a:gd name="T26" fmla="*/ 321 w 410"/>
                    <a:gd name="T27" fmla="*/ 39 h 220"/>
                    <a:gd name="T28" fmla="*/ 326 w 410"/>
                    <a:gd name="T29" fmla="*/ 53 h 220"/>
                    <a:gd name="T30" fmla="*/ 309 w 410"/>
                    <a:gd name="T31" fmla="*/ 91 h 220"/>
                    <a:gd name="T32" fmla="*/ 312 w 410"/>
                    <a:gd name="T33" fmla="*/ 101 h 220"/>
                    <a:gd name="T34" fmla="*/ 336 w 410"/>
                    <a:gd name="T35" fmla="*/ 129 h 220"/>
                    <a:gd name="T36" fmla="*/ 343 w 410"/>
                    <a:gd name="T37" fmla="*/ 133 h 220"/>
                    <a:gd name="T38" fmla="*/ 387 w 410"/>
                    <a:gd name="T39" fmla="*/ 135 h 220"/>
                    <a:gd name="T40" fmla="*/ 396 w 410"/>
                    <a:gd name="T41" fmla="*/ 138 h 220"/>
                    <a:gd name="T42" fmla="*/ 388 w 410"/>
                    <a:gd name="T43" fmla="*/ 202 h 220"/>
                    <a:gd name="T44" fmla="*/ 383 w 410"/>
                    <a:gd name="T45" fmla="*/ 205 h 220"/>
                    <a:gd name="T46" fmla="*/ 351 w 410"/>
                    <a:gd name="T47" fmla="*/ 208 h 220"/>
                    <a:gd name="T48" fmla="*/ 311 w 410"/>
                    <a:gd name="T49" fmla="*/ 217 h 220"/>
                    <a:gd name="T50" fmla="*/ 304 w 410"/>
                    <a:gd name="T51" fmla="*/ 206 h 220"/>
                    <a:gd name="T52" fmla="*/ 299 w 410"/>
                    <a:gd name="T53" fmla="*/ 193 h 220"/>
                    <a:gd name="T54" fmla="*/ 267 w 410"/>
                    <a:gd name="T55" fmla="*/ 163 h 220"/>
                    <a:gd name="T56" fmla="*/ 239 w 410"/>
                    <a:gd name="T57" fmla="*/ 150 h 220"/>
                    <a:gd name="T58" fmla="*/ 190 w 410"/>
                    <a:gd name="T59" fmla="*/ 152 h 220"/>
                    <a:gd name="T60" fmla="*/ 186 w 410"/>
                    <a:gd name="T61" fmla="*/ 155 h 220"/>
                    <a:gd name="T62" fmla="*/ 125 w 410"/>
                    <a:gd name="T63" fmla="*/ 165 h 220"/>
                    <a:gd name="T64" fmla="*/ 112 w 410"/>
                    <a:gd name="T65" fmla="*/ 157 h 220"/>
                    <a:gd name="T66" fmla="*/ 50 w 410"/>
                    <a:gd name="T67" fmla="*/ 104 h 220"/>
                    <a:gd name="T68" fmla="*/ 19 w 410"/>
                    <a:gd name="T69" fmla="*/ 71 h 220"/>
                    <a:gd name="T70" fmla="*/ 11 w 410"/>
                    <a:gd name="T71" fmla="*/ 45 h 220"/>
                    <a:gd name="T72" fmla="*/ 2 w 410"/>
                    <a:gd name="T73" fmla="*/ 30 h 220"/>
                    <a:gd name="T74" fmla="*/ 1 w 410"/>
                    <a:gd name="T75" fmla="*/ 28 h 220"/>
                    <a:gd name="T76" fmla="*/ 2 w 410"/>
                    <a:gd name="T77" fmla="*/ 27 h 220"/>
                    <a:gd name="T78" fmla="*/ 38 w 410"/>
                    <a:gd name="T79" fmla="*/ 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0" h="220">
                      <a:moveTo>
                        <a:pt x="38" y="6"/>
                      </a:moveTo>
                      <a:cubicBezTo>
                        <a:pt x="71" y="8"/>
                        <a:pt x="80" y="14"/>
                        <a:pt x="85" y="46"/>
                      </a:cubicBezTo>
                      <a:cubicBezTo>
                        <a:pt x="89" y="66"/>
                        <a:pt x="105" y="65"/>
                        <a:pt x="116" y="69"/>
                      </a:cubicBezTo>
                      <a:cubicBezTo>
                        <a:pt x="125" y="72"/>
                        <a:pt x="124" y="57"/>
                        <a:pt x="129" y="49"/>
                      </a:cubicBezTo>
                      <a:cubicBezTo>
                        <a:pt x="140" y="59"/>
                        <a:pt x="152" y="68"/>
                        <a:pt x="163" y="77"/>
                      </a:cubicBezTo>
                      <a:cubicBezTo>
                        <a:pt x="171" y="84"/>
                        <a:pt x="177" y="93"/>
                        <a:pt x="188" y="80"/>
                      </a:cubicBezTo>
                      <a:cubicBezTo>
                        <a:pt x="190" y="79"/>
                        <a:pt x="203" y="76"/>
                        <a:pt x="211" y="80"/>
                      </a:cubicBezTo>
                      <a:cubicBezTo>
                        <a:pt x="216" y="82"/>
                        <a:pt x="213" y="76"/>
                        <a:pt x="214" y="74"/>
                      </a:cubicBezTo>
                      <a:cubicBezTo>
                        <a:pt x="226" y="62"/>
                        <a:pt x="215" y="52"/>
                        <a:pt x="208" y="48"/>
                      </a:cubicBezTo>
                      <a:cubicBezTo>
                        <a:pt x="191" y="38"/>
                        <a:pt x="199" y="36"/>
                        <a:pt x="210" y="32"/>
                      </a:cubicBezTo>
                      <a:cubicBezTo>
                        <a:pt x="221" y="28"/>
                        <a:pt x="229" y="18"/>
                        <a:pt x="242" y="18"/>
                      </a:cubicBezTo>
                      <a:cubicBezTo>
                        <a:pt x="244" y="18"/>
                        <a:pt x="246" y="16"/>
                        <a:pt x="248" y="14"/>
                      </a:cubicBezTo>
                      <a:cubicBezTo>
                        <a:pt x="258" y="1"/>
                        <a:pt x="259" y="0"/>
                        <a:pt x="270" y="10"/>
                      </a:cubicBezTo>
                      <a:cubicBezTo>
                        <a:pt x="285" y="24"/>
                        <a:pt x="304" y="30"/>
                        <a:pt x="321" y="39"/>
                      </a:cubicBezTo>
                      <a:cubicBezTo>
                        <a:pt x="326" y="42"/>
                        <a:pt x="334" y="44"/>
                        <a:pt x="326" y="53"/>
                      </a:cubicBezTo>
                      <a:cubicBezTo>
                        <a:pt x="317" y="63"/>
                        <a:pt x="328" y="83"/>
                        <a:pt x="309" y="91"/>
                      </a:cubicBezTo>
                      <a:cubicBezTo>
                        <a:pt x="305" y="92"/>
                        <a:pt x="310" y="99"/>
                        <a:pt x="312" y="101"/>
                      </a:cubicBezTo>
                      <a:cubicBezTo>
                        <a:pt x="321" y="110"/>
                        <a:pt x="340" y="110"/>
                        <a:pt x="336" y="129"/>
                      </a:cubicBezTo>
                      <a:cubicBezTo>
                        <a:pt x="336" y="130"/>
                        <a:pt x="341" y="133"/>
                        <a:pt x="343" y="133"/>
                      </a:cubicBezTo>
                      <a:cubicBezTo>
                        <a:pt x="358" y="131"/>
                        <a:pt x="372" y="151"/>
                        <a:pt x="387" y="135"/>
                      </a:cubicBezTo>
                      <a:cubicBezTo>
                        <a:pt x="391" y="132"/>
                        <a:pt x="394" y="135"/>
                        <a:pt x="396" y="138"/>
                      </a:cubicBezTo>
                      <a:cubicBezTo>
                        <a:pt x="410" y="155"/>
                        <a:pt x="406" y="189"/>
                        <a:pt x="388" y="202"/>
                      </a:cubicBezTo>
                      <a:cubicBezTo>
                        <a:pt x="387" y="203"/>
                        <a:pt x="385" y="204"/>
                        <a:pt x="383" y="205"/>
                      </a:cubicBezTo>
                      <a:cubicBezTo>
                        <a:pt x="370" y="179"/>
                        <a:pt x="362" y="208"/>
                        <a:pt x="351" y="208"/>
                      </a:cubicBezTo>
                      <a:cubicBezTo>
                        <a:pt x="337" y="209"/>
                        <a:pt x="322" y="206"/>
                        <a:pt x="311" y="217"/>
                      </a:cubicBezTo>
                      <a:cubicBezTo>
                        <a:pt x="313" y="210"/>
                        <a:pt x="290" y="220"/>
                        <a:pt x="304" y="206"/>
                      </a:cubicBezTo>
                      <a:cubicBezTo>
                        <a:pt x="309" y="200"/>
                        <a:pt x="307" y="195"/>
                        <a:pt x="299" y="193"/>
                      </a:cubicBezTo>
                      <a:cubicBezTo>
                        <a:pt x="284" y="188"/>
                        <a:pt x="274" y="176"/>
                        <a:pt x="267" y="163"/>
                      </a:cubicBezTo>
                      <a:cubicBezTo>
                        <a:pt x="260" y="151"/>
                        <a:pt x="250" y="149"/>
                        <a:pt x="239" y="150"/>
                      </a:cubicBezTo>
                      <a:cubicBezTo>
                        <a:pt x="223" y="152"/>
                        <a:pt x="207" y="155"/>
                        <a:pt x="190" y="152"/>
                      </a:cubicBezTo>
                      <a:cubicBezTo>
                        <a:pt x="187" y="152"/>
                        <a:pt x="187" y="153"/>
                        <a:pt x="186" y="155"/>
                      </a:cubicBezTo>
                      <a:cubicBezTo>
                        <a:pt x="169" y="180"/>
                        <a:pt x="146" y="167"/>
                        <a:pt x="125" y="165"/>
                      </a:cubicBezTo>
                      <a:cubicBezTo>
                        <a:pt x="120" y="165"/>
                        <a:pt x="114" y="161"/>
                        <a:pt x="112" y="157"/>
                      </a:cubicBezTo>
                      <a:cubicBezTo>
                        <a:pt x="97" y="132"/>
                        <a:pt x="72" y="121"/>
                        <a:pt x="50" y="104"/>
                      </a:cubicBezTo>
                      <a:cubicBezTo>
                        <a:pt x="38" y="95"/>
                        <a:pt x="25" y="84"/>
                        <a:pt x="19" y="71"/>
                      </a:cubicBezTo>
                      <a:cubicBezTo>
                        <a:pt x="15" y="64"/>
                        <a:pt x="8" y="52"/>
                        <a:pt x="11" y="45"/>
                      </a:cubicBezTo>
                      <a:cubicBezTo>
                        <a:pt x="16" y="33"/>
                        <a:pt x="3" y="36"/>
                        <a:pt x="2" y="30"/>
                      </a:cubicBezTo>
                      <a:cubicBezTo>
                        <a:pt x="0" y="30"/>
                        <a:pt x="0" y="29"/>
                        <a:pt x="1" y="28"/>
                      </a:cubicBezTo>
                      <a:cubicBezTo>
                        <a:pt x="1" y="27"/>
                        <a:pt x="2" y="27"/>
                        <a:pt x="2" y="27"/>
                      </a:cubicBezTo>
                      <a:cubicBezTo>
                        <a:pt x="12" y="16"/>
                        <a:pt x="31" y="21"/>
                        <a:pt x="38" y="6"/>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43" name="9Slide.vn 88">
                  <a:extLst>
                    <a:ext uri="{FF2B5EF4-FFF2-40B4-BE49-F238E27FC236}">
                      <a16:creationId xmlns:a16="http://schemas.microsoft.com/office/drawing/2014/main" xmlns="" id="{4C6A0F5C-E726-1BA7-14DF-D4507E00B3D2}"/>
                    </a:ext>
                  </a:extLst>
                </p:cNvPr>
                <p:cNvSpPr>
                  <a:spLocks/>
                </p:cNvSpPr>
                <p:nvPr>
                  <p:custDataLst>
                    <p:tags r:id="rId127"/>
                  </p:custDataLst>
                </p:nvPr>
              </p:nvSpPr>
              <p:spPr bwMode="auto">
                <a:xfrm>
                  <a:off x="6101069" y="5119204"/>
                  <a:ext cx="256355" cy="311392"/>
                </a:xfrm>
                <a:custGeom>
                  <a:avLst/>
                  <a:gdLst>
                    <a:gd name="T0" fmla="*/ 19 w 238"/>
                    <a:gd name="T1" fmla="*/ 185 h 291"/>
                    <a:gd name="T2" fmla="*/ 35 w 238"/>
                    <a:gd name="T3" fmla="*/ 123 h 291"/>
                    <a:gd name="T4" fmla="*/ 23 w 238"/>
                    <a:gd name="T5" fmla="*/ 98 h 291"/>
                    <a:gd name="T6" fmla="*/ 13 w 238"/>
                    <a:gd name="T7" fmla="*/ 78 h 291"/>
                    <a:gd name="T8" fmla="*/ 4 w 238"/>
                    <a:gd name="T9" fmla="*/ 60 h 291"/>
                    <a:gd name="T10" fmla="*/ 27 w 238"/>
                    <a:gd name="T11" fmla="*/ 51 h 291"/>
                    <a:gd name="T12" fmla="*/ 57 w 238"/>
                    <a:gd name="T13" fmla="*/ 43 h 291"/>
                    <a:gd name="T14" fmla="*/ 72 w 238"/>
                    <a:gd name="T15" fmla="*/ 17 h 291"/>
                    <a:gd name="T16" fmla="*/ 89 w 238"/>
                    <a:gd name="T17" fmla="*/ 11 h 291"/>
                    <a:gd name="T18" fmla="*/ 125 w 238"/>
                    <a:gd name="T19" fmla="*/ 23 h 291"/>
                    <a:gd name="T20" fmla="*/ 159 w 238"/>
                    <a:gd name="T21" fmla="*/ 40 h 291"/>
                    <a:gd name="T22" fmla="*/ 176 w 238"/>
                    <a:gd name="T23" fmla="*/ 43 h 291"/>
                    <a:gd name="T24" fmla="*/ 217 w 238"/>
                    <a:gd name="T25" fmla="*/ 45 h 291"/>
                    <a:gd name="T26" fmla="*/ 222 w 238"/>
                    <a:gd name="T27" fmla="*/ 50 h 291"/>
                    <a:gd name="T28" fmla="*/ 233 w 238"/>
                    <a:gd name="T29" fmla="*/ 64 h 291"/>
                    <a:gd name="T30" fmla="*/ 226 w 238"/>
                    <a:gd name="T31" fmla="*/ 78 h 291"/>
                    <a:gd name="T32" fmla="*/ 185 w 238"/>
                    <a:gd name="T33" fmla="*/ 183 h 291"/>
                    <a:gd name="T34" fmla="*/ 205 w 238"/>
                    <a:gd name="T35" fmla="*/ 216 h 291"/>
                    <a:gd name="T36" fmla="*/ 203 w 238"/>
                    <a:gd name="T37" fmla="*/ 261 h 291"/>
                    <a:gd name="T38" fmla="*/ 183 w 238"/>
                    <a:gd name="T39" fmla="*/ 273 h 291"/>
                    <a:gd name="T40" fmla="*/ 159 w 238"/>
                    <a:gd name="T41" fmla="*/ 281 h 291"/>
                    <a:gd name="T42" fmla="*/ 138 w 238"/>
                    <a:gd name="T43" fmla="*/ 289 h 291"/>
                    <a:gd name="T44" fmla="*/ 137 w 238"/>
                    <a:gd name="T45" fmla="*/ 280 h 291"/>
                    <a:gd name="T46" fmla="*/ 121 w 238"/>
                    <a:gd name="T47" fmla="*/ 253 h 291"/>
                    <a:gd name="T48" fmla="*/ 112 w 238"/>
                    <a:gd name="T49" fmla="*/ 247 h 291"/>
                    <a:gd name="T50" fmla="*/ 75 w 238"/>
                    <a:gd name="T51" fmla="*/ 225 h 291"/>
                    <a:gd name="T52" fmla="*/ 50 w 238"/>
                    <a:gd name="T53" fmla="*/ 209 h 291"/>
                    <a:gd name="T54" fmla="*/ 37 w 238"/>
                    <a:gd name="T55" fmla="*/ 198 h 291"/>
                    <a:gd name="T56" fmla="*/ 19 w 238"/>
                    <a:gd name="T57" fmla="*/ 185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8" h="291">
                      <a:moveTo>
                        <a:pt x="19" y="185"/>
                      </a:moveTo>
                      <a:cubicBezTo>
                        <a:pt x="32" y="166"/>
                        <a:pt x="11" y="139"/>
                        <a:pt x="35" y="123"/>
                      </a:cubicBezTo>
                      <a:cubicBezTo>
                        <a:pt x="27" y="116"/>
                        <a:pt x="21" y="109"/>
                        <a:pt x="23" y="98"/>
                      </a:cubicBezTo>
                      <a:cubicBezTo>
                        <a:pt x="24" y="90"/>
                        <a:pt x="20" y="81"/>
                        <a:pt x="13" y="78"/>
                      </a:cubicBezTo>
                      <a:cubicBezTo>
                        <a:pt x="3" y="74"/>
                        <a:pt x="0" y="66"/>
                        <a:pt x="4" y="60"/>
                      </a:cubicBezTo>
                      <a:cubicBezTo>
                        <a:pt x="8" y="53"/>
                        <a:pt x="17" y="45"/>
                        <a:pt x="27" y="51"/>
                      </a:cubicBezTo>
                      <a:cubicBezTo>
                        <a:pt x="41" y="61"/>
                        <a:pt x="47" y="50"/>
                        <a:pt x="57" y="43"/>
                      </a:cubicBezTo>
                      <a:cubicBezTo>
                        <a:pt x="67" y="36"/>
                        <a:pt x="68" y="25"/>
                        <a:pt x="72" y="17"/>
                      </a:cubicBezTo>
                      <a:cubicBezTo>
                        <a:pt x="78" y="5"/>
                        <a:pt x="84" y="0"/>
                        <a:pt x="89" y="11"/>
                      </a:cubicBezTo>
                      <a:cubicBezTo>
                        <a:pt x="99" y="28"/>
                        <a:pt x="114" y="21"/>
                        <a:pt x="125" y="23"/>
                      </a:cubicBezTo>
                      <a:cubicBezTo>
                        <a:pt x="139" y="26"/>
                        <a:pt x="151" y="27"/>
                        <a:pt x="159" y="40"/>
                      </a:cubicBezTo>
                      <a:cubicBezTo>
                        <a:pt x="163" y="48"/>
                        <a:pt x="172" y="35"/>
                        <a:pt x="176" y="43"/>
                      </a:cubicBezTo>
                      <a:cubicBezTo>
                        <a:pt x="190" y="34"/>
                        <a:pt x="203" y="48"/>
                        <a:pt x="217" y="45"/>
                      </a:cubicBezTo>
                      <a:cubicBezTo>
                        <a:pt x="220" y="44"/>
                        <a:pt x="225" y="46"/>
                        <a:pt x="222" y="50"/>
                      </a:cubicBezTo>
                      <a:cubicBezTo>
                        <a:pt x="216" y="63"/>
                        <a:pt x="230" y="59"/>
                        <a:pt x="233" y="64"/>
                      </a:cubicBezTo>
                      <a:cubicBezTo>
                        <a:pt x="238" y="74"/>
                        <a:pt x="229" y="74"/>
                        <a:pt x="226" y="78"/>
                      </a:cubicBezTo>
                      <a:cubicBezTo>
                        <a:pt x="205" y="110"/>
                        <a:pt x="170" y="136"/>
                        <a:pt x="185" y="183"/>
                      </a:cubicBezTo>
                      <a:cubicBezTo>
                        <a:pt x="189" y="197"/>
                        <a:pt x="198" y="207"/>
                        <a:pt x="205" y="216"/>
                      </a:cubicBezTo>
                      <a:cubicBezTo>
                        <a:pt x="218" y="234"/>
                        <a:pt x="220" y="243"/>
                        <a:pt x="203" y="261"/>
                      </a:cubicBezTo>
                      <a:cubicBezTo>
                        <a:pt x="198" y="268"/>
                        <a:pt x="193" y="275"/>
                        <a:pt x="183" y="273"/>
                      </a:cubicBezTo>
                      <a:cubicBezTo>
                        <a:pt x="167" y="264"/>
                        <a:pt x="167" y="264"/>
                        <a:pt x="159" y="281"/>
                      </a:cubicBezTo>
                      <a:cubicBezTo>
                        <a:pt x="154" y="291"/>
                        <a:pt x="142" y="277"/>
                        <a:pt x="138" y="289"/>
                      </a:cubicBezTo>
                      <a:cubicBezTo>
                        <a:pt x="132" y="286"/>
                        <a:pt x="138" y="280"/>
                        <a:pt x="137" y="280"/>
                      </a:cubicBezTo>
                      <a:cubicBezTo>
                        <a:pt x="128" y="273"/>
                        <a:pt x="131" y="259"/>
                        <a:pt x="121" y="253"/>
                      </a:cubicBezTo>
                      <a:cubicBezTo>
                        <a:pt x="118" y="251"/>
                        <a:pt x="114" y="246"/>
                        <a:pt x="112" y="247"/>
                      </a:cubicBezTo>
                      <a:cubicBezTo>
                        <a:pt x="89" y="257"/>
                        <a:pt x="84" y="236"/>
                        <a:pt x="75" y="225"/>
                      </a:cubicBezTo>
                      <a:cubicBezTo>
                        <a:pt x="68" y="216"/>
                        <a:pt x="63" y="207"/>
                        <a:pt x="50" y="209"/>
                      </a:cubicBezTo>
                      <a:cubicBezTo>
                        <a:pt x="43" y="210"/>
                        <a:pt x="36" y="204"/>
                        <a:pt x="37" y="198"/>
                      </a:cubicBezTo>
                      <a:cubicBezTo>
                        <a:pt x="38" y="181"/>
                        <a:pt x="30" y="183"/>
                        <a:pt x="19" y="185"/>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44" name="9Slide.vn 89">
                  <a:extLst>
                    <a:ext uri="{FF2B5EF4-FFF2-40B4-BE49-F238E27FC236}">
                      <a16:creationId xmlns:a16="http://schemas.microsoft.com/office/drawing/2014/main" xmlns="" id="{A83B3599-034B-591A-8D29-956DB00C3616}"/>
                    </a:ext>
                  </a:extLst>
                </p:cNvPr>
                <p:cNvSpPr>
                  <a:spLocks/>
                </p:cNvSpPr>
                <p:nvPr>
                  <p:custDataLst>
                    <p:tags r:id="rId128"/>
                  </p:custDataLst>
                </p:nvPr>
              </p:nvSpPr>
              <p:spPr bwMode="auto">
                <a:xfrm>
                  <a:off x="5715813" y="5439285"/>
                  <a:ext cx="296909" cy="289667"/>
                </a:xfrm>
                <a:custGeom>
                  <a:avLst/>
                  <a:gdLst>
                    <a:gd name="T0" fmla="*/ 100 w 276"/>
                    <a:gd name="T1" fmla="*/ 0 h 269"/>
                    <a:gd name="T2" fmla="*/ 131 w 276"/>
                    <a:gd name="T3" fmla="*/ 22 h 269"/>
                    <a:gd name="T4" fmla="*/ 140 w 276"/>
                    <a:gd name="T5" fmla="*/ 35 h 269"/>
                    <a:gd name="T6" fmla="*/ 144 w 276"/>
                    <a:gd name="T7" fmla="*/ 38 h 269"/>
                    <a:gd name="T8" fmla="*/ 175 w 276"/>
                    <a:gd name="T9" fmla="*/ 77 h 269"/>
                    <a:gd name="T10" fmla="*/ 177 w 276"/>
                    <a:gd name="T11" fmla="*/ 79 h 269"/>
                    <a:gd name="T12" fmla="*/ 194 w 276"/>
                    <a:gd name="T13" fmla="*/ 114 h 269"/>
                    <a:gd name="T14" fmla="*/ 238 w 276"/>
                    <a:gd name="T15" fmla="*/ 146 h 269"/>
                    <a:gd name="T16" fmla="*/ 266 w 276"/>
                    <a:gd name="T17" fmla="*/ 156 h 269"/>
                    <a:gd name="T18" fmla="*/ 269 w 276"/>
                    <a:gd name="T19" fmla="*/ 180 h 269"/>
                    <a:gd name="T20" fmla="*/ 242 w 276"/>
                    <a:gd name="T21" fmla="*/ 221 h 269"/>
                    <a:gd name="T22" fmla="*/ 230 w 276"/>
                    <a:gd name="T23" fmla="*/ 228 h 269"/>
                    <a:gd name="T24" fmla="*/ 218 w 276"/>
                    <a:gd name="T25" fmla="*/ 237 h 269"/>
                    <a:gd name="T26" fmla="*/ 190 w 276"/>
                    <a:gd name="T27" fmla="*/ 246 h 269"/>
                    <a:gd name="T28" fmla="*/ 144 w 276"/>
                    <a:gd name="T29" fmla="*/ 269 h 269"/>
                    <a:gd name="T30" fmla="*/ 102 w 276"/>
                    <a:gd name="T31" fmla="*/ 234 h 269"/>
                    <a:gd name="T32" fmla="*/ 86 w 276"/>
                    <a:gd name="T33" fmla="*/ 222 h 269"/>
                    <a:gd name="T34" fmla="*/ 34 w 276"/>
                    <a:gd name="T35" fmla="*/ 209 h 269"/>
                    <a:gd name="T36" fmla="*/ 21 w 276"/>
                    <a:gd name="T37" fmla="*/ 198 h 269"/>
                    <a:gd name="T38" fmla="*/ 0 w 276"/>
                    <a:gd name="T39" fmla="*/ 161 h 269"/>
                    <a:gd name="T40" fmla="*/ 45 w 276"/>
                    <a:gd name="T41" fmla="*/ 134 h 269"/>
                    <a:gd name="T42" fmla="*/ 100 w 276"/>
                    <a:gd name="T43" fmla="*/ 87 h 269"/>
                    <a:gd name="T44" fmla="*/ 104 w 276"/>
                    <a:gd name="T45" fmla="*/ 55 h 269"/>
                    <a:gd name="T46" fmla="*/ 96 w 276"/>
                    <a:gd name="T47" fmla="*/ 19 h 269"/>
                    <a:gd name="T48" fmla="*/ 100 w 276"/>
                    <a:gd name="T49" fmla="*/ 0 h 269"/>
                    <a:gd name="T50" fmla="*/ 100 w 276"/>
                    <a:gd name="T51"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269">
                      <a:moveTo>
                        <a:pt x="100" y="0"/>
                      </a:moveTo>
                      <a:cubicBezTo>
                        <a:pt x="103" y="18"/>
                        <a:pt x="116" y="21"/>
                        <a:pt x="131" y="22"/>
                      </a:cubicBezTo>
                      <a:cubicBezTo>
                        <a:pt x="140" y="23"/>
                        <a:pt x="141" y="23"/>
                        <a:pt x="140" y="35"/>
                      </a:cubicBezTo>
                      <a:cubicBezTo>
                        <a:pt x="140" y="39"/>
                        <a:pt x="143" y="37"/>
                        <a:pt x="144" y="38"/>
                      </a:cubicBezTo>
                      <a:cubicBezTo>
                        <a:pt x="157" y="49"/>
                        <a:pt x="174" y="57"/>
                        <a:pt x="175" y="77"/>
                      </a:cubicBezTo>
                      <a:cubicBezTo>
                        <a:pt x="175" y="78"/>
                        <a:pt x="176" y="78"/>
                        <a:pt x="177" y="79"/>
                      </a:cubicBezTo>
                      <a:cubicBezTo>
                        <a:pt x="199" y="83"/>
                        <a:pt x="192" y="100"/>
                        <a:pt x="194" y="114"/>
                      </a:cubicBezTo>
                      <a:cubicBezTo>
                        <a:pt x="196" y="128"/>
                        <a:pt x="219" y="146"/>
                        <a:pt x="238" y="146"/>
                      </a:cubicBezTo>
                      <a:cubicBezTo>
                        <a:pt x="249" y="146"/>
                        <a:pt x="259" y="148"/>
                        <a:pt x="266" y="156"/>
                      </a:cubicBezTo>
                      <a:cubicBezTo>
                        <a:pt x="273" y="164"/>
                        <a:pt x="276" y="172"/>
                        <a:pt x="269" y="180"/>
                      </a:cubicBezTo>
                      <a:cubicBezTo>
                        <a:pt x="257" y="192"/>
                        <a:pt x="249" y="207"/>
                        <a:pt x="242" y="221"/>
                      </a:cubicBezTo>
                      <a:cubicBezTo>
                        <a:pt x="241" y="223"/>
                        <a:pt x="239" y="235"/>
                        <a:pt x="230" y="228"/>
                      </a:cubicBezTo>
                      <a:cubicBezTo>
                        <a:pt x="228" y="233"/>
                        <a:pt x="219" y="228"/>
                        <a:pt x="218" y="237"/>
                      </a:cubicBezTo>
                      <a:cubicBezTo>
                        <a:pt x="214" y="254"/>
                        <a:pt x="197" y="249"/>
                        <a:pt x="190" y="246"/>
                      </a:cubicBezTo>
                      <a:cubicBezTo>
                        <a:pt x="169" y="239"/>
                        <a:pt x="152" y="246"/>
                        <a:pt x="144" y="269"/>
                      </a:cubicBezTo>
                      <a:cubicBezTo>
                        <a:pt x="134" y="253"/>
                        <a:pt x="114" y="247"/>
                        <a:pt x="102" y="234"/>
                      </a:cubicBezTo>
                      <a:cubicBezTo>
                        <a:pt x="105" y="219"/>
                        <a:pt x="90" y="227"/>
                        <a:pt x="86" y="222"/>
                      </a:cubicBezTo>
                      <a:cubicBezTo>
                        <a:pt x="69" y="216"/>
                        <a:pt x="52" y="211"/>
                        <a:pt x="34" y="209"/>
                      </a:cubicBezTo>
                      <a:cubicBezTo>
                        <a:pt x="29" y="209"/>
                        <a:pt x="22" y="203"/>
                        <a:pt x="21" y="198"/>
                      </a:cubicBezTo>
                      <a:cubicBezTo>
                        <a:pt x="18" y="185"/>
                        <a:pt x="8" y="176"/>
                        <a:pt x="0" y="161"/>
                      </a:cubicBezTo>
                      <a:cubicBezTo>
                        <a:pt x="26" y="167"/>
                        <a:pt x="35" y="153"/>
                        <a:pt x="45" y="134"/>
                      </a:cubicBezTo>
                      <a:cubicBezTo>
                        <a:pt x="56" y="111"/>
                        <a:pt x="80" y="101"/>
                        <a:pt x="100" y="87"/>
                      </a:cubicBezTo>
                      <a:cubicBezTo>
                        <a:pt x="116" y="76"/>
                        <a:pt x="116" y="66"/>
                        <a:pt x="104" y="55"/>
                      </a:cubicBezTo>
                      <a:cubicBezTo>
                        <a:pt x="91" y="44"/>
                        <a:pt x="92" y="31"/>
                        <a:pt x="96" y="19"/>
                      </a:cubicBezTo>
                      <a:cubicBezTo>
                        <a:pt x="98" y="12"/>
                        <a:pt x="91" y="5"/>
                        <a:pt x="100" y="0"/>
                      </a:cubicBezTo>
                      <a:cubicBezTo>
                        <a:pt x="100" y="0"/>
                        <a:pt x="100" y="0"/>
                        <a:pt x="100" y="0"/>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45" name="9Slide.vn 90">
                  <a:extLst>
                    <a:ext uri="{FF2B5EF4-FFF2-40B4-BE49-F238E27FC236}">
                      <a16:creationId xmlns:a16="http://schemas.microsoft.com/office/drawing/2014/main" xmlns="" id="{6B41714E-8A32-7080-A50E-E1B74C26944A}"/>
                    </a:ext>
                  </a:extLst>
                </p:cNvPr>
                <p:cNvSpPr>
                  <a:spLocks/>
                </p:cNvSpPr>
                <p:nvPr>
                  <p:custDataLst>
                    <p:tags r:id="rId129"/>
                  </p:custDataLst>
                </p:nvPr>
              </p:nvSpPr>
              <p:spPr bwMode="auto">
                <a:xfrm>
                  <a:off x="5996789" y="5831783"/>
                  <a:ext cx="286770" cy="270839"/>
                </a:xfrm>
                <a:custGeom>
                  <a:avLst/>
                  <a:gdLst>
                    <a:gd name="T0" fmla="*/ 220 w 267"/>
                    <a:gd name="T1" fmla="*/ 180 h 251"/>
                    <a:gd name="T2" fmla="*/ 228 w 267"/>
                    <a:gd name="T3" fmla="*/ 200 h 251"/>
                    <a:gd name="T4" fmla="*/ 126 w 267"/>
                    <a:gd name="T5" fmla="*/ 233 h 251"/>
                    <a:gd name="T6" fmla="*/ 108 w 267"/>
                    <a:gd name="T7" fmla="*/ 234 h 251"/>
                    <a:gd name="T8" fmla="*/ 116 w 267"/>
                    <a:gd name="T9" fmla="*/ 208 h 251"/>
                    <a:gd name="T10" fmla="*/ 120 w 267"/>
                    <a:gd name="T11" fmla="*/ 199 h 251"/>
                    <a:gd name="T12" fmla="*/ 108 w 267"/>
                    <a:gd name="T13" fmla="*/ 190 h 251"/>
                    <a:gd name="T14" fmla="*/ 87 w 267"/>
                    <a:gd name="T15" fmla="*/ 186 h 251"/>
                    <a:gd name="T16" fmla="*/ 66 w 267"/>
                    <a:gd name="T17" fmla="*/ 192 h 251"/>
                    <a:gd name="T18" fmla="*/ 58 w 267"/>
                    <a:gd name="T19" fmla="*/ 195 h 251"/>
                    <a:gd name="T20" fmla="*/ 21 w 267"/>
                    <a:gd name="T21" fmla="*/ 179 h 251"/>
                    <a:gd name="T22" fmla="*/ 9 w 267"/>
                    <a:gd name="T23" fmla="*/ 134 h 251"/>
                    <a:gd name="T24" fmla="*/ 30 w 267"/>
                    <a:gd name="T25" fmla="*/ 115 h 251"/>
                    <a:gd name="T26" fmla="*/ 73 w 267"/>
                    <a:gd name="T27" fmla="*/ 94 h 251"/>
                    <a:gd name="T28" fmla="*/ 114 w 267"/>
                    <a:gd name="T29" fmla="*/ 57 h 251"/>
                    <a:gd name="T30" fmla="*/ 124 w 267"/>
                    <a:gd name="T31" fmla="*/ 15 h 251"/>
                    <a:gd name="T32" fmla="*/ 142 w 267"/>
                    <a:gd name="T33" fmla="*/ 8 h 251"/>
                    <a:gd name="T34" fmla="*/ 184 w 267"/>
                    <a:gd name="T35" fmla="*/ 53 h 251"/>
                    <a:gd name="T36" fmla="*/ 192 w 267"/>
                    <a:gd name="T37" fmla="*/ 56 h 251"/>
                    <a:gd name="T38" fmla="*/ 199 w 267"/>
                    <a:gd name="T39" fmla="*/ 69 h 251"/>
                    <a:gd name="T40" fmla="*/ 249 w 267"/>
                    <a:gd name="T41" fmla="*/ 114 h 251"/>
                    <a:gd name="T42" fmla="*/ 256 w 267"/>
                    <a:gd name="T43" fmla="*/ 143 h 251"/>
                    <a:gd name="T44" fmla="*/ 238 w 267"/>
                    <a:gd name="T45" fmla="*/ 154 h 251"/>
                    <a:gd name="T46" fmla="*/ 220 w 267"/>
                    <a:gd name="T47" fmla="*/ 18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7" h="251">
                      <a:moveTo>
                        <a:pt x="220" y="180"/>
                      </a:moveTo>
                      <a:cubicBezTo>
                        <a:pt x="217" y="186"/>
                        <a:pt x="217" y="186"/>
                        <a:pt x="228" y="200"/>
                      </a:cubicBezTo>
                      <a:cubicBezTo>
                        <a:pt x="195" y="215"/>
                        <a:pt x="160" y="222"/>
                        <a:pt x="126" y="233"/>
                      </a:cubicBezTo>
                      <a:cubicBezTo>
                        <a:pt x="123" y="234"/>
                        <a:pt x="112" y="251"/>
                        <a:pt x="108" y="234"/>
                      </a:cubicBezTo>
                      <a:cubicBezTo>
                        <a:pt x="105" y="224"/>
                        <a:pt x="98" y="212"/>
                        <a:pt x="116" y="208"/>
                      </a:cubicBezTo>
                      <a:cubicBezTo>
                        <a:pt x="122" y="207"/>
                        <a:pt x="120" y="202"/>
                        <a:pt x="120" y="199"/>
                      </a:cubicBezTo>
                      <a:cubicBezTo>
                        <a:pt x="118" y="193"/>
                        <a:pt x="110" y="189"/>
                        <a:pt x="108" y="190"/>
                      </a:cubicBezTo>
                      <a:cubicBezTo>
                        <a:pt x="99" y="196"/>
                        <a:pt x="94" y="189"/>
                        <a:pt x="87" y="186"/>
                      </a:cubicBezTo>
                      <a:cubicBezTo>
                        <a:pt x="83" y="183"/>
                        <a:pt x="71" y="187"/>
                        <a:pt x="66" y="192"/>
                      </a:cubicBezTo>
                      <a:cubicBezTo>
                        <a:pt x="64" y="194"/>
                        <a:pt x="60" y="198"/>
                        <a:pt x="58" y="195"/>
                      </a:cubicBezTo>
                      <a:cubicBezTo>
                        <a:pt x="50" y="180"/>
                        <a:pt x="33" y="185"/>
                        <a:pt x="21" y="179"/>
                      </a:cubicBezTo>
                      <a:cubicBezTo>
                        <a:pt x="0" y="169"/>
                        <a:pt x="9" y="150"/>
                        <a:pt x="9" y="134"/>
                      </a:cubicBezTo>
                      <a:cubicBezTo>
                        <a:pt x="9" y="122"/>
                        <a:pt x="17" y="118"/>
                        <a:pt x="30" y="115"/>
                      </a:cubicBezTo>
                      <a:cubicBezTo>
                        <a:pt x="45" y="112"/>
                        <a:pt x="62" y="108"/>
                        <a:pt x="73" y="94"/>
                      </a:cubicBezTo>
                      <a:cubicBezTo>
                        <a:pt x="84" y="79"/>
                        <a:pt x="106" y="78"/>
                        <a:pt x="114" y="57"/>
                      </a:cubicBezTo>
                      <a:cubicBezTo>
                        <a:pt x="119" y="43"/>
                        <a:pt x="121" y="29"/>
                        <a:pt x="124" y="15"/>
                      </a:cubicBezTo>
                      <a:cubicBezTo>
                        <a:pt x="127" y="0"/>
                        <a:pt x="134" y="4"/>
                        <a:pt x="142" y="8"/>
                      </a:cubicBezTo>
                      <a:cubicBezTo>
                        <a:pt x="161" y="18"/>
                        <a:pt x="170" y="38"/>
                        <a:pt x="184" y="53"/>
                      </a:cubicBezTo>
                      <a:cubicBezTo>
                        <a:pt x="187" y="56"/>
                        <a:pt x="189" y="56"/>
                        <a:pt x="192" y="56"/>
                      </a:cubicBezTo>
                      <a:cubicBezTo>
                        <a:pt x="190" y="62"/>
                        <a:pt x="195" y="66"/>
                        <a:pt x="199" y="69"/>
                      </a:cubicBezTo>
                      <a:cubicBezTo>
                        <a:pt x="219" y="81"/>
                        <a:pt x="230" y="104"/>
                        <a:pt x="249" y="114"/>
                      </a:cubicBezTo>
                      <a:cubicBezTo>
                        <a:pt x="267" y="123"/>
                        <a:pt x="256" y="133"/>
                        <a:pt x="256" y="143"/>
                      </a:cubicBezTo>
                      <a:cubicBezTo>
                        <a:pt x="256" y="154"/>
                        <a:pt x="244" y="153"/>
                        <a:pt x="238" y="154"/>
                      </a:cubicBezTo>
                      <a:cubicBezTo>
                        <a:pt x="222" y="157"/>
                        <a:pt x="227" y="172"/>
                        <a:pt x="220" y="180"/>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46" name="9Slide.vn 91">
                  <a:extLst>
                    <a:ext uri="{FF2B5EF4-FFF2-40B4-BE49-F238E27FC236}">
                      <a16:creationId xmlns:a16="http://schemas.microsoft.com/office/drawing/2014/main" xmlns="" id="{BEC653A1-E441-3FB7-A283-996F04BDE032}"/>
                    </a:ext>
                  </a:extLst>
                </p:cNvPr>
                <p:cNvSpPr>
                  <a:spLocks/>
                </p:cNvSpPr>
                <p:nvPr>
                  <p:custDataLst>
                    <p:tags r:id="rId130"/>
                  </p:custDataLst>
                </p:nvPr>
              </p:nvSpPr>
              <p:spPr bwMode="auto">
                <a:xfrm>
                  <a:off x="5880923" y="5442181"/>
                  <a:ext cx="265045" cy="305599"/>
                </a:xfrm>
                <a:custGeom>
                  <a:avLst/>
                  <a:gdLst>
                    <a:gd name="T0" fmla="*/ 185 w 247"/>
                    <a:gd name="T1" fmla="*/ 267 h 284"/>
                    <a:gd name="T2" fmla="*/ 173 w 247"/>
                    <a:gd name="T3" fmla="*/ 265 h 284"/>
                    <a:gd name="T4" fmla="*/ 159 w 247"/>
                    <a:gd name="T5" fmla="*/ 281 h 284"/>
                    <a:gd name="T6" fmla="*/ 139 w 247"/>
                    <a:gd name="T7" fmla="*/ 257 h 284"/>
                    <a:gd name="T8" fmla="*/ 124 w 247"/>
                    <a:gd name="T9" fmla="*/ 225 h 284"/>
                    <a:gd name="T10" fmla="*/ 121 w 247"/>
                    <a:gd name="T11" fmla="*/ 223 h 284"/>
                    <a:gd name="T12" fmla="*/ 112 w 247"/>
                    <a:gd name="T13" fmla="*/ 195 h 284"/>
                    <a:gd name="T14" fmla="*/ 128 w 247"/>
                    <a:gd name="T15" fmla="*/ 161 h 284"/>
                    <a:gd name="T16" fmla="*/ 95 w 247"/>
                    <a:gd name="T17" fmla="*/ 132 h 284"/>
                    <a:gd name="T18" fmla="*/ 93 w 247"/>
                    <a:gd name="T19" fmla="*/ 131 h 284"/>
                    <a:gd name="T20" fmla="*/ 52 w 247"/>
                    <a:gd name="T21" fmla="*/ 91 h 284"/>
                    <a:gd name="T22" fmla="*/ 32 w 247"/>
                    <a:gd name="T23" fmla="*/ 70 h 284"/>
                    <a:gd name="T24" fmla="*/ 26 w 247"/>
                    <a:gd name="T25" fmla="*/ 55 h 284"/>
                    <a:gd name="T26" fmla="*/ 4 w 247"/>
                    <a:gd name="T27" fmla="*/ 36 h 284"/>
                    <a:gd name="T28" fmla="*/ 1 w 247"/>
                    <a:gd name="T29" fmla="*/ 26 h 284"/>
                    <a:gd name="T30" fmla="*/ 12 w 247"/>
                    <a:gd name="T31" fmla="*/ 23 h 284"/>
                    <a:gd name="T32" fmla="*/ 19 w 247"/>
                    <a:gd name="T33" fmla="*/ 27 h 284"/>
                    <a:gd name="T34" fmla="*/ 59 w 247"/>
                    <a:gd name="T35" fmla="*/ 10 h 284"/>
                    <a:gd name="T36" fmla="*/ 85 w 247"/>
                    <a:gd name="T37" fmla="*/ 2 h 284"/>
                    <a:gd name="T38" fmla="*/ 122 w 247"/>
                    <a:gd name="T39" fmla="*/ 16 h 284"/>
                    <a:gd name="T40" fmla="*/ 129 w 247"/>
                    <a:gd name="T41" fmla="*/ 24 h 284"/>
                    <a:gd name="T42" fmla="*/ 146 w 247"/>
                    <a:gd name="T43" fmla="*/ 60 h 284"/>
                    <a:gd name="T44" fmla="*/ 205 w 247"/>
                    <a:gd name="T45" fmla="*/ 107 h 284"/>
                    <a:gd name="T46" fmla="*/ 231 w 247"/>
                    <a:gd name="T47" fmla="*/ 138 h 284"/>
                    <a:gd name="T48" fmla="*/ 245 w 247"/>
                    <a:gd name="T49" fmla="*/ 151 h 284"/>
                    <a:gd name="T50" fmla="*/ 237 w 247"/>
                    <a:gd name="T51" fmla="*/ 162 h 284"/>
                    <a:gd name="T52" fmla="*/ 209 w 247"/>
                    <a:gd name="T53" fmla="*/ 198 h 284"/>
                    <a:gd name="T54" fmla="*/ 211 w 247"/>
                    <a:gd name="T55" fmla="*/ 227 h 284"/>
                    <a:gd name="T56" fmla="*/ 223 w 247"/>
                    <a:gd name="T57" fmla="*/ 236 h 284"/>
                    <a:gd name="T58" fmla="*/ 238 w 247"/>
                    <a:gd name="T59" fmla="*/ 267 h 284"/>
                    <a:gd name="T60" fmla="*/ 216 w 247"/>
                    <a:gd name="T61" fmla="*/ 275 h 284"/>
                    <a:gd name="T62" fmla="*/ 195 w 247"/>
                    <a:gd name="T63" fmla="*/ 267 h 284"/>
                    <a:gd name="T64" fmla="*/ 184 w 247"/>
                    <a:gd name="T65" fmla="*/ 266 h 284"/>
                    <a:gd name="T66" fmla="*/ 185 w 247"/>
                    <a:gd name="T67" fmla="*/ 267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 h="284">
                      <a:moveTo>
                        <a:pt x="185" y="267"/>
                      </a:moveTo>
                      <a:cubicBezTo>
                        <a:pt x="183" y="253"/>
                        <a:pt x="178" y="256"/>
                        <a:pt x="173" y="265"/>
                      </a:cubicBezTo>
                      <a:cubicBezTo>
                        <a:pt x="168" y="271"/>
                        <a:pt x="165" y="284"/>
                        <a:pt x="159" y="281"/>
                      </a:cubicBezTo>
                      <a:cubicBezTo>
                        <a:pt x="150" y="277"/>
                        <a:pt x="138" y="265"/>
                        <a:pt x="139" y="257"/>
                      </a:cubicBezTo>
                      <a:cubicBezTo>
                        <a:pt x="141" y="242"/>
                        <a:pt x="113" y="242"/>
                        <a:pt x="124" y="225"/>
                      </a:cubicBezTo>
                      <a:cubicBezTo>
                        <a:pt x="123" y="224"/>
                        <a:pt x="122" y="224"/>
                        <a:pt x="121" y="223"/>
                      </a:cubicBezTo>
                      <a:cubicBezTo>
                        <a:pt x="100" y="216"/>
                        <a:pt x="98" y="211"/>
                        <a:pt x="112" y="195"/>
                      </a:cubicBezTo>
                      <a:cubicBezTo>
                        <a:pt x="121" y="185"/>
                        <a:pt x="134" y="177"/>
                        <a:pt x="128" y="161"/>
                      </a:cubicBezTo>
                      <a:cubicBezTo>
                        <a:pt x="123" y="146"/>
                        <a:pt x="107" y="141"/>
                        <a:pt x="95" y="132"/>
                      </a:cubicBezTo>
                      <a:cubicBezTo>
                        <a:pt x="95" y="131"/>
                        <a:pt x="94" y="131"/>
                        <a:pt x="93" y="131"/>
                      </a:cubicBezTo>
                      <a:cubicBezTo>
                        <a:pt x="60" y="138"/>
                        <a:pt x="49" y="124"/>
                        <a:pt x="52" y="91"/>
                      </a:cubicBezTo>
                      <a:cubicBezTo>
                        <a:pt x="52" y="86"/>
                        <a:pt x="52" y="65"/>
                        <a:pt x="32" y="70"/>
                      </a:cubicBezTo>
                      <a:cubicBezTo>
                        <a:pt x="32" y="70"/>
                        <a:pt x="34" y="59"/>
                        <a:pt x="26" y="55"/>
                      </a:cubicBezTo>
                      <a:cubicBezTo>
                        <a:pt x="18" y="51"/>
                        <a:pt x="12" y="42"/>
                        <a:pt x="4" y="36"/>
                      </a:cubicBezTo>
                      <a:cubicBezTo>
                        <a:pt x="1" y="33"/>
                        <a:pt x="0" y="29"/>
                        <a:pt x="1" y="26"/>
                      </a:cubicBezTo>
                      <a:cubicBezTo>
                        <a:pt x="3" y="21"/>
                        <a:pt x="8" y="23"/>
                        <a:pt x="12" y="23"/>
                      </a:cubicBezTo>
                      <a:cubicBezTo>
                        <a:pt x="14" y="23"/>
                        <a:pt x="17" y="25"/>
                        <a:pt x="19" y="27"/>
                      </a:cubicBezTo>
                      <a:cubicBezTo>
                        <a:pt x="39" y="38"/>
                        <a:pt x="50" y="25"/>
                        <a:pt x="59" y="10"/>
                      </a:cubicBezTo>
                      <a:cubicBezTo>
                        <a:pt x="67" y="0"/>
                        <a:pt x="73" y="2"/>
                        <a:pt x="85" y="2"/>
                      </a:cubicBezTo>
                      <a:cubicBezTo>
                        <a:pt x="100" y="1"/>
                        <a:pt x="105" y="22"/>
                        <a:pt x="122" y="16"/>
                      </a:cubicBezTo>
                      <a:cubicBezTo>
                        <a:pt x="125" y="15"/>
                        <a:pt x="130" y="20"/>
                        <a:pt x="129" y="24"/>
                      </a:cubicBezTo>
                      <a:cubicBezTo>
                        <a:pt x="119" y="43"/>
                        <a:pt x="138" y="53"/>
                        <a:pt x="146" y="60"/>
                      </a:cubicBezTo>
                      <a:cubicBezTo>
                        <a:pt x="165" y="76"/>
                        <a:pt x="181" y="97"/>
                        <a:pt x="205" y="107"/>
                      </a:cubicBezTo>
                      <a:cubicBezTo>
                        <a:pt x="219" y="113"/>
                        <a:pt x="226" y="127"/>
                        <a:pt x="231" y="138"/>
                      </a:cubicBezTo>
                      <a:cubicBezTo>
                        <a:pt x="235" y="146"/>
                        <a:pt x="242" y="145"/>
                        <a:pt x="245" y="151"/>
                      </a:cubicBezTo>
                      <a:cubicBezTo>
                        <a:pt x="247" y="158"/>
                        <a:pt x="241" y="159"/>
                        <a:pt x="237" y="162"/>
                      </a:cubicBezTo>
                      <a:cubicBezTo>
                        <a:pt x="229" y="175"/>
                        <a:pt x="223" y="188"/>
                        <a:pt x="209" y="198"/>
                      </a:cubicBezTo>
                      <a:cubicBezTo>
                        <a:pt x="198" y="206"/>
                        <a:pt x="202" y="218"/>
                        <a:pt x="211" y="227"/>
                      </a:cubicBezTo>
                      <a:cubicBezTo>
                        <a:pt x="215" y="230"/>
                        <a:pt x="221" y="232"/>
                        <a:pt x="223" y="236"/>
                      </a:cubicBezTo>
                      <a:cubicBezTo>
                        <a:pt x="229" y="246"/>
                        <a:pt x="244" y="253"/>
                        <a:pt x="238" y="267"/>
                      </a:cubicBezTo>
                      <a:cubicBezTo>
                        <a:pt x="236" y="272"/>
                        <a:pt x="223" y="272"/>
                        <a:pt x="216" y="275"/>
                      </a:cubicBezTo>
                      <a:cubicBezTo>
                        <a:pt x="205" y="281"/>
                        <a:pt x="200" y="273"/>
                        <a:pt x="195" y="267"/>
                      </a:cubicBezTo>
                      <a:cubicBezTo>
                        <a:pt x="191" y="261"/>
                        <a:pt x="187" y="268"/>
                        <a:pt x="184" y="266"/>
                      </a:cubicBezTo>
                      <a:lnTo>
                        <a:pt x="185" y="267"/>
                      </a:ln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47" name="9Slide.vn 92">
                  <a:extLst>
                    <a:ext uri="{FF2B5EF4-FFF2-40B4-BE49-F238E27FC236}">
                      <a16:creationId xmlns:a16="http://schemas.microsoft.com/office/drawing/2014/main" xmlns="" id="{F3B2927C-13F9-BC84-47E9-C055FAEAFF00}"/>
                    </a:ext>
                  </a:extLst>
                </p:cNvPr>
                <p:cNvSpPr>
                  <a:spLocks/>
                </p:cNvSpPr>
                <p:nvPr>
                  <p:custDataLst>
                    <p:tags r:id="rId131"/>
                  </p:custDataLst>
                </p:nvPr>
              </p:nvSpPr>
              <p:spPr bwMode="auto">
                <a:xfrm>
                  <a:off x="6177831" y="5786884"/>
                  <a:ext cx="211457" cy="202767"/>
                </a:xfrm>
                <a:custGeom>
                  <a:avLst/>
                  <a:gdLst>
                    <a:gd name="T0" fmla="*/ 184 w 197"/>
                    <a:gd name="T1" fmla="*/ 106 h 188"/>
                    <a:gd name="T2" fmla="*/ 180 w 197"/>
                    <a:gd name="T3" fmla="*/ 163 h 188"/>
                    <a:gd name="T4" fmla="*/ 130 w 197"/>
                    <a:gd name="T5" fmla="*/ 183 h 188"/>
                    <a:gd name="T6" fmla="*/ 98 w 197"/>
                    <a:gd name="T7" fmla="*/ 147 h 188"/>
                    <a:gd name="T8" fmla="*/ 89 w 197"/>
                    <a:gd name="T9" fmla="*/ 151 h 188"/>
                    <a:gd name="T10" fmla="*/ 31 w 197"/>
                    <a:gd name="T11" fmla="*/ 100 h 188"/>
                    <a:gd name="T12" fmla="*/ 24 w 197"/>
                    <a:gd name="T13" fmla="*/ 98 h 188"/>
                    <a:gd name="T14" fmla="*/ 0 w 197"/>
                    <a:gd name="T15" fmla="*/ 62 h 188"/>
                    <a:gd name="T16" fmla="*/ 4 w 197"/>
                    <a:gd name="T17" fmla="*/ 58 h 188"/>
                    <a:gd name="T18" fmla="*/ 41 w 197"/>
                    <a:gd name="T19" fmla="*/ 41 h 188"/>
                    <a:gd name="T20" fmla="*/ 50 w 197"/>
                    <a:gd name="T21" fmla="*/ 29 h 188"/>
                    <a:gd name="T22" fmla="*/ 71 w 197"/>
                    <a:gd name="T23" fmla="*/ 14 h 188"/>
                    <a:gd name="T24" fmla="*/ 77 w 197"/>
                    <a:gd name="T25" fmla="*/ 14 h 188"/>
                    <a:gd name="T26" fmla="*/ 133 w 197"/>
                    <a:gd name="T27" fmla="*/ 27 h 188"/>
                    <a:gd name="T28" fmla="*/ 170 w 197"/>
                    <a:gd name="T29" fmla="*/ 51 h 188"/>
                    <a:gd name="T30" fmla="*/ 179 w 197"/>
                    <a:gd name="T31" fmla="*/ 78 h 188"/>
                    <a:gd name="T32" fmla="*/ 184 w 197"/>
                    <a:gd name="T33" fmla="*/ 10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7" h="188">
                      <a:moveTo>
                        <a:pt x="184" y="106"/>
                      </a:moveTo>
                      <a:cubicBezTo>
                        <a:pt x="197" y="126"/>
                        <a:pt x="195" y="146"/>
                        <a:pt x="180" y="163"/>
                      </a:cubicBezTo>
                      <a:cubicBezTo>
                        <a:pt x="168" y="178"/>
                        <a:pt x="151" y="188"/>
                        <a:pt x="130" y="183"/>
                      </a:cubicBezTo>
                      <a:cubicBezTo>
                        <a:pt x="112" y="179"/>
                        <a:pt x="102" y="166"/>
                        <a:pt x="98" y="147"/>
                      </a:cubicBezTo>
                      <a:cubicBezTo>
                        <a:pt x="95" y="144"/>
                        <a:pt x="101" y="161"/>
                        <a:pt x="89" y="151"/>
                      </a:cubicBezTo>
                      <a:cubicBezTo>
                        <a:pt x="70" y="134"/>
                        <a:pt x="51" y="117"/>
                        <a:pt x="31" y="100"/>
                      </a:cubicBezTo>
                      <a:cubicBezTo>
                        <a:pt x="29" y="98"/>
                        <a:pt x="26" y="99"/>
                        <a:pt x="24" y="98"/>
                      </a:cubicBezTo>
                      <a:cubicBezTo>
                        <a:pt x="22" y="82"/>
                        <a:pt x="2" y="78"/>
                        <a:pt x="0" y="62"/>
                      </a:cubicBezTo>
                      <a:cubicBezTo>
                        <a:pt x="0" y="60"/>
                        <a:pt x="2" y="58"/>
                        <a:pt x="4" y="58"/>
                      </a:cubicBezTo>
                      <a:cubicBezTo>
                        <a:pt x="12" y="41"/>
                        <a:pt x="24" y="36"/>
                        <a:pt x="41" y="41"/>
                      </a:cubicBezTo>
                      <a:cubicBezTo>
                        <a:pt x="53" y="44"/>
                        <a:pt x="47" y="33"/>
                        <a:pt x="50" y="29"/>
                      </a:cubicBezTo>
                      <a:cubicBezTo>
                        <a:pt x="55" y="21"/>
                        <a:pt x="51" y="2"/>
                        <a:pt x="71" y="14"/>
                      </a:cubicBezTo>
                      <a:cubicBezTo>
                        <a:pt x="72" y="15"/>
                        <a:pt x="75" y="14"/>
                        <a:pt x="77" y="14"/>
                      </a:cubicBezTo>
                      <a:cubicBezTo>
                        <a:pt x="108" y="0"/>
                        <a:pt x="108" y="1"/>
                        <a:pt x="133" y="27"/>
                      </a:cubicBezTo>
                      <a:cubicBezTo>
                        <a:pt x="143" y="37"/>
                        <a:pt x="158" y="42"/>
                        <a:pt x="170" y="51"/>
                      </a:cubicBezTo>
                      <a:cubicBezTo>
                        <a:pt x="178" y="57"/>
                        <a:pt x="188" y="63"/>
                        <a:pt x="179" y="78"/>
                      </a:cubicBezTo>
                      <a:cubicBezTo>
                        <a:pt x="174" y="86"/>
                        <a:pt x="170" y="99"/>
                        <a:pt x="184" y="106"/>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48" name="9Slide.vn 93">
                  <a:extLst>
                    <a:ext uri="{FF2B5EF4-FFF2-40B4-BE49-F238E27FC236}">
                      <a16:creationId xmlns:a16="http://schemas.microsoft.com/office/drawing/2014/main" xmlns="" id="{926C517E-D0DB-CCA4-6DB8-B01B17888DD3}"/>
                    </a:ext>
                  </a:extLst>
                </p:cNvPr>
                <p:cNvSpPr>
                  <a:spLocks/>
                </p:cNvSpPr>
                <p:nvPr>
                  <p:custDataLst>
                    <p:tags r:id="rId132"/>
                  </p:custDataLst>
                </p:nvPr>
              </p:nvSpPr>
              <p:spPr bwMode="auto">
                <a:xfrm>
                  <a:off x="6196659" y="5679708"/>
                  <a:ext cx="272287" cy="204215"/>
                </a:xfrm>
                <a:custGeom>
                  <a:avLst/>
                  <a:gdLst>
                    <a:gd name="T0" fmla="*/ 0 w 254"/>
                    <a:gd name="T1" fmla="*/ 21 h 190"/>
                    <a:gd name="T2" fmla="*/ 113 w 254"/>
                    <a:gd name="T3" fmla="*/ 0 h 190"/>
                    <a:gd name="T4" fmla="*/ 132 w 254"/>
                    <a:gd name="T5" fmla="*/ 5 h 190"/>
                    <a:gd name="T6" fmla="*/ 201 w 254"/>
                    <a:gd name="T7" fmla="*/ 31 h 190"/>
                    <a:gd name="T8" fmla="*/ 247 w 254"/>
                    <a:gd name="T9" fmla="*/ 63 h 190"/>
                    <a:gd name="T10" fmla="*/ 244 w 254"/>
                    <a:gd name="T11" fmla="*/ 89 h 190"/>
                    <a:gd name="T12" fmla="*/ 223 w 254"/>
                    <a:gd name="T13" fmla="*/ 100 h 190"/>
                    <a:gd name="T14" fmla="*/ 219 w 254"/>
                    <a:gd name="T15" fmla="*/ 100 h 190"/>
                    <a:gd name="T16" fmla="*/ 208 w 254"/>
                    <a:gd name="T17" fmla="*/ 108 h 190"/>
                    <a:gd name="T18" fmla="*/ 203 w 254"/>
                    <a:gd name="T19" fmla="*/ 141 h 190"/>
                    <a:gd name="T20" fmla="*/ 191 w 254"/>
                    <a:gd name="T21" fmla="*/ 188 h 190"/>
                    <a:gd name="T22" fmla="*/ 187 w 254"/>
                    <a:gd name="T23" fmla="*/ 187 h 190"/>
                    <a:gd name="T24" fmla="*/ 170 w 254"/>
                    <a:gd name="T25" fmla="*/ 152 h 190"/>
                    <a:gd name="T26" fmla="*/ 168 w 254"/>
                    <a:gd name="T27" fmla="*/ 147 h 190"/>
                    <a:gd name="T28" fmla="*/ 75 w 254"/>
                    <a:gd name="T29" fmla="*/ 70 h 190"/>
                    <a:gd name="T30" fmla="*/ 64 w 254"/>
                    <a:gd name="T31" fmla="*/ 59 h 190"/>
                    <a:gd name="T32" fmla="*/ 44 w 254"/>
                    <a:gd name="T33" fmla="*/ 42 h 190"/>
                    <a:gd name="T34" fmla="*/ 0 w 254"/>
                    <a:gd name="T35" fmla="*/ 2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4" h="190">
                      <a:moveTo>
                        <a:pt x="0" y="21"/>
                      </a:moveTo>
                      <a:cubicBezTo>
                        <a:pt x="39" y="18"/>
                        <a:pt x="75" y="2"/>
                        <a:pt x="113" y="0"/>
                      </a:cubicBezTo>
                      <a:cubicBezTo>
                        <a:pt x="121" y="0"/>
                        <a:pt x="127" y="1"/>
                        <a:pt x="132" y="5"/>
                      </a:cubicBezTo>
                      <a:cubicBezTo>
                        <a:pt x="153" y="21"/>
                        <a:pt x="177" y="26"/>
                        <a:pt x="201" y="31"/>
                      </a:cubicBezTo>
                      <a:cubicBezTo>
                        <a:pt x="221" y="34"/>
                        <a:pt x="236" y="46"/>
                        <a:pt x="247" y="63"/>
                      </a:cubicBezTo>
                      <a:cubicBezTo>
                        <a:pt x="254" y="74"/>
                        <a:pt x="251" y="83"/>
                        <a:pt x="244" y="89"/>
                      </a:cubicBezTo>
                      <a:cubicBezTo>
                        <a:pt x="239" y="94"/>
                        <a:pt x="238" y="112"/>
                        <a:pt x="223" y="100"/>
                      </a:cubicBezTo>
                      <a:cubicBezTo>
                        <a:pt x="222" y="99"/>
                        <a:pt x="221" y="98"/>
                        <a:pt x="219" y="100"/>
                      </a:cubicBezTo>
                      <a:cubicBezTo>
                        <a:pt x="215" y="103"/>
                        <a:pt x="211" y="105"/>
                        <a:pt x="208" y="108"/>
                      </a:cubicBezTo>
                      <a:cubicBezTo>
                        <a:pt x="220" y="120"/>
                        <a:pt x="187" y="124"/>
                        <a:pt x="203" y="141"/>
                      </a:cubicBezTo>
                      <a:cubicBezTo>
                        <a:pt x="220" y="160"/>
                        <a:pt x="214" y="177"/>
                        <a:pt x="191" y="188"/>
                      </a:cubicBezTo>
                      <a:cubicBezTo>
                        <a:pt x="188" y="190"/>
                        <a:pt x="186" y="188"/>
                        <a:pt x="187" y="187"/>
                      </a:cubicBezTo>
                      <a:cubicBezTo>
                        <a:pt x="191" y="171"/>
                        <a:pt x="162" y="170"/>
                        <a:pt x="170" y="152"/>
                      </a:cubicBezTo>
                      <a:cubicBezTo>
                        <a:pt x="171" y="151"/>
                        <a:pt x="172" y="149"/>
                        <a:pt x="168" y="147"/>
                      </a:cubicBezTo>
                      <a:cubicBezTo>
                        <a:pt x="127" y="133"/>
                        <a:pt x="95" y="108"/>
                        <a:pt x="75" y="70"/>
                      </a:cubicBezTo>
                      <a:cubicBezTo>
                        <a:pt x="72" y="65"/>
                        <a:pt x="69" y="60"/>
                        <a:pt x="64" y="59"/>
                      </a:cubicBezTo>
                      <a:cubicBezTo>
                        <a:pt x="54" y="57"/>
                        <a:pt x="50" y="49"/>
                        <a:pt x="44" y="42"/>
                      </a:cubicBezTo>
                      <a:cubicBezTo>
                        <a:pt x="32" y="30"/>
                        <a:pt x="21" y="15"/>
                        <a:pt x="0" y="21"/>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49" name="9Slide.vn 94">
                  <a:extLst>
                    <a:ext uri="{FF2B5EF4-FFF2-40B4-BE49-F238E27FC236}">
                      <a16:creationId xmlns:a16="http://schemas.microsoft.com/office/drawing/2014/main" xmlns="" id="{782B477C-CE12-5E76-9683-BD843F791958}"/>
                    </a:ext>
                  </a:extLst>
                </p:cNvPr>
                <p:cNvSpPr>
                  <a:spLocks/>
                </p:cNvSpPr>
                <p:nvPr>
                  <p:custDataLst>
                    <p:tags r:id="rId133"/>
                  </p:custDataLst>
                </p:nvPr>
              </p:nvSpPr>
              <p:spPr bwMode="auto">
                <a:xfrm>
                  <a:off x="6109759" y="5578324"/>
                  <a:ext cx="360635" cy="156420"/>
                </a:xfrm>
                <a:custGeom>
                  <a:avLst/>
                  <a:gdLst>
                    <a:gd name="T0" fmla="*/ 99 w 336"/>
                    <a:gd name="T1" fmla="*/ 25 h 146"/>
                    <a:gd name="T2" fmla="*/ 106 w 336"/>
                    <a:gd name="T3" fmla="*/ 9 h 146"/>
                    <a:gd name="T4" fmla="*/ 137 w 336"/>
                    <a:gd name="T5" fmla="*/ 6 h 146"/>
                    <a:gd name="T6" fmla="*/ 184 w 336"/>
                    <a:gd name="T7" fmla="*/ 33 h 146"/>
                    <a:gd name="T8" fmla="*/ 207 w 336"/>
                    <a:gd name="T9" fmla="*/ 46 h 146"/>
                    <a:gd name="T10" fmla="*/ 200 w 336"/>
                    <a:gd name="T11" fmla="*/ 65 h 146"/>
                    <a:gd name="T12" fmla="*/ 229 w 336"/>
                    <a:gd name="T13" fmla="*/ 68 h 146"/>
                    <a:gd name="T14" fmla="*/ 249 w 336"/>
                    <a:gd name="T15" fmla="*/ 66 h 146"/>
                    <a:gd name="T16" fmla="*/ 259 w 336"/>
                    <a:gd name="T17" fmla="*/ 68 h 146"/>
                    <a:gd name="T18" fmla="*/ 291 w 336"/>
                    <a:gd name="T19" fmla="*/ 60 h 146"/>
                    <a:gd name="T20" fmla="*/ 307 w 336"/>
                    <a:gd name="T21" fmla="*/ 57 h 146"/>
                    <a:gd name="T22" fmla="*/ 319 w 336"/>
                    <a:gd name="T23" fmla="*/ 54 h 146"/>
                    <a:gd name="T24" fmla="*/ 326 w 336"/>
                    <a:gd name="T25" fmla="*/ 67 h 146"/>
                    <a:gd name="T26" fmla="*/ 325 w 336"/>
                    <a:gd name="T27" fmla="*/ 120 h 146"/>
                    <a:gd name="T28" fmla="*/ 330 w 336"/>
                    <a:gd name="T29" fmla="*/ 135 h 146"/>
                    <a:gd name="T30" fmla="*/ 332 w 336"/>
                    <a:gd name="T31" fmla="*/ 144 h 146"/>
                    <a:gd name="T32" fmla="*/ 323 w 336"/>
                    <a:gd name="T33" fmla="*/ 141 h 146"/>
                    <a:gd name="T34" fmla="*/ 274 w 336"/>
                    <a:gd name="T35" fmla="*/ 116 h 146"/>
                    <a:gd name="T36" fmla="*/ 257 w 336"/>
                    <a:gd name="T37" fmla="*/ 103 h 146"/>
                    <a:gd name="T38" fmla="*/ 237 w 336"/>
                    <a:gd name="T39" fmla="*/ 104 h 146"/>
                    <a:gd name="T40" fmla="*/ 210 w 336"/>
                    <a:gd name="T41" fmla="*/ 92 h 146"/>
                    <a:gd name="T42" fmla="*/ 188 w 336"/>
                    <a:gd name="T43" fmla="*/ 86 h 146"/>
                    <a:gd name="T44" fmla="*/ 120 w 336"/>
                    <a:gd name="T45" fmla="*/ 101 h 146"/>
                    <a:gd name="T46" fmla="*/ 68 w 336"/>
                    <a:gd name="T47" fmla="*/ 96 h 146"/>
                    <a:gd name="T48" fmla="*/ 38 w 336"/>
                    <a:gd name="T49" fmla="*/ 100 h 146"/>
                    <a:gd name="T50" fmla="*/ 0 w 336"/>
                    <a:gd name="T51" fmla="*/ 96 h 146"/>
                    <a:gd name="T52" fmla="*/ 8 w 336"/>
                    <a:gd name="T53" fmla="*/ 72 h 146"/>
                    <a:gd name="T54" fmla="*/ 43 w 336"/>
                    <a:gd name="T55" fmla="*/ 33 h 146"/>
                    <a:gd name="T56" fmla="*/ 79 w 336"/>
                    <a:gd name="T57" fmla="*/ 29 h 146"/>
                    <a:gd name="T58" fmla="*/ 99 w 336"/>
                    <a:gd name="T59" fmla="*/ 2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6" h="146">
                      <a:moveTo>
                        <a:pt x="99" y="25"/>
                      </a:moveTo>
                      <a:cubicBezTo>
                        <a:pt x="95" y="16"/>
                        <a:pt x="90" y="8"/>
                        <a:pt x="106" y="9"/>
                      </a:cubicBezTo>
                      <a:cubicBezTo>
                        <a:pt x="116" y="9"/>
                        <a:pt x="126" y="8"/>
                        <a:pt x="137" y="6"/>
                      </a:cubicBezTo>
                      <a:cubicBezTo>
                        <a:pt x="159" y="0"/>
                        <a:pt x="172" y="18"/>
                        <a:pt x="184" y="33"/>
                      </a:cubicBezTo>
                      <a:cubicBezTo>
                        <a:pt x="190" y="41"/>
                        <a:pt x="198" y="44"/>
                        <a:pt x="207" y="46"/>
                      </a:cubicBezTo>
                      <a:cubicBezTo>
                        <a:pt x="208" y="55"/>
                        <a:pt x="187" y="56"/>
                        <a:pt x="200" y="65"/>
                      </a:cubicBezTo>
                      <a:cubicBezTo>
                        <a:pt x="207" y="71"/>
                        <a:pt x="222" y="75"/>
                        <a:pt x="229" y="68"/>
                      </a:cubicBezTo>
                      <a:cubicBezTo>
                        <a:pt x="237" y="59"/>
                        <a:pt x="245" y="64"/>
                        <a:pt x="249" y="66"/>
                      </a:cubicBezTo>
                      <a:cubicBezTo>
                        <a:pt x="253" y="70"/>
                        <a:pt x="253" y="73"/>
                        <a:pt x="259" y="68"/>
                      </a:cubicBezTo>
                      <a:cubicBezTo>
                        <a:pt x="268" y="61"/>
                        <a:pt x="276" y="47"/>
                        <a:pt x="291" y="60"/>
                      </a:cubicBezTo>
                      <a:cubicBezTo>
                        <a:pt x="293" y="62"/>
                        <a:pt x="301" y="58"/>
                        <a:pt x="307" y="57"/>
                      </a:cubicBezTo>
                      <a:cubicBezTo>
                        <a:pt x="311" y="57"/>
                        <a:pt x="315" y="55"/>
                        <a:pt x="319" y="54"/>
                      </a:cubicBezTo>
                      <a:cubicBezTo>
                        <a:pt x="330" y="54"/>
                        <a:pt x="327" y="65"/>
                        <a:pt x="326" y="67"/>
                      </a:cubicBezTo>
                      <a:cubicBezTo>
                        <a:pt x="323" y="85"/>
                        <a:pt x="332" y="104"/>
                        <a:pt x="325" y="120"/>
                      </a:cubicBezTo>
                      <a:cubicBezTo>
                        <a:pt x="321" y="129"/>
                        <a:pt x="330" y="130"/>
                        <a:pt x="330" y="135"/>
                      </a:cubicBezTo>
                      <a:cubicBezTo>
                        <a:pt x="331" y="138"/>
                        <a:pt x="336" y="142"/>
                        <a:pt x="332" y="144"/>
                      </a:cubicBezTo>
                      <a:cubicBezTo>
                        <a:pt x="329" y="146"/>
                        <a:pt x="326" y="144"/>
                        <a:pt x="323" y="141"/>
                      </a:cubicBezTo>
                      <a:cubicBezTo>
                        <a:pt x="309" y="128"/>
                        <a:pt x="295" y="116"/>
                        <a:pt x="274" y="116"/>
                      </a:cubicBezTo>
                      <a:cubicBezTo>
                        <a:pt x="268" y="116"/>
                        <a:pt x="257" y="114"/>
                        <a:pt x="257" y="103"/>
                      </a:cubicBezTo>
                      <a:cubicBezTo>
                        <a:pt x="250" y="113"/>
                        <a:pt x="243" y="104"/>
                        <a:pt x="237" y="104"/>
                      </a:cubicBezTo>
                      <a:cubicBezTo>
                        <a:pt x="224" y="105"/>
                        <a:pt x="218" y="96"/>
                        <a:pt x="210" y="92"/>
                      </a:cubicBezTo>
                      <a:cubicBezTo>
                        <a:pt x="202" y="88"/>
                        <a:pt x="194" y="83"/>
                        <a:pt x="188" y="86"/>
                      </a:cubicBezTo>
                      <a:cubicBezTo>
                        <a:pt x="166" y="95"/>
                        <a:pt x="141" y="89"/>
                        <a:pt x="120" y="101"/>
                      </a:cubicBezTo>
                      <a:cubicBezTo>
                        <a:pt x="102" y="110"/>
                        <a:pt x="85" y="101"/>
                        <a:pt x="68" y="96"/>
                      </a:cubicBezTo>
                      <a:cubicBezTo>
                        <a:pt x="57" y="92"/>
                        <a:pt x="47" y="90"/>
                        <a:pt x="38" y="100"/>
                      </a:cubicBezTo>
                      <a:cubicBezTo>
                        <a:pt x="24" y="116"/>
                        <a:pt x="13" y="96"/>
                        <a:pt x="0" y="96"/>
                      </a:cubicBezTo>
                      <a:cubicBezTo>
                        <a:pt x="1" y="88"/>
                        <a:pt x="1" y="81"/>
                        <a:pt x="8" y="72"/>
                      </a:cubicBezTo>
                      <a:cubicBezTo>
                        <a:pt x="19" y="58"/>
                        <a:pt x="29" y="44"/>
                        <a:pt x="43" y="33"/>
                      </a:cubicBezTo>
                      <a:cubicBezTo>
                        <a:pt x="51" y="26"/>
                        <a:pt x="63" y="24"/>
                        <a:pt x="79" y="29"/>
                      </a:cubicBezTo>
                      <a:cubicBezTo>
                        <a:pt x="86" y="29"/>
                        <a:pt x="94" y="34"/>
                        <a:pt x="99" y="25"/>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50" name="9Slide.vn 95">
                  <a:extLst>
                    <a:ext uri="{FF2B5EF4-FFF2-40B4-BE49-F238E27FC236}">
                      <a16:creationId xmlns:a16="http://schemas.microsoft.com/office/drawing/2014/main" xmlns="" id="{F881729E-8616-6221-5B98-8C64E1658324}"/>
                    </a:ext>
                  </a:extLst>
                </p:cNvPr>
                <p:cNvSpPr>
                  <a:spLocks/>
                </p:cNvSpPr>
                <p:nvPr>
                  <p:custDataLst>
                    <p:tags r:id="rId134"/>
                  </p:custDataLst>
                </p:nvPr>
              </p:nvSpPr>
              <p:spPr bwMode="auto">
                <a:xfrm>
                  <a:off x="5922924" y="5812954"/>
                  <a:ext cx="205663" cy="149179"/>
                </a:xfrm>
                <a:custGeom>
                  <a:avLst/>
                  <a:gdLst>
                    <a:gd name="T0" fmla="*/ 0 w 191"/>
                    <a:gd name="T1" fmla="*/ 105 h 139"/>
                    <a:gd name="T2" fmla="*/ 18 w 191"/>
                    <a:gd name="T3" fmla="*/ 89 h 139"/>
                    <a:gd name="T4" fmla="*/ 32 w 191"/>
                    <a:gd name="T5" fmla="*/ 80 h 139"/>
                    <a:gd name="T6" fmla="*/ 71 w 191"/>
                    <a:gd name="T7" fmla="*/ 41 h 139"/>
                    <a:gd name="T8" fmla="*/ 75 w 191"/>
                    <a:gd name="T9" fmla="*/ 22 h 139"/>
                    <a:gd name="T10" fmla="*/ 99 w 191"/>
                    <a:gd name="T11" fmla="*/ 9 h 139"/>
                    <a:gd name="T12" fmla="*/ 137 w 191"/>
                    <a:gd name="T13" fmla="*/ 9 h 139"/>
                    <a:gd name="T14" fmla="*/ 149 w 191"/>
                    <a:gd name="T15" fmla="*/ 8 h 139"/>
                    <a:gd name="T16" fmla="*/ 172 w 191"/>
                    <a:gd name="T17" fmla="*/ 8 h 139"/>
                    <a:gd name="T18" fmla="*/ 183 w 191"/>
                    <a:gd name="T19" fmla="*/ 6 h 139"/>
                    <a:gd name="T20" fmla="*/ 189 w 191"/>
                    <a:gd name="T21" fmla="*/ 21 h 139"/>
                    <a:gd name="T22" fmla="*/ 176 w 191"/>
                    <a:gd name="T23" fmla="*/ 72 h 139"/>
                    <a:gd name="T24" fmla="*/ 168 w 191"/>
                    <a:gd name="T25" fmla="*/ 84 h 139"/>
                    <a:gd name="T26" fmla="*/ 60 w 191"/>
                    <a:gd name="T27" fmla="*/ 137 h 139"/>
                    <a:gd name="T28" fmla="*/ 16 w 191"/>
                    <a:gd name="T29" fmla="*/ 136 h 139"/>
                    <a:gd name="T30" fmla="*/ 22 w 191"/>
                    <a:gd name="T31" fmla="*/ 112 h 139"/>
                    <a:gd name="T32" fmla="*/ 0 w 191"/>
                    <a:gd name="T33" fmla="*/ 105 h 139"/>
                    <a:gd name="T34" fmla="*/ 0 w 191"/>
                    <a:gd name="T35" fmla="*/ 10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1" h="139">
                      <a:moveTo>
                        <a:pt x="0" y="105"/>
                      </a:moveTo>
                      <a:cubicBezTo>
                        <a:pt x="5" y="98"/>
                        <a:pt x="9" y="93"/>
                        <a:pt x="18" y="89"/>
                      </a:cubicBezTo>
                      <a:cubicBezTo>
                        <a:pt x="23" y="88"/>
                        <a:pt x="30" y="86"/>
                        <a:pt x="32" y="80"/>
                      </a:cubicBezTo>
                      <a:cubicBezTo>
                        <a:pt x="39" y="60"/>
                        <a:pt x="55" y="51"/>
                        <a:pt x="71" y="41"/>
                      </a:cubicBezTo>
                      <a:cubicBezTo>
                        <a:pt x="80" y="37"/>
                        <a:pt x="74" y="29"/>
                        <a:pt x="75" y="22"/>
                      </a:cubicBezTo>
                      <a:cubicBezTo>
                        <a:pt x="78" y="4"/>
                        <a:pt x="83" y="3"/>
                        <a:pt x="99" y="9"/>
                      </a:cubicBezTo>
                      <a:cubicBezTo>
                        <a:pt x="110" y="13"/>
                        <a:pt x="125" y="19"/>
                        <a:pt x="137" y="9"/>
                      </a:cubicBezTo>
                      <a:cubicBezTo>
                        <a:pt x="142" y="5"/>
                        <a:pt x="145" y="6"/>
                        <a:pt x="149" y="8"/>
                      </a:cubicBezTo>
                      <a:cubicBezTo>
                        <a:pt x="157" y="12"/>
                        <a:pt x="165" y="11"/>
                        <a:pt x="172" y="8"/>
                      </a:cubicBezTo>
                      <a:cubicBezTo>
                        <a:pt x="176" y="7"/>
                        <a:pt x="177" y="0"/>
                        <a:pt x="183" y="6"/>
                      </a:cubicBezTo>
                      <a:cubicBezTo>
                        <a:pt x="188" y="10"/>
                        <a:pt x="191" y="15"/>
                        <a:pt x="189" y="21"/>
                      </a:cubicBezTo>
                      <a:cubicBezTo>
                        <a:pt x="183" y="38"/>
                        <a:pt x="178" y="54"/>
                        <a:pt x="176" y="72"/>
                      </a:cubicBezTo>
                      <a:cubicBezTo>
                        <a:pt x="176" y="76"/>
                        <a:pt x="172" y="82"/>
                        <a:pt x="168" y="84"/>
                      </a:cubicBezTo>
                      <a:cubicBezTo>
                        <a:pt x="133" y="105"/>
                        <a:pt x="101" y="130"/>
                        <a:pt x="60" y="137"/>
                      </a:cubicBezTo>
                      <a:cubicBezTo>
                        <a:pt x="46" y="139"/>
                        <a:pt x="34" y="128"/>
                        <a:pt x="16" y="136"/>
                      </a:cubicBezTo>
                      <a:cubicBezTo>
                        <a:pt x="21" y="126"/>
                        <a:pt x="30" y="121"/>
                        <a:pt x="22" y="112"/>
                      </a:cubicBezTo>
                      <a:cubicBezTo>
                        <a:pt x="15" y="105"/>
                        <a:pt x="7" y="107"/>
                        <a:pt x="0" y="105"/>
                      </a:cubicBezTo>
                      <a:cubicBezTo>
                        <a:pt x="0" y="105"/>
                        <a:pt x="0" y="105"/>
                        <a:pt x="0" y="105"/>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51" name="9Slide.vn 96">
                  <a:extLst>
                    <a:ext uri="{FF2B5EF4-FFF2-40B4-BE49-F238E27FC236}">
                      <a16:creationId xmlns:a16="http://schemas.microsoft.com/office/drawing/2014/main" xmlns="" id="{B77B4805-A855-8BF9-B11F-DC0E632C6311}"/>
                    </a:ext>
                  </a:extLst>
                </p:cNvPr>
                <p:cNvSpPr>
                  <a:spLocks/>
                </p:cNvSpPr>
                <p:nvPr>
                  <p:custDataLst>
                    <p:tags r:id="rId135"/>
                  </p:custDataLst>
                </p:nvPr>
              </p:nvSpPr>
              <p:spPr bwMode="auto">
                <a:xfrm>
                  <a:off x="6059068" y="5678260"/>
                  <a:ext cx="217250" cy="165110"/>
                </a:xfrm>
                <a:custGeom>
                  <a:avLst/>
                  <a:gdLst>
                    <a:gd name="T0" fmla="*/ 18 w 203"/>
                    <a:gd name="T1" fmla="*/ 47 h 154"/>
                    <a:gd name="T2" fmla="*/ 66 w 203"/>
                    <a:gd name="T3" fmla="*/ 59 h 154"/>
                    <a:gd name="T4" fmla="*/ 85 w 203"/>
                    <a:gd name="T5" fmla="*/ 39 h 154"/>
                    <a:gd name="T6" fmla="*/ 70 w 203"/>
                    <a:gd name="T7" fmla="*/ 26 h 154"/>
                    <a:gd name="T8" fmla="*/ 91 w 203"/>
                    <a:gd name="T9" fmla="*/ 11 h 154"/>
                    <a:gd name="T10" fmla="*/ 115 w 203"/>
                    <a:gd name="T11" fmla="*/ 20 h 154"/>
                    <a:gd name="T12" fmla="*/ 132 w 203"/>
                    <a:gd name="T13" fmla="*/ 31 h 154"/>
                    <a:gd name="T14" fmla="*/ 164 w 203"/>
                    <a:gd name="T15" fmla="*/ 53 h 154"/>
                    <a:gd name="T16" fmla="*/ 185 w 203"/>
                    <a:gd name="T17" fmla="*/ 67 h 154"/>
                    <a:gd name="T18" fmla="*/ 203 w 203"/>
                    <a:gd name="T19" fmla="*/ 89 h 154"/>
                    <a:gd name="T20" fmla="*/ 175 w 203"/>
                    <a:gd name="T21" fmla="*/ 104 h 154"/>
                    <a:gd name="T22" fmla="*/ 154 w 203"/>
                    <a:gd name="T23" fmla="*/ 120 h 154"/>
                    <a:gd name="T24" fmla="*/ 127 w 203"/>
                    <a:gd name="T25" fmla="*/ 134 h 154"/>
                    <a:gd name="T26" fmla="*/ 115 w 203"/>
                    <a:gd name="T27" fmla="*/ 142 h 154"/>
                    <a:gd name="T28" fmla="*/ 90 w 203"/>
                    <a:gd name="T29" fmla="*/ 148 h 154"/>
                    <a:gd name="T30" fmla="*/ 46 w 203"/>
                    <a:gd name="T31" fmla="*/ 106 h 154"/>
                    <a:gd name="T32" fmla="*/ 15 w 203"/>
                    <a:gd name="T33" fmla="*/ 78 h 154"/>
                    <a:gd name="T34" fmla="*/ 19 w 203"/>
                    <a:gd name="T35" fmla="*/ 48 h 154"/>
                    <a:gd name="T36" fmla="*/ 18 w 203"/>
                    <a:gd name="T37" fmla="*/ 4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3" h="154">
                      <a:moveTo>
                        <a:pt x="18" y="47"/>
                      </a:moveTo>
                      <a:cubicBezTo>
                        <a:pt x="32" y="60"/>
                        <a:pt x="44" y="75"/>
                        <a:pt x="66" y="59"/>
                      </a:cubicBezTo>
                      <a:cubicBezTo>
                        <a:pt x="75" y="54"/>
                        <a:pt x="86" y="58"/>
                        <a:pt x="85" y="39"/>
                      </a:cubicBezTo>
                      <a:cubicBezTo>
                        <a:pt x="83" y="26"/>
                        <a:pt x="77" y="29"/>
                        <a:pt x="70" y="26"/>
                      </a:cubicBezTo>
                      <a:cubicBezTo>
                        <a:pt x="75" y="18"/>
                        <a:pt x="85" y="17"/>
                        <a:pt x="91" y="11"/>
                      </a:cubicBezTo>
                      <a:cubicBezTo>
                        <a:pt x="103" y="0"/>
                        <a:pt x="113" y="4"/>
                        <a:pt x="115" y="20"/>
                      </a:cubicBezTo>
                      <a:cubicBezTo>
                        <a:pt x="116" y="33"/>
                        <a:pt x="127" y="31"/>
                        <a:pt x="132" y="31"/>
                      </a:cubicBezTo>
                      <a:cubicBezTo>
                        <a:pt x="148" y="32"/>
                        <a:pt x="159" y="36"/>
                        <a:pt x="164" y="53"/>
                      </a:cubicBezTo>
                      <a:cubicBezTo>
                        <a:pt x="166" y="60"/>
                        <a:pt x="177" y="65"/>
                        <a:pt x="185" y="67"/>
                      </a:cubicBezTo>
                      <a:cubicBezTo>
                        <a:pt x="196" y="71"/>
                        <a:pt x="197" y="82"/>
                        <a:pt x="203" y="89"/>
                      </a:cubicBezTo>
                      <a:cubicBezTo>
                        <a:pt x="192" y="92"/>
                        <a:pt x="190" y="108"/>
                        <a:pt x="175" y="104"/>
                      </a:cubicBezTo>
                      <a:cubicBezTo>
                        <a:pt x="164" y="102"/>
                        <a:pt x="155" y="104"/>
                        <a:pt x="154" y="120"/>
                      </a:cubicBezTo>
                      <a:cubicBezTo>
                        <a:pt x="154" y="136"/>
                        <a:pt x="136" y="129"/>
                        <a:pt x="127" y="134"/>
                      </a:cubicBezTo>
                      <a:cubicBezTo>
                        <a:pt x="123" y="136"/>
                        <a:pt x="118" y="134"/>
                        <a:pt x="115" y="142"/>
                      </a:cubicBezTo>
                      <a:cubicBezTo>
                        <a:pt x="110" y="153"/>
                        <a:pt x="99" y="154"/>
                        <a:pt x="90" y="148"/>
                      </a:cubicBezTo>
                      <a:cubicBezTo>
                        <a:pt x="74" y="135"/>
                        <a:pt x="55" y="126"/>
                        <a:pt x="46" y="106"/>
                      </a:cubicBezTo>
                      <a:cubicBezTo>
                        <a:pt x="40" y="93"/>
                        <a:pt x="25" y="87"/>
                        <a:pt x="15" y="78"/>
                      </a:cubicBezTo>
                      <a:cubicBezTo>
                        <a:pt x="0" y="65"/>
                        <a:pt x="0" y="60"/>
                        <a:pt x="19" y="48"/>
                      </a:cubicBezTo>
                      <a:cubicBezTo>
                        <a:pt x="19" y="48"/>
                        <a:pt x="18" y="47"/>
                        <a:pt x="18" y="47"/>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52" name="9Slide.vn 97">
                  <a:extLst>
                    <a:ext uri="{FF2B5EF4-FFF2-40B4-BE49-F238E27FC236}">
                      <a16:creationId xmlns:a16="http://schemas.microsoft.com/office/drawing/2014/main" xmlns="" id="{F85A1DE9-6D40-BB60-B5B6-FE031741E68E}"/>
                    </a:ext>
                  </a:extLst>
                </p:cNvPr>
                <p:cNvSpPr>
                  <a:spLocks/>
                </p:cNvSpPr>
                <p:nvPr>
                  <p:custDataLst>
                    <p:tags r:id="rId136"/>
                  </p:custDataLst>
                </p:nvPr>
              </p:nvSpPr>
              <p:spPr bwMode="auto">
                <a:xfrm>
                  <a:off x="5883819" y="5679708"/>
                  <a:ext cx="218699" cy="152075"/>
                </a:xfrm>
                <a:custGeom>
                  <a:avLst/>
                  <a:gdLst>
                    <a:gd name="T0" fmla="*/ 198 w 204"/>
                    <a:gd name="T1" fmla="*/ 118 h 142"/>
                    <a:gd name="T2" fmla="*/ 184 w 204"/>
                    <a:gd name="T3" fmla="*/ 122 h 142"/>
                    <a:gd name="T4" fmla="*/ 177 w 204"/>
                    <a:gd name="T5" fmla="*/ 122 h 142"/>
                    <a:gd name="T6" fmla="*/ 130 w 204"/>
                    <a:gd name="T7" fmla="*/ 120 h 142"/>
                    <a:gd name="T8" fmla="*/ 122 w 204"/>
                    <a:gd name="T9" fmla="*/ 117 h 142"/>
                    <a:gd name="T10" fmla="*/ 109 w 204"/>
                    <a:gd name="T11" fmla="*/ 128 h 142"/>
                    <a:gd name="T12" fmla="*/ 102 w 204"/>
                    <a:gd name="T13" fmla="*/ 142 h 142"/>
                    <a:gd name="T14" fmla="*/ 102 w 204"/>
                    <a:gd name="T15" fmla="*/ 142 h 142"/>
                    <a:gd name="T16" fmla="*/ 78 w 204"/>
                    <a:gd name="T17" fmla="*/ 118 h 142"/>
                    <a:gd name="T18" fmla="*/ 78 w 204"/>
                    <a:gd name="T19" fmla="*/ 118 h 142"/>
                    <a:gd name="T20" fmla="*/ 40 w 204"/>
                    <a:gd name="T21" fmla="*/ 69 h 142"/>
                    <a:gd name="T22" fmla="*/ 20 w 204"/>
                    <a:gd name="T23" fmla="*/ 58 h 142"/>
                    <a:gd name="T24" fmla="*/ 2 w 204"/>
                    <a:gd name="T25" fmla="*/ 43 h 142"/>
                    <a:gd name="T26" fmla="*/ 6 w 204"/>
                    <a:gd name="T27" fmla="*/ 33 h 142"/>
                    <a:gd name="T28" fmla="*/ 11 w 204"/>
                    <a:gd name="T29" fmla="*/ 36 h 142"/>
                    <a:gd name="T30" fmla="*/ 16 w 204"/>
                    <a:gd name="T31" fmla="*/ 34 h 142"/>
                    <a:gd name="T32" fmla="*/ 28 w 204"/>
                    <a:gd name="T33" fmla="*/ 30 h 142"/>
                    <a:gd name="T34" fmla="*/ 86 w 204"/>
                    <a:gd name="T35" fmla="*/ 8 h 142"/>
                    <a:gd name="T36" fmla="*/ 103 w 204"/>
                    <a:gd name="T37" fmla="*/ 9 h 142"/>
                    <a:gd name="T38" fmla="*/ 131 w 204"/>
                    <a:gd name="T39" fmla="*/ 42 h 142"/>
                    <a:gd name="T40" fmla="*/ 200 w 204"/>
                    <a:gd name="T41" fmla="*/ 103 h 142"/>
                    <a:gd name="T42" fmla="*/ 202 w 204"/>
                    <a:gd name="T43" fmla="*/ 110 h 142"/>
                    <a:gd name="T44" fmla="*/ 198 w 204"/>
                    <a:gd name="T45" fmla="*/ 1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4" h="142">
                      <a:moveTo>
                        <a:pt x="198" y="118"/>
                      </a:moveTo>
                      <a:cubicBezTo>
                        <a:pt x="193" y="119"/>
                        <a:pt x="192" y="133"/>
                        <a:pt x="184" y="122"/>
                      </a:cubicBezTo>
                      <a:cubicBezTo>
                        <a:pt x="182" y="120"/>
                        <a:pt x="181" y="120"/>
                        <a:pt x="177" y="122"/>
                      </a:cubicBezTo>
                      <a:cubicBezTo>
                        <a:pt x="162" y="131"/>
                        <a:pt x="145" y="135"/>
                        <a:pt x="130" y="120"/>
                      </a:cubicBezTo>
                      <a:cubicBezTo>
                        <a:pt x="127" y="118"/>
                        <a:pt x="123" y="111"/>
                        <a:pt x="122" y="117"/>
                      </a:cubicBezTo>
                      <a:cubicBezTo>
                        <a:pt x="120" y="126"/>
                        <a:pt x="105" y="115"/>
                        <a:pt x="109" y="128"/>
                      </a:cubicBezTo>
                      <a:cubicBezTo>
                        <a:pt x="111" y="133"/>
                        <a:pt x="108" y="139"/>
                        <a:pt x="102" y="142"/>
                      </a:cubicBezTo>
                      <a:cubicBezTo>
                        <a:pt x="102" y="142"/>
                        <a:pt x="102" y="142"/>
                        <a:pt x="102" y="142"/>
                      </a:cubicBezTo>
                      <a:cubicBezTo>
                        <a:pt x="96" y="133"/>
                        <a:pt x="87" y="124"/>
                        <a:pt x="78" y="118"/>
                      </a:cubicBezTo>
                      <a:cubicBezTo>
                        <a:pt x="78" y="118"/>
                        <a:pt x="78" y="118"/>
                        <a:pt x="78" y="118"/>
                      </a:cubicBezTo>
                      <a:cubicBezTo>
                        <a:pt x="65" y="102"/>
                        <a:pt x="51" y="87"/>
                        <a:pt x="40" y="69"/>
                      </a:cubicBezTo>
                      <a:cubicBezTo>
                        <a:pt x="34" y="60"/>
                        <a:pt x="29" y="58"/>
                        <a:pt x="20" y="58"/>
                      </a:cubicBezTo>
                      <a:cubicBezTo>
                        <a:pt x="11" y="58"/>
                        <a:pt x="7" y="49"/>
                        <a:pt x="2" y="43"/>
                      </a:cubicBezTo>
                      <a:cubicBezTo>
                        <a:pt x="0" y="40"/>
                        <a:pt x="1" y="35"/>
                        <a:pt x="6" y="33"/>
                      </a:cubicBezTo>
                      <a:cubicBezTo>
                        <a:pt x="12" y="28"/>
                        <a:pt x="9" y="36"/>
                        <a:pt x="11" y="36"/>
                      </a:cubicBezTo>
                      <a:cubicBezTo>
                        <a:pt x="14" y="38"/>
                        <a:pt x="16" y="40"/>
                        <a:pt x="16" y="34"/>
                      </a:cubicBezTo>
                      <a:cubicBezTo>
                        <a:pt x="17" y="28"/>
                        <a:pt x="18" y="28"/>
                        <a:pt x="28" y="30"/>
                      </a:cubicBezTo>
                      <a:cubicBezTo>
                        <a:pt x="52" y="35"/>
                        <a:pt x="70" y="24"/>
                        <a:pt x="86" y="8"/>
                      </a:cubicBezTo>
                      <a:cubicBezTo>
                        <a:pt x="94" y="0"/>
                        <a:pt x="97" y="3"/>
                        <a:pt x="103" y="9"/>
                      </a:cubicBezTo>
                      <a:cubicBezTo>
                        <a:pt x="113" y="20"/>
                        <a:pt x="124" y="29"/>
                        <a:pt x="131" y="42"/>
                      </a:cubicBezTo>
                      <a:cubicBezTo>
                        <a:pt x="147" y="69"/>
                        <a:pt x="178" y="81"/>
                        <a:pt x="200" y="103"/>
                      </a:cubicBezTo>
                      <a:cubicBezTo>
                        <a:pt x="201" y="104"/>
                        <a:pt x="201" y="107"/>
                        <a:pt x="202" y="110"/>
                      </a:cubicBezTo>
                      <a:cubicBezTo>
                        <a:pt x="204" y="114"/>
                        <a:pt x="202" y="117"/>
                        <a:pt x="198" y="118"/>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53" name="9Slide.vn 98">
                  <a:extLst>
                    <a:ext uri="{FF2B5EF4-FFF2-40B4-BE49-F238E27FC236}">
                      <a16:creationId xmlns:a16="http://schemas.microsoft.com/office/drawing/2014/main" xmlns="" id="{8E0DEDB7-0BB9-FB2A-A921-C3B972FC5A0F}"/>
                    </a:ext>
                  </a:extLst>
                </p:cNvPr>
                <p:cNvSpPr>
                  <a:spLocks/>
                </p:cNvSpPr>
                <p:nvPr>
                  <p:custDataLst>
                    <p:tags r:id="rId137"/>
                  </p:custDataLst>
                </p:nvPr>
              </p:nvSpPr>
              <p:spPr bwMode="auto">
                <a:xfrm>
                  <a:off x="5808506" y="5671018"/>
                  <a:ext cx="27519" cy="20277"/>
                </a:xfrm>
                <a:custGeom>
                  <a:avLst/>
                  <a:gdLst>
                    <a:gd name="T0" fmla="*/ 0 w 26"/>
                    <a:gd name="T1" fmla="*/ 6 h 18"/>
                    <a:gd name="T2" fmla="*/ 12 w 26"/>
                    <a:gd name="T3" fmla="*/ 4 h 18"/>
                    <a:gd name="T4" fmla="*/ 25 w 26"/>
                    <a:gd name="T5" fmla="*/ 8 h 18"/>
                    <a:gd name="T6" fmla="*/ 16 w 26"/>
                    <a:gd name="T7" fmla="*/ 18 h 18"/>
                    <a:gd name="T8" fmla="*/ 0 w 26"/>
                    <a:gd name="T9" fmla="*/ 6 h 18"/>
                  </a:gdLst>
                  <a:ahLst/>
                  <a:cxnLst>
                    <a:cxn ang="0">
                      <a:pos x="T0" y="T1"/>
                    </a:cxn>
                    <a:cxn ang="0">
                      <a:pos x="T2" y="T3"/>
                    </a:cxn>
                    <a:cxn ang="0">
                      <a:pos x="T4" y="T5"/>
                    </a:cxn>
                    <a:cxn ang="0">
                      <a:pos x="T6" y="T7"/>
                    </a:cxn>
                    <a:cxn ang="0">
                      <a:pos x="T8" y="T9"/>
                    </a:cxn>
                  </a:cxnLst>
                  <a:rect l="0" t="0" r="r" b="b"/>
                  <a:pathLst>
                    <a:path w="26" h="18">
                      <a:moveTo>
                        <a:pt x="0" y="6"/>
                      </a:moveTo>
                      <a:cubicBezTo>
                        <a:pt x="4" y="5"/>
                        <a:pt x="8" y="1"/>
                        <a:pt x="12" y="4"/>
                      </a:cubicBezTo>
                      <a:cubicBezTo>
                        <a:pt x="16" y="7"/>
                        <a:pt x="24" y="0"/>
                        <a:pt x="25" y="8"/>
                      </a:cubicBezTo>
                      <a:cubicBezTo>
                        <a:pt x="26" y="13"/>
                        <a:pt x="20" y="16"/>
                        <a:pt x="16" y="18"/>
                      </a:cubicBezTo>
                      <a:cubicBezTo>
                        <a:pt x="10" y="14"/>
                        <a:pt x="2" y="14"/>
                        <a:pt x="0" y="6"/>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54" name="9Slide.vn 99">
                  <a:extLst>
                    <a:ext uri="{FF2B5EF4-FFF2-40B4-BE49-F238E27FC236}">
                      <a16:creationId xmlns:a16="http://schemas.microsoft.com/office/drawing/2014/main" xmlns="" id="{05C37E95-DCB7-1637-43D7-ED71B34F3042}"/>
                    </a:ext>
                  </a:extLst>
                </p:cNvPr>
                <p:cNvSpPr>
                  <a:spLocks/>
                </p:cNvSpPr>
                <p:nvPr>
                  <p:custDataLst>
                    <p:tags r:id="rId138"/>
                  </p:custDataLst>
                </p:nvPr>
              </p:nvSpPr>
              <p:spPr bwMode="auto">
                <a:xfrm>
                  <a:off x="6298042" y="5398731"/>
                  <a:ext cx="26070" cy="27519"/>
                </a:xfrm>
                <a:custGeom>
                  <a:avLst/>
                  <a:gdLst>
                    <a:gd name="T0" fmla="*/ 0 w 24"/>
                    <a:gd name="T1" fmla="*/ 12 h 25"/>
                    <a:gd name="T2" fmla="*/ 20 w 24"/>
                    <a:gd name="T3" fmla="*/ 0 h 25"/>
                    <a:gd name="T4" fmla="*/ 24 w 24"/>
                    <a:gd name="T5" fmla="*/ 16 h 25"/>
                    <a:gd name="T6" fmla="*/ 0 w 24"/>
                    <a:gd name="T7" fmla="*/ 12 h 25"/>
                  </a:gdLst>
                  <a:ahLst/>
                  <a:cxnLst>
                    <a:cxn ang="0">
                      <a:pos x="T0" y="T1"/>
                    </a:cxn>
                    <a:cxn ang="0">
                      <a:pos x="T2" y="T3"/>
                    </a:cxn>
                    <a:cxn ang="0">
                      <a:pos x="T4" y="T5"/>
                    </a:cxn>
                    <a:cxn ang="0">
                      <a:pos x="T6" y="T7"/>
                    </a:cxn>
                  </a:cxnLst>
                  <a:rect l="0" t="0" r="r" b="b"/>
                  <a:pathLst>
                    <a:path w="24" h="25">
                      <a:moveTo>
                        <a:pt x="0" y="12"/>
                      </a:moveTo>
                      <a:cubicBezTo>
                        <a:pt x="7" y="8"/>
                        <a:pt x="14" y="4"/>
                        <a:pt x="20" y="0"/>
                      </a:cubicBezTo>
                      <a:cubicBezTo>
                        <a:pt x="24" y="5"/>
                        <a:pt x="24" y="11"/>
                        <a:pt x="24" y="16"/>
                      </a:cubicBezTo>
                      <a:cubicBezTo>
                        <a:pt x="17" y="12"/>
                        <a:pt x="6" y="25"/>
                        <a:pt x="0" y="12"/>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55" name="9Slide.vn 100">
                  <a:extLst>
                    <a:ext uri="{FF2B5EF4-FFF2-40B4-BE49-F238E27FC236}">
                      <a16:creationId xmlns:a16="http://schemas.microsoft.com/office/drawing/2014/main" xmlns="" id="{F70CED77-6EFC-4DD1-053C-077E775B4F84}"/>
                    </a:ext>
                  </a:extLst>
                </p:cNvPr>
                <p:cNvSpPr>
                  <a:spLocks/>
                </p:cNvSpPr>
                <p:nvPr>
                  <p:custDataLst>
                    <p:tags r:id="rId139"/>
                  </p:custDataLst>
                </p:nvPr>
              </p:nvSpPr>
              <p:spPr bwMode="auto">
                <a:xfrm>
                  <a:off x="6195211" y="5600050"/>
                  <a:ext cx="21725" cy="23173"/>
                </a:xfrm>
                <a:custGeom>
                  <a:avLst/>
                  <a:gdLst>
                    <a:gd name="T0" fmla="*/ 20 w 20"/>
                    <a:gd name="T1" fmla="*/ 4 h 21"/>
                    <a:gd name="T2" fmla="*/ 0 w 20"/>
                    <a:gd name="T3" fmla="*/ 8 h 21"/>
                    <a:gd name="T4" fmla="*/ 20 w 20"/>
                    <a:gd name="T5" fmla="*/ 4 h 21"/>
                  </a:gdLst>
                  <a:ahLst/>
                  <a:cxnLst>
                    <a:cxn ang="0">
                      <a:pos x="T0" y="T1"/>
                    </a:cxn>
                    <a:cxn ang="0">
                      <a:pos x="T2" y="T3"/>
                    </a:cxn>
                    <a:cxn ang="0">
                      <a:pos x="T4" y="T5"/>
                    </a:cxn>
                  </a:cxnLst>
                  <a:rect l="0" t="0" r="r" b="b"/>
                  <a:pathLst>
                    <a:path w="20" h="21">
                      <a:moveTo>
                        <a:pt x="20" y="4"/>
                      </a:moveTo>
                      <a:cubicBezTo>
                        <a:pt x="16" y="21"/>
                        <a:pt x="8" y="14"/>
                        <a:pt x="0" y="8"/>
                      </a:cubicBezTo>
                      <a:cubicBezTo>
                        <a:pt x="5" y="0"/>
                        <a:pt x="13" y="6"/>
                        <a:pt x="20" y="4"/>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56" name="9Slide.vn 101">
                  <a:extLst>
                    <a:ext uri="{FF2B5EF4-FFF2-40B4-BE49-F238E27FC236}">
                      <a16:creationId xmlns:a16="http://schemas.microsoft.com/office/drawing/2014/main" xmlns="" id="{55608341-1668-154C-9B87-1BFCA70D6877}"/>
                    </a:ext>
                  </a:extLst>
                </p:cNvPr>
                <p:cNvSpPr>
                  <a:spLocks/>
                </p:cNvSpPr>
                <p:nvPr>
                  <p:custDataLst>
                    <p:tags r:id="rId140"/>
                  </p:custDataLst>
                </p:nvPr>
              </p:nvSpPr>
              <p:spPr bwMode="auto">
                <a:xfrm>
                  <a:off x="6432738" y="5624671"/>
                  <a:ext cx="20277" cy="28967"/>
                </a:xfrm>
                <a:custGeom>
                  <a:avLst/>
                  <a:gdLst>
                    <a:gd name="T0" fmla="*/ 18 w 18"/>
                    <a:gd name="T1" fmla="*/ 10 h 26"/>
                    <a:gd name="T2" fmla="*/ 6 w 18"/>
                    <a:gd name="T3" fmla="*/ 13 h 26"/>
                    <a:gd name="T4" fmla="*/ 6 w 18"/>
                    <a:gd name="T5" fmla="*/ 3 h 26"/>
                    <a:gd name="T6" fmla="*/ 18 w 18"/>
                    <a:gd name="T7" fmla="*/ 10 h 26"/>
                  </a:gdLst>
                  <a:ahLst/>
                  <a:cxnLst>
                    <a:cxn ang="0">
                      <a:pos x="T0" y="T1"/>
                    </a:cxn>
                    <a:cxn ang="0">
                      <a:pos x="T2" y="T3"/>
                    </a:cxn>
                    <a:cxn ang="0">
                      <a:pos x="T4" y="T5"/>
                    </a:cxn>
                    <a:cxn ang="0">
                      <a:pos x="T6" y="T7"/>
                    </a:cxn>
                  </a:cxnLst>
                  <a:rect l="0" t="0" r="r" b="b"/>
                  <a:pathLst>
                    <a:path w="18" h="26">
                      <a:moveTo>
                        <a:pt x="18" y="10"/>
                      </a:moveTo>
                      <a:cubicBezTo>
                        <a:pt x="14" y="13"/>
                        <a:pt x="13" y="26"/>
                        <a:pt x="6" y="13"/>
                      </a:cubicBezTo>
                      <a:cubicBezTo>
                        <a:pt x="5" y="9"/>
                        <a:pt x="0" y="6"/>
                        <a:pt x="6" y="3"/>
                      </a:cubicBezTo>
                      <a:cubicBezTo>
                        <a:pt x="12" y="0"/>
                        <a:pt x="13" y="9"/>
                        <a:pt x="18" y="10"/>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57" name="9Slide.vn 102">
                  <a:extLst>
                    <a:ext uri="{FF2B5EF4-FFF2-40B4-BE49-F238E27FC236}">
                      <a16:creationId xmlns:a16="http://schemas.microsoft.com/office/drawing/2014/main" xmlns="" id="{31A4EDF0-3B1F-82E4-15B5-363A092F7A28}"/>
                    </a:ext>
                  </a:extLst>
                </p:cNvPr>
                <p:cNvSpPr>
                  <a:spLocks/>
                </p:cNvSpPr>
                <p:nvPr>
                  <p:custDataLst>
                    <p:tags r:id="rId141"/>
                  </p:custDataLst>
                </p:nvPr>
              </p:nvSpPr>
              <p:spPr bwMode="auto">
                <a:xfrm>
                  <a:off x="6093828" y="5798471"/>
                  <a:ext cx="15932" cy="20277"/>
                </a:xfrm>
                <a:custGeom>
                  <a:avLst/>
                  <a:gdLst>
                    <a:gd name="T0" fmla="*/ 2 w 15"/>
                    <a:gd name="T1" fmla="*/ 8 h 19"/>
                    <a:gd name="T2" fmla="*/ 6 w 15"/>
                    <a:gd name="T3" fmla="*/ 0 h 19"/>
                    <a:gd name="T4" fmla="*/ 12 w 15"/>
                    <a:gd name="T5" fmla="*/ 15 h 19"/>
                    <a:gd name="T6" fmla="*/ 2 w 15"/>
                    <a:gd name="T7" fmla="*/ 8 h 19"/>
                  </a:gdLst>
                  <a:ahLst/>
                  <a:cxnLst>
                    <a:cxn ang="0">
                      <a:pos x="T0" y="T1"/>
                    </a:cxn>
                    <a:cxn ang="0">
                      <a:pos x="T2" y="T3"/>
                    </a:cxn>
                    <a:cxn ang="0">
                      <a:pos x="T4" y="T5"/>
                    </a:cxn>
                    <a:cxn ang="0">
                      <a:pos x="T6" y="T7"/>
                    </a:cxn>
                  </a:cxnLst>
                  <a:rect l="0" t="0" r="r" b="b"/>
                  <a:pathLst>
                    <a:path w="15" h="19">
                      <a:moveTo>
                        <a:pt x="2" y="8"/>
                      </a:moveTo>
                      <a:cubicBezTo>
                        <a:pt x="3" y="5"/>
                        <a:pt x="5" y="3"/>
                        <a:pt x="6" y="0"/>
                      </a:cubicBezTo>
                      <a:cubicBezTo>
                        <a:pt x="10" y="4"/>
                        <a:pt x="15" y="8"/>
                        <a:pt x="12" y="15"/>
                      </a:cubicBezTo>
                      <a:cubicBezTo>
                        <a:pt x="10" y="11"/>
                        <a:pt x="0" y="19"/>
                        <a:pt x="2" y="8"/>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58" name="9Slide.vn 103">
                  <a:extLst>
                    <a:ext uri="{FF2B5EF4-FFF2-40B4-BE49-F238E27FC236}">
                      <a16:creationId xmlns:a16="http://schemas.microsoft.com/office/drawing/2014/main" xmlns="" id="{EFF09B56-9BE1-4770-ADF2-44B714303F3E}"/>
                    </a:ext>
                  </a:extLst>
                </p:cNvPr>
                <p:cNvSpPr>
                  <a:spLocks/>
                </p:cNvSpPr>
                <p:nvPr>
                  <p:custDataLst>
                    <p:tags r:id="rId142"/>
                  </p:custDataLst>
                </p:nvPr>
              </p:nvSpPr>
              <p:spPr bwMode="auto">
                <a:xfrm>
                  <a:off x="5889613" y="6021514"/>
                  <a:ext cx="20277" cy="14483"/>
                </a:xfrm>
                <a:custGeom>
                  <a:avLst/>
                  <a:gdLst>
                    <a:gd name="T0" fmla="*/ 0 w 18"/>
                    <a:gd name="T1" fmla="*/ 4 h 14"/>
                    <a:gd name="T2" fmla="*/ 8 w 18"/>
                    <a:gd name="T3" fmla="*/ 0 h 14"/>
                    <a:gd name="T4" fmla="*/ 13 w 18"/>
                    <a:gd name="T5" fmla="*/ 9 h 14"/>
                    <a:gd name="T6" fmla="*/ 0 w 18"/>
                    <a:gd name="T7" fmla="*/ 4 h 14"/>
                  </a:gdLst>
                  <a:ahLst/>
                  <a:cxnLst>
                    <a:cxn ang="0">
                      <a:pos x="T0" y="T1"/>
                    </a:cxn>
                    <a:cxn ang="0">
                      <a:pos x="T2" y="T3"/>
                    </a:cxn>
                    <a:cxn ang="0">
                      <a:pos x="T4" y="T5"/>
                    </a:cxn>
                    <a:cxn ang="0">
                      <a:pos x="T6" y="T7"/>
                    </a:cxn>
                  </a:cxnLst>
                  <a:rect l="0" t="0" r="r" b="b"/>
                  <a:pathLst>
                    <a:path w="18" h="14">
                      <a:moveTo>
                        <a:pt x="0" y="4"/>
                      </a:moveTo>
                      <a:cubicBezTo>
                        <a:pt x="3" y="4"/>
                        <a:pt x="6" y="3"/>
                        <a:pt x="8" y="0"/>
                      </a:cubicBezTo>
                      <a:cubicBezTo>
                        <a:pt x="11" y="2"/>
                        <a:pt x="18" y="3"/>
                        <a:pt x="13" y="9"/>
                      </a:cubicBezTo>
                      <a:cubicBezTo>
                        <a:pt x="7" y="14"/>
                        <a:pt x="3" y="8"/>
                        <a:pt x="0" y="4"/>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59" name="9Slide.vn 104">
                  <a:extLst>
                    <a:ext uri="{FF2B5EF4-FFF2-40B4-BE49-F238E27FC236}">
                      <a16:creationId xmlns:a16="http://schemas.microsoft.com/office/drawing/2014/main" xmlns="" id="{8347CA28-D35E-8A2C-323E-82690E87E944}"/>
                    </a:ext>
                  </a:extLst>
                </p:cNvPr>
                <p:cNvSpPr>
                  <a:spLocks/>
                </p:cNvSpPr>
                <p:nvPr>
                  <p:custDataLst>
                    <p:tags r:id="rId143"/>
                  </p:custDataLst>
                </p:nvPr>
              </p:nvSpPr>
              <p:spPr bwMode="auto">
                <a:xfrm>
                  <a:off x="6099621" y="6041791"/>
                  <a:ext cx="20277" cy="14483"/>
                </a:xfrm>
                <a:custGeom>
                  <a:avLst/>
                  <a:gdLst>
                    <a:gd name="T0" fmla="*/ 0 w 19"/>
                    <a:gd name="T1" fmla="*/ 12 h 14"/>
                    <a:gd name="T2" fmla="*/ 19 w 19"/>
                    <a:gd name="T3" fmla="*/ 0 h 14"/>
                    <a:gd name="T4" fmla="*/ 0 w 19"/>
                    <a:gd name="T5" fmla="*/ 12 h 14"/>
                    <a:gd name="T6" fmla="*/ 0 w 19"/>
                    <a:gd name="T7" fmla="*/ 12 h 14"/>
                  </a:gdLst>
                  <a:ahLst/>
                  <a:cxnLst>
                    <a:cxn ang="0">
                      <a:pos x="T0" y="T1"/>
                    </a:cxn>
                    <a:cxn ang="0">
                      <a:pos x="T2" y="T3"/>
                    </a:cxn>
                    <a:cxn ang="0">
                      <a:pos x="T4" y="T5"/>
                    </a:cxn>
                    <a:cxn ang="0">
                      <a:pos x="T6" y="T7"/>
                    </a:cxn>
                  </a:cxnLst>
                  <a:rect l="0" t="0" r="r" b="b"/>
                  <a:pathLst>
                    <a:path w="19" h="14">
                      <a:moveTo>
                        <a:pt x="0" y="12"/>
                      </a:moveTo>
                      <a:cubicBezTo>
                        <a:pt x="3" y="6"/>
                        <a:pt x="10" y="5"/>
                        <a:pt x="19" y="0"/>
                      </a:cubicBezTo>
                      <a:cubicBezTo>
                        <a:pt x="13" y="10"/>
                        <a:pt x="8" y="14"/>
                        <a:pt x="0" y="12"/>
                      </a:cubicBezTo>
                      <a:cubicBezTo>
                        <a:pt x="0" y="12"/>
                        <a:pt x="0" y="12"/>
                        <a:pt x="0" y="12"/>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60" name="9Slide.vn 105">
                  <a:extLst>
                    <a:ext uri="{FF2B5EF4-FFF2-40B4-BE49-F238E27FC236}">
                      <a16:creationId xmlns:a16="http://schemas.microsoft.com/office/drawing/2014/main" xmlns="" id="{BCB55068-2099-9473-ACF2-401C2B325557}"/>
                    </a:ext>
                  </a:extLst>
                </p:cNvPr>
                <p:cNvSpPr>
                  <a:spLocks/>
                </p:cNvSpPr>
                <p:nvPr>
                  <p:custDataLst>
                    <p:tags r:id="rId144"/>
                  </p:custDataLst>
                </p:nvPr>
              </p:nvSpPr>
              <p:spPr bwMode="auto">
                <a:xfrm>
                  <a:off x="6170589" y="5841921"/>
                  <a:ext cx="11587" cy="11587"/>
                </a:xfrm>
                <a:custGeom>
                  <a:avLst/>
                  <a:gdLst>
                    <a:gd name="T0" fmla="*/ 11 w 11"/>
                    <a:gd name="T1" fmla="*/ 7 h 11"/>
                    <a:gd name="T2" fmla="*/ 7 w 11"/>
                    <a:gd name="T3" fmla="*/ 11 h 11"/>
                    <a:gd name="T4" fmla="*/ 0 w 11"/>
                    <a:gd name="T5" fmla="*/ 5 h 11"/>
                    <a:gd name="T6" fmla="*/ 9 w 11"/>
                    <a:gd name="T7" fmla="*/ 0 h 11"/>
                    <a:gd name="T8" fmla="*/ 11 w 11"/>
                    <a:gd name="T9" fmla="*/ 7 h 11"/>
                  </a:gdLst>
                  <a:ahLst/>
                  <a:cxnLst>
                    <a:cxn ang="0">
                      <a:pos x="T0" y="T1"/>
                    </a:cxn>
                    <a:cxn ang="0">
                      <a:pos x="T2" y="T3"/>
                    </a:cxn>
                    <a:cxn ang="0">
                      <a:pos x="T4" y="T5"/>
                    </a:cxn>
                    <a:cxn ang="0">
                      <a:pos x="T6" y="T7"/>
                    </a:cxn>
                    <a:cxn ang="0">
                      <a:pos x="T8" y="T9"/>
                    </a:cxn>
                  </a:cxnLst>
                  <a:rect l="0" t="0" r="r" b="b"/>
                  <a:pathLst>
                    <a:path w="11" h="11">
                      <a:moveTo>
                        <a:pt x="11" y="7"/>
                      </a:moveTo>
                      <a:cubicBezTo>
                        <a:pt x="10" y="8"/>
                        <a:pt x="8" y="10"/>
                        <a:pt x="7" y="11"/>
                      </a:cubicBezTo>
                      <a:cubicBezTo>
                        <a:pt x="4" y="9"/>
                        <a:pt x="2" y="7"/>
                        <a:pt x="0" y="5"/>
                      </a:cubicBezTo>
                      <a:cubicBezTo>
                        <a:pt x="3" y="3"/>
                        <a:pt x="6" y="1"/>
                        <a:pt x="9" y="0"/>
                      </a:cubicBezTo>
                      <a:cubicBezTo>
                        <a:pt x="10" y="2"/>
                        <a:pt x="11" y="4"/>
                        <a:pt x="11" y="7"/>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61" name="9Slide.vn 106">
                  <a:extLst>
                    <a:ext uri="{FF2B5EF4-FFF2-40B4-BE49-F238E27FC236}">
                      <a16:creationId xmlns:a16="http://schemas.microsoft.com/office/drawing/2014/main" xmlns="" id="{63E7DEBF-C62C-4774-51B8-ECF5575DE698}"/>
                    </a:ext>
                  </a:extLst>
                </p:cNvPr>
                <p:cNvSpPr>
                  <a:spLocks/>
                </p:cNvSpPr>
                <p:nvPr>
                  <p:custDataLst>
                    <p:tags r:id="rId145"/>
                  </p:custDataLst>
                </p:nvPr>
              </p:nvSpPr>
              <p:spPr bwMode="auto">
                <a:xfrm>
                  <a:off x="5999686" y="5440733"/>
                  <a:ext cx="14483" cy="11587"/>
                </a:xfrm>
                <a:custGeom>
                  <a:avLst/>
                  <a:gdLst>
                    <a:gd name="T0" fmla="*/ 14 w 14"/>
                    <a:gd name="T1" fmla="*/ 2 h 11"/>
                    <a:gd name="T2" fmla="*/ 14 w 14"/>
                    <a:gd name="T3" fmla="*/ 5 h 11"/>
                    <a:gd name="T4" fmla="*/ 0 w 14"/>
                    <a:gd name="T5" fmla="*/ 8 h 11"/>
                    <a:gd name="T6" fmla="*/ 14 w 14"/>
                    <a:gd name="T7" fmla="*/ 2 h 11"/>
                  </a:gdLst>
                  <a:ahLst/>
                  <a:cxnLst>
                    <a:cxn ang="0">
                      <a:pos x="T0" y="T1"/>
                    </a:cxn>
                    <a:cxn ang="0">
                      <a:pos x="T2" y="T3"/>
                    </a:cxn>
                    <a:cxn ang="0">
                      <a:pos x="T4" y="T5"/>
                    </a:cxn>
                    <a:cxn ang="0">
                      <a:pos x="T6" y="T7"/>
                    </a:cxn>
                  </a:cxnLst>
                  <a:rect l="0" t="0" r="r" b="b"/>
                  <a:pathLst>
                    <a:path w="14" h="11">
                      <a:moveTo>
                        <a:pt x="14" y="2"/>
                      </a:moveTo>
                      <a:cubicBezTo>
                        <a:pt x="14" y="3"/>
                        <a:pt x="14" y="4"/>
                        <a:pt x="14" y="5"/>
                      </a:cubicBezTo>
                      <a:cubicBezTo>
                        <a:pt x="9" y="7"/>
                        <a:pt x="6" y="11"/>
                        <a:pt x="0" y="8"/>
                      </a:cubicBezTo>
                      <a:cubicBezTo>
                        <a:pt x="4" y="5"/>
                        <a:pt x="7" y="0"/>
                        <a:pt x="14" y="2"/>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62" name="9Slide.vn 107">
                  <a:extLst>
                    <a:ext uri="{FF2B5EF4-FFF2-40B4-BE49-F238E27FC236}">
                      <a16:creationId xmlns:a16="http://schemas.microsoft.com/office/drawing/2014/main" xmlns="" id="{5307FF0C-082B-077A-C9AA-462ED4A69797}"/>
                    </a:ext>
                  </a:extLst>
                </p:cNvPr>
                <p:cNvSpPr>
                  <a:spLocks/>
                </p:cNvSpPr>
                <p:nvPr>
                  <p:custDataLst>
                    <p:tags r:id="rId146"/>
                  </p:custDataLst>
                </p:nvPr>
              </p:nvSpPr>
              <p:spPr bwMode="auto">
                <a:xfrm>
                  <a:off x="6134381" y="5604394"/>
                  <a:ext cx="14483" cy="11587"/>
                </a:xfrm>
                <a:custGeom>
                  <a:avLst/>
                  <a:gdLst>
                    <a:gd name="T0" fmla="*/ 0 w 13"/>
                    <a:gd name="T1" fmla="*/ 11 h 11"/>
                    <a:gd name="T2" fmla="*/ 8 w 13"/>
                    <a:gd name="T3" fmla="*/ 0 h 11"/>
                    <a:gd name="T4" fmla="*/ 0 w 13"/>
                    <a:gd name="T5" fmla="*/ 11 h 11"/>
                  </a:gdLst>
                  <a:ahLst/>
                  <a:cxnLst>
                    <a:cxn ang="0">
                      <a:pos x="T0" y="T1"/>
                    </a:cxn>
                    <a:cxn ang="0">
                      <a:pos x="T2" y="T3"/>
                    </a:cxn>
                    <a:cxn ang="0">
                      <a:pos x="T4" y="T5"/>
                    </a:cxn>
                  </a:cxnLst>
                  <a:rect l="0" t="0" r="r" b="b"/>
                  <a:pathLst>
                    <a:path w="13" h="11">
                      <a:moveTo>
                        <a:pt x="0" y="11"/>
                      </a:moveTo>
                      <a:cubicBezTo>
                        <a:pt x="3" y="7"/>
                        <a:pt x="5" y="3"/>
                        <a:pt x="8" y="0"/>
                      </a:cubicBezTo>
                      <a:cubicBezTo>
                        <a:pt x="13" y="8"/>
                        <a:pt x="12" y="10"/>
                        <a:pt x="0" y="11"/>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63" name="9Slide.vn 108">
                  <a:extLst>
                    <a:ext uri="{FF2B5EF4-FFF2-40B4-BE49-F238E27FC236}">
                      <a16:creationId xmlns:a16="http://schemas.microsoft.com/office/drawing/2014/main" xmlns="" id="{1A71BA85-31A9-72EE-642C-E084075D7E98}"/>
                    </a:ext>
                  </a:extLst>
                </p:cNvPr>
                <p:cNvSpPr>
                  <a:spLocks/>
                </p:cNvSpPr>
                <p:nvPr>
                  <p:custDataLst>
                    <p:tags r:id="rId147"/>
                  </p:custDataLst>
                </p:nvPr>
              </p:nvSpPr>
              <p:spPr bwMode="auto">
                <a:xfrm>
                  <a:off x="6641297" y="3143678"/>
                  <a:ext cx="17380" cy="23173"/>
                </a:xfrm>
                <a:custGeom>
                  <a:avLst/>
                  <a:gdLst>
                    <a:gd name="T0" fmla="*/ 12 w 16"/>
                    <a:gd name="T1" fmla="*/ 0 h 21"/>
                    <a:gd name="T2" fmla="*/ 16 w 16"/>
                    <a:gd name="T3" fmla="*/ 12 h 21"/>
                    <a:gd name="T4" fmla="*/ 7 w 16"/>
                    <a:gd name="T5" fmla="*/ 14 h 21"/>
                    <a:gd name="T6" fmla="*/ 0 w 16"/>
                    <a:gd name="T7" fmla="*/ 0 h 21"/>
                    <a:gd name="T8" fmla="*/ 12 w 16"/>
                    <a:gd name="T9" fmla="*/ 0 h 21"/>
                  </a:gdLst>
                  <a:ahLst/>
                  <a:cxnLst>
                    <a:cxn ang="0">
                      <a:pos x="T0" y="T1"/>
                    </a:cxn>
                    <a:cxn ang="0">
                      <a:pos x="T2" y="T3"/>
                    </a:cxn>
                    <a:cxn ang="0">
                      <a:pos x="T4" y="T5"/>
                    </a:cxn>
                    <a:cxn ang="0">
                      <a:pos x="T6" y="T7"/>
                    </a:cxn>
                    <a:cxn ang="0">
                      <a:pos x="T8" y="T9"/>
                    </a:cxn>
                  </a:cxnLst>
                  <a:rect l="0" t="0" r="r" b="b"/>
                  <a:pathLst>
                    <a:path w="16" h="21">
                      <a:moveTo>
                        <a:pt x="12" y="0"/>
                      </a:moveTo>
                      <a:cubicBezTo>
                        <a:pt x="10" y="5"/>
                        <a:pt x="14" y="8"/>
                        <a:pt x="16" y="12"/>
                      </a:cubicBezTo>
                      <a:cubicBezTo>
                        <a:pt x="14" y="15"/>
                        <a:pt x="12" y="21"/>
                        <a:pt x="7" y="14"/>
                      </a:cubicBezTo>
                      <a:cubicBezTo>
                        <a:pt x="4" y="9"/>
                        <a:pt x="2" y="4"/>
                        <a:pt x="0" y="0"/>
                      </a:cubicBezTo>
                      <a:cubicBezTo>
                        <a:pt x="4" y="0"/>
                        <a:pt x="8" y="0"/>
                        <a:pt x="12" y="0"/>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64" name="9Slide.vn 109">
                  <a:extLst>
                    <a:ext uri="{FF2B5EF4-FFF2-40B4-BE49-F238E27FC236}">
                      <a16:creationId xmlns:a16="http://schemas.microsoft.com/office/drawing/2014/main" xmlns="" id="{1E2BB2F7-F771-B27C-40E1-1E75FAB2C476}"/>
                    </a:ext>
                  </a:extLst>
                </p:cNvPr>
                <p:cNvSpPr>
                  <a:spLocks/>
                </p:cNvSpPr>
                <p:nvPr>
                  <p:custDataLst>
                    <p:tags r:id="rId148"/>
                  </p:custDataLst>
                </p:nvPr>
              </p:nvSpPr>
              <p:spPr bwMode="auto">
                <a:xfrm>
                  <a:off x="6328458" y="4929472"/>
                  <a:ext cx="393947" cy="372222"/>
                </a:xfrm>
                <a:custGeom>
                  <a:avLst/>
                  <a:gdLst>
                    <a:gd name="T0" fmla="*/ 316 w 367"/>
                    <a:gd name="T1" fmla="*/ 257 h 347"/>
                    <a:gd name="T2" fmla="*/ 281 w 367"/>
                    <a:gd name="T3" fmla="*/ 268 h 347"/>
                    <a:gd name="T4" fmla="*/ 234 w 367"/>
                    <a:gd name="T5" fmla="*/ 289 h 347"/>
                    <a:gd name="T6" fmla="*/ 227 w 367"/>
                    <a:gd name="T7" fmla="*/ 311 h 347"/>
                    <a:gd name="T8" fmla="*/ 204 w 367"/>
                    <a:gd name="T9" fmla="*/ 337 h 347"/>
                    <a:gd name="T10" fmla="*/ 191 w 367"/>
                    <a:gd name="T11" fmla="*/ 332 h 347"/>
                    <a:gd name="T12" fmla="*/ 178 w 367"/>
                    <a:gd name="T13" fmla="*/ 329 h 347"/>
                    <a:gd name="T14" fmla="*/ 156 w 367"/>
                    <a:gd name="T15" fmla="*/ 340 h 347"/>
                    <a:gd name="T16" fmla="*/ 143 w 367"/>
                    <a:gd name="T17" fmla="*/ 316 h 347"/>
                    <a:gd name="T18" fmla="*/ 141 w 367"/>
                    <a:gd name="T19" fmla="*/ 290 h 347"/>
                    <a:gd name="T20" fmla="*/ 146 w 367"/>
                    <a:gd name="T21" fmla="*/ 285 h 347"/>
                    <a:gd name="T22" fmla="*/ 140 w 367"/>
                    <a:gd name="T23" fmla="*/ 281 h 347"/>
                    <a:gd name="T24" fmla="*/ 124 w 367"/>
                    <a:gd name="T25" fmla="*/ 283 h 347"/>
                    <a:gd name="T26" fmla="*/ 91 w 367"/>
                    <a:gd name="T27" fmla="*/ 320 h 347"/>
                    <a:gd name="T28" fmla="*/ 81 w 367"/>
                    <a:gd name="T29" fmla="*/ 324 h 347"/>
                    <a:gd name="T30" fmla="*/ 50 w 367"/>
                    <a:gd name="T31" fmla="*/ 319 h 347"/>
                    <a:gd name="T32" fmla="*/ 49 w 367"/>
                    <a:gd name="T33" fmla="*/ 306 h 347"/>
                    <a:gd name="T34" fmla="*/ 39 w 367"/>
                    <a:gd name="T35" fmla="*/ 278 h 347"/>
                    <a:gd name="T36" fmla="*/ 22 w 367"/>
                    <a:gd name="T37" fmla="*/ 274 h 347"/>
                    <a:gd name="T38" fmla="*/ 14 w 367"/>
                    <a:gd name="T39" fmla="*/ 268 h 347"/>
                    <a:gd name="T40" fmla="*/ 29 w 367"/>
                    <a:gd name="T41" fmla="*/ 253 h 347"/>
                    <a:gd name="T42" fmla="*/ 21 w 367"/>
                    <a:gd name="T43" fmla="*/ 228 h 347"/>
                    <a:gd name="T44" fmla="*/ 3 w 367"/>
                    <a:gd name="T45" fmla="*/ 186 h 347"/>
                    <a:gd name="T46" fmla="*/ 5 w 367"/>
                    <a:gd name="T47" fmla="*/ 176 h 347"/>
                    <a:gd name="T48" fmla="*/ 9 w 367"/>
                    <a:gd name="T49" fmla="*/ 127 h 347"/>
                    <a:gd name="T50" fmla="*/ 6 w 367"/>
                    <a:gd name="T51" fmla="*/ 118 h 347"/>
                    <a:gd name="T52" fmla="*/ 21 w 367"/>
                    <a:gd name="T53" fmla="*/ 113 h 347"/>
                    <a:gd name="T54" fmla="*/ 99 w 367"/>
                    <a:gd name="T55" fmla="*/ 113 h 347"/>
                    <a:gd name="T56" fmla="*/ 115 w 367"/>
                    <a:gd name="T57" fmla="*/ 100 h 347"/>
                    <a:gd name="T58" fmla="*/ 158 w 367"/>
                    <a:gd name="T59" fmla="*/ 81 h 347"/>
                    <a:gd name="T60" fmla="*/ 174 w 367"/>
                    <a:gd name="T61" fmla="*/ 81 h 347"/>
                    <a:gd name="T62" fmla="*/ 218 w 367"/>
                    <a:gd name="T63" fmla="*/ 56 h 347"/>
                    <a:gd name="T64" fmla="*/ 244 w 367"/>
                    <a:gd name="T65" fmla="*/ 29 h 347"/>
                    <a:gd name="T66" fmla="*/ 253 w 367"/>
                    <a:gd name="T67" fmla="*/ 14 h 347"/>
                    <a:gd name="T68" fmla="*/ 269 w 367"/>
                    <a:gd name="T69" fmla="*/ 4 h 347"/>
                    <a:gd name="T70" fmla="*/ 277 w 367"/>
                    <a:gd name="T71" fmla="*/ 21 h 347"/>
                    <a:gd name="T72" fmla="*/ 282 w 367"/>
                    <a:gd name="T73" fmla="*/ 82 h 347"/>
                    <a:gd name="T74" fmla="*/ 292 w 367"/>
                    <a:gd name="T75" fmla="*/ 85 h 347"/>
                    <a:gd name="T76" fmla="*/ 292 w 367"/>
                    <a:gd name="T77" fmla="*/ 85 h 347"/>
                    <a:gd name="T78" fmla="*/ 340 w 367"/>
                    <a:gd name="T79" fmla="*/ 127 h 347"/>
                    <a:gd name="T80" fmla="*/ 326 w 367"/>
                    <a:gd name="T81" fmla="*/ 188 h 347"/>
                    <a:gd name="T82" fmla="*/ 301 w 367"/>
                    <a:gd name="T83" fmla="*/ 221 h 347"/>
                    <a:gd name="T84" fmla="*/ 304 w 367"/>
                    <a:gd name="T85" fmla="*/ 229 h 347"/>
                    <a:gd name="T86" fmla="*/ 304 w 367"/>
                    <a:gd name="T87" fmla="*/ 229 h 347"/>
                    <a:gd name="T88" fmla="*/ 316 w 367"/>
                    <a:gd name="T89" fmla="*/ 25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7" h="347">
                      <a:moveTo>
                        <a:pt x="316" y="257"/>
                      </a:moveTo>
                      <a:cubicBezTo>
                        <a:pt x="307" y="269"/>
                        <a:pt x="292" y="266"/>
                        <a:pt x="281" y="268"/>
                      </a:cubicBezTo>
                      <a:cubicBezTo>
                        <a:pt x="262" y="270"/>
                        <a:pt x="248" y="277"/>
                        <a:pt x="234" y="289"/>
                      </a:cubicBezTo>
                      <a:cubicBezTo>
                        <a:pt x="227" y="295"/>
                        <a:pt x="231" y="304"/>
                        <a:pt x="227" y="311"/>
                      </a:cubicBezTo>
                      <a:cubicBezTo>
                        <a:pt x="222" y="322"/>
                        <a:pt x="212" y="328"/>
                        <a:pt x="204" y="337"/>
                      </a:cubicBezTo>
                      <a:cubicBezTo>
                        <a:pt x="201" y="334"/>
                        <a:pt x="192" y="347"/>
                        <a:pt x="191" y="332"/>
                      </a:cubicBezTo>
                      <a:cubicBezTo>
                        <a:pt x="191" y="329"/>
                        <a:pt x="184" y="324"/>
                        <a:pt x="178" y="329"/>
                      </a:cubicBezTo>
                      <a:cubicBezTo>
                        <a:pt x="171" y="333"/>
                        <a:pt x="164" y="336"/>
                        <a:pt x="156" y="340"/>
                      </a:cubicBezTo>
                      <a:cubicBezTo>
                        <a:pt x="160" y="327"/>
                        <a:pt x="151" y="318"/>
                        <a:pt x="143" y="316"/>
                      </a:cubicBezTo>
                      <a:cubicBezTo>
                        <a:pt x="121" y="308"/>
                        <a:pt x="137" y="299"/>
                        <a:pt x="141" y="290"/>
                      </a:cubicBezTo>
                      <a:cubicBezTo>
                        <a:pt x="142" y="288"/>
                        <a:pt x="148" y="291"/>
                        <a:pt x="146" y="285"/>
                      </a:cubicBezTo>
                      <a:cubicBezTo>
                        <a:pt x="145" y="283"/>
                        <a:pt x="142" y="281"/>
                        <a:pt x="140" y="281"/>
                      </a:cubicBezTo>
                      <a:cubicBezTo>
                        <a:pt x="134" y="281"/>
                        <a:pt x="127" y="278"/>
                        <a:pt x="124" y="283"/>
                      </a:cubicBezTo>
                      <a:cubicBezTo>
                        <a:pt x="117" y="299"/>
                        <a:pt x="94" y="300"/>
                        <a:pt x="91" y="320"/>
                      </a:cubicBezTo>
                      <a:cubicBezTo>
                        <a:pt x="90" y="322"/>
                        <a:pt x="87" y="326"/>
                        <a:pt x="81" y="324"/>
                      </a:cubicBezTo>
                      <a:cubicBezTo>
                        <a:pt x="72" y="321"/>
                        <a:pt x="63" y="308"/>
                        <a:pt x="50" y="319"/>
                      </a:cubicBezTo>
                      <a:cubicBezTo>
                        <a:pt x="50" y="319"/>
                        <a:pt x="47" y="310"/>
                        <a:pt x="49" y="306"/>
                      </a:cubicBezTo>
                      <a:cubicBezTo>
                        <a:pt x="60" y="284"/>
                        <a:pt x="60" y="284"/>
                        <a:pt x="39" y="278"/>
                      </a:cubicBezTo>
                      <a:cubicBezTo>
                        <a:pt x="33" y="276"/>
                        <a:pt x="27" y="279"/>
                        <a:pt x="22" y="274"/>
                      </a:cubicBezTo>
                      <a:cubicBezTo>
                        <a:pt x="20" y="272"/>
                        <a:pt x="16" y="272"/>
                        <a:pt x="14" y="268"/>
                      </a:cubicBezTo>
                      <a:cubicBezTo>
                        <a:pt x="13" y="258"/>
                        <a:pt x="30" y="268"/>
                        <a:pt x="29" y="253"/>
                      </a:cubicBezTo>
                      <a:cubicBezTo>
                        <a:pt x="29" y="243"/>
                        <a:pt x="24" y="236"/>
                        <a:pt x="21" y="228"/>
                      </a:cubicBezTo>
                      <a:cubicBezTo>
                        <a:pt x="15" y="214"/>
                        <a:pt x="9" y="200"/>
                        <a:pt x="3" y="186"/>
                      </a:cubicBezTo>
                      <a:cubicBezTo>
                        <a:pt x="0" y="181"/>
                        <a:pt x="3" y="180"/>
                        <a:pt x="5" y="176"/>
                      </a:cubicBezTo>
                      <a:cubicBezTo>
                        <a:pt x="13" y="161"/>
                        <a:pt x="23" y="145"/>
                        <a:pt x="9" y="127"/>
                      </a:cubicBezTo>
                      <a:cubicBezTo>
                        <a:pt x="7" y="125"/>
                        <a:pt x="5" y="117"/>
                        <a:pt x="6" y="118"/>
                      </a:cubicBezTo>
                      <a:cubicBezTo>
                        <a:pt x="13" y="121"/>
                        <a:pt x="14" y="113"/>
                        <a:pt x="21" y="113"/>
                      </a:cubicBezTo>
                      <a:cubicBezTo>
                        <a:pt x="47" y="112"/>
                        <a:pt x="73" y="116"/>
                        <a:pt x="99" y="113"/>
                      </a:cubicBezTo>
                      <a:cubicBezTo>
                        <a:pt x="107" y="112"/>
                        <a:pt x="111" y="107"/>
                        <a:pt x="115" y="100"/>
                      </a:cubicBezTo>
                      <a:cubicBezTo>
                        <a:pt x="130" y="73"/>
                        <a:pt x="131" y="73"/>
                        <a:pt x="158" y="81"/>
                      </a:cubicBezTo>
                      <a:cubicBezTo>
                        <a:pt x="163" y="82"/>
                        <a:pt x="168" y="84"/>
                        <a:pt x="174" y="81"/>
                      </a:cubicBezTo>
                      <a:cubicBezTo>
                        <a:pt x="189" y="73"/>
                        <a:pt x="205" y="66"/>
                        <a:pt x="218" y="56"/>
                      </a:cubicBezTo>
                      <a:cubicBezTo>
                        <a:pt x="226" y="49"/>
                        <a:pt x="238" y="40"/>
                        <a:pt x="244" y="29"/>
                      </a:cubicBezTo>
                      <a:cubicBezTo>
                        <a:pt x="247" y="24"/>
                        <a:pt x="249" y="18"/>
                        <a:pt x="253" y="14"/>
                      </a:cubicBezTo>
                      <a:cubicBezTo>
                        <a:pt x="258" y="10"/>
                        <a:pt x="260" y="0"/>
                        <a:pt x="269" y="4"/>
                      </a:cubicBezTo>
                      <a:cubicBezTo>
                        <a:pt x="276" y="7"/>
                        <a:pt x="278" y="15"/>
                        <a:pt x="277" y="21"/>
                      </a:cubicBezTo>
                      <a:cubicBezTo>
                        <a:pt x="275" y="42"/>
                        <a:pt x="291" y="60"/>
                        <a:pt x="282" y="82"/>
                      </a:cubicBezTo>
                      <a:cubicBezTo>
                        <a:pt x="279" y="90"/>
                        <a:pt x="288" y="86"/>
                        <a:pt x="292" y="85"/>
                      </a:cubicBezTo>
                      <a:cubicBezTo>
                        <a:pt x="292" y="85"/>
                        <a:pt x="292" y="85"/>
                        <a:pt x="292" y="85"/>
                      </a:cubicBezTo>
                      <a:cubicBezTo>
                        <a:pt x="310" y="96"/>
                        <a:pt x="326" y="111"/>
                        <a:pt x="340" y="127"/>
                      </a:cubicBezTo>
                      <a:cubicBezTo>
                        <a:pt x="367" y="159"/>
                        <a:pt x="362" y="167"/>
                        <a:pt x="326" y="188"/>
                      </a:cubicBezTo>
                      <a:cubicBezTo>
                        <a:pt x="312" y="196"/>
                        <a:pt x="305" y="206"/>
                        <a:pt x="301" y="221"/>
                      </a:cubicBezTo>
                      <a:cubicBezTo>
                        <a:pt x="300" y="224"/>
                        <a:pt x="302" y="227"/>
                        <a:pt x="304" y="229"/>
                      </a:cubicBezTo>
                      <a:cubicBezTo>
                        <a:pt x="304" y="229"/>
                        <a:pt x="304" y="229"/>
                        <a:pt x="304" y="229"/>
                      </a:cubicBezTo>
                      <a:cubicBezTo>
                        <a:pt x="315" y="235"/>
                        <a:pt x="308" y="250"/>
                        <a:pt x="316" y="257"/>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65" name="9Slide.vn 110">
                  <a:extLst>
                    <a:ext uri="{FF2B5EF4-FFF2-40B4-BE49-F238E27FC236}">
                      <a16:creationId xmlns:a16="http://schemas.microsoft.com/office/drawing/2014/main" xmlns="" id="{6B7BBB00-1964-DD7B-37B8-A4FD3CCF4190}"/>
                    </a:ext>
                  </a:extLst>
                </p:cNvPr>
                <p:cNvSpPr>
                  <a:spLocks/>
                </p:cNvSpPr>
                <p:nvPr>
                  <p:custDataLst>
                    <p:tags r:id="rId149"/>
                  </p:custDataLst>
                </p:nvPr>
              </p:nvSpPr>
              <p:spPr bwMode="auto">
                <a:xfrm>
                  <a:off x="6302388" y="5226380"/>
                  <a:ext cx="231733" cy="244769"/>
                </a:xfrm>
                <a:custGeom>
                  <a:avLst/>
                  <a:gdLst>
                    <a:gd name="T0" fmla="*/ 112 w 216"/>
                    <a:gd name="T1" fmla="*/ 204 h 228"/>
                    <a:gd name="T2" fmla="*/ 87 w 216"/>
                    <a:gd name="T3" fmla="*/ 162 h 228"/>
                    <a:gd name="T4" fmla="*/ 64 w 216"/>
                    <a:gd name="T5" fmla="*/ 131 h 228"/>
                    <a:gd name="T6" fmla="*/ 57 w 216"/>
                    <a:gd name="T7" fmla="*/ 125 h 228"/>
                    <a:gd name="T8" fmla="*/ 16 w 216"/>
                    <a:gd name="T9" fmla="*/ 99 h 228"/>
                    <a:gd name="T10" fmla="*/ 6 w 216"/>
                    <a:gd name="T11" fmla="*/ 47 h 228"/>
                    <a:gd name="T12" fmla="*/ 24 w 216"/>
                    <a:gd name="T13" fmla="*/ 13 h 228"/>
                    <a:gd name="T14" fmla="*/ 52 w 216"/>
                    <a:gd name="T15" fmla="*/ 8 h 228"/>
                    <a:gd name="T16" fmla="*/ 63 w 216"/>
                    <a:gd name="T17" fmla="*/ 32 h 228"/>
                    <a:gd name="T18" fmla="*/ 69 w 216"/>
                    <a:gd name="T19" fmla="*/ 47 h 228"/>
                    <a:gd name="T20" fmla="*/ 114 w 216"/>
                    <a:gd name="T21" fmla="*/ 55 h 228"/>
                    <a:gd name="T22" fmla="*/ 136 w 216"/>
                    <a:gd name="T23" fmla="*/ 30 h 228"/>
                    <a:gd name="T24" fmla="*/ 150 w 216"/>
                    <a:gd name="T25" fmla="*/ 16 h 228"/>
                    <a:gd name="T26" fmla="*/ 148 w 216"/>
                    <a:gd name="T27" fmla="*/ 40 h 228"/>
                    <a:gd name="T28" fmla="*/ 168 w 216"/>
                    <a:gd name="T29" fmla="*/ 48 h 228"/>
                    <a:gd name="T30" fmla="*/ 172 w 216"/>
                    <a:gd name="T31" fmla="*/ 55 h 228"/>
                    <a:gd name="T32" fmla="*/ 194 w 216"/>
                    <a:gd name="T33" fmla="*/ 67 h 228"/>
                    <a:gd name="T34" fmla="*/ 202 w 216"/>
                    <a:gd name="T35" fmla="*/ 61 h 228"/>
                    <a:gd name="T36" fmla="*/ 203 w 216"/>
                    <a:gd name="T37" fmla="*/ 72 h 228"/>
                    <a:gd name="T38" fmla="*/ 198 w 216"/>
                    <a:gd name="T39" fmla="*/ 87 h 228"/>
                    <a:gd name="T40" fmla="*/ 206 w 216"/>
                    <a:gd name="T41" fmla="*/ 127 h 228"/>
                    <a:gd name="T42" fmla="*/ 205 w 216"/>
                    <a:gd name="T43" fmla="*/ 156 h 228"/>
                    <a:gd name="T44" fmla="*/ 176 w 216"/>
                    <a:gd name="T45" fmla="*/ 162 h 228"/>
                    <a:gd name="T46" fmla="*/ 172 w 216"/>
                    <a:gd name="T47" fmla="*/ 164 h 228"/>
                    <a:gd name="T48" fmla="*/ 159 w 216"/>
                    <a:gd name="T49" fmla="*/ 209 h 228"/>
                    <a:gd name="T50" fmla="*/ 154 w 216"/>
                    <a:gd name="T51" fmla="*/ 224 h 228"/>
                    <a:gd name="T52" fmla="*/ 112 w 216"/>
                    <a:gd name="T53" fmla="*/ 20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6" h="228">
                      <a:moveTo>
                        <a:pt x="112" y="204"/>
                      </a:moveTo>
                      <a:cubicBezTo>
                        <a:pt x="110" y="187"/>
                        <a:pt x="100" y="166"/>
                        <a:pt x="87" y="162"/>
                      </a:cubicBezTo>
                      <a:cubicBezTo>
                        <a:pt x="68" y="156"/>
                        <a:pt x="65" y="147"/>
                        <a:pt x="64" y="131"/>
                      </a:cubicBezTo>
                      <a:cubicBezTo>
                        <a:pt x="64" y="129"/>
                        <a:pt x="60" y="125"/>
                        <a:pt x="57" y="125"/>
                      </a:cubicBezTo>
                      <a:cubicBezTo>
                        <a:pt x="39" y="123"/>
                        <a:pt x="28" y="112"/>
                        <a:pt x="16" y="99"/>
                      </a:cubicBezTo>
                      <a:cubicBezTo>
                        <a:pt x="0" y="83"/>
                        <a:pt x="3" y="64"/>
                        <a:pt x="6" y="47"/>
                      </a:cubicBezTo>
                      <a:cubicBezTo>
                        <a:pt x="8" y="35"/>
                        <a:pt x="10" y="21"/>
                        <a:pt x="24" y="13"/>
                      </a:cubicBezTo>
                      <a:cubicBezTo>
                        <a:pt x="34" y="7"/>
                        <a:pt x="41" y="0"/>
                        <a:pt x="52" y="8"/>
                      </a:cubicBezTo>
                      <a:cubicBezTo>
                        <a:pt x="60" y="14"/>
                        <a:pt x="72" y="17"/>
                        <a:pt x="63" y="32"/>
                      </a:cubicBezTo>
                      <a:cubicBezTo>
                        <a:pt x="61" y="35"/>
                        <a:pt x="59" y="45"/>
                        <a:pt x="69" y="47"/>
                      </a:cubicBezTo>
                      <a:cubicBezTo>
                        <a:pt x="84" y="50"/>
                        <a:pt x="99" y="55"/>
                        <a:pt x="114" y="55"/>
                      </a:cubicBezTo>
                      <a:cubicBezTo>
                        <a:pt x="128" y="55"/>
                        <a:pt x="125" y="36"/>
                        <a:pt x="136" y="30"/>
                      </a:cubicBezTo>
                      <a:cubicBezTo>
                        <a:pt x="142" y="27"/>
                        <a:pt x="145" y="21"/>
                        <a:pt x="150" y="16"/>
                      </a:cubicBezTo>
                      <a:cubicBezTo>
                        <a:pt x="155" y="25"/>
                        <a:pt x="137" y="30"/>
                        <a:pt x="148" y="40"/>
                      </a:cubicBezTo>
                      <a:cubicBezTo>
                        <a:pt x="154" y="47"/>
                        <a:pt x="158" y="51"/>
                        <a:pt x="168" y="48"/>
                      </a:cubicBezTo>
                      <a:cubicBezTo>
                        <a:pt x="172" y="47"/>
                        <a:pt x="172" y="52"/>
                        <a:pt x="172" y="55"/>
                      </a:cubicBezTo>
                      <a:cubicBezTo>
                        <a:pt x="171" y="77"/>
                        <a:pt x="184" y="70"/>
                        <a:pt x="194" y="67"/>
                      </a:cubicBezTo>
                      <a:cubicBezTo>
                        <a:pt x="197" y="66"/>
                        <a:pt x="196" y="57"/>
                        <a:pt x="202" y="61"/>
                      </a:cubicBezTo>
                      <a:cubicBezTo>
                        <a:pt x="206" y="63"/>
                        <a:pt x="203" y="68"/>
                        <a:pt x="203" y="72"/>
                      </a:cubicBezTo>
                      <a:cubicBezTo>
                        <a:pt x="203" y="77"/>
                        <a:pt x="202" y="82"/>
                        <a:pt x="198" y="87"/>
                      </a:cubicBezTo>
                      <a:cubicBezTo>
                        <a:pt x="188" y="103"/>
                        <a:pt x="198" y="117"/>
                        <a:pt x="206" y="127"/>
                      </a:cubicBezTo>
                      <a:cubicBezTo>
                        <a:pt x="216" y="139"/>
                        <a:pt x="210" y="149"/>
                        <a:pt x="205" y="156"/>
                      </a:cubicBezTo>
                      <a:cubicBezTo>
                        <a:pt x="198" y="165"/>
                        <a:pt x="188" y="175"/>
                        <a:pt x="176" y="162"/>
                      </a:cubicBezTo>
                      <a:cubicBezTo>
                        <a:pt x="175" y="162"/>
                        <a:pt x="173" y="163"/>
                        <a:pt x="172" y="164"/>
                      </a:cubicBezTo>
                      <a:cubicBezTo>
                        <a:pt x="150" y="172"/>
                        <a:pt x="144" y="193"/>
                        <a:pt x="159" y="209"/>
                      </a:cubicBezTo>
                      <a:cubicBezTo>
                        <a:pt x="167" y="218"/>
                        <a:pt x="166" y="222"/>
                        <a:pt x="154" y="224"/>
                      </a:cubicBezTo>
                      <a:cubicBezTo>
                        <a:pt x="135" y="228"/>
                        <a:pt x="121" y="220"/>
                        <a:pt x="112" y="204"/>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66" name="9Slide.vn 111">
                  <a:extLst>
                    <a:ext uri="{FF2B5EF4-FFF2-40B4-BE49-F238E27FC236}">
                      <a16:creationId xmlns:a16="http://schemas.microsoft.com/office/drawing/2014/main" xmlns="" id="{1F7CD082-D2D8-7F34-9DB9-DE2454DD31F8}"/>
                    </a:ext>
                  </a:extLst>
                </p:cNvPr>
                <p:cNvSpPr>
                  <a:spLocks/>
                </p:cNvSpPr>
                <p:nvPr>
                  <p:custDataLst>
                    <p:tags r:id="rId150"/>
                  </p:custDataLst>
                </p:nvPr>
              </p:nvSpPr>
              <p:spPr bwMode="auto">
                <a:xfrm>
                  <a:off x="5097375" y="1053734"/>
                  <a:ext cx="692303" cy="592369"/>
                </a:xfrm>
                <a:custGeom>
                  <a:avLst/>
                  <a:gdLst>
                    <a:gd name="T0" fmla="*/ 109 w 645"/>
                    <a:gd name="T1" fmla="*/ 52 h 551"/>
                    <a:gd name="T2" fmla="*/ 141 w 645"/>
                    <a:gd name="T3" fmla="*/ 15 h 551"/>
                    <a:gd name="T4" fmla="*/ 178 w 645"/>
                    <a:gd name="T5" fmla="*/ 77 h 551"/>
                    <a:gd name="T6" fmla="*/ 206 w 645"/>
                    <a:gd name="T7" fmla="*/ 111 h 551"/>
                    <a:gd name="T8" fmla="*/ 254 w 645"/>
                    <a:gd name="T9" fmla="*/ 137 h 551"/>
                    <a:gd name="T10" fmla="*/ 362 w 645"/>
                    <a:gd name="T11" fmla="*/ 149 h 551"/>
                    <a:gd name="T12" fmla="*/ 395 w 645"/>
                    <a:gd name="T13" fmla="*/ 156 h 551"/>
                    <a:gd name="T14" fmla="*/ 450 w 645"/>
                    <a:gd name="T15" fmla="*/ 266 h 551"/>
                    <a:gd name="T16" fmla="*/ 518 w 645"/>
                    <a:gd name="T17" fmla="*/ 251 h 551"/>
                    <a:gd name="T18" fmla="*/ 583 w 645"/>
                    <a:gd name="T19" fmla="*/ 287 h 551"/>
                    <a:gd name="T20" fmla="*/ 599 w 645"/>
                    <a:gd name="T21" fmla="*/ 348 h 551"/>
                    <a:gd name="T22" fmla="*/ 594 w 645"/>
                    <a:gd name="T23" fmla="*/ 385 h 551"/>
                    <a:gd name="T24" fmla="*/ 636 w 645"/>
                    <a:gd name="T25" fmla="*/ 489 h 551"/>
                    <a:gd name="T26" fmla="*/ 585 w 645"/>
                    <a:gd name="T27" fmla="*/ 491 h 551"/>
                    <a:gd name="T28" fmla="*/ 560 w 645"/>
                    <a:gd name="T29" fmla="*/ 546 h 551"/>
                    <a:gd name="T30" fmla="*/ 505 w 645"/>
                    <a:gd name="T31" fmla="*/ 514 h 551"/>
                    <a:gd name="T32" fmla="*/ 462 w 645"/>
                    <a:gd name="T33" fmla="*/ 483 h 551"/>
                    <a:gd name="T34" fmla="*/ 434 w 645"/>
                    <a:gd name="T35" fmla="*/ 465 h 551"/>
                    <a:gd name="T36" fmla="*/ 410 w 645"/>
                    <a:gd name="T37" fmla="*/ 442 h 551"/>
                    <a:gd name="T38" fmla="*/ 358 w 645"/>
                    <a:gd name="T39" fmla="*/ 403 h 551"/>
                    <a:gd name="T40" fmla="*/ 338 w 645"/>
                    <a:gd name="T41" fmla="*/ 403 h 551"/>
                    <a:gd name="T42" fmla="*/ 290 w 645"/>
                    <a:gd name="T43" fmla="*/ 426 h 551"/>
                    <a:gd name="T44" fmla="*/ 236 w 645"/>
                    <a:gd name="T45" fmla="*/ 444 h 551"/>
                    <a:gd name="T46" fmla="*/ 210 w 645"/>
                    <a:gd name="T47" fmla="*/ 474 h 551"/>
                    <a:gd name="T48" fmla="*/ 196 w 645"/>
                    <a:gd name="T49" fmla="*/ 496 h 551"/>
                    <a:gd name="T50" fmla="*/ 146 w 645"/>
                    <a:gd name="T51" fmla="*/ 488 h 551"/>
                    <a:gd name="T52" fmla="*/ 91 w 645"/>
                    <a:gd name="T53" fmla="*/ 465 h 551"/>
                    <a:gd name="T54" fmla="*/ 16 w 645"/>
                    <a:gd name="T55" fmla="*/ 452 h 551"/>
                    <a:gd name="T56" fmla="*/ 16 w 645"/>
                    <a:gd name="T57" fmla="*/ 437 h 551"/>
                    <a:gd name="T58" fmla="*/ 32 w 645"/>
                    <a:gd name="T59" fmla="*/ 391 h 551"/>
                    <a:gd name="T60" fmla="*/ 54 w 645"/>
                    <a:gd name="T61" fmla="*/ 370 h 551"/>
                    <a:gd name="T62" fmla="*/ 78 w 645"/>
                    <a:gd name="T63" fmla="*/ 355 h 551"/>
                    <a:gd name="T64" fmla="*/ 78 w 645"/>
                    <a:gd name="T65" fmla="*/ 275 h 551"/>
                    <a:gd name="T66" fmla="*/ 65 w 645"/>
                    <a:gd name="T67" fmla="*/ 256 h 551"/>
                    <a:gd name="T68" fmla="*/ 58 w 645"/>
                    <a:gd name="T69" fmla="*/ 243 h 551"/>
                    <a:gd name="T70" fmla="*/ 91 w 645"/>
                    <a:gd name="T71" fmla="*/ 210 h 551"/>
                    <a:gd name="T72" fmla="*/ 130 w 645"/>
                    <a:gd name="T73" fmla="*/ 145 h 551"/>
                    <a:gd name="T74" fmla="*/ 134 w 645"/>
                    <a:gd name="T75" fmla="*/ 139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5" h="551">
                      <a:moveTo>
                        <a:pt x="142" y="123"/>
                      </a:moveTo>
                      <a:cubicBezTo>
                        <a:pt x="132" y="99"/>
                        <a:pt x="124" y="74"/>
                        <a:pt x="109" y="52"/>
                      </a:cubicBezTo>
                      <a:cubicBezTo>
                        <a:pt x="99" y="35"/>
                        <a:pt x="115" y="23"/>
                        <a:pt x="122" y="10"/>
                      </a:cubicBezTo>
                      <a:cubicBezTo>
                        <a:pt x="127" y="0"/>
                        <a:pt x="135" y="13"/>
                        <a:pt x="141" y="15"/>
                      </a:cubicBezTo>
                      <a:cubicBezTo>
                        <a:pt x="158" y="19"/>
                        <a:pt x="164" y="35"/>
                        <a:pt x="174" y="47"/>
                      </a:cubicBezTo>
                      <a:cubicBezTo>
                        <a:pt x="181" y="55"/>
                        <a:pt x="183" y="66"/>
                        <a:pt x="178" y="77"/>
                      </a:cubicBezTo>
                      <a:cubicBezTo>
                        <a:pt x="172" y="86"/>
                        <a:pt x="170" y="92"/>
                        <a:pt x="185" y="93"/>
                      </a:cubicBezTo>
                      <a:cubicBezTo>
                        <a:pt x="195" y="93"/>
                        <a:pt x="199" y="105"/>
                        <a:pt x="206" y="111"/>
                      </a:cubicBezTo>
                      <a:cubicBezTo>
                        <a:pt x="200" y="124"/>
                        <a:pt x="212" y="121"/>
                        <a:pt x="218" y="123"/>
                      </a:cubicBezTo>
                      <a:cubicBezTo>
                        <a:pt x="227" y="134"/>
                        <a:pt x="238" y="143"/>
                        <a:pt x="254" y="137"/>
                      </a:cubicBezTo>
                      <a:cubicBezTo>
                        <a:pt x="268" y="157"/>
                        <a:pt x="291" y="144"/>
                        <a:pt x="310" y="153"/>
                      </a:cubicBezTo>
                      <a:cubicBezTo>
                        <a:pt x="323" y="159"/>
                        <a:pt x="345" y="158"/>
                        <a:pt x="362" y="149"/>
                      </a:cubicBezTo>
                      <a:cubicBezTo>
                        <a:pt x="372" y="144"/>
                        <a:pt x="383" y="153"/>
                        <a:pt x="393" y="149"/>
                      </a:cubicBezTo>
                      <a:cubicBezTo>
                        <a:pt x="395" y="149"/>
                        <a:pt x="398" y="152"/>
                        <a:pt x="395" y="156"/>
                      </a:cubicBezTo>
                      <a:cubicBezTo>
                        <a:pt x="379" y="179"/>
                        <a:pt x="380" y="223"/>
                        <a:pt x="400" y="242"/>
                      </a:cubicBezTo>
                      <a:cubicBezTo>
                        <a:pt x="413" y="254"/>
                        <a:pt x="435" y="255"/>
                        <a:pt x="450" y="266"/>
                      </a:cubicBezTo>
                      <a:cubicBezTo>
                        <a:pt x="452" y="268"/>
                        <a:pt x="468" y="263"/>
                        <a:pt x="466" y="251"/>
                      </a:cubicBezTo>
                      <a:cubicBezTo>
                        <a:pt x="484" y="246"/>
                        <a:pt x="502" y="251"/>
                        <a:pt x="518" y="251"/>
                      </a:cubicBezTo>
                      <a:cubicBezTo>
                        <a:pt x="540" y="249"/>
                        <a:pt x="546" y="258"/>
                        <a:pt x="556" y="271"/>
                      </a:cubicBezTo>
                      <a:cubicBezTo>
                        <a:pt x="562" y="279"/>
                        <a:pt x="579" y="273"/>
                        <a:pt x="583" y="287"/>
                      </a:cubicBezTo>
                      <a:cubicBezTo>
                        <a:pt x="586" y="300"/>
                        <a:pt x="591" y="314"/>
                        <a:pt x="585" y="327"/>
                      </a:cubicBezTo>
                      <a:cubicBezTo>
                        <a:pt x="583" y="333"/>
                        <a:pt x="590" y="343"/>
                        <a:pt x="599" y="348"/>
                      </a:cubicBezTo>
                      <a:cubicBezTo>
                        <a:pt x="605" y="351"/>
                        <a:pt x="604" y="350"/>
                        <a:pt x="599" y="355"/>
                      </a:cubicBezTo>
                      <a:cubicBezTo>
                        <a:pt x="590" y="363"/>
                        <a:pt x="580" y="369"/>
                        <a:pt x="594" y="385"/>
                      </a:cubicBezTo>
                      <a:cubicBezTo>
                        <a:pt x="616" y="408"/>
                        <a:pt x="630" y="438"/>
                        <a:pt x="642" y="468"/>
                      </a:cubicBezTo>
                      <a:cubicBezTo>
                        <a:pt x="645" y="473"/>
                        <a:pt x="640" y="483"/>
                        <a:pt x="636" y="489"/>
                      </a:cubicBezTo>
                      <a:cubicBezTo>
                        <a:pt x="633" y="495"/>
                        <a:pt x="629" y="487"/>
                        <a:pt x="625" y="487"/>
                      </a:cubicBezTo>
                      <a:cubicBezTo>
                        <a:pt x="611" y="485"/>
                        <a:pt x="596" y="474"/>
                        <a:pt x="585" y="491"/>
                      </a:cubicBezTo>
                      <a:cubicBezTo>
                        <a:pt x="582" y="496"/>
                        <a:pt x="577" y="499"/>
                        <a:pt x="584" y="505"/>
                      </a:cubicBezTo>
                      <a:cubicBezTo>
                        <a:pt x="590" y="510"/>
                        <a:pt x="570" y="543"/>
                        <a:pt x="560" y="546"/>
                      </a:cubicBezTo>
                      <a:cubicBezTo>
                        <a:pt x="545" y="551"/>
                        <a:pt x="534" y="542"/>
                        <a:pt x="527" y="531"/>
                      </a:cubicBezTo>
                      <a:cubicBezTo>
                        <a:pt x="521" y="522"/>
                        <a:pt x="517" y="516"/>
                        <a:pt x="505" y="514"/>
                      </a:cubicBezTo>
                      <a:cubicBezTo>
                        <a:pt x="490" y="512"/>
                        <a:pt x="479" y="501"/>
                        <a:pt x="471" y="488"/>
                      </a:cubicBezTo>
                      <a:cubicBezTo>
                        <a:pt x="468" y="483"/>
                        <a:pt x="466" y="483"/>
                        <a:pt x="462" y="483"/>
                      </a:cubicBezTo>
                      <a:cubicBezTo>
                        <a:pt x="460" y="481"/>
                        <a:pt x="473" y="473"/>
                        <a:pt x="458" y="477"/>
                      </a:cubicBezTo>
                      <a:cubicBezTo>
                        <a:pt x="447" y="480"/>
                        <a:pt x="436" y="479"/>
                        <a:pt x="434" y="465"/>
                      </a:cubicBezTo>
                      <a:cubicBezTo>
                        <a:pt x="432" y="453"/>
                        <a:pt x="425" y="455"/>
                        <a:pt x="418" y="455"/>
                      </a:cubicBezTo>
                      <a:cubicBezTo>
                        <a:pt x="415" y="451"/>
                        <a:pt x="412" y="447"/>
                        <a:pt x="410" y="442"/>
                      </a:cubicBezTo>
                      <a:cubicBezTo>
                        <a:pt x="402" y="422"/>
                        <a:pt x="396" y="419"/>
                        <a:pt x="374" y="427"/>
                      </a:cubicBezTo>
                      <a:cubicBezTo>
                        <a:pt x="376" y="414"/>
                        <a:pt x="360" y="413"/>
                        <a:pt x="358" y="403"/>
                      </a:cubicBezTo>
                      <a:cubicBezTo>
                        <a:pt x="352" y="399"/>
                        <a:pt x="347" y="404"/>
                        <a:pt x="342" y="403"/>
                      </a:cubicBezTo>
                      <a:cubicBezTo>
                        <a:pt x="341" y="403"/>
                        <a:pt x="339" y="403"/>
                        <a:pt x="338" y="403"/>
                      </a:cubicBezTo>
                      <a:cubicBezTo>
                        <a:pt x="324" y="395"/>
                        <a:pt x="315" y="397"/>
                        <a:pt x="309" y="413"/>
                      </a:cubicBezTo>
                      <a:cubicBezTo>
                        <a:pt x="306" y="422"/>
                        <a:pt x="302" y="425"/>
                        <a:pt x="290" y="426"/>
                      </a:cubicBezTo>
                      <a:cubicBezTo>
                        <a:pt x="274" y="427"/>
                        <a:pt x="253" y="425"/>
                        <a:pt x="243" y="444"/>
                      </a:cubicBezTo>
                      <a:cubicBezTo>
                        <a:pt x="240" y="448"/>
                        <a:pt x="238" y="444"/>
                        <a:pt x="236" y="444"/>
                      </a:cubicBezTo>
                      <a:cubicBezTo>
                        <a:pt x="222" y="445"/>
                        <a:pt x="215" y="453"/>
                        <a:pt x="218" y="467"/>
                      </a:cubicBezTo>
                      <a:cubicBezTo>
                        <a:pt x="216" y="470"/>
                        <a:pt x="205" y="461"/>
                        <a:pt x="210" y="474"/>
                      </a:cubicBezTo>
                      <a:cubicBezTo>
                        <a:pt x="212" y="480"/>
                        <a:pt x="208" y="484"/>
                        <a:pt x="204" y="487"/>
                      </a:cubicBezTo>
                      <a:cubicBezTo>
                        <a:pt x="201" y="490"/>
                        <a:pt x="196" y="493"/>
                        <a:pt x="196" y="496"/>
                      </a:cubicBezTo>
                      <a:cubicBezTo>
                        <a:pt x="197" y="522"/>
                        <a:pt x="184" y="517"/>
                        <a:pt x="170" y="507"/>
                      </a:cubicBezTo>
                      <a:cubicBezTo>
                        <a:pt x="169" y="492"/>
                        <a:pt x="155" y="488"/>
                        <a:pt x="146" y="488"/>
                      </a:cubicBezTo>
                      <a:cubicBezTo>
                        <a:pt x="129" y="487"/>
                        <a:pt x="116" y="486"/>
                        <a:pt x="112" y="465"/>
                      </a:cubicBezTo>
                      <a:cubicBezTo>
                        <a:pt x="111" y="454"/>
                        <a:pt x="95" y="454"/>
                        <a:pt x="91" y="465"/>
                      </a:cubicBezTo>
                      <a:cubicBezTo>
                        <a:pt x="88" y="472"/>
                        <a:pt x="84" y="472"/>
                        <a:pt x="80" y="470"/>
                      </a:cubicBezTo>
                      <a:cubicBezTo>
                        <a:pt x="60" y="461"/>
                        <a:pt x="38" y="455"/>
                        <a:pt x="16" y="452"/>
                      </a:cubicBezTo>
                      <a:cubicBezTo>
                        <a:pt x="8" y="451"/>
                        <a:pt x="6" y="444"/>
                        <a:pt x="0" y="441"/>
                      </a:cubicBezTo>
                      <a:cubicBezTo>
                        <a:pt x="5" y="440"/>
                        <a:pt x="11" y="438"/>
                        <a:pt x="16" y="437"/>
                      </a:cubicBezTo>
                      <a:cubicBezTo>
                        <a:pt x="22" y="436"/>
                        <a:pt x="38" y="437"/>
                        <a:pt x="32" y="418"/>
                      </a:cubicBezTo>
                      <a:cubicBezTo>
                        <a:pt x="30" y="413"/>
                        <a:pt x="40" y="403"/>
                        <a:pt x="32" y="391"/>
                      </a:cubicBezTo>
                      <a:cubicBezTo>
                        <a:pt x="28" y="384"/>
                        <a:pt x="41" y="373"/>
                        <a:pt x="39" y="360"/>
                      </a:cubicBezTo>
                      <a:cubicBezTo>
                        <a:pt x="45" y="363"/>
                        <a:pt x="51" y="364"/>
                        <a:pt x="54" y="370"/>
                      </a:cubicBezTo>
                      <a:cubicBezTo>
                        <a:pt x="59" y="379"/>
                        <a:pt x="68" y="376"/>
                        <a:pt x="74" y="372"/>
                      </a:cubicBezTo>
                      <a:cubicBezTo>
                        <a:pt x="80" y="369"/>
                        <a:pt x="85" y="364"/>
                        <a:pt x="78" y="355"/>
                      </a:cubicBezTo>
                      <a:cubicBezTo>
                        <a:pt x="76" y="352"/>
                        <a:pt x="73" y="341"/>
                        <a:pt x="82" y="332"/>
                      </a:cubicBezTo>
                      <a:cubicBezTo>
                        <a:pt x="96" y="317"/>
                        <a:pt x="92" y="283"/>
                        <a:pt x="78" y="275"/>
                      </a:cubicBezTo>
                      <a:cubicBezTo>
                        <a:pt x="78" y="275"/>
                        <a:pt x="78" y="275"/>
                        <a:pt x="78" y="275"/>
                      </a:cubicBezTo>
                      <a:cubicBezTo>
                        <a:pt x="70" y="271"/>
                        <a:pt x="58" y="271"/>
                        <a:pt x="65" y="256"/>
                      </a:cubicBezTo>
                      <a:cubicBezTo>
                        <a:pt x="67" y="251"/>
                        <a:pt x="62" y="246"/>
                        <a:pt x="58" y="243"/>
                      </a:cubicBezTo>
                      <a:cubicBezTo>
                        <a:pt x="58" y="243"/>
                        <a:pt x="58" y="243"/>
                        <a:pt x="58" y="243"/>
                      </a:cubicBezTo>
                      <a:cubicBezTo>
                        <a:pt x="53" y="229"/>
                        <a:pt x="64" y="232"/>
                        <a:pt x="71" y="231"/>
                      </a:cubicBezTo>
                      <a:cubicBezTo>
                        <a:pt x="85" y="231"/>
                        <a:pt x="97" y="229"/>
                        <a:pt x="91" y="210"/>
                      </a:cubicBezTo>
                      <a:cubicBezTo>
                        <a:pt x="90" y="205"/>
                        <a:pt x="93" y="200"/>
                        <a:pt x="97" y="198"/>
                      </a:cubicBezTo>
                      <a:cubicBezTo>
                        <a:pt x="120" y="188"/>
                        <a:pt x="126" y="167"/>
                        <a:pt x="130" y="145"/>
                      </a:cubicBezTo>
                      <a:cubicBezTo>
                        <a:pt x="131" y="143"/>
                        <a:pt x="132" y="141"/>
                        <a:pt x="134" y="139"/>
                      </a:cubicBezTo>
                      <a:cubicBezTo>
                        <a:pt x="134" y="139"/>
                        <a:pt x="134" y="139"/>
                        <a:pt x="134" y="139"/>
                      </a:cubicBezTo>
                      <a:cubicBezTo>
                        <a:pt x="136" y="134"/>
                        <a:pt x="148" y="133"/>
                        <a:pt x="142" y="123"/>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67" name="9Slide.vn 112">
                  <a:extLst>
                    <a:ext uri="{FF2B5EF4-FFF2-40B4-BE49-F238E27FC236}">
                      <a16:creationId xmlns:a16="http://schemas.microsoft.com/office/drawing/2014/main" xmlns="" id="{229B1CA4-F2C1-97AF-DA78-97E225CFF366}"/>
                    </a:ext>
                  </a:extLst>
                </p:cNvPr>
                <p:cNvSpPr>
                  <a:spLocks/>
                </p:cNvSpPr>
                <p:nvPr>
                  <p:custDataLst>
                    <p:tags r:id="rId151"/>
                  </p:custDataLst>
                </p:nvPr>
              </p:nvSpPr>
              <p:spPr bwMode="auto">
                <a:xfrm>
                  <a:off x="5359523" y="955247"/>
                  <a:ext cx="463467" cy="386705"/>
                </a:xfrm>
                <a:custGeom>
                  <a:avLst/>
                  <a:gdLst>
                    <a:gd name="T0" fmla="*/ 310 w 432"/>
                    <a:gd name="T1" fmla="*/ 43 h 360"/>
                    <a:gd name="T2" fmla="*/ 317 w 432"/>
                    <a:gd name="T3" fmla="*/ 52 h 360"/>
                    <a:gd name="T4" fmla="*/ 349 w 432"/>
                    <a:gd name="T5" fmla="*/ 73 h 360"/>
                    <a:gd name="T6" fmla="*/ 358 w 432"/>
                    <a:gd name="T7" fmla="*/ 79 h 360"/>
                    <a:gd name="T8" fmla="*/ 358 w 432"/>
                    <a:gd name="T9" fmla="*/ 79 h 360"/>
                    <a:gd name="T10" fmla="*/ 385 w 432"/>
                    <a:gd name="T11" fmla="*/ 96 h 360"/>
                    <a:gd name="T12" fmla="*/ 397 w 432"/>
                    <a:gd name="T13" fmla="*/ 117 h 360"/>
                    <a:gd name="T14" fmla="*/ 414 w 432"/>
                    <a:gd name="T15" fmla="*/ 155 h 360"/>
                    <a:gd name="T16" fmla="*/ 414 w 432"/>
                    <a:gd name="T17" fmla="*/ 155 h 360"/>
                    <a:gd name="T18" fmla="*/ 430 w 432"/>
                    <a:gd name="T19" fmla="*/ 183 h 360"/>
                    <a:gd name="T20" fmla="*/ 430 w 432"/>
                    <a:gd name="T21" fmla="*/ 183 h 360"/>
                    <a:gd name="T22" fmla="*/ 423 w 432"/>
                    <a:gd name="T23" fmla="*/ 196 h 360"/>
                    <a:gd name="T24" fmla="*/ 428 w 432"/>
                    <a:gd name="T25" fmla="*/ 219 h 360"/>
                    <a:gd name="T26" fmla="*/ 409 w 432"/>
                    <a:gd name="T27" fmla="*/ 218 h 360"/>
                    <a:gd name="T28" fmla="*/ 398 w 432"/>
                    <a:gd name="T29" fmla="*/ 221 h 360"/>
                    <a:gd name="T30" fmla="*/ 373 w 432"/>
                    <a:gd name="T31" fmla="*/ 240 h 360"/>
                    <a:gd name="T32" fmla="*/ 354 w 432"/>
                    <a:gd name="T33" fmla="*/ 292 h 360"/>
                    <a:gd name="T34" fmla="*/ 346 w 432"/>
                    <a:gd name="T35" fmla="*/ 348 h 360"/>
                    <a:gd name="T36" fmla="*/ 322 w 432"/>
                    <a:gd name="T37" fmla="*/ 358 h 360"/>
                    <a:gd name="T38" fmla="*/ 309 w 432"/>
                    <a:gd name="T39" fmla="*/ 333 h 360"/>
                    <a:gd name="T40" fmla="*/ 301 w 432"/>
                    <a:gd name="T41" fmla="*/ 333 h 360"/>
                    <a:gd name="T42" fmla="*/ 260 w 432"/>
                    <a:gd name="T43" fmla="*/ 325 h 360"/>
                    <a:gd name="T44" fmla="*/ 222 w 432"/>
                    <a:gd name="T45" fmla="*/ 343 h 360"/>
                    <a:gd name="T46" fmla="*/ 183 w 432"/>
                    <a:gd name="T47" fmla="*/ 332 h 360"/>
                    <a:gd name="T48" fmla="*/ 169 w 432"/>
                    <a:gd name="T49" fmla="*/ 330 h 360"/>
                    <a:gd name="T50" fmla="*/ 149 w 432"/>
                    <a:gd name="T51" fmla="*/ 282 h 360"/>
                    <a:gd name="T52" fmla="*/ 159 w 432"/>
                    <a:gd name="T53" fmla="*/ 255 h 360"/>
                    <a:gd name="T54" fmla="*/ 136 w 432"/>
                    <a:gd name="T55" fmla="*/ 231 h 360"/>
                    <a:gd name="T56" fmla="*/ 74 w 432"/>
                    <a:gd name="T57" fmla="*/ 237 h 360"/>
                    <a:gd name="T58" fmla="*/ 23 w 432"/>
                    <a:gd name="T59" fmla="*/ 229 h 360"/>
                    <a:gd name="T60" fmla="*/ 21 w 432"/>
                    <a:gd name="T61" fmla="*/ 210 h 360"/>
                    <a:gd name="T62" fmla="*/ 23 w 432"/>
                    <a:gd name="T63" fmla="*/ 176 h 360"/>
                    <a:gd name="T64" fmla="*/ 11 w 432"/>
                    <a:gd name="T65" fmla="*/ 150 h 360"/>
                    <a:gd name="T66" fmla="*/ 7 w 432"/>
                    <a:gd name="T67" fmla="*/ 138 h 360"/>
                    <a:gd name="T68" fmla="*/ 23 w 432"/>
                    <a:gd name="T69" fmla="*/ 136 h 360"/>
                    <a:gd name="T70" fmla="*/ 26 w 432"/>
                    <a:gd name="T71" fmla="*/ 131 h 360"/>
                    <a:gd name="T72" fmla="*/ 45 w 432"/>
                    <a:gd name="T73" fmla="*/ 141 h 360"/>
                    <a:gd name="T74" fmla="*/ 63 w 432"/>
                    <a:gd name="T75" fmla="*/ 147 h 360"/>
                    <a:gd name="T76" fmla="*/ 93 w 432"/>
                    <a:gd name="T77" fmla="*/ 151 h 360"/>
                    <a:gd name="T78" fmla="*/ 122 w 432"/>
                    <a:gd name="T79" fmla="*/ 155 h 360"/>
                    <a:gd name="T80" fmla="*/ 134 w 432"/>
                    <a:gd name="T81" fmla="*/ 144 h 360"/>
                    <a:gd name="T82" fmla="*/ 157 w 432"/>
                    <a:gd name="T83" fmla="*/ 148 h 360"/>
                    <a:gd name="T84" fmla="*/ 179 w 432"/>
                    <a:gd name="T85" fmla="*/ 149 h 360"/>
                    <a:gd name="T86" fmla="*/ 198 w 432"/>
                    <a:gd name="T87" fmla="*/ 116 h 360"/>
                    <a:gd name="T88" fmla="*/ 195 w 432"/>
                    <a:gd name="T89" fmla="*/ 105 h 360"/>
                    <a:gd name="T90" fmla="*/ 188 w 432"/>
                    <a:gd name="T91" fmla="*/ 49 h 360"/>
                    <a:gd name="T92" fmla="*/ 191 w 432"/>
                    <a:gd name="T93" fmla="*/ 39 h 360"/>
                    <a:gd name="T94" fmla="*/ 204 w 432"/>
                    <a:gd name="T95" fmla="*/ 44 h 360"/>
                    <a:gd name="T96" fmla="*/ 232 w 432"/>
                    <a:gd name="T97" fmla="*/ 69 h 360"/>
                    <a:gd name="T98" fmla="*/ 245 w 432"/>
                    <a:gd name="T99" fmla="*/ 84 h 360"/>
                    <a:gd name="T100" fmla="*/ 251 w 432"/>
                    <a:gd name="T101" fmla="*/ 53 h 360"/>
                    <a:gd name="T102" fmla="*/ 264 w 432"/>
                    <a:gd name="T103" fmla="*/ 43 h 360"/>
                    <a:gd name="T104" fmla="*/ 270 w 432"/>
                    <a:gd name="T105" fmla="*/ 32 h 360"/>
                    <a:gd name="T106" fmla="*/ 263 w 432"/>
                    <a:gd name="T107" fmla="*/ 23 h 360"/>
                    <a:gd name="T108" fmla="*/ 255 w 432"/>
                    <a:gd name="T109" fmla="*/ 10 h 360"/>
                    <a:gd name="T110" fmla="*/ 273 w 432"/>
                    <a:gd name="T111" fmla="*/ 5 h 360"/>
                    <a:gd name="T112" fmla="*/ 279 w 432"/>
                    <a:gd name="T113" fmla="*/ 11 h 360"/>
                    <a:gd name="T114" fmla="*/ 302 w 432"/>
                    <a:gd name="T115" fmla="*/ 35 h 360"/>
                    <a:gd name="T116" fmla="*/ 310 w 432"/>
                    <a:gd name="T117" fmla="*/ 43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2" h="360">
                      <a:moveTo>
                        <a:pt x="310" y="43"/>
                      </a:moveTo>
                      <a:cubicBezTo>
                        <a:pt x="314" y="44"/>
                        <a:pt x="302" y="57"/>
                        <a:pt x="317" y="52"/>
                      </a:cubicBezTo>
                      <a:cubicBezTo>
                        <a:pt x="340" y="42"/>
                        <a:pt x="348" y="47"/>
                        <a:pt x="349" y="73"/>
                      </a:cubicBezTo>
                      <a:cubicBezTo>
                        <a:pt x="349" y="85"/>
                        <a:pt x="356" y="76"/>
                        <a:pt x="358" y="79"/>
                      </a:cubicBezTo>
                      <a:cubicBezTo>
                        <a:pt x="358" y="79"/>
                        <a:pt x="358" y="79"/>
                        <a:pt x="358" y="79"/>
                      </a:cubicBezTo>
                      <a:cubicBezTo>
                        <a:pt x="366" y="85"/>
                        <a:pt x="373" y="94"/>
                        <a:pt x="385" y="96"/>
                      </a:cubicBezTo>
                      <a:cubicBezTo>
                        <a:pt x="395" y="98"/>
                        <a:pt x="397" y="108"/>
                        <a:pt x="397" y="117"/>
                      </a:cubicBezTo>
                      <a:cubicBezTo>
                        <a:pt x="395" y="133"/>
                        <a:pt x="404" y="144"/>
                        <a:pt x="414" y="155"/>
                      </a:cubicBezTo>
                      <a:cubicBezTo>
                        <a:pt x="414" y="155"/>
                        <a:pt x="414" y="155"/>
                        <a:pt x="414" y="155"/>
                      </a:cubicBezTo>
                      <a:cubicBezTo>
                        <a:pt x="419" y="164"/>
                        <a:pt x="421" y="176"/>
                        <a:pt x="430" y="183"/>
                      </a:cubicBezTo>
                      <a:cubicBezTo>
                        <a:pt x="430" y="183"/>
                        <a:pt x="430" y="183"/>
                        <a:pt x="430" y="183"/>
                      </a:cubicBezTo>
                      <a:cubicBezTo>
                        <a:pt x="432" y="189"/>
                        <a:pt x="426" y="192"/>
                        <a:pt x="423" y="196"/>
                      </a:cubicBezTo>
                      <a:cubicBezTo>
                        <a:pt x="418" y="204"/>
                        <a:pt x="413" y="213"/>
                        <a:pt x="428" y="219"/>
                      </a:cubicBezTo>
                      <a:cubicBezTo>
                        <a:pt x="419" y="227"/>
                        <a:pt x="414" y="218"/>
                        <a:pt x="409" y="218"/>
                      </a:cubicBezTo>
                      <a:cubicBezTo>
                        <a:pt x="403" y="217"/>
                        <a:pt x="399" y="217"/>
                        <a:pt x="398" y="221"/>
                      </a:cubicBezTo>
                      <a:cubicBezTo>
                        <a:pt x="394" y="234"/>
                        <a:pt x="384" y="237"/>
                        <a:pt x="373" y="240"/>
                      </a:cubicBezTo>
                      <a:cubicBezTo>
                        <a:pt x="361" y="243"/>
                        <a:pt x="348" y="279"/>
                        <a:pt x="354" y="292"/>
                      </a:cubicBezTo>
                      <a:cubicBezTo>
                        <a:pt x="364" y="312"/>
                        <a:pt x="363" y="329"/>
                        <a:pt x="346" y="348"/>
                      </a:cubicBezTo>
                      <a:cubicBezTo>
                        <a:pt x="338" y="358"/>
                        <a:pt x="330" y="360"/>
                        <a:pt x="322" y="358"/>
                      </a:cubicBezTo>
                      <a:cubicBezTo>
                        <a:pt x="311" y="355"/>
                        <a:pt x="308" y="344"/>
                        <a:pt x="309" y="333"/>
                      </a:cubicBezTo>
                      <a:cubicBezTo>
                        <a:pt x="309" y="330"/>
                        <a:pt x="304" y="323"/>
                        <a:pt x="301" y="333"/>
                      </a:cubicBezTo>
                      <a:cubicBezTo>
                        <a:pt x="289" y="328"/>
                        <a:pt x="272" y="346"/>
                        <a:pt x="260" y="325"/>
                      </a:cubicBezTo>
                      <a:cubicBezTo>
                        <a:pt x="257" y="319"/>
                        <a:pt x="226" y="334"/>
                        <a:pt x="222" y="343"/>
                      </a:cubicBezTo>
                      <a:cubicBezTo>
                        <a:pt x="205" y="355"/>
                        <a:pt x="191" y="345"/>
                        <a:pt x="183" y="332"/>
                      </a:cubicBezTo>
                      <a:cubicBezTo>
                        <a:pt x="178" y="324"/>
                        <a:pt x="174" y="333"/>
                        <a:pt x="169" y="330"/>
                      </a:cubicBezTo>
                      <a:cubicBezTo>
                        <a:pt x="156" y="321"/>
                        <a:pt x="143" y="299"/>
                        <a:pt x="149" y="282"/>
                      </a:cubicBezTo>
                      <a:cubicBezTo>
                        <a:pt x="152" y="274"/>
                        <a:pt x="149" y="265"/>
                        <a:pt x="159" y="255"/>
                      </a:cubicBezTo>
                      <a:cubicBezTo>
                        <a:pt x="171" y="245"/>
                        <a:pt x="158" y="229"/>
                        <a:pt x="136" y="231"/>
                      </a:cubicBezTo>
                      <a:cubicBezTo>
                        <a:pt x="115" y="233"/>
                        <a:pt x="95" y="238"/>
                        <a:pt x="74" y="237"/>
                      </a:cubicBezTo>
                      <a:cubicBezTo>
                        <a:pt x="57" y="236"/>
                        <a:pt x="41" y="226"/>
                        <a:pt x="23" y="229"/>
                      </a:cubicBezTo>
                      <a:cubicBezTo>
                        <a:pt x="19" y="229"/>
                        <a:pt x="6" y="219"/>
                        <a:pt x="21" y="210"/>
                      </a:cubicBezTo>
                      <a:cubicBezTo>
                        <a:pt x="36" y="200"/>
                        <a:pt x="31" y="190"/>
                        <a:pt x="23" y="176"/>
                      </a:cubicBezTo>
                      <a:cubicBezTo>
                        <a:pt x="18" y="169"/>
                        <a:pt x="1" y="165"/>
                        <a:pt x="11" y="150"/>
                      </a:cubicBezTo>
                      <a:cubicBezTo>
                        <a:pt x="12" y="149"/>
                        <a:pt x="0" y="144"/>
                        <a:pt x="7" y="138"/>
                      </a:cubicBezTo>
                      <a:cubicBezTo>
                        <a:pt x="10" y="135"/>
                        <a:pt x="18" y="143"/>
                        <a:pt x="23" y="136"/>
                      </a:cubicBezTo>
                      <a:cubicBezTo>
                        <a:pt x="24" y="134"/>
                        <a:pt x="25" y="132"/>
                        <a:pt x="26" y="131"/>
                      </a:cubicBezTo>
                      <a:cubicBezTo>
                        <a:pt x="38" y="123"/>
                        <a:pt x="42" y="137"/>
                        <a:pt x="45" y="141"/>
                      </a:cubicBezTo>
                      <a:cubicBezTo>
                        <a:pt x="51" y="150"/>
                        <a:pt x="57" y="148"/>
                        <a:pt x="63" y="147"/>
                      </a:cubicBezTo>
                      <a:cubicBezTo>
                        <a:pt x="74" y="143"/>
                        <a:pt x="84" y="145"/>
                        <a:pt x="93" y="151"/>
                      </a:cubicBezTo>
                      <a:cubicBezTo>
                        <a:pt x="102" y="157"/>
                        <a:pt x="112" y="155"/>
                        <a:pt x="122" y="155"/>
                      </a:cubicBezTo>
                      <a:cubicBezTo>
                        <a:pt x="125" y="151"/>
                        <a:pt x="128" y="145"/>
                        <a:pt x="134" y="144"/>
                      </a:cubicBezTo>
                      <a:cubicBezTo>
                        <a:pt x="143" y="138"/>
                        <a:pt x="152" y="138"/>
                        <a:pt x="157" y="148"/>
                      </a:cubicBezTo>
                      <a:cubicBezTo>
                        <a:pt x="165" y="163"/>
                        <a:pt x="169" y="161"/>
                        <a:pt x="179" y="149"/>
                      </a:cubicBezTo>
                      <a:cubicBezTo>
                        <a:pt x="188" y="139"/>
                        <a:pt x="203" y="133"/>
                        <a:pt x="198" y="116"/>
                      </a:cubicBezTo>
                      <a:cubicBezTo>
                        <a:pt x="197" y="112"/>
                        <a:pt x="197" y="109"/>
                        <a:pt x="195" y="105"/>
                      </a:cubicBezTo>
                      <a:cubicBezTo>
                        <a:pt x="183" y="88"/>
                        <a:pt x="185" y="68"/>
                        <a:pt x="188" y="49"/>
                      </a:cubicBezTo>
                      <a:cubicBezTo>
                        <a:pt x="188" y="47"/>
                        <a:pt x="183" y="40"/>
                        <a:pt x="191" y="39"/>
                      </a:cubicBezTo>
                      <a:cubicBezTo>
                        <a:pt x="196" y="39"/>
                        <a:pt x="203" y="38"/>
                        <a:pt x="204" y="44"/>
                      </a:cubicBezTo>
                      <a:cubicBezTo>
                        <a:pt x="208" y="59"/>
                        <a:pt x="220" y="66"/>
                        <a:pt x="232" y="69"/>
                      </a:cubicBezTo>
                      <a:cubicBezTo>
                        <a:pt x="240" y="72"/>
                        <a:pt x="235" y="82"/>
                        <a:pt x="245" y="84"/>
                      </a:cubicBezTo>
                      <a:cubicBezTo>
                        <a:pt x="240" y="72"/>
                        <a:pt x="263" y="68"/>
                        <a:pt x="251" y="53"/>
                      </a:cubicBezTo>
                      <a:cubicBezTo>
                        <a:pt x="250" y="53"/>
                        <a:pt x="257" y="43"/>
                        <a:pt x="264" y="43"/>
                      </a:cubicBezTo>
                      <a:cubicBezTo>
                        <a:pt x="273" y="43"/>
                        <a:pt x="269" y="36"/>
                        <a:pt x="270" y="32"/>
                      </a:cubicBezTo>
                      <a:cubicBezTo>
                        <a:pt x="271" y="26"/>
                        <a:pt x="269" y="22"/>
                        <a:pt x="263" y="23"/>
                      </a:cubicBezTo>
                      <a:cubicBezTo>
                        <a:pt x="251" y="24"/>
                        <a:pt x="252" y="15"/>
                        <a:pt x="255" y="10"/>
                      </a:cubicBezTo>
                      <a:cubicBezTo>
                        <a:pt x="258" y="5"/>
                        <a:pt x="265" y="0"/>
                        <a:pt x="273" y="5"/>
                      </a:cubicBezTo>
                      <a:cubicBezTo>
                        <a:pt x="275" y="7"/>
                        <a:pt x="275" y="12"/>
                        <a:pt x="279" y="11"/>
                      </a:cubicBezTo>
                      <a:cubicBezTo>
                        <a:pt x="298" y="8"/>
                        <a:pt x="303" y="18"/>
                        <a:pt x="302" y="35"/>
                      </a:cubicBezTo>
                      <a:cubicBezTo>
                        <a:pt x="302" y="39"/>
                        <a:pt x="306" y="41"/>
                        <a:pt x="310" y="43"/>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68" name="9Slide.vn 113">
                  <a:extLst>
                    <a:ext uri="{FF2B5EF4-FFF2-40B4-BE49-F238E27FC236}">
                      <a16:creationId xmlns:a16="http://schemas.microsoft.com/office/drawing/2014/main" xmlns="" id="{11E97F98-767A-B065-F83B-940AA3A1E8B8}"/>
                    </a:ext>
                  </a:extLst>
                </p:cNvPr>
                <p:cNvSpPr>
                  <a:spLocks/>
                </p:cNvSpPr>
                <p:nvPr>
                  <p:custDataLst>
                    <p:tags r:id="rId152"/>
                  </p:custDataLst>
                </p:nvPr>
              </p:nvSpPr>
              <p:spPr bwMode="auto">
                <a:xfrm>
                  <a:off x="5731744" y="1579479"/>
                  <a:ext cx="28967" cy="33312"/>
                </a:xfrm>
                <a:custGeom>
                  <a:avLst/>
                  <a:gdLst>
                    <a:gd name="T0" fmla="*/ 28 w 28"/>
                    <a:gd name="T1" fmla="*/ 6 h 31"/>
                    <a:gd name="T2" fmla="*/ 24 w 28"/>
                    <a:gd name="T3" fmla="*/ 22 h 31"/>
                    <a:gd name="T4" fmla="*/ 7 w 28"/>
                    <a:gd name="T5" fmla="*/ 26 h 31"/>
                    <a:gd name="T6" fmla="*/ 3 w 28"/>
                    <a:gd name="T7" fmla="*/ 7 h 31"/>
                    <a:gd name="T8" fmla="*/ 28 w 28"/>
                    <a:gd name="T9" fmla="*/ 6 h 31"/>
                  </a:gdLst>
                  <a:ahLst/>
                  <a:cxnLst>
                    <a:cxn ang="0">
                      <a:pos x="T0" y="T1"/>
                    </a:cxn>
                    <a:cxn ang="0">
                      <a:pos x="T2" y="T3"/>
                    </a:cxn>
                    <a:cxn ang="0">
                      <a:pos x="T4" y="T5"/>
                    </a:cxn>
                    <a:cxn ang="0">
                      <a:pos x="T6" y="T7"/>
                    </a:cxn>
                    <a:cxn ang="0">
                      <a:pos x="T8" y="T9"/>
                    </a:cxn>
                  </a:cxnLst>
                  <a:rect l="0" t="0" r="r" b="b"/>
                  <a:pathLst>
                    <a:path w="28" h="31">
                      <a:moveTo>
                        <a:pt x="28" y="6"/>
                      </a:moveTo>
                      <a:cubicBezTo>
                        <a:pt x="22" y="10"/>
                        <a:pt x="25" y="17"/>
                        <a:pt x="24" y="22"/>
                      </a:cubicBezTo>
                      <a:cubicBezTo>
                        <a:pt x="19" y="26"/>
                        <a:pt x="12" y="31"/>
                        <a:pt x="7" y="26"/>
                      </a:cubicBezTo>
                      <a:cubicBezTo>
                        <a:pt x="3" y="22"/>
                        <a:pt x="0" y="9"/>
                        <a:pt x="3" y="7"/>
                      </a:cubicBezTo>
                      <a:cubicBezTo>
                        <a:pt x="10" y="1"/>
                        <a:pt x="20" y="0"/>
                        <a:pt x="28" y="6"/>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69" name="9Slide.vn 114">
                  <a:extLst>
                    <a:ext uri="{FF2B5EF4-FFF2-40B4-BE49-F238E27FC236}">
                      <a16:creationId xmlns:a16="http://schemas.microsoft.com/office/drawing/2014/main" xmlns="" id="{F770A0AF-2C86-CD1D-D12E-5DED2C14E965}"/>
                    </a:ext>
                  </a:extLst>
                </p:cNvPr>
                <p:cNvSpPr>
                  <a:spLocks/>
                </p:cNvSpPr>
                <p:nvPr>
                  <p:custDataLst>
                    <p:tags r:id="rId153"/>
                  </p:custDataLst>
                </p:nvPr>
              </p:nvSpPr>
              <p:spPr bwMode="auto">
                <a:xfrm>
                  <a:off x="6855651" y="3334858"/>
                  <a:ext cx="33312" cy="28967"/>
                </a:xfrm>
                <a:custGeom>
                  <a:avLst/>
                  <a:gdLst>
                    <a:gd name="T0" fmla="*/ 15 w 30"/>
                    <a:gd name="T1" fmla="*/ 18 h 26"/>
                    <a:gd name="T2" fmla="*/ 1 w 30"/>
                    <a:gd name="T3" fmla="*/ 12 h 26"/>
                    <a:gd name="T4" fmla="*/ 8 w 30"/>
                    <a:gd name="T5" fmla="*/ 2 h 26"/>
                    <a:gd name="T6" fmla="*/ 30 w 30"/>
                    <a:gd name="T7" fmla="*/ 15 h 26"/>
                    <a:gd name="T8" fmla="*/ 15 w 30"/>
                    <a:gd name="T9" fmla="*/ 18 h 26"/>
                  </a:gdLst>
                  <a:ahLst/>
                  <a:cxnLst>
                    <a:cxn ang="0">
                      <a:pos x="T0" y="T1"/>
                    </a:cxn>
                    <a:cxn ang="0">
                      <a:pos x="T2" y="T3"/>
                    </a:cxn>
                    <a:cxn ang="0">
                      <a:pos x="T4" y="T5"/>
                    </a:cxn>
                    <a:cxn ang="0">
                      <a:pos x="T6" y="T7"/>
                    </a:cxn>
                    <a:cxn ang="0">
                      <a:pos x="T8" y="T9"/>
                    </a:cxn>
                  </a:cxnLst>
                  <a:rect l="0" t="0" r="r" b="b"/>
                  <a:pathLst>
                    <a:path w="30" h="26">
                      <a:moveTo>
                        <a:pt x="15" y="18"/>
                      </a:moveTo>
                      <a:cubicBezTo>
                        <a:pt x="13" y="9"/>
                        <a:pt x="0" y="26"/>
                        <a:pt x="1" y="12"/>
                      </a:cubicBezTo>
                      <a:cubicBezTo>
                        <a:pt x="1" y="10"/>
                        <a:pt x="1" y="0"/>
                        <a:pt x="8" y="2"/>
                      </a:cubicBezTo>
                      <a:cubicBezTo>
                        <a:pt x="16" y="4"/>
                        <a:pt x="30" y="2"/>
                        <a:pt x="30" y="15"/>
                      </a:cubicBezTo>
                      <a:cubicBezTo>
                        <a:pt x="30" y="21"/>
                        <a:pt x="19" y="11"/>
                        <a:pt x="15" y="18"/>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70" name="9Slide.vn 115">
                  <a:extLst>
                    <a:ext uri="{FF2B5EF4-FFF2-40B4-BE49-F238E27FC236}">
                      <a16:creationId xmlns:a16="http://schemas.microsoft.com/office/drawing/2014/main" xmlns="" id="{0B193770-29EB-F5F9-8E21-7489AC213FB4}"/>
                    </a:ext>
                  </a:extLst>
                </p:cNvPr>
                <p:cNvSpPr>
                  <a:spLocks/>
                </p:cNvSpPr>
                <p:nvPr>
                  <p:custDataLst>
                    <p:tags r:id="rId154"/>
                  </p:custDataLst>
                </p:nvPr>
              </p:nvSpPr>
              <p:spPr bwMode="auto">
                <a:xfrm>
                  <a:off x="6964275" y="3395688"/>
                  <a:ext cx="26070" cy="18829"/>
                </a:xfrm>
                <a:custGeom>
                  <a:avLst/>
                  <a:gdLst>
                    <a:gd name="T0" fmla="*/ 7 w 24"/>
                    <a:gd name="T1" fmla="*/ 18 h 18"/>
                    <a:gd name="T2" fmla="*/ 3 w 24"/>
                    <a:gd name="T3" fmla="*/ 14 h 18"/>
                    <a:gd name="T4" fmla="*/ 10 w 24"/>
                    <a:gd name="T5" fmla="*/ 2 h 18"/>
                    <a:gd name="T6" fmla="*/ 23 w 24"/>
                    <a:gd name="T7" fmla="*/ 10 h 18"/>
                    <a:gd name="T8" fmla="*/ 7 w 24"/>
                    <a:gd name="T9" fmla="*/ 18 h 18"/>
                  </a:gdLst>
                  <a:ahLst/>
                  <a:cxnLst>
                    <a:cxn ang="0">
                      <a:pos x="T0" y="T1"/>
                    </a:cxn>
                    <a:cxn ang="0">
                      <a:pos x="T2" y="T3"/>
                    </a:cxn>
                    <a:cxn ang="0">
                      <a:pos x="T4" y="T5"/>
                    </a:cxn>
                    <a:cxn ang="0">
                      <a:pos x="T6" y="T7"/>
                    </a:cxn>
                    <a:cxn ang="0">
                      <a:pos x="T8" y="T9"/>
                    </a:cxn>
                  </a:cxnLst>
                  <a:rect l="0" t="0" r="r" b="b"/>
                  <a:pathLst>
                    <a:path w="24" h="18">
                      <a:moveTo>
                        <a:pt x="7" y="18"/>
                      </a:moveTo>
                      <a:cubicBezTo>
                        <a:pt x="6" y="17"/>
                        <a:pt x="4" y="15"/>
                        <a:pt x="3" y="14"/>
                      </a:cubicBezTo>
                      <a:cubicBezTo>
                        <a:pt x="4" y="9"/>
                        <a:pt x="0" y="1"/>
                        <a:pt x="10" y="2"/>
                      </a:cubicBezTo>
                      <a:cubicBezTo>
                        <a:pt x="16" y="3"/>
                        <a:pt x="24" y="0"/>
                        <a:pt x="23" y="10"/>
                      </a:cubicBezTo>
                      <a:cubicBezTo>
                        <a:pt x="15" y="8"/>
                        <a:pt x="13" y="16"/>
                        <a:pt x="7" y="18"/>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71" name="9Slide.vn 116">
                  <a:extLst>
                    <a:ext uri="{FF2B5EF4-FFF2-40B4-BE49-F238E27FC236}">
                      <a16:creationId xmlns:a16="http://schemas.microsoft.com/office/drawing/2014/main" xmlns="" id="{0696151D-381F-631A-E3AD-EFDE572A2B20}"/>
                    </a:ext>
                  </a:extLst>
                </p:cNvPr>
                <p:cNvSpPr>
                  <a:spLocks/>
                </p:cNvSpPr>
                <p:nvPr>
                  <p:custDataLst>
                    <p:tags r:id="rId155"/>
                  </p:custDataLst>
                </p:nvPr>
              </p:nvSpPr>
              <p:spPr bwMode="auto">
                <a:xfrm>
                  <a:off x="6710817" y="3204508"/>
                  <a:ext cx="15932" cy="14483"/>
                </a:xfrm>
                <a:custGeom>
                  <a:avLst/>
                  <a:gdLst>
                    <a:gd name="T0" fmla="*/ 0 w 16"/>
                    <a:gd name="T1" fmla="*/ 4 h 14"/>
                    <a:gd name="T2" fmla="*/ 0 w 16"/>
                    <a:gd name="T3" fmla="*/ 0 h 14"/>
                    <a:gd name="T4" fmla="*/ 2 w 16"/>
                    <a:gd name="T5" fmla="*/ 0 h 14"/>
                    <a:gd name="T6" fmla="*/ 16 w 16"/>
                    <a:gd name="T7" fmla="*/ 8 h 14"/>
                    <a:gd name="T8" fmla="*/ 15 w 16"/>
                    <a:gd name="T9" fmla="*/ 11 h 14"/>
                    <a:gd name="T10" fmla="*/ 0 w 16"/>
                    <a:gd name="T11" fmla="*/ 4 h 14"/>
                  </a:gdLst>
                  <a:ahLst/>
                  <a:cxnLst>
                    <a:cxn ang="0">
                      <a:pos x="T0" y="T1"/>
                    </a:cxn>
                    <a:cxn ang="0">
                      <a:pos x="T2" y="T3"/>
                    </a:cxn>
                    <a:cxn ang="0">
                      <a:pos x="T4" y="T5"/>
                    </a:cxn>
                    <a:cxn ang="0">
                      <a:pos x="T6" y="T7"/>
                    </a:cxn>
                    <a:cxn ang="0">
                      <a:pos x="T8" y="T9"/>
                    </a:cxn>
                    <a:cxn ang="0">
                      <a:pos x="T10" y="T11"/>
                    </a:cxn>
                  </a:cxnLst>
                  <a:rect l="0" t="0" r="r" b="b"/>
                  <a:pathLst>
                    <a:path w="16" h="14">
                      <a:moveTo>
                        <a:pt x="0" y="4"/>
                      </a:moveTo>
                      <a:cubicBezTo>
                        <a:pt x="0" y="3"/>
                        <a:pt x="0" y="1"/>
                        <a:pt x="0" y="0"/>
                      </a:cubicBezTo>
                      <a:cubicBezTo>
                        <a:pt x="1" y="0"/>
                        <a:pt x="1" y="0"/>
                        <a:pt x="2" y="0"/>
                      </a:cubicBezTo>
                      <a:cubicBezTo>
                        <a:pt x="7" y="1"/>
                        <a:pt x="13" y="3"/>
                        <a:pt x="16" y="8"/>
                      </a:cubicBezTo>
                      <a:cubicBezTo>
                        <a:pt x="16" y="9"/>
                        <a:pt x="15" y="11"/>
                        <a:pt x="15" y="11"/>
                      </a:cubicBezTo>
                      <a:cubicBezTo>
                        <a:pt x="7" y="14"/>
                        <a:pt x="6" y="4"/>
                        <a:pt x="0" y="4"/>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72" name="9Slide.vn 117">
                  <a:extLst>
                    <a:ext uri="{FF2B5EF4-FFF2-40B4-BE49-F238E27FC236}">
                      <a16:creationId xmlns:a16="http://schemas.microsoft.com/office/drawing/2014/main" xmlns="" id="{DB2ED3D4-1D8B-4039-F318-A84C768CC79F}"/>
                    </a:ext>
                  </a:extLst>
                </p:cNvPr>
                <p:cNvSpPr>
                  <a:spLocks/>
                </p:cNvSpPr>
                <p:nvPr>
                  <p:custDataLst>
                    <p:tags r:id="rId156"/>
                  </p:custDataLst>
                </p:nvPr>
              </p:nvSpPr>
              <p:spPr bwMode="auto">
                <a:xfrm>
                  <a:off x="6854202" y="3308788"/>
                  <a:ext cx="13035" cy="11587"/>
                </a:xfrm>
                <a:custGeom>
                  <a:avLst/>
                  <a:gdLst>
                    <a:gd name="T0" fmla="*/ 12 w 12"/>
                    <a:gd name="T1" fmla="*/ 11 h 11"/>
                    <a:gd name="T2" fmla="*/ 0 w 12"/>
                    <a:gd name="T3" fmla="*/ 0 h 11"/>
                    <a:gd name="T4" fmla="*/ 12 w 12"/>
                    <a:gd name="T5" fmla="*/ 11 h 11"/>
                  </a:gdLst>
                  <a:ahLst/>
                  <a:cxnLst>
                    <a:cxn ang="0">
                      <a:pos x="T0" y="T1"/>
                    </a:cxn>
                    <a:cxn ang="0">
                      <a:pos x="T2" y="T3"/>
                    </a:cxn>
                    <a:cxn ang="0">
                      <a:pos x="T4" y="T5"/>
                    </a:cxn>
                  </a:cxnLst>
                  <a:rect l="0" t="0" r="r" b="b"/>
                  <a:pathLst>
                    <a:path w="12" h="11">
                      <a:moveTo>
                        <a:pt x="12" y="11"/>
                      </a:moveTo>
                      <a:cubicBezTo>
                        <a:pt x="1" y="11"/>
                        <a:pt x="0" y="6"/>
                        <a:pt x="0" y="0"/>
                      </a:cubicBezTo>
                      <a:cubicBezTo>
                        <a:pt x="3" y="3"/>
                        <a:pt x="6" y="6"/>
                        <a:pt x="12" y="11"/>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73" name="9Slide.vn 118">
                  <a:extLst>
                    <a:ext uri="{FF2B5EF4-FFF2-40B4-BE49-F238E27FC236}">
                      <a16:creationId xmlns:a16="http://schemas.microsoft.com/office/drawing/2014/main" xmlns="" id="{0E5861A5-FC6D-C7C5-D20D-0623D0BEB718}"/>
                    </a:ext>
                  </a:extLst>
                </p:cNvPr>
                <p:cNvSpPr>
                  <a:spLocks/>
                </p:cNvSpPr>
                <p:nvPr>
                  <p:custDataLst>
                    <p:tags r:id="rId157"/>
                  </p:custDataLst>
                </p:nvPr>
              </p:nvSpPr>
              <p:spPr bwMode="auto">
                <a:xfrm>
                  <a:off x="6741232" y="4063369"/>
                  <a:ext cx="15932" cy="11587"/>
                </a:xfrm>
                <a:custGeom>
                  <a:avLst/>
                  <a:gdLst>
                    <a:gd name="T0" fmla="*/ 15 w 15"/>
                    <a:gd name="T1" fmla="*/ 0 h 11"/>
                    <a:gd name="T2" fmla="*/ 15 w 15"/>
                    <a:gd name="T3" fmla="*/ 4 h 11"/>
                    <a:gd name="T4" fmla="*/ 0 w 15"/>
                    <a:gd name="T5" fmla="*/ 6 h 11"/>
                    <a:gd name="T6" fmla="*/ 15 w 15"/>
                    <a:gd name="T7" fmla="*/ 0 h 11"/>
                  </a:gdLst>
                  <a:ahLst/>
                  <a:cxnLst>
                    <a:cxn ang="0">
                      <a:pos x="T0" y="T1"/>
                    </a:cxn>
                    <a:cxn ang="0">
                      <a:pos x="T2" y="T3"/>
                    </a:cxn>
                    <a:cxn ang="0">
                      <a:pos x="T4" y="T5"/>
                    </a:cxn>
                    <a:cxn ang="0">
                      <a:pos x="T6" y="T7"/>
                    </a:cxn>
                  </a:cxnLst>
                  <a:rect l="0" t="0" r="r" b="b"/>
                  <a:pathLst>
                    <a:path w="15" h="11">
                      <a:moveTo>
                        <a:pt x="15" y="0"/>
                      </a:moveTo>
                      <a:cubicBezTo>
                        <a:pt x="15" y="1"/>
                        <a:pt x="15" y="3"/>
                        <a:pt x="15" y="4"/>
                      </a:cubicBezTo>
                      <a:cubicBezTo>
                        <a:pt x="10" y="5"/>
                        <a:pt x="6" y="11"/>
                        <a:pt x="0" y="6"/>
                      </a:cubicBezTo>
                      <a:cubicBezTo>
                        <a:pt x="5" y="3"/>
                        <a:pt x="9" y="0"/>
                        <a:pt x="15" y="0"/>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74" name="9Slide.vn 119">
                  <a:extLst>
                    <a:ext uri="{FF2B5EF4-FFF2-40B4-BE49-F238E27FC236}">
                      <a16:creationId xmlns:a16="http://schemas.microsoft.com/office/drawing/2014/main" xmlns="" id="{CC4067E1-B597-9834-C8DE-B12C681FF029}"/>
                    </a:ext>
                  </a:extLst>
                </p:cNvPr>
                <p:cNvSpPr>
                  <a:spLocks/>
                </p:cNvSpPr>
                <p:nvPr>
                  <p:custDataLst>
                    <p:tags r:id="rId158"/>
                  </p:custDataLst>
                </p:nvPr>
              </p:nvSpPr>
              <p:spPr bwMode="auto">
                <a:xfrm>
                  <a:off x="6552949" y="5500114"/>
                  <a:ext cx="215802" cy="182490"/>
                </a:xfrm>
                <a:custGeom>
                  <a:avLst/>
                  <a:gdLst>
                    <a:gd name="T0" fmla="*/ 86 w 201"/>
                    <a:gd name="T1" fmla="*/ 149 h 169"/>
                    <a:gd name="T2" fmla="*/ 40 w 201"/>
                    <a:gd name="T3" fmla="*/ 157 h 169"/>
                    <a:gd name="T4" fmla="*/ 17 w 201"/>
                    <a:gd name="T5" fmla="*/ 154 h 169"/>
                    <a:gd name="T6" fmla="*/ 16 w 201"/>
                    <a:gd name="T7" fmla="*/ 150 h 169"/>
                    <a:gd name="T8" fmla="*/ 13 w 201"/>
                    <a:gd name="T9" fmla="*/ 124 h 169"/>
                    <a:gd name="T10" fmla="*/ 10 w 201"/>
                    <a:gd name="T11" fmla="*/ 79 h 169"/>
                    <a:gd name="T12" fmla="*/ 10 w 201"/>
                    <a:gd name="T13" fmla="*/ 70 h 169"/>
                    <a:gd name="T14" fmla="*/ 3 w 201"/>
                    <a:gd name="T15" fmla="*/ 60 h 169"/>
                    <a:gd name="T16" fmla="*/ 18 w 201"/>
                    <a:gd name="T17" fmla="*/ 53 h 169"/>
                    <a:gd name="T18" fmla="*/ 46 w 201"/>
                    <a:gd name="T19" fmla="*/ 32 h 169"/>
                    <a:gd name="T20" fmla="*/ 75 w 201"/>
                    <a:gd name="T21" fmla="*/ 17 h 169"/>
                    <a:gd name="T22" fmla="*/ 97 w 201"/>
                    <a:gd name="T23" fmla="*/ 19 h 169"/>
                    <a:gd name="T24" fmla="*/ 96 w 201"/>
                    <a:gd name="T25" fmla="*/ 33 h 169"/>
                    <a:gd name="T26" fmla="*/ 110 w 201"/>
                    <a:gd name="T27" fmla="*/ 46 h 169"/>
                    <a:gd name="T28" fmla="*/ 129 w 201"/>
                    <a:gd name="T29" fmla="*/ 30 h 169"/>
                    <a:gd name="T30" fmla="*/ 130 w 201"/>
                    <a:gd name="T31" fmla="*/ 17 h 169"/>
                    <a:gd name="T32" fmla="*/ 130 w 201"/>
                    <a:gd name="T33" fmla="*/ 17 h 169"/>
                    <a:gd name="T34" fmla="*/ 150 w 201"/>
                    <a:gd name="T35" fmla="*/ 1 h 169"/>
                    <a:gd name="T36" fmla="*/ 150 w 201"/>
                    <a:gd name="T37" fmla="*/ 1 h 169"/>
                    <a:gd name="T38" fmla="*/ 169 w 201"/>
                    <a:gd name="T39" fmla="*/ 19 h 169"/>
                    <a:gd name="T40" fmla="*/ 167 w 201"/>
                    <a:gd name="T41" fmla="*/ 24 h 169"/>
                    <a:gd name="T42" fmla="*/ 197 w 201"/>
                    <a:gd name="T43" fmla="*/ 71 h 169"/>
                    <a:gd name="T44" fmla="*/ 193 w 201"/>
                    <a:gd name="T45" fmla="*/ 88 h 169"/>
                    <a:gd name="T46" fmla="*/ 126 w 201"/>
                    <a:gd name="T47" fmla="*/ 116 h 169"/>
                    <a:gd name="T48" fmla="*/ 86 w 201"/>
                    <a:gd name="T49" fmla="*/ 14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1" h="169">
                      <a:moveTo>
                        <a:pt x="86" y="149"/>
                      </a:moveTo>
                      <a:cubicBezTo>
                        <a:pt x="68" y="134"/>
                        <a:pt x="54" y="145"/>
                        <a:pt x="40" y="157"/>
                      </a:cubicBezTo>
                      <a:cubicBezTo>
                        <a:pt x="32" y="163"/>
                        <a:pt x="23" y="169"/>
                        <a:pt x="17" y="154"/>
                      </a:cubicBezTo>
                      <a:cubicBezTo>
                        <a:pt x="17" y="153"/>
                        <a:pt x="15" y="150"/>
                        <a:pt x="16" y="150"/>
                      </a:cubicBezTo>
                      <a:cubicBezTo>
                        <a:pt x="34" y="138"/>
                        <a:pt x="20" y="134"/>
                        <a:pt x="13" y="124"/>
                      </a:cubicBezTo>
                      <a:cubicBezTo>
                        <a:pt x="4" y="112"/>
                        <a:pt x="8" y="94"/>
                        <a:pt x="10" y="79"/>
                      </a:cubicBezTo>
                      <a:cubicBezTo>
                        <a:pt x="11" y="76"/>
                        <a:pt x="13" y="73"/>
                        <a:pt x="10" y="70"/>
                      </a:cubicBezTo>
                      <a:cubicBezTo>
                        <a:pt x="6" y="67"/>
                        <a:pt x="0" y="64"/>
                        <a:pt x="3" y="60"/>
                      </a:cubicBezTo>
                      <a:cubicBezTo>
                        <a:pt x="6" y="56"/>
                        <a:pt x="12" y="52"/>
                        <a:pt x="18" y="53"/>
                      </a:cubicBezTo>
                      <a:cubicBezTo>
                        <a:pt x="35" y="57"/>
                        <a:pt x="42" y="46"/>
                        <a:pt x="46" y="32"/>
                      </a:cubicBezTo>
                      <a:cubicBezTo>
                        <a:pt x="50" y="18"/>
                        <a:pt x="63" y="11"/>
                        <a:pt x="75" y="17"/>
                      </a:cubicBezTo>
                      <a:cubicBezTo>
                        <a:pt x="84" y="22"/>
                        <a:pt x="90" y="22"/>
                        <a:pt x="97" y="19"/>
                      </a:cubicBezTo>
                      <a:cubicBezTo>
                        <a:pt x="101" y="24"/>
                        <a:pt x="94" y="28"/>
                        <a:pt x="96" y="33"/>
                      </a:cubicBezTo>
                      <a:cubicBezTo>
                        <a:pt x="99" y="40"/>
                        <a:pt x="104" y="45"/>
                        <a:pt x="110" y="46"/>
                      </a:cubicBezTo>
                      <a:cubicBezTo>
                        <a:pt x="122" y="48"/>
                        <a:pt x="123" y="36"/>
                        <a:pt x="129" y="30"/>
                      </a:cubicBezTo>
                      <a:cubicBezTo>
                        <a:pt x="132" y="28"/>
                        <a:pt x="130" y="21"/>
                        <a:pt x="130" y="17"/>
                      </a:cubicBezTo>
                      <a:cubicBezTo>
                        <a:pt x="130" y="17"/>
                        <a:pt x="130" y="17"/>
                        <a:pt x="130" y="17"/>
                      </a:cubicBezTo>
                      <a:cubicBezTo>
                        <a:pt x="138" y="14"/>
                        <a:pt x="144" y="7"/>
                        <a:pt x="150" y="1"/>
                      </a:cubicBezTo>
                      <a:cubicBezTo>
                        <a:pt x="150" y="1"/>
                        <a:pt x="150" y="1"/>
                        <a:pt x="150" y="1"/>
                      </a:cubicBezTo>
                      <a:cubicBezTo>
                        <a:pt x="163" y="0"/>
                        <a:pt x="170" y="5"/>
                        <a:pt x="169" y="19"/>
                      </a:cubicBezTo>
                      <a:cubicBezTo>
                        <a:pt x="169" y="21"/>
                        <a:pt x="168" y="22"/>
                        <a:pt x="167" y="24"/>
                      </a:cubicBezTo>
                      <a:cubicBezTo>
                        <a:pt x="195" y="28"/>
                        <a:pt x="182" y="58"/>
                        <a:pt x="197" y="71"/>
                      </a:cubicBezTo>
                      <a:cubicBezTo>
                        <a:pt x="201" y="74"/>
                        <a:pt x="199" y="83"/>
                        <a:pt x="193" y="88"/>
                      </a:cubicBezTo>
                      <a:cubicBezTo>
                        <a:pt x="173" y="103"/>
                        <a:pt x="153" y="115"/>
                        <a:pt x="126" y="116"/>
                      </a:cubicBezTo>
                      <a:cubicBezTo>
                        <a:pt x="107" y="116"/>
                        <a:pt x="93" y="130"/>
                        <a:pt x="86" y="149"/>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75" name="9Slide.vn 120">
                  <a:extLst>
                    <a:ext uri="{FF2B5EF4-FFF2-40B4-BE49-F238E27FC236}">
                      <a16:creationId xmlns:a16="http://schemas.microsoft.com/office/drawing/2014/main" xmlns="" id="{762FCA34-F992-6E9C-A7C4-D4B66D1D3304}"/>
                    </a:ext>
                  </a:extLst>
                </p:cNvPr>
                <p:cNvSpPr>
                  <a:spLocks/>
                </p:cNvSpPr>
                <p:nvPr>
                  <p:custDataLst>
                    <p:tags r:id="rId159"/>
                  </p:custDataLst>
                </p:nvPr>
              </p:nvSpPr>
              <p:spPr bwMode="auto">
                <a:xfrm>
                  <a:off x="6903445" y="1257949"/>
                  <a:ext cx="39105" cy="23173"/>
                </a:xfrm>
                <a:custGeom>
                  <a:avLst/>
                  <a:gdLst>
                    <a:gd name="T0" fmla="*/ 0 w 36"/>
                    <a:gd name="T1" fmla="*/ 5 h 21"/>
                    <a:gd name="T2" fmla="*/ 23 w 36"/>
                    <a:gd name="T3" fmla="*/ 1 h 21"/>
                    <a:gd name="T4" fmla="*/ 35 w 36"/>
                    <a:gd name="T5" fmla="*/ 9 h 21"/>
                    <a:gd name="T6" fmla="*/ 22 w 36"/>
                    <a:gd name="T7" fmla="*/ 16 h 21"/>
                    <a:gd name="T8" fmla="*/ 0 w 36"/>
                    <a:gd name="T9" fmla="*/ 21 h 21"/>
                    <a:gd name="T10" fmla="*/ 0 w 36"/>
                    <a:gd name="T11" fmla="*/ 5 h 21"/>
                    <a:gd name="T12" fmla="*/ 0 w 36"/>
                    <a:gd name="T13" fmla="*/ 5 h 21"/>
                  </a:gdLst>
                  <a:ahLst/>
                  <a:cxnLst>
                    <a:cxn ang="0">
                      <a:pos x="T0" y="T1"/>
                    </a:cxn>
                    <a:cxn ang="0">
                      <a:pos x="T2" y="T3"/>
                    </a:cxn>
                    <a:cxn ang="0">
                      <a:pos x="T4" y="T5"/>
                    </a:cxn>
                    <a:cxn ang="0">
                      <a:pos x="T6" y="T7"/>
                    </a:cxn>
                    <a:cxn ang="0">
                      <a:pos x="T8" y="T9"/>
                    </a:cxn>
                    <a:cxn ang="0">
                      <a:pos x="T10" y="T11"/>
                    </a:cxn>
                    <a:cxn ang="0">
                      <a:pos x="T12" y="T13"/>
                    </a:cxn>
                  </a:cxnLst>
                  <a:rect l="0" t="0" r="r" b="b"/>
                  <a:pathLst>
                    <a:path w="36" h="21">
                      <a:moveTo>
                        <a:pt x="0" y="5"/>
                      </a:moveTo>
                      <a:cubicBezTo>
                        <a:pt x="7" y="4"/>
                        <a:pt x="15" y="3"/>
                        <a:pt x="23" y="1"/>
                      </a:cubicBezTo>
                      <a:cubicBezTo>
                        <a:pt x="29" y="0"/>
                        <a:pt x="36" y="2"/>
                        <a:pt x="35" y="9"/>
                      </a:cubicBezTo>
                      <a:cubicBezTo>
                        <a:pt x="35" y="14"/>
                        <a:pt x="26" y="19"/>
                        <a:pt x="22" y="16"/>
                      </a:cubicBezTo>
                      <a:cubicBezTo>
                        <a:pt x="13" y="9"/>
                        <a:pt x="8" y="16"/>
                        <a:pt x="0" y="21"/>
                      </a:cubicBezTo>
                      <a:cubicBezTo>
                        <a:pt x="0" y="15"/>
                        <a:pt x="0" y="10"/>
                        <a:pt x="0" y="5"/>
                      </a:cubicBezTo>
                      <a:cubicBezTo>
                        <a:pt x="0" y="5"/>
                        <a:pt x="0" y="5"/>
                        <a:pt x="0" y="5"/>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76" name="9Slide.vn 121">
                  <a:extLst>
                    <a:ext uri="{FF2B5EF4-FFF2-40B4-BE49-F238E27FC236}">
                      <a16:creationId xmlns:a16="http://schemas.microsoft.com/office/drawing/2014/main" xmlns="" id="{71CCDD76-AF81-A95B-2B8B-60878D741E41}"/>
                    </a:ext>
                  </a:extLst>
                </p:cNvPr>
                <p:cNvSpPr>
                  <a:spLocks/>
                </p:cNvSpPr>
                <p:nvPr>
                  <p:custDataLst>
                    <p:tags r:id="rId160"/>
                  </p:custDataLst>
                </p:nvPr>
              </p:nvSpPr>
              <p:spPr bwMode="auto">
                <a:xfrm>
                  <a:off x="6859995" y="4729602"/>
                  <a:ext cx="13035" cy="13035"/>
                </a:xfrm>
                <a:custGeom>
                  <a:avLst/>
                  <a:gdLst>
                    <a:gd name="T0" fmla="*/ 1 w 13"/>
                    <a:gd name="T1" fmla="*/ 12 h 13"/>
                    <a:gd name="T2" fmla="*/ 10 w 13"/>
                    <a:gd name="T3" fmla="*/ 0 h 13"/>
                    <a:gd name="T4" fmla="*/ 13 w 13"/>
                    <a:gd name="T5" fmla="*/ 3 h 13"/>
                    <a:gd name="T6" fmla="*/ 1 w 13"/>
                    <a:gd name="T7" fmla="*/ 12 h 13"/>
                  </a:gdLst>
                  <a:ahLst/>
                  <a:cxnLst>
                    <a:cxn ang="0">
                      <a:pos x="T0" y="T1"/>
                    </a:cxn>
                    <a:cxn ang="0">
                      <a:pos x="T2" y="T3"/>
                    </a:cxn>
                    <a:cxn ang="0">
                      <a:pos x="T4" y="T5"/>
                    </a:cxn>
                    <a:cxn ang="0">
                      <a:pos x="T6" y="T7"/>
                    </a:cxn>
                  </a:cxnLst>
                  <a:rect l="0" t="0" r="r" b="b"/>
                  <a:pathLst>
                    <a:path w="13" h="13">
                      <a:moveTo>
                        <a:pt x="1" y="12"/>
                      </a:moveTo>
                      <a:cubicBezTo>
                        <a:pt x="0" y="5"/>
                        <a:pt x="3" y="1"/>
                        <a:pt x="10" y="0"/>
                      </a:cubicBezTo>
                      <a:cubicBezTo>
                        <a:pt x="11" y="0"/>
                        <a:pt x="13" y="2"/>
                        <a:pt x="13" y="3"/>
                      </a:cubicBezTo>
                      <a:cubicBezTo>
                        <a:pt x="12" y="10"/>
                        <a:pt x="8" y="13"/>
                        <a:pt x="1" y="12"/>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77" name="9Slide.vn 122">
                  <a:extLst>
                    <a:ext uri="{FF2B5EF4-FFF2-40B4-BE49-F238E27FC236}">
                      <a16:creationId xmlns:a16="http://schemas.microsoft.com/office/drawing/2014/main" xmlns="" id="{6BD9670E-2669-8543-84FA-B31660791702}"/>
                    </a:ext>
                  </a:extLst>
                </p:cNvPr>
                <p:cNvSpPr>
                  <a:spLocks/>
                </p:cNvSpPr>
                <p:nvPr>
                  <p:custDataLst>
                    <p:tags r:id="rId161"/>
                  </p:custDataLst>
                </p:nvPr>
              </p:nvSpPr>
              <p:spPr bwMode="auto">
                <a:xfrm>
                  <a:off x="5346852" y="5636660"/>
                  <a:ext cx="99957" cy="173852"/>
                </a:xfrm>
                <a:custGeom>
                  <a:avLst/>
                  <a:gdLst>
                    <a:gd name="connsiteX0" fmla="*/ 67324 w 109562"/>
                    <a:gd name="connsiteY0" fmla="*/ 334 h 190557"/>
                    <a:gd name="connsiteX1" fmla="*/ 95518 w 109562"/>
                    <a:gd name="connsiteY1" fmla="*/ 16867 h 190557"/>
                    <a:gd name="connsiteX2" fmla="*/ 97868 w 109562"/>
                    <a:gd name="connsiteY2" fmla="*/ 113705 h 190557"/>
                    <a:gd name="connsiteX3" fmla="*/ 91994 w 109562"/>
                    <a:gd name="connsiteY3" fmla="*/ 139686 h 190557"/>
                    <a:gd name="connsiteX4" fmla="*/ 88470 w 109562"/>
                    <a:gd name="connsiteY4" fmla="*/ 177476 h 190557"/>
                    <a:gd name="connsiteX5" fmla="*/ 80247 w 109562"/>
                    <a:gd name="connsiteY5" fmla="*/ 190466 h 190557"/>
                    <a:gd name="connsiteX6" fmla="*/ 64975 w 109562"/>
                    <a:gd name="connsiteY6" fmla="*/ 177476 h 190557"/>
                    <a:gd name="connsiteX7" fmla="*/ 59101 w 109562"/>
                    <a:gd name="connsiteY7" fmla="*/ 146771 h 190557"/>
                    <a:gd name="connsiteX8" fmla="*/ 48528 w 109562"/>
                    <a:gd name="connsiteY8" fmla="*/ 129057 h 190557"/>
                    <a:gd name="connsiteX9" fmla="*/ 46179 w 109562"/>
                    <a:gd name="connsiteY9" fmla="*/ 121971 h 190557"/>
                    <a:gd name="connsiteX10" fmla="*/ 17985 w 109562"/>
                    <a:gd name="connsiteY10" fmla="*/ 65286 h 190557"/>
                    <a:gd name="connsiteX11" fmla="*/ 363 w 109562"/>
                    <a:gd name="connsiteY11" fmla="*/ 40486 h 190557"/>
                    <a:gd name="connsiteX12" fmla="*/ 19160 w 109562"/>
                    <a:gd name="connsiteY12" fmla="*/ 27496 h 190557"/>
                    <a:gd name="connsiteX13" fmla="*/ 45004 w 109562"/>
                    <a:gd name="connsiteY13" fmla="*/ 26315 h 190557"/>
                    <a:gd name="connsiteX14" fmla="*/ 44909 w 109562"/>
                    <a:gd name="connsiteY14" fmla="*/ 26643 h 190557"/>
                    <a:gd name="connsiteX15" fmla="*/ 47288 w 109562"/>
                    <a:gd name="connsiteY15" fmla="*/ 26643 h 190557"/>
                    <a:gd name="connsiteX16" fmla="*/ 45004 w 109562"/>
                    <a:gd name="connsiteY16" fmla="*/ 26315 h 190557"/>
                    <a:gd name="connsiteX17" fmla="*/ 67324 w 109562"/>
                    <a:gd name="connsiteY17" fmla="*/ 334 h 190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9562" h="190557">
                      <a:moveTo>
                        <a:pt x="67324" y="334"/>
                      </a:moveTo>
                      <a:cubicBezTo>
                        <a:pt x="74373" y="-2028"/>
                        <a:pt x="90819" y="8601"/>
                        <a:pt x="95518" y="16867"/>
                      </a:cubicBezTo>
                      <a:cubicBezTo>
                        <a:pt x="111965" y="48753"/>
                        <a:pt x="115489" y="81819"/>
                        <a:pt x="97868" y="113705"/>
                      </a:cubicBezTo>
                      <a:cubicBezTo>
                        <a:pt x="93169" y="121971"/>
                        <a:pt x="89645" y="131419"/>
                        <a:pt x="91994" y="139686"/>
                      </a:cubicBezTo>
                      <a:cubicBezTo>
                        <a:pt x="96693" y="153857"/>
                        <a:pt x="83771" y="164486"/>
                        <a:pt x="88470" y="177476"/>
                      </a:cubicBezTo>
                      <a:cubicBezTo>
                        <a:pt x="89645" y="181019"/>
                        <a:pt x="84946" y="191647"/>
                        <a:pt x="80247" y="190466"/>
                      </a:cubicBezTo>
                      <a:cubicBezTo>
                        <a:pt x="74373" y="188104"/>
                        <a:pt x="67324" y="182200"/>
                        <a:pt x="64975" y="177476"/>
                      </a:cubicBezTo>
                      <a:cubicBezTo>
                        <a:pt x="60276" y="168028"/>
                        <a:pt x="60276" y="157400"/>
                        <a:pt x="59101" y="146771"/>
                      </a:cubicBezTo>
                      <a:cubicBezTo>
                        <a:pt x="57926" y="139686"/>
                        <a:pt x="62625" y="129057"/>
                        <a:pt x="48528" y="129057"/>
                      </a:cubicBezTo>
                      <a:cubicBezTo>
                        <a:pt x="43829" y="129057"/>
                        <a:pt x="45004" y="125514"/>
                        <a:pt x="46179" y="121971"/>
                      </a:cubicBezTo>
                      <a:cubicBezTo>
                        <a:pt x="53227" y="98353"/>
                        <a:pt x="41480" y="75915"/>
                        <a:pt x="17985" y="65286"/>
                      </a:cubicBezTo>
                      <a:cubicBezTo>
                        <a:pt x="7412" y="60562"/>
                        <a:pt x="-1986" y="54658"/>
                        <a:pt x="363" y="40486"/>
                      </a:cubicBezTo>
                      <a:cubicBezTo>
                        <a:pt x="1538" y="28677"/>
                        <a:pt x="7412" y="21591"/>
                        <a:pt x="19160" y="27496"/>
                      </a:cubicBezTo>
                      <a:cubicBezTo>
                        <a:pt x="29732" y="33401"/>
                        <a:pt x="36781" y="31039"/>
                        <a:pt x="45004" y="26315"/>
                      </a:cubicBezTo>
                      <a:lnTo>
                        <a:pt x="44909" y="26643"/>
                      </a:lnTo>
                      <a:lnTo>
                        <a:pt x="47288" y="26643"/>
                      </a:lnTo>
                      <a:lnTo>
                        <a:pt x="45004" y="26315"/>
                      </a:lnTo>
                      <a:cubicBezTo>
                        <a:pt x="42655" y="9782"/>
                        <a:pt x="57926" y="2696"/>
                        <a:pt x="67324" y="334"/>
                      </a:cubicBezTo>
                      <a:close/>
                    </a:path>
                  </a:pathLst>
                </a:custGeom>
                <a:grpFill/>
                <a:ln>
                  <a:solidFill>
                    <a:schemeClr val="accent6">
                      <a:lumMod val="75000"/>
                    </a:schemeClr>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78" name="9Slide.vn 123">
                  <a:extLst>
                    <a:ext uri="{FF2B5EF4-FFF2-40B4-BE49-F238E27FC236}">
                      <a16:creationId xmlns:a16="http://schemas.microsoft.com/office/drawing/2014/main" xmlns="" id="{3C511752-FE79-583E-4D9C-7DF78933D22B}"/>
                    </a:ext>
                  </a:extLst>
                </p:cNvPr>
                <p:cNvSpPr>
                  <a:spLocks/>
                </p:cNvSpPr>
                <p:nvPr>
                  <p:custDataLst>
                    <p:tags r:id="rId162"/>
                  </p:custDataLst>
                </p:nvPr>
              </p:nvSpPr>
              <p:spPr bwMode="auto">
                <a:xfrm>
                  <a:off x="6348179" y="1212098"/>
                  <a:ext cx="555267" cy="334070"/>
                </a:xfrm>
                <a:custGeom>
                  <a:avLst/>
                  <a:gdLst>
                    <a:gd name="connsiteX0" fmla="*/ 406388 w 608622"/>
                    <a:gd name="connsiteY0" fmla="*/ 1 h 366170"/>
                    <a:gd name="connsiteX1" fmla="*/ 411478 w 608622"/>
                    <a:gd name="connsiteY1" fmla="*/ 3585 h 366170"/>
                    <a:gd name="connsiteX2" fmla="*/ 416328 w 608622"/>
                    <a:gd name="connsiteY2" fmla="*/ 15809 h 366170"/>
                    <a:gd name="connsiteX3" fmla="*/ 411748 w 608622"/>
                    <a:gd name="connsiteY3" fmla="*/ 27351 h 366170"/>
                    <a:gd name="connsiteX4" fmla="*/ 417847 w 608622"/>
                    <a:gd name="connsiteY4" fmla="*/ 26921 h 366170"/>
                    <a:gd name="connsiteX5" fmla="*/ 439044 w 608622"/>
                    <a:gd name="connsiteY5" fmla="*/ 27419 h 366170"/>
                    <a:gd name="connsiteX6" fmla="*/ 448465 w 608622"/>
                    <a:gd name="connsiteY6" fmla="*/ 27419 h 366170"/>
                    <a:gd name="connsiteX7" fmla="*/ 457886 w 608622"/>
                    <a:gd name="connsiteY7" fmla="*/ 20337 h 366170"/>
                    <a:gd name="connsiteX8" fmla="*/ 536787 w 608622"/>
                    <a:gd name="connsiteY8" fmla="*/ 7353 h 366170"/>
                    <a:gd name="connsiteX9" fmla="*/ 550919 w 608622"/>
                    <a:gd name="connsiteY9" fmla="*/ 4993 h 366170"/>
                    <a:gd name="connsiteX10" fmla="*/ 573293 w 608622"/>
                    <a:gd name="connsiteY10" fmla="*/ 9714 h 366170"/>
                    <a:gd name="connsiteX11" fmla="*/ 574471 w 608622"/>
                    <a:gd name="connsiteY11" fmla="*/ 10894 h 366170"/>
                    <a:gd name="connsiteX12" fmla="*/ 608622 w 608622"/>
                    <a:gd name="connsiteY12" fmla="*/ 55746 h 366170"/>
                    <a:gd name="connsiteX13" fmla="*/ 541498 w 608622"/>
                    <a:gd name="connsiteY13" fmla="*/ 58107 h 366170"/>
                    <a:gd name="connsiteX14" fmla="*/ 530899 w 608622"/>
                    <a:gd name="connsiteY14" fmla="*/ 79353 h 366170"/>
                    <a:gd name="connsiteX15" fmla="*/ 504991 w 608622"/>
                    <a:gd name="connsiteY15" fmla="*/ 106500 h 366170"/>
                    <a:gd name="connsiteX16" fmla="*/ 486149 w 608622"/>
                    <a:gd name="connsiteY16" fmla="*/ 126565 h 366170"/>
                    <a:gd name="connsiteX17" fmla="*/ 470840 w 608622"/>
                    <a:gd name="connsiteY17" fmla="*/ 143090 h 366170"/>
                    <a:gd name="connsiteX18" fmla="*/ 440222 w 608622"/>
                    <a:gd name="connsiteY18" fmla="*/ 148992 h 366170"/>
                    <a:gd name="connsiteX19" fmla="*/ 414314 w 608622"/>
                    <a:gd name="connsiteY19" fmla="*/ 154893 h 366170"/>
                    <a:gd name="connsiteX20" fmla="*/ 377807 w 608622"/>
                    <a:gd name="connsiteY20" fmla="*/ 173778 h 366170"/>
                    <a:gd name="connsiteX21" fmla="*/ 375452 w 608622"/>
                    <a:gd name="connsiteY21" fmla="*/ 220991 h 366170"/>
                    <a:gd name="connsiteX22" fmla="*/ 371919 w 608622"/>
                    <a:gd name="connsiteY22" fmla="*/ 239876 h 366170"/>
                    <a:gd name="connsiteX23" fmla="*/ 362498 w 608622"/>
                    <a:gd name="connsiteY23" fmla="*/ 278827 h 366170"/>
                    <a:gd name="connsiteX24" fmla="*/ 343656 w 608622"/>
                    <a:gd name="connsiteY24" fmla="*/ 289449 h 366170"/>
                    <a:gd name="connsiteX25" fmla="*/ 311860 w 608622"/>
                    <a:gd name="connsiteY25" fmla="*/ 304794 h 366170"/>
                    <a:gd name="connsiteX26" fmla="*/ 270643 w 608622"/>
                    <a:gd name="connsiteY26" fmla="*/ 318957 h 366170"/>
                    <a:gd name="connsiteX27" fmla="*/ 257689 w 608622"/>
                    <a:gd name="connsiteY27" fmla="*/ 295351 h 366170"/>
                    <a:gd name="connsiteX28" fmla="*/ 250623 w 608622"/>
                    <a:gd name="connsiteY28" fmla="*/ 287089 h 366170"/>
                    <a:gd name="connsiteX29" fmla="*/ 228248 w 608622"/>
                    <a:gd name="connsiteY29" fmla="*/ 295351 h 366170"/>
                    <a:gd name="connsiteX30" fmla="*/ 215295 w 608622"/>
                    <a:gd name="connsiteY30" fmla="*/ 301253 h 366170"/>
                    <a:gd name="connsiteX31" fmla="*/ 152880 w 608622"/>
                    <a:gd name="connsiteY31" fmla="*/ 327220 h 366170"/>
                    <a:gd name="connsiteX32" fmla="*/ 156413 w 608622"/>
                    <a:gd name="connsiteY32" fmla="*/ 366170 h 366170"/>
                    <a:gd name="connsiteX33" fmla="*/ 134038 w 608622"/>
                    <a:gd name="connsiteY33" fmla="*/ 303613 h 366170"/>
                    <a:gd name="connsiteX34" fmla="*/ 108131 w 608622"/>
                    <a:gd name="connsiteY34" fmla="*/ 281187 h 366170"/>
                    <a:gd name="connsiteX35" fmla="*/ 55137 w 608622"/>
                    <a:gd name="connsiteY35" fmla="*/ 262302 h 366170"/>
                    <a:gd name="connsiteX36" fmla="*/ 28052 w 608622"/>
                    <a:gd name="connsiteY36" fmla="*/ 257581 h 366170"/>
                    <a:gd name="connsiteX37" fmla="*/ 2144 w 608622"/>
                    <a:gd name="connsiteY37" fmla="*/ 250499 h 366170"/>
                    <a:gd name="connsiteX38" fmla="*/ 8032 w 608622"/>
                    <a:gd name="connsiteY38" fmla="*/ 230433 h 366170"/>
                    <a:gd name="connsiteX39" fmla="*/ 15098 w 608622"/>
                    <a:gd name="connsiteY39" fmla="*/ 209188 h 366170"/>
                    <a:gd name="connsiteX40" fmla="*/ 29230 w 608622"/>
                    <a:gd name="connsiteY40" fmla="*/ 192663 h 366170"/>
                    <a:gd name="connsiteX41" fmla="*/ 31585 w 608622"/>
                    <a:gd name="connsiteY41" fmla="*/ 195024 h 366170"/>
                    <a:gd name="connsiteX42" fmla="*/ 82223 w 608622"/>
                    <a:gd name="connsiteY42" fmla="*/ 211548 h 366170"/>
                    <a:gd name="connsiteX43" fmla="*/ 121085 w 608622"/>
                    <a:gd name="connsiteY43" fmla="*/ 215089 h 366170"/>
                    <a:gd name="connsiteX44" fmla="*/ 148170 w 608622"/>
                    <a:gd name="connsiteY44" fmla="*/ 211548 h 366170"/>
                    <a:gd name="connsiteX45" fmla="*/ 177611 w 608622"/>
                    <a:gd name="connsiteY45" fmla="*/ 203286 h 366170"/>
                    <a:gd name="connsiteX46" fmla="*/ 210584 w 608622"/>
                    <a:gd name="connsiteY46" fmla="*/ 177319 h 366170"/>
                    <a:gd name="connsiteX47" fmla="*/ 241202 w 608622"/>
                    <a:gd name="connsiteY47" fmla="*/ 138369 h 366170"/>
                    <a:gd name="connsiteX48" fmla="*/ 264755 w 608622"/>
                    <a:gd name="connsiteY48" fmla="*/ 117123 h 366170"/>
                    <a:gd name="connsiteX49" fmla="*/ 320103 w 608622"/>
                    <a:gd name="connsiteY49" fmla="*/ 120664 h 366170"/>
                    <a:gd name="connsiteX50" fmla="*/ 333057 w 608622"/>
                    <a:gd name="connsiteY50" fmla="*/ 98238 h 366170"/>
                    <a:gd name="connsiteX51" fmla="*/ 320103 w 608622"/>
                    <a:gd name="connsiteY51" fmla="*/ 48664 h 366170"/>
                    <a:gd name="connsiteX52" fmla="*/ 324814 w 608622"/>
                    <a:gd name="connsiteY52" fmla="*/ 41583 h 366170"/>
                    <a:gd name="connsiteX53" fmla="*/ 387228 w 608622"/>
                    <a:gd name="connsiteY53" fmla="*/ 27419 h 366170"/>
                    <a:gd name="connsiteX54" fmla="*/ 388083 w 608622"/>
                    <a:gd name="connsiteY54" fmla="*/ 27419 h 366170"/>
                    <a:gd name="connsiteX55" fmla="*/ 392663 w 608622"/>
                    <a:gd name="connsiteY55" fmla="*/ 4749 h 366170"/>
                    <a:gd name="connsiteX56" fmla="*/ 406388 w 608622"/>
                    <a:gd name="connsiteY56" fmla="*/ 1 h 366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08622" h="366170">
                      <a:moveTo>
                        <a:pt x="406388" y="1"/>
                      </a:moveTo>
                      <a:cubicBezTo>
                        <a:pt x="408024" y="19"/>
                        <a:pt x="409714" y="965"/>
                        <a:pt x="411478" y="3585"/>
                      </a:cubicBezTo>
                      <a:cubicBezTo>
                        <a:pt x="413830" y="7659"/>
                        <a:pt x="415887" y="11734"/>
                        <a:pt x="416328" y="15809"/>
                      </a:cubicBezTo>
                      <a:lnTo>
                        <a:pt x="411748" y="27351"/>
                      </a:lnTo>
                      <a:lnTo>
                        <a:pt x="417847" y="26921"/>
                      </a:lnTo>
                      <a:cubicBezTo>
                        <a:pt x="424913" y="29411"/>
                        <a:pt x="431979" y="38042"/>
                        <a:pt x="439044" y="27419"/>
                      </a:cubicBezTo>
                      <a:cubicBezTo>
                        <a:pt x="442577" y="25058"/>
                        <a:pt x="444932" y="36861"/>
                        <a:pt x="448465" y="27419"/>
                      </a:cubicBezTo>
                      <a:cubicBezTo>
                        <a:pt x="449643" y="22697"/>
                        <a:pt x="451998" y="17976"/>
                        <a:pt x="457886" y="20337"/>
                      </a:cubicBezTo>
                      <a:cubicBezTo>
                        <a:pt x="487327" y="36861"/>
                        <a:pt x="510879" y="15616"/>
                        <a:pt x="536787" y="7353"/>
                      </a:cubicBezTo>
                      <a:cubicBezTo>
                        <a:pt x="541498" y="6173"/>
                        <a:pt x="546208" y="2632"/>
                        <a:pt x="550919" y="4993"/>
                      </a:cubicBezTo>
                      <a:cubicBezTo>
                        <a:pt x="557984" y="9714"/>
                        <a:pt x="562695" y="22697"/>
                        <a:pt x="573293" y="9714"/>
                      </a:cubicBezTo>
                      <a:cubicBezTo>
                        <a:pt x="573293" y="9714"/>
                        <a:pt x="574471" y="9714"/>
                        <a:pt x="574471" y="10894"/>
                      </a:cubicBezTo>
                      <a:cubicBezTo>
                        <a:pt x="578004" y="32140"/>
                        <a:pt x="607445" y="33320"/>
                        <a:pt x="608622" y="55746"/>
                      </a:cubicBezTo>
                      <a:cubicBezTo>
                        <a:pt x="586247" y="43943"/>
                        <a:pt x="565050" y="67550"/>
                        <a:pt x="541498" y="58107"/>
                      </a:cubicBezTo>
                      <a:cubicBezTo>
                        <a:pt x="532077" y="54566"/>
                        <a:pt x="530899" y="72271"/>
                        <a:pt x="530899" y="79353"/>
                      </a:cubicBezTo>
                      <a:cubicBezTo>
                        <a:pt x="534432" y="100598"/>
                        <a:pt x="520300" y="106500"/>
                        <a:pt x="504991" y="106500"/>
                      </a:cubicBezTo>
                      <a:cubicBezTo>
                        <a:pt x="489682" y="107680"/>
                        <a:pt x="484971" y="112402"/>
                        <a:pt x="486149" y="126565"/>
                      </a:cubicBezTo>
                      <a:cubicBezTo>
                        <a:pt x="474373" y="125385"/>
                        <a:pt x="476728" y="138369"/>
                        <a:pt x="470840" y="143090"/>
                      </a:cubicBezTo>
                      <a:cubicBezTo>
                        <a:pt x="462597" y="150172"/>
                        <a:pt x="456708" y="173778"/>
                        <a:pt x="440222" y="148992"/>
                      </a:cubicBezTo>
                      <a:cubicBezTo>
                        <a:pt x="430801" y="136008"/>
                        <a:pt x="421380" y="151352"/>
                        <a:pt x="414314" y="154893"/>
                      </a:cubicBezTo>
                      <a:cubicBezTo>
                        <a:pt x="401360" y="160795"/>
                        <a:pt x="384873" y="157254"/>
                        <a:pt x="377807" y="173778"/>
                      </a:cubicBezTo>
                      <a:cubicBezTo>
                        <a:pt x="374274" y="189122"/>
                        <a:pt x="360143" y="204466"/>
                        <a:pt x="375452" y="220991"/>
                      </a:cubicBezTo>
                      <a:cubicBezTo>
                        <a:pt x="382518" y="228073"/>
                        <a:pt x="373097" y="232794"/>
                        <a:pt x="371919" y="239876"/>
                      </a:cubicBezTo>
                      <a:cubicBezTo>
                        <a:pt x="371919" y="252860"/>
                        <a:pt x="358965" y="263482"/>
                        <a:pt x="362498" y="278827"/>
                      </a:cubicBezTo>
                      <a:cubicBezTo>
                        <a:pt x="363676" y="284728"/>
                        <a:pt x="357787" y="296531"/>
                        <a:pt x="343656" y="289449"/>
                      </a:cubicBezTo>
                      <a:cubicBezTo>
                        <a:pt x="330702" y="283548"/>
                        <a:pt x="315393" y="282367"/>
                        <a:pt x="311860" y="304794"/>
                      </a:cubicBezTo>
                      <a:cubicBezTo>
                        <a:pt x="307149" y="330761"/>
                        <a:pt x="283597" y="314236"/>
                        <a:pt x="270643" y="318957"/>
                      </a:cubicBezTo>
                      <a:cubicBezTo>
                        <a:pt x="262400" y="321318"/>
                        <a:pt x="250623" y="310695"/>
                        <a:pt x="257689" y="295351"/>
                      </a:cubicBezTo>
                      <a:cubicBezTo>
                        <a:pt x="260044" y="290630"/>
                        <a:pt x="254156" y="288269"/>
                        <a:pt x="250623" y="287089"/>
                      </a:cubicBezTo>
                      <a:cubicBezTo>
                        <a:pt x="241202" y="285908"/>
                        <a:pt x="229426" y="289449"/>
                        <a:pt x="228248" y="295351"/>
                      </a:cubicBezTo>
                      <a:cubicBezTo>
                        <a:pt x="227071" y="308334"/>
                        <a:pt x="221183" y="301253"/>
                        <a:pt x="215295" y="301253"/>
                      </a:cubicBezTo>
                      <a:cubicBezTo>
                        <a:pt x="190564" y="301253"/>
                        <a:pt x="169367" y="311875"/>
                        <a:pt x="152880" y="327220"/>
                      </a:cubicBezTo>
                      <a:cubicBezTo>
                        <a:pt x="142282" y="337842"/>
                        <a:pt x="156413" y="352006"/>
                        <a:pt x="156413" y="366170"/>
                      </a:cubicBezTo>
                      <a:cubicBezTo>
                        <a:pt x="124617" y="353187"/>
                        <a:pt x="136394" y="324859"/>
                        <a:pt x="134038" y="303613"/>
                      </a:cubicBezTo>
                      <a:cubicBezTo>
                        <a:pt x="132861" y="290630"/>
                        <a:pt x="119907" y="283548"/>
                        <a:pt x="108131" y="281187"/>
                      </a:cubicBezTo>
                      <a:cubicBezTo>
                        <a:pt x="90466" y="277646"/>
                        <a:pt x="70447" y="274105"/>
                        <a:pt x="55137" y="262302"/>
                      </a:cubicBezTo>
                      <a:cubicBezTo>
                        <a:pt x="46894" y="256400"/>
                        <a:pt x="41006" y="248138"/>
                        <a:pt x="28052" y="257581"/>
                      </a:cubicBezTo>
                      <a:cubicBezTo>
                        <a:pt x="20986" y="263482"/>
                        <a:pt x="8032" y="256400"/>
                        <a:pt x="2144" y="250499"/>
                      </a:cubicBezTo>
                      <a:cubicBezTo>
                        <a:pt x="-2566" y="244597"/>
                        <a:pt x="967" y="235155"/>
                        <a:pt x="8032" y="230433"/>
                      </a:cubicBezTo>
                      <a:cubicBezTo>
                        <a:pt x="16276" y="224532"/>
                        <a:pt x="15098" y="216270"/>
                        <a:pt x="15098" y="209188"/>
                      </a:cubicBezTo>
                      <a:cubicBezTo>
                        <a:pt x="15098" y="198565"/>
                        <a:pt x="17453" y="191483"/>
                        <a:pt x="29230" y="192663"/>
                      </a:cubicBezTo>
                      <a:cubicBezTo>
                        <a:pt x="30407" y="193844"/>
                        <a:pt x="30407" y="195024"/>
                        <a:pt x="31585" y="195024"/>
                      </a:cubicBezTo>
                      <a:cubicBezTo>
                        <a:pt x="46894" y="205647"/>
                        <a:pt x="63381" y="211548"/>
                        <a:pt x="82223" y="211548"/>
                      </a:cubicBezTo>
                      <a:cubicBezTo>
                        <a:pt x="95177" y="211548"/>
                        <a:pt x="108131" y="210368"/>
                        <a:pt x="121085" y="215089"/>
                      </a:cubicBezTo>
                      <a:cubicBezTo>
                        <a:pt x="130506" y="218630"/>
                        <a:pt x="141104" y="218630"/>
                        <a:pt x="148170" y="211548"/>
                      </a:cubicBezTo>
                      <a:cubicBezTo>
                        <a:pt x="157591" y="204466"/>
                        <a:pt x="167012" y="203286"/>
                        <a:pt x="177611" y="203286"/>
                      </a:cubicBezTo>
                      <a:cubicBezTo>
                        <a:pt x="196453" y="204466"/>
                        <a:pt x="207051" y="192663"/>
                        <a:pt x="210584" y="177319"/>
                      </a:cubicBezTo>
                      <a:cubicBezTo>
                        <a:pt x="212939" y="157254"/>
                        <a:pt x="228248" y="146631"/>
                        <a:pt x="241202" y="138369"/>
                      </a:cubicBezTo>
                      <a:cubicBezTo>
                        <a:pt x="251801" y="132467"/>
                        <a:pt x="257689" y="125385"/>
                        <a:pt x="264755" y="117123"/>
                      </a:cubicBezTo>
                      <a:cubicBezTo>
                        <a:pt x="282419" y="133647"/>
                        <a:pt x="302439" y="120664"/>
                        <a:pt x="320103" y="120664"/>
                      </a:cubicBezTo>
                      <a:cubicBezTo>
                        <a:pt x="333057" y="121844"/>
                        <a:pt x="334235" y="106500"/>
                        <a:pt x="333057" y="98238"/>
                      </a:cubicBezTo>
                      <a:cubicBezTo>
                        <a:pt x="330702" y="80533"/>
                        <a:pt x="327169" y="64009"/>
                        <a:pt x="320103" y="48664"/>
                      </a:cubicBezTo>
                      <a:cubicBezTo>
                        <a:pt x="316570" y="40402"/>
                        <a:pt x="322459" y="43943"/>
                        <a:pt x="324814" y="41583"/>
                      </a:cubicBezTo>
                      <a:cubicBezTo>
                        <a:pt x="342478" y="23878"/>
                        <a:pt x="364853" y="23878"/>
                        <a:pt x="387228" y="27419"/>
                      </a:cubicBezTo>
                      <a:lnTo>
                        <a:pt x="388083" y="27419"/>
                      </a:lnTo>
                      <a:lnTo>
                        <a:pt x="392663" y="4749"/>
                      </a:lnTo>
                      <a:cubicBezTo>
                        <a:pt x="397073" y="8241"/>
                        <a:pt x="401482" y="-53"/>
                        <a:pt x="406388" y="1"/>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79" name="9Slide.vn 124">
                  <a:extLst>
                    <a:ext uri="{FF2B5EF4-FFF2-40B4-BE49-F238E27FC236}">
                      <a16:creationId xmlns:a16="http://schemas.microsoft.com/office/drawing/2014/main" xmlns="" id="{DD534DDB-45FA-0795-DFA5-0209E864CCE6}"/>
                    </a:ext>
                  </a:extLst>
                </p:cNvPr>
                <p:cNvSpPr>
                  <a:spLocks/>
                </p:cNvSpPr>
                <p:nvPr>
                  <p:custDataLst>
                    <p:tags r:id="rId163"/>
                  </p:custDataLst>
                </p:nvPr>
              </p:nvSpPr>
              <p:spPr bwMode="auto">
                <a:xfrm>
                  <a:off x="7391534" y="4461660"/>
                  <a:ext cx="11587" cy="18829"/>
                </a:xfrm>
                <a:custGeom>
                  <a:avLst/>
                  <a:gdLst>
                    <a:gd name="T0" fmla="*/ 3 w 11"/>
                    <a:gd name="T1" fmla="*/ 0 h 17"/>
                    <a:gd name="T2" fmla="*/ 7 w 11"/>
                    <a:gd name="T3" fmla="*/ 4 h 17"/>
                    <a:gd name="T4" fmla="*/ 9 w 11"/>
                    <a:gd name="T5" fmla="*/ 15 h 17"/>
                    <a:gd name="T6" fmla="*/ 4 w 11"/>
                    <a:gd name="T7" fmla="*/ 16 h 17"/>
                    <a:gd name="T8" fmla="*/ 2 w 11"/>
                    <a:gd name="T9" fmla="*/ 6 h 17"/>
                    <a:gd name="T10" fmla="*/ 3 w 11"/>
                    <a:gd name="T11" fmla="*/ 0 h 17"/>
                    <a:gd name="T12" fmla="*/ 3 w 11"/>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1" h="17">
                      <a:moveTo>
                        <a:pt x="3" y="0"/>
                      </a:moveTo>
                      <a:cubicBezTo>
                        <a:pt x="4" y="2"/>
                        <a:pt x="5" y="3"/>
                        <a:pt x="7" y="4"/>
                      </a:cubicBezTo>
                      <a:cubicBezTo>
                        <a:pt x="11" y="7"/>
                        <a:pt x="10" y="11"/>
                        <a:pt x="9" y="15"/>
                      </a:cubicBezTo>
                      <a:cubicBezTo>
                        <a:pt x="9" y="16"/>
                        <a:pt x="5" y="17"/>
                        <a:pt x="4" y="16"/>
                      </a:cubicBezTo>
                      <a:cubicBezTo>
                        <a:pt x="0" y="14"/>
                        <a:pt x="2" y="9"/>
                        <a:pt x="2" y="6"/>
                      </a:cubicBezTo>
                      <a:cubicBezTo>
                        <a:pt x="2" y="4"/>
                        <a:pt x="3" y="2"/>
                        <a:pt x="3" y="0"/>
                      </a:cubicBezTo>
                      <a:cubicBezTo>
                        <a:pt x="3" y="0"/>
                        <a:pt x="3" y="0"/>
                        <a:pt x="3" y="0"/>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80" name="9Slide.vn 125">
                  <a:extLst>
                    <a:ext uri="{FF2B5EF4-FFF2-40B4-BE49-F238E27FC236}">
                      <a16:creationId xmlns:a16="http://schemas.microsoft.com/office/drawing/2014/main" xmlns="" id="{69EDE38D-1A53-54B2-240B-DAEFCC779585}"/>
                    </a:ext>
                  </a:extLst>
                </p:cNvPr>
                <p:cNvSpPr>
                  <a:spLocks/>
                </p:cNvSpPr>
                <p:nvPr>
                  <p:custDataLst>
                    <p:tags r:id="rId164"/>
                  </p:custDataLst>
                </p:nvPr>
              </p:nvSpPr>
              <p:spPr bwMode="auto">
                <a:xfrm>
                  <a:off x="7397327" y="4868642"/>
                  <a:ext cx="24622" cy="21725"/>
                </a:xfrm>
                <a:custGeom>
                  <a:avLst/>
                  <a:gdLst>
                    <a:gd name="T0" fmla="*/ 0 w 23"/>
                    <a:gd name="T1" fmla="*/ 2 h 21"/>
                    <a:gd name="T2" fmla="*/ 23 w 23"/>
                    <a:gd name="T3" fmla="*/ 13 h 21"/>
                    <a:gd name="T4" fmla="*/ 18 w 23"/>
                    <a:gd name="T5" fmla="*/ 21 h 21"/>
                    <a:gd name="T6" fmla="*/ 0 w 23"/>
                    <a:gd name="T7" fmla="*/ 2 h 21"/>
                  </a:gdLst>
                  <a:ahLst/>
                  <a:cxnLst>
                    <a:cxn ang="0">
                      <a:pos x="T0" y="T1"/>
                    </a:cxn>
                    <a:cxn ang="0">
                      <a:pos x="T2" y="T3"/>
                    </a:cxn>
                    <a:cxn ang="0">
                      <a:pos x="T4" y="T5"/>
                    </a:cxn>
                    <a:cxn ang="0">
                      <a:pos x="T6" y="T7"/>
                    </a:cxn>
                  </a:cxnLst>
                  <a:rect l="0" t="0" r="r" b="b"/>
                  <a:pathLst>
                    <a:path w="23" h="21">
                      <a:moveTo>
                        <a:pt x="0" y="2"/>
                      </a:moveTo>
                      <a:cubicBezTo>
                        <a:pt x="11" y="0"/>
                        <a:pt x="16" y="8"/>
                        <a:pt x="23" y="13"/>
                      </a:cubicBezTo>
                      <a:cubicBezTo>
                        <a:pt x="23" y="13"/>
                        <a:pt x="20" y="18"/>
                        <a:pt x="18" y="21"/>
                      </a:cubicBezTo>
                      <a:cubicBezTo>
                        <a:pt x="14" y="13"/>
                        <a:pt x="1" y="13"/>
                        <a:pt x="0" y="2"/>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81" name="9Slide.vn 126">
                  <a:extLst>
                    <a:ext uri="{FF2B5EF4-FFF2-40B4-BE49-F238E27FC236}">
                      <a16:creationId xmlns:a16="http://schemas.microsoft.com/office/drawing/2014/main" xmlns="" id="{D059BA88-0847-B325-9017-A46E94424FD2}"/>
                    </a:ext>
                  </a:extLst>
                </p:cNvPr>
                <p:cNvSpPr>
                  <a:spLocks/>
                </p:cNvSpPr>
                <p:nvPr>
                  <p:custDataLst>
                    <p:tags r:id="rId165"/>
                  </p:custDataLst>
                </p:nvPr>
              </p:nvSpPr>
              <p:spPr bwMode="auto">
                <a:xfrm>
                  <a:off x="7397327" y="4861401"/>
                  <a:ext cx="4345" cy="4345"/>
                </a:xfrm>
                <a:custGeom>
                  <a:avLst/>
                  <a:gdLst>
                    <a:gd name="T0" fmla="*/ 0 w 4"/>
                    <a:gd name="T1" fmla="*/ 4 h 4"/>
                    <a:gd name="T2" fmla="*/ 4 w 4"/>
                    <a:gd name="T3" fmla="*/ 0 h 4"/>
                    <a:gd name="T4" fmla="*/ 0 w 4"/>
                    <a:gd name="T5" fmla="*/ 4 h 4"/>
                  </a:gdLst>
                  <a:ahLst/>
                  <a:cxnLst>
                    <a:cxn ang="0">
                      <a:pos x="T0" y="T1"/>
                    </a:cxn>
                    <a:cxn ang="0">
                      <a:pos x="T2" y="T3"/>
                    </a:cxn>
                    <a:cxn ang="0">
                      <a:pos x="T4" y="T5"/>
                    </a:cxn>
                  </a:cxnLst>
                  <a:rect l="0" t="0" r="r" b="b"/>
                  <a:pathLst>
                    <a:path w="4" h="4">
                      <a:moveTo>
                        <a:pt x="0" y="4"/>
                      </a:moveTo>
                      <a:cubicBezTo>
                        <a:pt x="1" y="2"/>
                        <a:pt x="2" y="1"/>
                        <a:pt x="4" y="0"/>
                      </a:cubicBezTo>
                      <a:cubicBezTo>
                        <a:pt x="2" y="1"/>
                        <a:pt x="1" y="2"/>
                        <a:pt x="0" y="4"/>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82" name="9Slide.vn 127">
                  <a:extLst>
                    <a:ext uri="{FF2B5EF4-FFF2-40B4-BE49-F238E27FC236}">
                      <a16:creationId xmlns:a16="http://schemas.microsoft.com/office/drawing/2014/main" xmlns="" id="{4C72546C-61BF-CE37-57FA-76337E07D41B}"/>
                    </a:ext>
                  </a:extLst>
                </p:cNvPr>
                <p:cNvSpPr>
                  <a:spLocks/>
                </p:cNvSpPr>
                <p:nvPr>
                  <p:custDataLst>
                    <p:tags r:id="rId166"/>
                  </p:custDataLst>
                </p:nvPr>
              </p:nvSpPr>
              <p:spPr bwMode="auto">
                <a:xfrm>
                  <a:off x="6512930" y="1531728"/>
                  <a:ext cx="71027" cy="61227"/>
                </a:xfrm>
                <a:custGeom>
                  <a:avLst/>
                  <a:gdLst>
                    <a:gd name="connsiteX0" fmla="*/ 99099 w 201966"/>
                    <a:gd name="connsiteY0" fmla="*/ 1188 h 174099"/>
                    <a:gd name="connsiteX1" fmla="*/ 134191 w 201966"/>
                    <a:gd name="connsiteY1" fmla="*/ 18818 h 174099"/>
                    <a:gd name="connsiteX2" fmla="*/ 131983 w 201966"/>
                    <a:gd name="connsiteY2" fmla="*/ 20204 h 174099"/>
                    <a:gd name="connsiteX3" fmla="*/ 132663 w 201966"/>
                    <a:gd name="connsiteY3" fmla="*/ 20121 h 174099"/>
                    <a:gd name="connsiteX4" fmla="*/ 132733 w 201966"/>
                    <a:gd name="connsiteY4" fmla="*/ 21351 h 174099"/>
                    <a:gd name="connsiteX5" fmla="*/ 134191 w 201966"/>
                    <a:gd name="connsiteY5" fmla="*/ 18818 h 174099"/>
                    <a:gd name="connsiteX6" fmla="*/ 170512 w 201966"/>
                    <a:gd name="connsiteY6" fmla="*/ 52272 h 174099"/>
                    <a:gd name="connsiteX7" fmla="*/ 170512 w 201966"/>
                    <a:gd name="connsiteY7" fmla="*/ 116138 h 174099"/>
                    <a:gd name="connsiteX8" fmla="*/ 161432 w 201966"/>
                    <a:gd name="connsiteY8" fmla="*/ 122220 h 174099"/>
                    <a:gd name="connsiteX9" fmla="*/ 155378 w 201966"/>
                    <a:gd name="connsiteY9" fmla="*/ 173921 h 174099"/>
                    <a:gd name="connsiteX10" fmla="*/ 52469 w 201966"/>
                    <a:gd name="connsiteY10" fmla="*/ 119179 h 174099"/>
                    <a:gd name="connsiteX11" fmla="*/ 46415 w 201966"/>
                    <a:gd name="connsiteY11" fmla="*/ 97890 h 174099"/>
                    <a:gd name="connsiteX12" fmla="*/ 13120 w 201966"/>
                    <a:gd name="connsiteY12" fmla="*/ 40107 h 174099"/>
                    <a:gd name="connsiteX13" fmla="*/ 99099 w 201966"/>
                    <a:gd name="connsiteY13" fmla="*/ 1188 h 174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966" h="174099">
                      <a:moveTo>
                        <a:pt x="99099" y="1188"/>
                      </a:moveTo>
                      <a:cubicBezTo>
                        <a:pt x="110355" y="3422"/>
                        <a:pt x="122084" y="8934"/>
                        <a:pt x="134191" y="18818"/>
                      </a:cubicBezTo>
                      <a:lnTo>
                        <a:pt x="131983" y="20204"/>
                      </a:lnTo>
                      <a:lnTo>
                        <a:pt x="132663" y="20121"/>
                      </a:lnTo>
                      <a:lnTo>
                        <a:pt x="132733" y="21351"/>
                      </a:lnTo>
                      <a:lnTo>
                        <a:pt x="134191" y="18818"/>
                      </a:lnTo>
                      <a:cubicBezTo>
                        <a:pt x="149325" y="21859"/>
                        <a:pt x="152351" y="43148"/>
                        <a:pt x="170512" y="52272"/>
                      </a:cubicBezTo>
                      <a:cubicBezTo>
                        <a:pt x="197753" y="67478"/>
                        <a:pt x="224993" y="94849"/>
                        <a:pt x="170512" y="116138"/>
                      </a:cubicBezTo>
                      <a:cubicBezTo>
                        <a:pt x="167485" y="119179"/>
                        <a:pt x="161432" y="122220"/>
                        <a:pt x="161432" y="122220"/>
                      </a:cubicBezTo>
                      <a:cubicBezTo>
                        <a:pt x="170512" y="140467"/>
                        <a:pt x="179592" y="176962"/>
                        <a:pt x="155378" y="173921"/>
                      </a:cubicBezTo>
                      <a:cubicBezTo>
                        <a:pt x="119057" y="167838"/>
                        <a:pt x="85763" y="140467"/>
                        <a:pt x="52469" y="119179"/>
                      </a:cubicBezTo>
                      <a:cubicBezTo>
                        <a:pt x="46415" y="116138"/>
                        <a:pt x="49442" y="103973"/>
                        <a:pt x="46415" y="97890"/>
                      </a:cubicBezTo>
                      <a:cubicBezTo>
                        <a:pt x="34308" y="79643"/>
                        <a:pt x="-26227" y="82684"/>
                        <a:pt x="13120" y="40107"/>
                      </a:cubicBezTo>
                      <a:cubicBezTo>
                        <a:pt x="35821" y="17297"/>
                        <a:pt x="65332" y="-5512"/>
                        <a:pt x="99099" y="1188"/>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83" name="9Slide.vn 128">
                  <a:extLst>
                    <a:ext uri="{FF2B5EF4-FFF2-40B4-BE49-F238E27FC236}">
                      <a16:creationId xmlns:a16="http://schemas.microsoft.com/office/drawing/2014/main" xmlns="" id="{ECD52D17-AACD-CBAE-A610-DA9055DB38B0}"/>
                    </a:ext>
                  </a:extLst>
                </p:cNvPr>
                <p:cNvSpPr>
                  <a:spLocks/>
                </p:cNvSpPr>
                <p:nvPr>
                  <p:custDataLst>
                    <p:tags r:id="rId167"/>
                  </p:custDataLst>
                </p:nvPr>
              </p:nvSpPr>
              <p:spPr bwMode="auto">
                <a:xfrm>
                  <a:off x="6586809" y="1613337"/>
                  <a:ext cx="50583" cy="32084"/>
                </a:xfrm>
                <a:custGeom>
                  <a:avLst/>
                  <a:gdLst>
                    <a:gd name="connsiteX0" fmla="*/ 9413 w 55444"/>
                    <a:gd name="connsiteY0" fmla="*/ 294 h 35167"/>
                    <a:gd name="connsiteX1" fmla="*/ 17783 w 55444"/>
                    <a:gd name="connsiteY1" fmla="*/ 2483 h 35167"/>
                    <a:gd name="connsiteX2" fmla="*/ 36579 w 55444"/>
                    <a:gd name="connsiteY2" fmla="*/ 8320 h 35167"/>
                    <a:gd name="connsiteX3" fmla="*/ 55375 w 55444"/>
                    <a:gd name="connsiteY3" fmla="*/ 19993 h 35167"/>
                    <a:gd name="connsiteX4" fmla="*/ 38929 w 55444"/>
                    <a:gd name="connsiteY4" fmla="*/ 31666 h 35167"/>
                    <a:gd name="connsiteX5" fmla="*/ 20133 w 55444"/>
                    <a:gd name="connsiteY5" fmla="*/ 35167 h 35167"/>
                    <a:gd name="connsiteX6" fmla="*/ 2511 w 55444"/>
                    <a:gd name="connsiteY6" fmla="*/ 30498 h 35167"/>
                    <a:gd name="connsiteX7" fmla="*/ 3686 w 55444"/>
                    <a:gd name="connsiteY7" fmla="*/ 5985 h 35167"/>
                    <a:gd name="connsiteX8" fmla="*/ 9413 w 55444"/>
                    <a:gd name="connsiteY8" fmla="*/ 294 h 35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44" h="35167">
                      <a:moveTo>
                        <a:pt x="9413" y="294"/>
                      </a:moveTo>
                      <a:cubicBezTo>
                        <a:pt x="11616" y="-435"/>
                        <a:pt x="14259" y="149"/>
                        <a:pt x="17783" y="2483"/>
                      </a:cubicBezTo>
                      <a:cubicBezTo>
                        <a:pt x="23657" y="5985"/>
                        <a:pt x="31880" y="4818"/>
                        <a:pt x="36579" y="8320"/>
                      </a:cubicBezTo>
                      <a:cubicBezTo>
                        <a:pt x="42453" y="11822"/>
                        <a:pt x="56550" y="5985"/>
                        <a:pt x="55375" y="19993"/>
                      </a:cubicBezTo>
                      <a:cubicBezTo>
                        <a:pt x="54201" y="30498"/>
                        <a:pt x="44803" y="28164"/>
                        <a:pt x="38929" y="31666"/>
                      </a:cubicBezTo>
                      <a:cubicBezTo>
                        <a:pt x="31880" y="35167"/>
                        <a:pt x="26006" y="34000"/>
                        <a:pt x="20133" y="35167"/>
                      </a:cubicBezTo>
                      <a:cubicBezTo>
                        <a:pt x="14259" y="34000"/>
                        <a:pt x="3686" y="37502"/>
                        <a:pt x="2511" y="30498"/>
                      </a:cubicBezTo>
                      <a:cubicBezTo>
                        <a:pt x="161" y="23495"/>
                        <a:pt x="-2188" y="14156"/>
                        <a:pt x="3686" y="5985"/>
                      </a:cubicBezTo>
                      <a:cubicBezTo>
                        <a:pt x="5448" y="3067"/>
                        <a:pt x="7210" y="1024"/>
                        <a:pt x="9413" y="294"/>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84" name="9Slide.vn 129">
                  <a:extLst>
                    <a:ext uri="{FF2B5EF4-FFF2-40B4-BE49-F238E27FC236}">
                      <a16:creationId xmlns:a16="http://schemas.microsoft.com/office/drawing/2014/main" xmlns="" id="{D875B7D6-AB71-0AF7-58AF-88F42F14DB8B}"/>
                    </a:ext>
                  </a:extLst>
                </p:cNvPr>
                <p:cNvSpPr>
                  <a:spLocks/>
                </p:cNvSpPr>
                <p:nvPr>
                  <p:custDataLst>
                    <p:tags r:id="rId168"/>
                  </p:custDataLst>
                </p:nvPr>
              </p:nvSpPr>
              <p:spPr bwMode="auto">
                <a:xfrm>
                  <a:off x="5465251" y="1475199"/>
                  <a:ext cx="17380" cy="21725"/>
                </a:xfrm>
                <a:custGeom>
                  <a:avLst/>
                  <a:gdLst>
                    <a:gd name="T0" fmla="*/ 0 w 16"/>
                    <a:gd name="T1" fmla="*/ 11 h 20"/>
                    <a:gd name="T2" fmla="*/ 16 w 16"/>
                    <a:gd name="T3" fmla="*/ 11 h 20"/>
                    <a:gd name="T4" fmla="*/ 0 w 16"/>
                    <a:gd name="T5" fmla="*/ 11 h 20"/>
                  </a:gdLst>
                  <a:ahLst/>
                  <a:cxnLst>
                    <a:cxn ang="0">
                      <a:pos x="T0" y="T1"/>
                    </a:cxn>
                    <a:cxn ang="0">
                      <a:pos x="T2" y="T3"/>
                    </a:cxn>
                    <a:cxn ang="0">
                      <a:pos x="T4" y="T5"/>
                    </a:cxn>
                  </a:cxnLst>
                  <a:rect l="0" t="0" r="r" b="b"/>
                  <a:pathLst>
                    <a:path w="16" h="20">
                      <a:moveTo>
                        <a:pt x="0" y="11"/>
                      </a:moveTo>
                      <a:cubicBezTo>
                        <a:pt x="5" y="8"/>
                        <a:pt x="11" y="0"/>
                        <a:pt x="16" y="11"/>
                      </a:cubicBezTo>
                      <a:cubicBezTo>
                        <a:pt x="10" y="12"/>
                        <a:pt x="5" y="20"/>
                        <a:pt x="0" y="11"/>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85" name="9Slide.vn 130">
                  <a:extLst>
                    <a:ext uri="{FF2B5EF4-FFF2-40B4-BE49-F238E27FC236}">
                      <a16:creationId xmlns:a16="http://schemas.microsoft.com/office/drawing/2014/main" xmlns="" id="{B23209C9-D3DA-0C46-8BA3-49A13926748F}"/>
                    </a:ext>
                  </a:extLst>
                </p:cNvPr>
                <p:cNvSpPr>
                  <a:spLocks/>
                </p:cNvSpPr>
                <p:nvPr>
                  <p:custDataLst>
                    <p:tags r:id="rId169"/>
                  </p:custDataLst>
                </p:nvPr>
              </p:nvSpPr>
              <p:spPr bwMode="auto">
                <a:xfrm>
                  <a:off x="6700679" y="5094581"/>
                  <a:ext cx="39105" cy="33312"/>
                </a:xfrm>
                <a:custGeom>
                  <a:avLst/>
                  <a:gdLst>
                    <a:gd name="T0" fmla="*/ 37 w 37"/>
                    <a:gd name="T1" fmla="*/ 12 h 32"/>
                    <a:gd name="T2" fmla="*/ 10 w 37"/>
                    <a:gd name="T3" fmla="*/ 29 h 32"/>
                    <a:gd name="T4" fmla="*/ 3 w 37"/>
                    <a:gd name="T5" fmla="*/ 28 h 32"/>
                    <a:gd name="T6" fmla="*/ 4 w 37"/>
                    <a:gd name="T7" fmla="*/ 20 h 32"/>
                    <a:gd name="T8" fmla="*/ 21 w 37"/>
                    <a:gd name="T9" fmla="*/ 0 h 32"/>
                    <a:gd name="T10" fmla="*/ 37 w 37"/>
                    <a:gd name="T11" fmla="*/ 12 h 32"/>
                  </a:gdLst>
                  <a:ahLst/>
                  <a:cxnLst>
                    <a:cxn ang="0">
                      <a:pos x="T0" y="T1"/>
                    </a:cxn>
                    <a:cxn ang="0">
                      <a:pos x="T2" y="T3"/>
                    </a:cxn>
                    <a:cxn ang="0">
                      <a:pos x="T4" y="T5"/>
                    </a:cxn>
                    <a:cxn ang="0">
                      <a:pos x="T6" y="T7"/>
                    </a:cxn>
                    <a:cxn ang="0">
                      <a:pos x="T8" y="T9"/>
                    </a:cxn>
                    <a:cxn ang="0">
                      <a:pos x="T10" y="T11"/>
                    </a:cxn>
                  </a:cxnLst>
                  <a:rect l="0" t="0" r="r" b="b"/>
                  <a:pathLst>
                    <a:path w="37" h="32">
                      <a:moveTo>
                        <a:pt x="37" y="12"/>
                      </a:moveTo>
                      <a:cubicBezTo>
                        <a:pt x="28" y="18"/>
                        <a:pt x="19" y="23"/>
                        <a:pt x="10" y="29"/>
                      </a:cubicBezTo>
                      <a:cubicBezTo>
                        <a:pt x="7" y="32"/>
                        <a:pt x="5" y="30"/>
                        <a:pt x="3" y="28"/>
                      </a:cubicBezTo>
                      <a:cubicBezTo>
                        <a:pt x="1" y="25"/>
                        <a:pt x="0" y="20"/>
                        <a:pt x="4" y="20"/>
                      </a:cubicBezTo>
                      <a:cubicBezTo>
                        <a:pt x="19" y="21"/>
                        <a:pt x="16" y="7"/>
                        <a:pt x="21" y="0"/>
                      </a:cubicBezTo>
                      <a:cubicBezTo>
                        <a:pt x="26" y="4"/>
                        <a:pt x="32" y="8"/>
                        <a:pt x="37" y="12"/>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grpSp>
          <p:grpSp>
            <p:nvGrpSpPr>
              <p:cNvPr id="215" name="Group 214">
                <a:extLst>
                  <a:ext uri="{FF2B5EF4-FFF2-40B4-BE49-F238E27FC236}">
                    <a16:creationId xmlns:a16="http://schemas.microsoft.com/office/drawing/2014/main" xmlns="" id="{03782612-5E49-CFFC-25B9-DABC3AE3B1C1}"/>
                  </a:ext>
                </a:extLst>
              </p:cNvPr>
              <p:cNvGrpSpPr/>
              <p:nvPr/>
            </p:nvGrpSpPr>
            <p:grpSpPr>
              <a:xfrm>
                <a:off x="8807415" y="3199755"/>
                <a:ext cx="416708" cy="355858"/>
                <a:chOff x="8021933" y="3193026"/>
                <a:chExt cx="358473" cy="314947"/>
              </a:xfrm>
              <a:solidFill>
                <a:schemeClr val="accent6">
                  <a:lumMod val="60000"/>
                  <a:lumOff val="40000"/>
                </a:schemeClr>
              </a:solidFill>
            </p:grpSpPr>
            <p:sp>
              <p:nvSpPr>
                <p:cNvPr id="245" name="9Slide.vn 47">
                  <a:extLst>
                    <a:ext uri="{FF2B5EF4-FFF2-40B4-BE49-F238E27FC236}">
                      <a16:creationId xmlns:a16="http://schemas.microsoft.com/office/drawing/2014/main" xmlns="" id="{387A0063-E899-8001-9D79-8A57098BD602}"/>
                    </a:ext>
                  </a:extLst>
                </p:cNvPr>
                <p:cNvSpPr>
                  <a:spLocks/>
                </p:cNvSpPr>
                <p:nvPr>
                  <p:custDataLst>
                    <p:tags r:id="rId29"/>
                  </p:custDataLst>
                </p:nvPr>
              </p:nvSpPr>
              <p:spPr bwMode="auto">
                <a:xfrm>
                  <a:off x="8198909" y="3278488"/>
                  <a:ext cx="63290" cy="97615"/>
                </a:xfrm>
                <a:custGeom>
                  <a:avLst/>
                  <a:gdLst>
                    <a:gd name="T0" fmla="*/ 199 w 239"/>
                    <a:gd name="T1" fmla="*/ 149 h 369"/>
                    <a:gd name="T2" fmla="*/ 172 w 239"/>
                    <a:gd name="T3" fmla="*/ 144 h 369"/>
                    <a:gd name="T4" fmla="*/ 168 w 239"/>
                    <a:gd name="T5" fmla="*/ 159 h 369"/>
                    <a:gd name="T6" fmla="*/ 178 w 239"/>
                    <a:gd name="T7" fmla="*/ 178 h 369"/>
                    <a:gd name="T8" fmla="*/ 181 w 239"/>
                    <a:gd name="T9" fmla="*/ 204 h 369"/>
                    <a:gd name="T10" fmla="*/ 177 w 239"/>
                    <a:gd name="T11" fmla="*/ 248 h 369"/>
                    <a:gd name="T12" fmla="*/ 187 w 239"/>
                    <a:gd name="T13" fmla="*/ 249 h 369"/>
                    <a:gd name="T14" fmla="*/ 183 w 239"/>
                    <a:gd name="T15" fmla="*/ 307 h 369"/>
                    <a:gd name="T16" fmla="*/ 187 w 239"/>
                    <a:gd name="T17" fmla="*/ 313 h 369"/>
                    <a:gd name="T18" fmla="*/ 196 w 239"/>
                    <a:gd name="T19" fmla="*/ 336 h 369"/>
                    <a:gd name="T20" fmla="*/ 200 w 239"/>
                    <a:gd name="T21" fmla="*/ 352 h 369"/>
                    <a:gd name="T22" fmla="*/ 191 w 239"/>
                    <a:gd name="T23" fmla="*/ 332 h 369"/>
                    <a:gd name="T24" fmla="*/ 184 w 239"/>
                    <a:gd name="T25" fmla="*/ 322 h 369"/>
                    <a:gd name="T26" fmla="*/ 174 w 239"/>
                    <a:gd name="T27" fmla="*/ 328 h 369"/>
                    <a:gd name="T28" fmla="*/ 145 w 239"/>
                    <a:gd name="T29" fmla="*/ 369 h 369"/>
                    <a:gd name="T30" fmla="*/ 114 w 239"/>
                    <a:gd name="T31" fmla="*/ 330 h 369"/>
                    <a:gd name="T32" fmla="*/ 81 w 239"/>
                    <a:gd name="T33" fmla="*/ 321 h 369"/>
                    <a:gd name="T34" fmla="*/ 66 w 239"/>
                    <a:gd name="T35" fmla="*/ 302 h 369"/>
                    <a:gd name="T36" fmla="*/ 60 w 239"/>
                    <a:gd name="T37" fmla="*/ 302 h 369"/>
                    <a:gd name="T38" fmla="*/ 60 w 239"/>
                    <a:gd name="T39" fmla="*/ 302 h 369"/>
                    <a:gd name="T40" fmla="*/ 52 w 239"/>
                    <a:gd name="T41" fmla="*/ 290 h 369"/>
                    <a:gd name="T42" fmla="*/ 40 w 239"/>
                    <a:gd name="T43" fmla="*/ 252 h 369"/>
                    <a:gd name="T44" fmla="*/ 37 w 239"/>
                    <a:gd name="T45" fmla="*/ 243 h 369"/>
                    <a:gd name="T46" fmla="*/ 13 w 239"/>
                    <a:gd name="T47" fmla="*/ 220 h 369"/>
                    <a:gd name="T48" fmla="*/ 1 w 239"/>
                    <a:gd name="T49" fmla="*/ 162 h 369"/>
                    <a:gd name="T50" fmla="*/ 21 w 239"/>
                    <a:gd name="T51" fmla="*/ 137 h 369"/>
                    <a:gd name="T52" fmla="*/ 39 w 239"/>
                    <a:gd name="T53" fmla="*/ 139 h 369"/>
                    <a:gd name="T54" fmla="*/ 62 w 239"/>
                    <a:gd name="T55" fmla="*/ 147 h 369"/>
                    <a:gd name="T56" fmla="*/ 72 w 239"/>
                    <a:gd name="T57" fmla="*/ 132 h 369"/>
                    <a:gd name="T58" fmla="*/ 92 w 239"/>
                    <a:gd name="T59" fmla="*/ 95 h 369"/>
                    <a:gd name="T60" fmla="*/ 114 w 239"/>
                    <a:gd name="T61" fmla="*/ 89 h 369"/>
                    <a:gd name="T62" fmla="*/ 104 w 239"/>
                    <a:gd name="T63" fmla="*/ 75 h 369"/>
                    <a:gd name="T64" fmla="*/ 126 w 239"/>
                    <a:gd name="T65" fmla="*/ 43 h 369"/>
                    <a:gd name="T66" fmla="*/ 169 w 239"/>
                    <a:gd name="T67" fmla="*/ 19 h 369"/>
                    <a:gd name="T68" fmla="*/ 239 w 239"/>
                    <a:gd name="T69" fmla="*/ 0 h 369"/>
                    <a:gd name="T70" fmla="*/ 231 w 239"/>
                    <a:gd name="T71" fmla="*/ 25 h 369"/>
                    <a:gd name="T72" fmla="*/ 231 w 239"/>
                    <a:gd name="T73" fmla="*/ 25 h 369"/>
                    <a:gd name="T74" fmla="*/ 207 w 239"/>
                    <a:gd name="T75" fmla="*/ 45 h 369"/>
                    <a:gd name="T76" fmla="*/ 207 w 239"/>
                    <a:gd name="T77" fmla="*/ 45 h 369"/>
                    <a:gd name="T78" fmla="*/ 191 w 239"/>
                    <a:gd name="T79" fmla="*/ 61 h 369"/>
                    <a:gd name="T80" fmla="*/ 191 w 239"/>
                    <a:gd name="T81" fmla="*/ 61 h 369"/>
                    <a:gd name="T82" fmla="*/ 179 w 239"/>
                    <a:gd name="T83" fmla="*/ 68 h 369"/>
                    <a:gd name="T84" fmla="*/ 180 w 239"/>
                    <a:gd name="T85" fmla="*/ 104 h 369"/>
                    <a:gd name="T86" fmla="*/ 203 w 239"/>
                    <a:gd name="T87" fmla="*/ 133 h 369"/>
                    <a:gd name="T88" fmla="*/ 203 w 239"/>
                    <a:gd name="T89" fmla="*/ 145 h 369"/>
                    <a:gd name="T90" fmla="*/ 199 w 239"/>
                    <a:gd name="T91" fmla="*/ 14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9" h="369">
                      <a:moveTo>
                        <a:pt x="199" y="149"/>
                      </a:moveTo>
                      <a:cubicBezTo>
                        <a:pt x="190" y="147"/>
                        <a:pt x="183" y="139"/>
                        <a:pt x="172" y="144"/>
                      </a:cubicBezTo>
                      <a:cubicBezTo>
                        <a:pt x="163" y="149"/>
                        <a:pt x="166" y="156"/>
                        <a:pt x="168" y="159"/>
                      </a:cubicBezTo>
                      <a:cubicBezTo>
                        <a:pt x="173" y="165"/>
                        <a:pt x="173" y="172"/>
                        <a:pt x="178" y="178"/>
                      </a:cubicBezTo>
                      <a:cubicBezTo>
                        <a:pt x="185" y="186"/>
                        <a:pt x="190" y="191"/>
                        <a:pt x="181" y="204"/>
                      </a:cubicBezTo>
                      <a:cubicBezTo>
                        <a:pt x="174" y="214"/>
                        <a:pt x="180" y="233"/>
                        <a:pt x="177" y="248"/>
                      </a:cubicBezTo>
                      <a:cubicBezTo>
                        <a:pt x="176" y="253"/>
                        <a:pt x="183" y="250"/>
                        <a:pt x="187" y="249"/>
                      </a:cubicBezTo>
                      <a:cubicBezTo>
                        <a:pt x="171" y="267"/>
                        <a:pt x="180" y="287"/>
                        <a:pt x="183" y="307"/>
                      </a:cubicBezTo>
                      <a:cubicBezTo>
                        <a:pt x="184" y="310"/>
                        <a:pt x="183" y="312"/>
                        <a:pt x="187" y="313"/>
                      </a:cubicBezTo>
                      <a:cubicBezTo>
                        <a:pt x="201" y="316"/>
                        <a:pt x="201" y="325"/>
                        <a:pt x="196" y="336"/>
                      </a:cubicBezTo>
                      <a:cubicBezTo>
                        <a:pt x="194" y="343"/>
                        <a:pt x="207" y="351"/>
                        <a:pt x="200" y="352"/>
                      </a:cubicBezTo>
                      <a:cubicBezTo>
                        <a:pt x="187" y="353"/>
                        <a:pt x="193" y="340"/>
                        <a:pt x="191" y="332"/>
                      </a:cubicBezTo>
                      <a:cubicBezTo>
                        <a:pt x="189" y="328"/>
                        <a:pt x="187" y="323"/>
                        <a:pt x="184" y="322"/>
                      </a:cubicBezTo>
                      <a:cubicBezTo>
                        <a:pt x="180" y="320"/>
                        <a:pt x="177" y="325"/>
                        <a:pt x="174" y="328"/>
                      </a:cubicBezTo>
                      <a:cubicBezTo>
                        <a:pt x="164" y="341"/>
                        <a:pt x="145" y="347"/>
                        <a:pt x="145" y="369"/>
                      </a:cubicBezTo>
                      <a:cubicBezTo>
                        <a:pt x="137" y="353"/>
                        <a:pt x="132" y="336"/>
                        <a:pt x="114" y="330"/>
                      </a:cubicBezTo>
                      <a:cubicBezTo>
                        <a:pt x="103" y="327"/>
                        <a:pt x="91" y="327"/>
                        <a:pt x="81" y="321"/>
                      </a:cubicBezTo>
                      <a:cubicBezTo>
                        <a:pt x="74" y="316"/>
                        <a:pt x="59" y="318"/>
                        <a:pt x="66" y="302"/>
                      </a:cubicBezTo>
                      <a:cubicBezTo>
                        <a:pt x="64" y="302"/>
                        <a:pt x="62" y="302"/>
                        <a:pt x="60" y="302"/>
                      </a:cubicBezTo>
                      <a:cubicBezTo>
                        <a:pt x="60" y="302"/>
                        <a:pt x="60" y="302"/>
                        <a:pt x="60" y="302"/>
                      </a:cubicBezTo>
                      <a:cubicBezTo>
                        <a:pt x="57" y="299"/>
                        <a:pt x="60" y="294"/>
                        <a:pt x="52" y="290"/>
                      </a:cubicBezTo>
                      <a:cubicBezTo>
                        <a:pt x="39" y="284"/>
                        <a:pt x="39" y="266"/>
                        <a:pt x="40" y="252"/>
                      </a:cubicBezTo>
                      <a:cubicBezTo>
                        <a:pt x="40" y="248"/>
                        <a:pt x="42" y="241"/>
                        <a:pt x="37" y="243"/>
                      </a:cubicBezTo>
                      <a:cubicBezTo>
                        <a:pt x="13" y="251"/>
                        <a:pt x="13" y="229"/>
                        <a:pt x="13" y="220"/>
                      </a:cubicBezTo>
                      <a:cubicBezTo>
                        <a:pt x="12" y="199"/>
                        <a:pt x="2" y="182"/>
                        <a:pt x="1" y="162"/>
                      </a:cubicBezTo>
                      <a:cubicBezTo>
                        <a:pt x="0" y="143"/>
                        <a:pt x="14" y="145"/>
                        <a:pt x="21" y="137"/>
                      </a:cubicBezTo>
                      <a:cubicBezTo>
                        <a:pt x="28" y="130"/>
                        <a:pt x="33" y="134"/>
                        <a:pt x="39" y="139"/>
                      </a:cubicBezTo>
                      <a:cubicBezTo>
                        <a:pt x="45" y="144"/>
                        <a:pt x="54" y="147"/>
                        <a:pt x="62" y="147"/>
                      </a:cubicBezTo>
                      <a:cubicBezTo>
                        <a:pt x="68" y="147"/>
                        <a:pt x="76" y="142"/>
                        <a:pt x="72" y="132"/>
                      </a:cubicBezTo>
                      <a:cubicBezTo>
                        <a:pt x="62" y="108"/>
                        <a:pt x="68" y="100"/>
                        <a:pt x="92" y="95"/>
                      </a:cubicBezTo>
                      <a:cubicBezTo>
                        <a:pt x="99" y="94"/>
                        <a:pt x="106" y="87"/>
                        <a:pt x="114" y="89"/>
                      </a:cubicBezTo>
                      <a:cubicBezTo>
                        <a:pt x="118" y="76"/>
                        <a:pt x="100" y="86"/>
                        <a:pt x="104" y="75"/>
                      </a:cubicBezTo>
                      <a:cubicBezTo>
                        <a:pt x="108" y="62"/>
                        <a:pt x="113" y="45"/>
                        <a:pt x="126" y="43"/>
                      </a:cubicBezTo>
                      <a:cubicBezTo>
                        <a:pt x="143" y="39"/>
                        <a:pt x="157" y="28"/>
                        <a:pt x="169" y="19"/>
                      </a:cubicBezTo>
                      <a:cubicBezTo>
                        <a:pt x="191" y="2"/>
                        <a:pt x="216" y="11"/>
                        <a:pt x="239" y="0"/>
                      </a:cubicBezTo>
                      <a:cubicBezTo>
                        <a:pt x="238" y="11"/>
                        <a:pt x="227" y="16"/>
                        <a:pt x="231" y="25"/>
                      </a:cubicBezTo>
                      <a:cubicBezTo>
                        <a:pt x="231" y="25"/>
                        <a:pt x="231" y="25"/>
                        <a:pt x="231" y="25"/>
                      </a:cubicBezTo>
                      <a:cubicBezTo>
                        <a:pt x="222" y="30"/>
                        <a:pt x="216" y="39"/>
                        <a:pt x="207" y="45"/>
                      </a:cubicBezTo>
                      <a:cubicBezTo>
                        <a:pt x="207" y="45"/>
                        <a:pt x="207" y="45"/>
                        <a:pt x="207" y="45"/>
                      </a:cubicBezTo>
                      <a:cubicBezTo>
                        <a:pt x="202" y="51"/>
                        <a:pt x="195" y="54"/>
                        <a:pt x="191" y="61"/>
                      </a:cubicBezTo>
                      <a:cubicBezTo>
                        <a:pt x="191" y="61"/>
                        <a:pt x="191" y="61"/>
                        <a:pt x="191" y="61"/>
                      </a:cubicBezTo>
                      <a:cubicBezTo>
                        <a:pt x="187" y="62"/>
                        <a:pt x="178" y="58"/>
                        <a:pt x="179" y="68"/>
                      </a:cubicBezTo>
                      <a:cubicBezTo>
                        <a:pt x="180" y="80"/>
                        <a:pt x="169" y="92"/>
                        <a:pt x="180" y="104"/>
                      </a:cubicBezTo>
                      <a:cubicBezTo>
                        <a:pt x="189" y="113"/>
                        <a:pt x="196" y="123"/>
                        <a:pt x="203" y="133"/>
                      </a:cubicBezTo>
                      <a:cubicBezTo>
                        <a:pt x="206" y="136"/>
                        <a:pt x="206" y="141"/>
                        <a:pt x="203" y="145"/>
                      </a:cubicBezTo>
                      <a:cubicBezTo>
                        <a:pt x="202" y="146"/>
                        <a:pt x="200" y="148"/>
                        <a:pt x="199" y="149"/>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46" name="9Slide.vn 119">
                  <a:extLst>
                    <a:ext uri="{FF2B5EF4-FFF2-40B4-BE49-F238E27FC236}">
                      <a16:creationId xmlns:a16="http://schemas.microsoft.com/office/drawing/2014/main" xmlns="" id="{8F4E5326-9FF2-4B4F-B74C-85B703136DAB}"/>
                    </a:ext>
                  </a:extLst>
                </p:cNvPr>
                <p:cNvSpPr>
                  <a:spLocks/>
                </p:cNvSpPr>
                <p:nvPr>
                  <p:custDataLst>
                    <p:tags r:id="rId30"/>
                  </p:custDataLst>
                </p:nvPr>
              </p:nvSpPr>
              <p:spPr bwMode="auto">
                <a:xfrm>
                  <a:off x="8105053" y="3199003"/>
                  <a:ext cx="63289" cy="65137"/>
                </a:xfrm>
                <a:custGeom>
                  <a:avLst/>
                  <a:gdLst>
                    <a:gd name="T0" fmla="*/ 86 w 201"/>
                    <a:gd name="T1" fmla="*/ 149 h 169"/>
                    <a:gd name="T2" fmla="*/ 40 w 201"/>
                    <a:gd name="T3" fmla="*/ 157 h 169"/>
                    <a:gd name="T4" fmla="*/ 17 w 201"/>
                    <a:gd name="T5" fmla="*/ 154 h 169"/>
                    <a:gd name="T6" fmla="*/ 16 w 201"/>
                    <a:gd name="T7" fmla="*/ 150 h 169"/>
                    <a:gd name="T8" fmla="*/ 13 w 201"/>
                    <a:gd name="T9" fmla="*/ 124 h 169"/>
                    <a:gd name="T10" fmla="*/ 10 w 201"/>
                    <a:gd name="T11" fmla="*/ 79 h 169"/>
                    <a:gd name="T12" fmla="*/ 10 w 201"/>
                    <a:gd name="T13" fmla="*/ 70 h 169"/>
                    <a:gd name="T14" fmla="*/ 3 w 201"/>
                    <a:gd name="T15" fmla="*/ 60 h 169"/>
                    <a:gd name="T16" fmla="*/ 18 w 201"/>
                    <a:gd name="T17" fmla="*/ 53 h 169"/>
                    <a:gd name="T18" fmla="*/ 46 w 201"/>
                    <a:gd name="T19" fmla="*/ 32 h 169"/>
                    <a:gd name="T20" fmla="*/ 75 w 201"/>
                    <a:gd name="T21" fmla="*/ 17 h 169"/>
                    <a:gd name="T22" fmla="*/ 97 w 201"/>
                    <a:gd name="T23" fmla="*/ 19 h 169"/>
                    <a:gd name="T24" fmla="*/ 96 w 201"/>
                    <a:gd name="T25" fmla="*/ 33 h 169"/>
                    <a:gd name="T26" fmla="*/ 110 w 201"/>
                    <a:gd name="T27" fmla="*/ 46 h 169"/>
                    <a:gd name="T28" fmla="*/ 129 w 201"/>
                    <a:gd name="T29" fmla="*/ 30 h 169"/>
                    <a:gd name="T30" fmla="*/ 130 w 201"/>
                    <a:gd name="T31" fmla="*/ 17 h 169"/>
                    <a:gd name="T32" fmla="*/ 130 w 201"/>
                    <a:gd name="T33" fmla="*/ 17 h 169"/>
                    <a:gd name="T34" fmla="*/ 150 w 201"/>
                    <a:gd name="T35" fmla="*/ 1 h 169"/>
                    <a:gd name="T36" fmla="*/ 150 w 201"/>
                    <a:gd name="T37" fmla="*/ 1 h 169"/>
                    <a:gd name="T38" fmla="*/ 169 w 201"/>
                    <a:gd name="T39" fmla="*/ 19 h 169"/>
                    <a:gd name="T40" fmla="*/ 167 w 201"/>
                    <a:gd name="T41" fmla="*/ 24 h 169"/>
                    <a:gd name="T42" fmla="*/ 197 w 201"/>
                    <a:gd name="T43" fmla="*/ 71 h 169"/>
                    <a:gd name="T44" fmla="*/ 193 w 201"/>
                    <a:gd name="T45" fmla="*/ 88 h 169"/>
                    <a:gd name="T46" fmla="*/ 126 w 201"/>
                    <a:gd name="T47" fmla="*/ 116 h 169"/>
                    <a:gd name="T48" fmla="*/ 86 w 201"/>
                    <a:gd name="T49" fmla="*/ 14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1" h="169">
                      <a:moveTo>
                        <a:pt x="86" y="149"/>
                      </a:moveTo>
                      <a:cubicBezTo>
                        <a:pt x="68" y="134"/>
                        <a:pt x="54" y="145"/>
                        <a:pt x="40" y="157"/>
                      </a:cubicBezTo>
                      <a:cubicBezTo>
                        <a:pt x="32" y="163"/>
                        <a:pt x="23" y="169"/>
                        <a:pt x="17" y="154"/>
                      </a:cubicBezTo>
                      <a:cubicBezTo>
                        <a:pt x="17" y="153"/>
                        <a:pt x="15" y="150"/>
                        <a:pt x="16" y="150"/>
                      </a:cubicBezTo>
                      <a:cubicBezTo>
                        <a:pt x="34" y="138"/>
                        <a:pt x="20" y="134"/>
                        <a:pt x="13" y="124"/>
                      </a:cubicBezTo>
                      <a:cubicBezTo>
                        <a:pt x="4" y="112"/>
                        <a:pt x="8" y="94"/>
                        <a:pt x="10" y="79"/>
                      </a:cubicBezTo>
                      <a:cubicBezTo>
                        <a:pt x="11" y="76"/>
                        <a:pt x="13" y="73"/>
                        <a:pt x="10" y="70"/>
                      </a:cubicBezTo>
                      <a:cubicBezTo>
                        <a:pt x="6" y="67"/>
                        <a:pt x="0" y="64"/>
                        <a:pt x="3" y="60"/>
                      </a:cubicBezTo>
                      <a:cubicBezTo>
                        <a:pt x="6" y="56"/>
                        <a:pt x="12" y="52"/>
                        <a:pt x="18" y="53"/>
                      </a:cubicBezTo>
                      <a:cubicBezTo>
                        <a:pt x="35" y="57"/>
                        <a:pt x="42" y="46"/>
                        <a:pt x="46" y="32"/>
                      </a:cubicBezTo>
                      <a:cubicBezTo>
                        <a:pt x="50" y="18"/>
                        <a:pt x="63" y="11"/>
                        <a:pt x="75" y="17"/>
                      </a:cubicBezTo>
                      <a:cubicBezTo>
                        <a:pt x="84" y="22"/>
                        <a:pt x="90" y="22"/>
                        <a:pt x="97" y="19"/>
                      </a:cubicBezTo>
                      <a:cubicBezTo>
                        <a:pt x="101" y="24"/>
                        <a:pt x="94" y="28"/>
                        <a:pt x="96" y="33"/>
                      </a:cubicBezTo>
                      <a:cubicBezTo>
                        <a:pt x="99" y="40"/>
                        <a:pt x="104" y="45"/>
                        <a:pt x="110" y="46"/>
                      </a:cubicBezTo>
                      <a:cubicBezTo>
                        <a:pt x="122" y="48"/>
                        <a:pt x="123" y="36"/>
                        <a:pt x="129" y="30"/>
                      </a:cubicBezTo>
                      <a:cubicBezTo>
                        <a:pt x="132" y="28"/>
                        <a:pt x="130" y="21"/>
                        <a:pt x="130" y="17"/>
                      </a:cubicBezTo>
                      <a:cubicBezTo>
                        <a:pt x="130" y="17"/>
                        <a:pt x="130" y="17"/>
                        <a:pt x="130" y="17"/>
                      </a:cubicBezTo>
                      <a:cubicBezTo>
                        <a:pt x="138" y="14"/>
                        <a:pt x="144" y="7"/>
                        <a:pt x="150" y="1"/>
                      </a:cubicBezTo>
                      <a:cubicBezTo>
                        <a:pt x="150" y="1"/>
                        <a:pt x="150" y="1"/>
                        <a:pt x="150" y="1"/>
                      </a:cubicBezTo>
                      <a:cubicBezTo>
                        <a:pt x="163" y="0"/>
                        <a:pt x="170" y="5"/>
                        <a:pt x="169" y="19"/>
                      </a:cubicBezTo>
                      <a:cubicBezTo>
                        <a:pt x="169" y="21"/>
                        <a:pt x="168" y="22"/>
                        <a:pt x="167" y="24"/>
                      </a:cubicBezTo>
                      <a:cubicBezTo>
                        <a:pt x="195" y="28"/>
                        <a:pt x="182" y="58"/>
                        <a:pt x="197" y="71"/>
                      </a:cubicBezTo>
                      <a:cubicBezTo>
                        <a:pt x="201" y="74"/>
                        <a:pt x="199" y="83"/>
                        <a:pt x="193" y="88"/>
                      </a:cubicBezTo>
                      <a:cubicBezTo>
                        <a:pt x="173" y="103"/>
                        <a:pt x="153" y="115"/>
                        <a:pt x="126" y="116"/>
                      </a:cubicBezTo>
                      <a:cubicBezTo>
                        <a:pt x="107" y="116"/>
                        <a:pt x="93" y="130"/>
                        <a:pt x="86" y="149"/>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47" name="9Slide.vn 39">
                  <a:extLst>
                    <a:ext uri="{FF2B5EF4-FFF2-40B4-BE49-F238E27FC236}">
                      <a16:creationId xmlns:a16="http://schemas.microsoft.com/office/drawing/2014/main" xmlns="" id="{529B90BB-3974-0649-111A-ACC571EC3895}"/>
                    </a:ext>
                  </a:extLst>
                </p:cNvPr>
                <p:cNvSpPr>
                  <a:spLocks/>
                </p:cNvSpPr>
                <p:nvPr>
                  <p:custDataLst>
                    <p:tags r:id="rId31"/>
                  </p:custDataLst>
                </p:nvPr>
              </p:nvSpPr>
              <p:spPr bwMode="auto">
                <a:xfrm>
                  <a:off x="8141641" y="3357972"/>
                  <a:ext cx="63289" cy="69480"/>
                </a:xfrm>
                <a:custGeom>
                  <a:avLst/>
                  <a:gdLst>
                    <a:gd name="T0" fmla="*/ 12 w 371"/>
                    <a:gd name="T1" fmla="*/ 144 h 409"/>
                    <a:gd name="T2" fmla="*/ 0 w 371"/>
                    <a:gd name="T3" fmla="*/ 120 h 409"/>
                    <a:gd name="T4" fmla="*/ 45 w 371"/>
                    <a:gd name="T5" fmla="*/ 116 h 409"/>
                    <a:gd name="T6" fmla="*/ 48 w 371"/>
                    <a:gd name="T7" fmla="*/ 108 h 409"/>
                    <a:gd name="T8" fmla="*/ 73 w 371"/>
                    <a:gd name="T9" fmla="*/ 62 h 409"/>
                    <a:gd name="T10" fmla="*/ 69 w 371"/>
                    <a:gd name="T11" fmla="*/ 19 h 409"/>
                    <a:gd name="T12" fmla="*/ 66 w 371"/>
                    <a:gd name="T13" fmla="*/ 6 h 409"/>
                    <a:gd name="T14" fmla="*/ 74 w 371"/>
                    <a:gd name="T15" fmla="*/ 11 h 409"/>
                    <a:gd name="T16" fmla="*/ 90 w 371"/>
                    <a:gd name="T17" fmla="*/ 28 h 409"/>
                    <a:gd name="T18" fmla="*/ 142 w 371"/>
                    <a:gd name="T19" fmla="*/ 52 h 409"/>
                    <a:gd name="T20" fmla="*/ 156 w 371"/>
                    <a:gd name="T21" fmla="*/ 56 h 409"/>
                    <a:gd name="T22" fmla="*/ 175 w 371"/>
                    <a:gd name="T23" fmla="*/ 64 h 409"/>
                    <a:gd name="T24" fmla="*/ 169 w 371"/>
                    <a:gd name="T25" fmla="*/ 95 h 409"/>
                    <a:gd name="T26" fmla="*/ 174 w 371"/>
                    <a:gd name="T27" fmla="*/ 119 h 409"/>
                    <a:gd name="T28" fmla="*/ 227 w 371"/>
                    <a:gd name="T29" fmla="*/ 140 h 409"/>
                    <a:gd name="T30" fmla="*/ 240 w 371"/>
                    <a:gd name="T31" fmla="*/ 127 h 409"/>
                    <a:gd name="T32" fmla="*/ 244 w 371"/>
                    <a:gd name="T33" fmla="*/ 109 h 409"/>
                    <a:gd name="T34" fmla="*/ 271 w 371"/>
                    <a:gd name="T35" fmla="*/ 122 h 409"/>
                    <a:gd name="T36" fmla="*/ 308 w 371"/>
                    <a:gd name="T37" fmla="*/ 166 h 409"/>
                    <a:gd name="T38" fmla="*/ 322 w 371"/>
                    <a:gd name="T39" fmla="*/ 189 h 409"/>
                    <a:gd name="T40" fmla="*/ 340 w 371"/>
                    <a:gd name="T41" fmla="*/ 204 h 409"/>
                    <a:gd name="T42" fmla="*/ 356 w 371"/>
                    <a:gd name="T43" fmla="*/ 224 h 409"/>
                    <a:gd name="T44" fmla="*/ 354 w 371"/>
                    <a:gd name="T45" fmla="*/ 249 h 409"/>
                    <a:gd name="T46" fmla="*/ 359 w 371"/>
                    <a:gd name="T47" fmla="*/ 262 h 409"/>
                    <a:gd name="T48" fmla="*/ 371 w 371"/>
                    <a:gd name="T49" fmla="*/ 271 h 409"/>
                    <a:gd name="T50" fmla="*/ 336 w 371"/>
                    <a:gd name="T51" fmla="*/ 273 h 409"/>
                    <a:gd name="T52" fmla="*/ 307 w 371"/>
                    <a:gd name="T53" fmla="*/ 278 h 409"/>
                    <a:gd name="T54" fmla="*/ 306 w 371"/>
                    <a:gd name="T55" fmla="*/ 283 h 409"/>
                    <a:gd name="T56" fmla="*/ 302 w 371"/>
                    <a:gd name="T57" fmla="*/ 312 h 409"/>
                    <a:gd name="T58" fmla="*/ 257 w 371"/>
                    <a:gd name="T59" fmla="*/ 342 h 409"/>
                    <a:gd name="T60" fmla="*/ 223 w 371"/>
                    <a:gd name="T61" fmla="*/ 353 h 409"/>
                    <a:gd name="T62" fmla="*/ 209 w 371"/>
                    <a:gd name="T63" fmla="*/ 368 h 409"/>
                    <a:gd name="T64" fmla="*/ 160 w 371"/>
                    <a:gd name="T65" fmla="*/ 396 h 409"/>
                    <a:gd name="T66" fmla="*/ 131 w 371"/>
                    <a:gd name="T67" fmla="*/ 389 h 409"/>
                    <a:gd name="T68" fmla="*/ 85 w 371"/>
                    <a:gd name="T69" fmla="*/ 404 h 409"/>
                    <a:gd name="T70" fmla="*/ 81 w 371"/>
                    <a:gd name="T71" fmla="*/ 373 h 409"/>
                    <a:gd name="T72" fmla="*/ 86 w 371"/>
                    <a:gd name="T73" fmla="*/ 336 h 409"/>
                    <a:gd name="T74" fmla="*/ 84 w 371"/>
                    <a:gd name="T75" fmla="*/ 331 h 409"/>
                    <a:gd name="T76" fmla="*/ 53 w 371"/>
                    <a:gd name="T77" fmla="*/ 317 h 409"/>
                    <a:gd name="T78" fmla="*/ 28 w 371"/>
                    <a:gd name="T79" fmla="*/ 312 h 409"/>
                    <a:gd name="T80" fmla="*/ 28 w 371"/>
                    <a:gd name="T81" fmla="*/ 308 h 409"/>
                    <a:gd name="T82" fmla="*/ 22 w 371"/>
                    <a:gd name="T83" fmla="*/ 268 h 409"/>
                    <a:gd name="T84" fmla="*/ 25 w 371"/>
                    <a:gd name="T85" fmla="*/ 233 h 409"/>
                    <a:gd name="T86" fmla="*/ 38 w 371"/>
                    <a:gd name="T87" fmla="*/ 183 h 409"/>
                    <a:gd name="T88" fmla="*/ 38 w 371"/>
                    <a:gd name="T89" fmla="*/ 164 h 409"/>
                    <a:gd name="T90" fmla="*/ 12 w 371"/>
                    <a:gd name="T91" fmla="*/ 144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1" h="409">
                      <a:moveTo>
                        <a:pt x="12" y="144"/>
                      </a:moveTo>
                      <a:cubicBezTo>
                        <a:pt x="8" y="136"/>
                        <a:pt x="0" y="130"/>
                        <a:pt x="0" y="120"/>
                      </a:cubicBezTo>
                      <a:cubicBezTo>
                        <a:pt x="15" y="118"/>
                        <a:pt x="30" y="117"/>
                        <a:pt x="45" y="116"/>
                      </a:cubicBezTo>
                      <a:cubicBezTo>
                        <a:pt x="49" y="115"/>
                        <a:pt x="48" y="111"/>
                        <a:pt x="48" y="108"/>
                      </a:cubicBezTo>
                      <a:cubicBezTo>
                        <a:pt x="56" y="92"/>
                        <a:pt x="65" y="77"/>
                        <a:pt x="73" y="62"/>
                      </a:cubicBezTo>
                      <a:cubicBezTo>
                        <a:pt x="79" y="52"/>
                        <a:pt x="83" y="32"/>
                        <a:pt x="69" y="19"/>
                      </a:cubicBezTo>
                      <a:cubicBezTo>
                        <a:pt x="65" y="15"/>
                        <a:pt x="61" y="10"/>
                        <a:pt x="66" y="6"/>
                      </a:cubicBezTo>
                      <a:cubicBezTo>
                        <a:pt x="72" y="0"/>
                        <a:pt x="71" y="11"/>
                        <a:pt x="74" y="11"/>
                      </a:cubicBezTo>
                      <a:cubicBezTo>
                        <a:pt x="86" y="11"/>
                        <a:pt x="87" y="19"/>
                        <a:pt x="90" y="28"/>
                      </a:cubicBezTo>
                      <a:cubicBezTo>
                        <a:pt x="98" y="55"/>
                        <a:pt x="124" y="44"/>
                        <a:pt x="142" y="52"/>
                      </a:cubicBezTo>
                      <a:cubicBezTo>
                        <a:pt x="146" y="54"/>
                        <a:pt x="153" y="49"/>
                        <a:pt x="156" y="56"/>
                      </a:cubicBezTo>
                      <a:cubicBezTo>
                        <a:pt x="161" y="61"/>
                        <a:pt x="169" y="62"/>
                        <a:pt x="175" y="64"/>
                      </a:cubicBezTo>
                      <a:cubicBezTo>
                        <a:pt x="179" y="75"/>
                        <a:pt x="186" y="86"/>
                        <a:pt x="169" y="95"/>
                      </a:cubicBezTo>
                      <a:cubicBezTo>
                        <a:pt x="164" y="97"/>
                        <a:pt x="165" y="114"/>
                        <a:pt x="174" y="119"/>
                      </a:cubicBezTo>
                      <a:cubicBezTo>
                        <a:pt x="190" y="128"/>
                        <a:pt x="205" y="143"/>
                        <a:pt x="227" y="140"/>
                      </a:cubicBezTo>
                      <a:cubicBezTo>
                        <a:pt x="237" y="139"/>
                        <a:pt x="241" y="138"/>
                        <a:pt x="240" y="127"/>
                      </a:cubicBezTo>
                      <a:cubicBezTo>
                        <a:pt x="240" y="121"/>
                        <a:pt x="236" y="109"/>
                        <a:pt x="244" y="109"/>
                      </a:cubicBezTo>
                      <a:cubicBezTo>
                        <a:pt x="254" y="109"/>
                        <a:pt x="268" y="115"/>
                        <a:pt x="271" y="122"/>
                      </a:cubicBezTo>
                      <a:cubicBezTo>
                        <a:pt x="280" y="140"/>
                        <a:pt x="296" y="151"/>
                        <a:pt x="308" y="166"/>
                      </a:cubicBezTo>
                      <a:cubicBezTo>
                        <a:pt x="314" y="173"/>
                        <a:pt x="320" y="179"/>
                        <a:pt x="322" y="189"/>
                      </a:cubicBezTo>
                      <a:cubicBezTo>
                        <a:pt x="323" y="197"/>
                        <a:pt x="338" y="193"/>
                        <a:pt x="340" y="204"/>
                      </a:cubicBezTo>
                      <a:cubicBezTo>
                        <a:pt x="348" y="209"/>
                        <a:pt x="354" y="215"/>
                        <a:pt x="356" y="224"/>
                      </a:cubicBezTo>
                      <a:cubicBezTo>
                        <a:pt x="355" y="232"/>
                        <a:pt x="365" y="241"/>
                        <a:pt x="354" y="249"/>
                      </a:cubicBezTo>
                      <a:cubicBezTo>
                        <a:pt x="348" y="253"/>
                        <a:pt x="352" y="259"/>
                        <a:pt x="359" y="262"/>
                      </a:cubicBezTo>
                      <a:cubicBezTo>
                        <a:pt x="363" y="264"/>
                        <a:pt x="369" y="264"/>
                        <a:pt x="371" y="271"/>
                      </a:cubicBezTo>
                      <a:cubicBezTo>
                        <a:pt x="360" y="277"/>
                        <a:pt x="353" y="293"/>
                        <a:pt x="336" y="273"/>
                      </a:cubicBezTo>
                      <a:cubicBezTo>
                        <a:pt x="322" y="256"/>
                        <a:pt x="310" y="261"/>
                        <a:pt x="307" y="278"/>
                      </a:cubicBezTo>
                      <a:cubicBezTo>
                        <a:pt x="307" y="280"/>
                        <a:pt x="305" y="282"/>
                        <a:pt x="306" y="283"/>
                      </a:cubicBezTo>
                      <a:cubicBezTo>
                        <a:pt x="325" y="295"/>
                        <a:pt x="306" y="303"/>
                        <a:pt x="302" y="312"/>
                      </a:cubicBezTo>
                      <a:cubicBezTo>
                        <a:pt x="293" y="331"/>
                        <a:pt x="281" y="342"/>
                        <a:pt x="257" y="342"/>
                      </a:cubicBezTo>
                      <a:cubicBezTo>
                        <a:pt x="247" y="342"/>
                        <a:pt x="235" y="350"/>
                        <a:pt x="223" y="353"/>
                      </a:cubicBezTo>
                      <a:cubicBezTo>
                        <a:pt x="218" y="354"/>
                        <a:pt x="208" y="353"/>
                        <a:pt x="209" y="368"/>
                      </a:cubicBezTo>
                      <a:cubicBezTo>
                        <a:pt x="210" y="384"/>
                        <a:pt x="177" y="401"/>
                        <a:pt x="160" y="396"/>
                      </a:cubicBezTo>
                      <a:cubicBezTo>
                        <a:pt x="153" y="378"/>
                        <a:pt x="140" y="374"/>
                        <a:pt x="131" y="389"/>
                      </a:cubicBezTo>
                      <a:cubicBezTo>
                        <a:pt x="119" y="409"/>
                        <a:pt x="102" y="404"/>
                        <a:pt x="85" y="404"/>
                      </a:cubicBezTo>
                      <a:cubicBezTo>
                        <a:pt x="80" y="404"/>
                        <a:pt x="77" y="376"/>
                        <a:pt x="81" y="373"/>
                      </a:cubicBezTo>
                      <a:cubicBezTo>
                        <a:pt x="97" y="362"/>
                        <a:pt x="101" y="351"/>
                        <a:pt x="86" y="336"/>
                      </a:cubicBezTo>
                      <a:cubicBezTo>
                        <a:pt x="85" y="335"/>
                        <a:pt x="84" y="333"/>
                        <a:pt x="84" y="331"/>
                      </a:cubicBezTo>
                      <a:cubicBezTo>
                        <a:pt x="80" y="311"/>
                        <a:pt x="72" y="308"/>
                        <a:pt x="53" y="317"/>
                      </a:cubicBezTo>
                      <a:cubicBezTo>
                        <a:pt x="43" y="322"/>
                        <a:pt x="35" y="323"/>
                        <a:pt x="28" y="312"/>
                      </a:cubicBezTo>
                      <a:cubicBezTo>
                        <a:pt x="26" y="311"/>
                        <a:pt x="26" y="309"/>
                        <a:pt x="28" y="308"/>
                      </a:cubicBezTo>
                      <a:cubicBezTo>
                        <a:pt x="16" y="301"/>
                        <a:pt x="12" y="283"/>
                        <a:pt x="22" y="268"/>
                      </a:cubicBezTo>
                      <a:cubicBezTo>
                        <a:pt x="30" y="256"/>
                        <a:pt x="30" y="247"/>
                        <a:pt x="25" y="233"/>
                      </a:cubicBezTo>
                      <a:cubicBezTo>
                        <a:pt x="21" y="217"/>
                        <a:pt x="11" y="195"/>
                        <a:pt x="38" y="183"/>
                      </a:cubicBezTo>
                      <a:cubicBezTo>
                        <a:pt x="43" y="181"/>
                        <a:pt x="48" y="171"/>
                        <a:pt x="38" y="164"/>
                      </a:cubicBezTo>
                      <a:cubicBezTo>
                        <a:pt x="29" y="158"/>
                        <a:pt x="27" y="142"/>
                        <a:pt x="12" y="144"/>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48" name="9Slide.vn 47">
                  <a:extLst>
                    <a:ext uri="{FF2B5EF4-FFF2-40B4-BE49-F238E27FC236}">
                      <a16:creationId xmlns:a16="http://schemas.microsoft.com/office/drawing/2014/main" xmlns="" id="{B6C4F9E7-9980-1312-0C04-30CC9E22EE9A}"/>
                    </a:ext>
                  </a:extLst>
                </p:cNvPr>
                <p:cNvSpPr>
                  <a:spLocks/>
                </p:cNvSpPr>
                <p:nvPr>
                  <p:custDataLst>
                    <p:tags r:id="rId32"/>
                  </p:custDataLst>
                </p:nvPr>
              </p:nvSpPr>
              <p:spPr bwMode="auto">
                <a:xfrm>
                  <a:off x="8133727" y="3437457"/>
                  <a:ext cx="45719" cy="70516"/>
                </a:xfrm>
                <a:custGeom>
                  <a:avLst/>
                  <a:gdLst>
                    <a:gd name="T0" fmla="*/ 199 w 239"/>
                    <a:gd name="T1" fmla="*/ 149 h 369"/>
                    <a:gd name="T2" fmla="*/ 172 w 239"/>
                    <a:gd name="T3" fmla="*/ 144 h 369"/>
                    <a:gd name="T4" fmla="*/ 168 w 239"/>
                    <a:gd name="T5" fmla="*/ 159 h 369"/>
                    <a:gd name="T6" fmla="*/ 178 w 239"/>
                    <a:gd name="T7" fmla="*/ 178 h 369"/>
                    <a:gd name="T8" fmla="*/ 181 w 239"/>
                    <a:gd name="T9" fmla="*/ 204 h 369"/>
                    <a:gd name="T10" fmla="*/ 177 w 239"/>
                    <a:gd name="T11" fmla="*/ 248 h 369"/>
                    <a:gd name="T12" fmla="*/ 187 w 239"/>
                    <a:gd name="T13" fmla="*/ 249 h 369"/>
                    <a:gd name="T14" fmla="*/ 183 w 239"/>
                    <a:gd name="T15" fmla="*/ 307 h 369"/>
                    <a:gd name="T16" fmla="*/ 187 w 239"/>
                    <a:gd name="T17" fmla="*/ 313 h 369"/>
                    <a:gd name="T18" fmla="*/ 196 w 239"/>
                    <a:gd name="T19" fmla="*/ 336 h 369"/>
                    <a:gd name="T20" fmla="*/ 200 w 239"/>
                    <a:gd name="T21" fmla="*/ 352 h 369"/>
                    <a:gd name="T22" fmla="*/ 191 w 239"/>
                    <a:gd name="T23" fmla="*/ 332 h 369"/>
                    <a:gd name="T24" fmla="*/ 184 w 239"/>
                    <a:gd name="T25" fmla="*/ 322 h 369"/>
                    <a:gd name="T26" fmla="*/ 174 w 239"/>
                    <a:gd name="T27" fmla="*/ 328 h 369"/>
                    <a:gd name="T28" fmla="*/ 145 w 239"/>
                    <a:gd name="T29" fmla="*/ 369 h 369"/>
                    <a:gd name="T30" fmla="*/ 114 w 239"/>
                    <a:gd name="T31" fmla="*/ 330 h 369"/>
                    <a:gd name="T32" fmla="*/ 81 w 239"/>
                    <a:gd name="T33" fmla="*/ 321 h 369"/>
                    <a:gd name="T34" fmla="*/ 66 w 239"/>
                    <a:gd name="T35" fmla="*/ 302 h 369"/>
                    <a:gd name="T36" fmla="*/ 60 w 239"/>
                    <a:gd name="T37" fmla="*/ 302 h 369"/>
                    <a:gd name="T38" fmla="*/ 60 w 239"/>
                    <a:gd name="T39" fmla="*/ 302 h 369"/>
                    <a:gd name="T40" fmla="*/ 52 w 239"/>
                    <a:gd name="T41" fmla="*/ 290 h 369"/>
                    <a:gd name="T42" fmla="*/ 40 w 239"/>
                    <a:gd name="T43" fmla="*/ 252 h 369"/>
                    <a:gd name="T44" fmla="*/ 37 w 239"/>
                    <a:gd name="T45" fmla="*/ 243 h 369"/>
                    <a:gd name="T46" fmla="*/ 13 w 239"/>
                    <a:gd name="T47" fmla="*/ 220 h 369"/>
                    <a:gd name="T48" fmla="*/ 1 w 239"/>
                    <a:gd name="T49" fmla="*/ 162 h 369"/>
                    <a:gd name="T50" fmla="*/ 21 w 239"/>
                    <a:gd name="T51" fmla="*/ 137 h 369"/>
                    <a:gd name="T52" fmla="*/ 39 w 239"/>
                    <a:gd name="T53" fmla="*/ 139 h 369"/>
                    <a:gd name="T54" fmla="*/ 62 w 239"/>
                    <a:gd name="T55" fmla="*/ 147 h 369"/>
                    <a:gd name="T56" fmla="*/ 72 w 239"/>
                    <a:gd name="T57" fmla="*/ 132 h 369"/>
                    <a:gd name="T58" fmla="*/ 92 w 239"/>
                    <a:gd name="T59" fmla="*/ 95 h 369"/>
                    <a:gd name="T60" fmla="*/ 114 w 239"/>
                    <a:gd name="T61" fmla="*/ 89 h 369"/>
                    <a:gd name="T62" fmla="*/ 104 w 239"/>
                    <a:gd name="T63" fmla="*/ 75 h 369"/>
                    <a:gd name="T64" fmla="*/ 126 w 239"/>
                    <a:gd name="T65" fmla="*/ 43 h 369"/>
                    <a:gd name="T66" fmla="*/ 169 w 239"/>
                    <a:gd name="T67" fmla="*/ 19 h 369"/>
                    <a:gd name="T68" fmla="*/ 239 w 239"/>
                    <a:gd name="T69" fmla="*/ 0 h 369"/>
                    <a:gd name="T70" fmla="*/ 231 w 239"/>
                    <a:gd name="T71" fmla="*/ 25 h 369"/>
                    <a:gd name="T72" fmla="*/ 231 w 239"/>
                    <a:gd name="T73" fmla="*/ 25 h 369"/>
                    <a:gd name="T74" fmla="*/ 207 w 239"/>
                    <a:gd name="T75" fmla="*/ 45 h 369"/>
                    <a:gd name="T76" fmla="*/ 207 w 239"/>
                    <a:gd name="T77" fmla="*/ 45 h 369"/>
                    <a:gd name="T78" fmla="*/ 191 w 239"/>
                    <a:gd name="T79" fmla="*/ 61 h 369"/>
                    <a:gd name="T80" fmla="*/ 191 w 239"/>
                    <a:gd name="T81" fmla="*/ 61 h 369"/>
                    <a:gd name="T82" fmla="*/ 179 w 239"/>
                    <a:gd name="T83" fmla="*/ 68 h 369"/>
                    <a:gd name="T84" fmla="*/ 180 w 239"/>
                    <a:gd name="T85" fmla="*/ 104 h 369"/>
                    <a:gd name="T86" fmla="*/ 203 w 239"/>
                    <a:gd name="T87" fmla="*/ 133 h 369"/>
                    <a:gd name="T88" fmla="*/ 203 w 239"/>
                    <a:gd name="T89" fmla="*/ 145 h 369"/>
                    <a:gd name="T90" fmla="*/ 199 w 239"/>
                    <a:gd name="T91" fmla="*/ 14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9" h="369">
                      <a:moveTo>
                        <a:pt x="199" y="149"/>
                      </a:moveTo>
                      <a:cubicBezTo>
                        <a:pt x="190" y="147"/>
                        <a:pt x="183" y="139"/>
                        <a:pt x="172" y="144"/>
                      </a:cubicBezTo>
                      <a:cubicBezTo>
                        <a:pt x="163" y="149"/>
                        <a:pt x="166" y="156"/>
                        <a:pt x="168" y="159"/>
                      </a:cubicBezTo>
                      <a:cubicBezTo>
                        <a:pt x="173" y="165"/>
                        <a:pt x="173" y="172"/>
                        <a:pt x="178" y="178"/>
                      </a:cubicBezTo>
                      <a:cubicBezTo>
                        <a:pt x="185" y="186"/>
                        <a:pt x="190" y="191"/>
                        <a:pt x="181" y="204"/>
                      </a:cubicBezTo>
                      <a:cubicBezTo>
                        <a:pt x="174" y="214"/>
                        <a:pt x="180" y="233"/>
                        <a:pt x="177" y="248"/>
                      </a:cubicBezTo>
                      <a:cubicBezTo>
                        <a:pt x="176" y="253"/>
                        <a:pt x="183" y="250"/>
                        <a:pt x="187" y="249"/>
                      </a:cubicBezTo>
                      <a:cubicBezTo>
                        <a:pt x="171" y="267"/>
                        <a:pt x="180" y="287"/>
                        <a:pt x="183" y="307"/>
                      </a:cubicBezTo>
                      <a:cubicBezTo>
                        <a:pt x="184" y="310"/>
                        <a:pt x="183" y="312"/>
                        <a:pt x="187" y="313"/>
                      </a:cubicBezTo>
                      <a:cubicBezTo>
                        <a:pt x="201" y="316"/>
                        <a:pt x="201" y="325"/>
                        <a:pt x="196" y="336"/>
                      </a:cubicBezTo>
                      <a:cubicBezTo>
                        <a:pt x="194" y="343"/>
                        <a:pt x="207" y="351"/>
                        <a:pt x="200" y="352"/>
                      </a:cubicBezTo>
                      <a:cubicBezTo>
                        <a:pt x="187" y="353"/>
                        <a:pt x="193" y="340"/>
                        <a:pt x="191" y="332"/>
                      </a:cubicBezTo>
                      <a:cubicBezTo>
                        <a:pt x="189" y="328"/>
                        <a:pt x="187" y="323"/>
                        <a:pt x="184" y="322"/>
                      </a:cubicBezTo>
                      <a:cubicBezTo>
                        <a:pt x="180" y="320"/>
                        <a:pt x="177" y="325"/>
                        <a:pt x="174" y="328"/>
                      </a:cubicBezTo>
                      <a:cubicBezTo>
                        <a:pt x="164" y="341"/>
                        <a:pt x="145" y="347"/>
                        <a:pt x="145" y="369"/>
                      </a:cubicBezTo>
                      <a:cubicBezTo>
                        <a:pt x="137" y="353"/>
                        <a:pt x="132" y="336"/>
                        <a:pt x="114" y="330"/>
                      </a:cubicBezTo>
                      <a:cubicBezTo>
                        <a:pt x="103" y="327"/>
                        <a:pt x="91" y="327"/>
                        <a:pt x="81" y="321"/>
                      </a:cubicBezTo>
                      <a:cubicBezTo>
                        <a:pt x="74" y="316"/>
                        <a:pt x="59" y="318"/>
                        <a:pt x="66" y="302"/>
                      </a:cubicBezTo>
                      <a:cubicBezTo>
                        <a:pt x="64" y="302"/>
                        <a:pt x="62" y="302"/>
                        <a:pt x="60" y="302"/>
                      </a:cubicBezTo>
                      <a:cubicBezTo>
                        <a:pt x="60" y="302"/>
                        <a:pt x="60" y="302"/>
                        <a:pt x="60" y="302"/>
                      </a:cubicBezTo>
                      <a:cubicBezTo>
                        <a:pt x="57" y="299"/>
                        <a:pt x="60" y="294"/>
                        <a:pt x="52" y="290"/>
                      </a:cubicBezTo>
                      <a:cubicBezTo>
                        <a:pt x="39" y="284"/>
                        <a:pt x="39" y="266"/>
                        <a:pt x="40" y="252"/>
                      </a:cubicBezTo>
                      <a:cubicBezTo>
                        <a:pt x="40" y="248"/>
                        <a:pt x="42" y="241"/>
                        <a:pt x="37" y="243"/>
                      </a:cubicBezTo>
                      <a:cubicBezTo>
                        <a:pt x="13" y="251"/>
                        <a:pt x="13" y="229"/>
                        <a:pt x="13" y="220"/>
                      </a:cubicBezTo>
                      <a:cubicBezTo>
                        <a:pt x="12" y="199"/>
                        <a:pt x="2" y="182"/>
                        <a:pt x="1" y="162"/>
                      </a:cubicBezTo>
                      <a:cubicBezTo>
                        <a:pt x="0" y="143"/>
                        <a:pt x="14" y="145"/>
                        <a:pt x="21" y="137"/>
                      </a:cubicBezTo>
                      <a:cubicBezTo>
                        <a:pt x="28" y="130"/>
                        <a:pt x="33" y="134"/>
                        <a:pt x="39" y="139"/>
                      </a:cubicBezTo>
                      <a:cubicBezTo>
                        <a:pt x="45" y="144"/>
                        <a:pt x="54" y="147"/>
                        <a:pt x="62" y="147"/>
                      </a:cubicBezTo>
                      <a:cubicBezTo>
                        <a:pt x="68" y="147"/>
                        <a:pt x="76" y="142"/>
                        <a:pt x="72" y="132"/>
                      </a:cubicBezTo>
                      <a:cubicBezTo>
                        <a:pt x="62" y="108"/>
                        <a:pt x="68" y="100"/>
                        <a:pt x="92" y="95"/>
                      </a:cubicBezTo>
                      <a:cubicBezTo>
                        <a:pt x="99" y="94"/>
                        <a:pt x="106" y="87"/>
                        <a:pt x="114" y="89"/>
                      </a:cubicBezTo>
                      <a:cubicBezTo>
                        <a:pt x="118" y="76"/>
                        <a:pt x="100" y="86"/>
                        <a:pt x="104" y="75"/>
                      </a:cubicBezTo>
                      <a:cubicBezTo>
                        <a:pt x="108" y="62"/>
                        <a:pt x="113" y="45"/>
                        <a:pt x="126" y="43"/>
                      </a:cubicBezTo>
                      <a:cubicBezTo>
                        <a:pt x="143" y="39"/>
                        <a:pt x="157" y="28"/>
                        <a:pt x="169" y="19"/>
                      </a:cubicBezTo>
                      <a:cubicBezTo>
                        <a:pt x="191" y="2"/>
                        <a:pt x="216" y="11"/>
                        <a:pt x="239" y="0"/>
                      </a:cubicBezTo>
                      <a:cubicBezTo>
                        <a:pt x="238" y="11"/>
                        <a:pt x="227" y="16"/>
                        <a:pt x="231" y="25"/>
                      </a:cubicBezTo>
                      <a:cubicBezTo>
                        <a:pt x="231" y="25"/>
                        <a:pt x="231" y="25"/>
                        <a:pt x="231" y="25"/>
                      </a:cubicBezTo>
                      <a:cubicBezTo>
                        <a:pt x="222" y="30"/>
                        <a:pt x="216" y="39"/>
                        <a:pt x="207" y="45"/>
                      </a:cubicBezTo>
                      <a:cubicBezTo>
                        <a:pt x="207" y="45"/>
                        <a:pt x="207" y="45"/>
                        <a:pt x="207" y="45"/>
                      </a:cubicBezTo>
                      <a:cubicBezTo>
                        <a:pt x="202" y="51"/>
                        <a:pt x="195" y="54"/>
                        <a:pt x="191" y="61"/>
                      </a:cubicBezTo>
                      <a:cubicBezTo>
                        <a:pt x="191" y="61"/>
                        <a:pt x="191" y="61"/>
                        <a:pt x="191" y="61"/>
                      </a:cubicBezTo>
                      <a:cubicBezTo>
                        <a:pt x="187" y="62"/>
                        <a:pt x="178" y="58"/>
                        <a:pt x="179" y="68"/>
                      </a:cubicBezTo>
                      <a:cubicBezTo>
                        <a:pt x="180" y="80"/>
                        <a:pt x="169" y="92"/>
                        <a:pt x="180" y="104"/>
                      </a:cubicBezTo>
                      <a:cubicBezTo>
                        <a:pt x="189" y="113"/>
                        <a:pt x="196" y="123"/>
                        <a:pt x="203" y="133"/>
                      </a:cubicBezTo>
                      <a:cubicBezTo>
                        <a:pt x="206" y="136"/>
                        <a:pt x="206" y="141"/>
                        <a:pt x="203" y="145"/>
                      </a:cubicBezTo>
                      <a:cubicBezTo>
                        <a:pt x="202" y="146"/>
                        <a:pt x="200" y="148"/>
                        <a:pt x="199" y="149"/>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49" name="9Slide.vn 85">
                  <a:extLst>
                    <a:ext uri="{FF2B5EF4-FFF2-40B4-BE49-F238E27FC236}">
                      <a16:creationId xmlns:a16="http://schemas.microsoft.com/office/drawing/2014/main" xmlns="" id="{9B15FF03-5672-67AD-C51E-63CE175E9DD6}"/>
                    </a:ext>
                  </a:extLst>
                </p:cNvPr>
                <p:cNvSpPr>
                  <a:spLocks/>
                </p:cNvSpPr>
                <p:nvPr>
                  <p:custDataLst>
                    <p:tags r:id="rId33"/>
                  </p:custDataLst>
                </p:nvPr>
              </p:nvSpPr>
              <p:spPr bwMode="auto">
                <a:xfrm>
                  <a:off x="8229523" y="3404888"/>
                  <a:ext cx="65352" cy="68104"/>
                </a:xfrm>
                <a:custGeom>
                  <a:avLst/>
                  <a:gdLst>
                    <a:gd name="T0" fmla="*/ 286 w 384"/>
                    <a:gd name="T1" fmla="*/ 398 h 401"/>
                    <a:gd name="T2" fmla="*/ 213 w 384"/>
                    <a:gd name="T3" fmla="*/ 356 h 401"/>
                    <a:gd name="T4" fmla="*/ 189 w 384"/>
                    <a:gd name="T5" fmla="*/ 351 h 401"/>
                    <a:gd name="T6" fmla="*/ 166 w 384"/>
                    <a:gd name="T7" fmla="*/ 346 h 401"/>
                    <a:gd name="T8" fmla="*/ 157 w 384"/>
                    <a:gd name="T9" fmla="*/ 365 h 401"/>
                    <a:gd name="T10" fmla="*/ 138 w 384"/>
                    <a:gd name="T11" fmla="*/ 351 h 401"/>
                    <a:gd name="T12" fmla="*/ 151 w 384"/>
                    <a:gd name="T13" fmla="*/ 268 h 401"/>
                    <a:gd name="T14" fmla="*/ 157 w 384"/>
                    <a:gd name="T15" fmla="*/ 261 h 401"/>
                    <a:gd name="T16" fmla="*/ 207 w 384"/>
                    <a:gd name="T17" fmla="*/ 224 h 401"/>
                    <a:gd name="T18" fmla="*/ 216 w 384"/>
                    <a:gd name="T19" fmla="*/ 223 h 401"/>
                    <a:gd name="T20" fmla="*/ 230 w 384"/>
                    <a:gd name="T21" fmla="*/ 210 h 401"/>
                    <a:gd name="T22" fmla="*/ 169 w 384"/>
                    <a:gd name="T23" fmla="*/ 160 h 401"/>
                    <a:gd name="T24" fmla="*/ 156 w 384"/>
                    <a:gd name="T25" fmla="*/ 170 h 401"/>
                    <a:gd name="T26" fmla="*/ 135 w 384"/>
                    <a:gd name="T27" fmla="*/ 138 h 401"/>
                    <a:gd name="T28" fmla="*/ 74 w 384"/>
                    <a:gd name="T29" fmla="*/ 130 h 401"/>
                    <a:gd name="T30" fmla="*/ 58 w 384"/>
                    <a:gd name="T31" fmla="*/ 139 h 401"/>
                    <a:gd name="T32" fmla="*/ 51 w 384"/>
                    <a:gd name="T33" fmla="*/ 120 h 401"/>
                    <a:gd name="T34" fmla="*/ 41 w 384"/>
                    <a:gd name="T35" fmla="*/ 101 h 401"/>
                    <a:gd name="T36" fmla="*/ 42 w 384"/>
                    <a:gd name="T37" fmla="*/ 102 h 401"/>
                    <a:gd name="T38" fmla="*/ 6 w 384"/>
                    <a:gd name="T39" fmla="*/ 55 h 401"/>
                    <a:gd name="T40" fmla="*/ 8 w 384"/>
                    <a:gd name="T41" fmla="*/ 48 h 401"/>
                    <a:gd name="T42" fmla="*/ 39 w 384"/>
                    <a:gd name="T43" fmla="*/ 24 h 401"/>
                    <a:gd name="T44" fmla="*/ 66 w 384"/>
                    <a:gd name="T45" fmla="*/ 14 h 401"/>
                    <a:gd name="T46" fmla="*/ 91 w 384"/>
                    <a:gd name="T47" fmla="*/ 11 h 401"/>
                    <a:gd name="T48" fmla="*/ 130 w 384"/>
                    <a:gd name="T49" fmla="*/ 42 h 401"/>
                    <a:gd name="T50" fmla="*/ 159 w 384"/>
                    <a:gd name="T51" fmla="*/ 72 h 401"/>
                    <a:gd name="T52" fmla="*/ 148 w 384"/>
                    <a:gd name="T53" fmla="*/ 75 h 401"/>
                    <a:gd name="T54" fmla="*/ 147 w 384"/>
                    <a:gd name="T55" fmla="*/ 77 h 401"/>
                    <a:gd name="T56" fmla="*/ 161 w 384"/>
                    <a:gd name="T57" fmla="*/ 79 h 401"/>
                    <a:gd name="T58" fmla="*/ 231 w 384"/>
                    <a:gd name="T59" fmla="*/ 104 h 401"/>
                    <a:gd name="T60" fmla="*/ 255 w 384"/>
                    <a:gd name="T61" fmla="*/ 116 h 401"/>
                    <a:gd name="T62" fmla="*/ 275 w 384"/>
                    <a:gd name="T63" fmla="*/ 124 h 401"/>
                    <a:gd name="T64" fmla="*/ 279 w 384"/>
                    <a:gd name="T65" fmla="*/ 126 h 401"/>
                    <a:gd name="T66" fmla="*/ 283 w 384"/>
                    <a:gd name="T67" fmla="*/ 132 h 401"/>
                    <a:gd name="T68" fmla="*/ 349 w 384"/>
                    <a:gd name="T69" fmla="*/ 191 h 401"/>
                    <a:gd name="T70" fmla="*/ 358 w 384"/>
                    <a:gd name="T71" fmla="*/ 194 h 401"/>
                    <a:gd name="T72" fmla="*/ 361 w 384"/>
                    <a:gd name="T73" fmla="*/ 195 h 401"/>
                    <a:gd name="T74" fmla="*/ 381 w 384"/>
                    <a:gd name="T75" fmla="*/ 215 h 401"/>
                    <a:gd name="T76" fmla="*/ 382 w 384"/>
                    <a:gd name="T77" fmla="*/ 218 h 401"/>
                    <a:gd name="T78" fmla="*/ 361 w 384"/>
                    <a:gd name="T79" fmla="*/ 250 h 401"/>
                    <a:gd name="T80" fmla="*/ 350 w 384"/>
                    <a:gd name="T81" fmla="*/ 258 h 401"/>
                    <a:gd name="T82" fmla="*/ 317 w 384"/>
                    <a:gd name="T83" fmla="*/ 291 h 401"/>
                    <a:gd name="T84" fmla="*/ 310 w 384"/>
                    <a:gd name="T85" fmla="*/ 307 h 401"/>
                    <a:gd name="T86" fmla="*/ 317 w 384"/>
                    <a:gd name="T87" fmla="*/ 305 h 401"/>
                    <a:gd name="T88" fmla="*/ 317 w 384"/>
                    <a:gd name="T89" fmla="*/ 305 h 401"/>
                    <a:gd name="T90" fmla="*/ 322 w 384"/>
                    <a:gd name="T91" fmla="*/ 314 h 401"/>
                    <a:gd name="T92" fmla="*/ 333 w 384"/>
                    <a:gd name="T93" fmla="*/ 320 h 401"/>
                    <a:gd name="T94" fmla="*/ 310 w 384"/>
                    <a:gd name="T95" fmla="*/ 328 h 401"/>
                    <a:gd name="T96" fmla="*/ 296 w 384"/>
                    <a:gd name="T97" fmla="*/ 326 h 401"/>
                    <a:gd name="T98" fmla="*/ 297 w 384"/>
                    <a:gd name="T99" fmla="*/ 346 h 401"/>
                    <a:gd name="T100" fmla="*/ 302 w 384"/>
                    <a:gd name="T101" fmla="*/ 370 h 401"/>
                    <a:gd name="T102" fmla="*/ 294 w 384"/>
                    <a:gd name="T103" fmla="*/ 394 h 401"/>
                    <a:gd name="T104" fmla="*/ 286 w 384"/>
                    <a:gd name="T105" fmla="*/ 39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4" h="401">
                      <a:moveTo>
                        <a:pt x="286" y="398"/>
                      </a:moveTo>
                      <a:cubicBezTo>
                        <a:pt x="261" y="384"/>
                        <a:pt x="238" y="370"/>
                        <a:pt x="213" y="356"/>
                      </a:cubicBezTo>
                      <a:cubicBezTo>
                        <a:pt x="206" y="351"/>
                        <a:pt x="200" y="345"/>
                        <a:pt x="189" y="351"/>
                      </a:cubicBezTo>
                      <a:cubicBezTo>
                        <a:pt x="185" y="353"/>
                        <a:pt x="172" y="355"/>
                        <a:pt x="166" y="346"/>
                      </a:cubicBezTo>
                      <a:cubicBezTo>
                        <a:pt x="162" y="352"/>
                        <a:pt x="157" y="357"/>
                        <a:pt x="157" y="365"/>
                      </a:cubicBezTo>
                      <a:cubicBezTo>
                        <a:pt x="148" y="364"/>
                        <a:pt x="139" y="359"/>
                        <a:pt x="138" y="351"/>
                      </a:cubicBezTo>
                      <a:cubicBezTo>
                        <a:pt x="137" y="323"/>
                        <a:pt x="144" y="295"/>
                        <a:pt x="151" y="268"/>
                      </a:cubicBezTo>
                      <a:cubicBezTo>
                        <a:pt x="152" y="265"/>
                        <a:pt x="155" y="262"/>
                        <a:pt x="157" y="261"/>
                      </a:cubicBezTo>
                      <a:cubicBezTo>
                        <a:pt x="178" y="253"/>
                        <a:pt x="195" y="242"/>
                        <a:pt x="207" y="224"/>
                      </a:cubicBezTo>
                      <a:cubicBezTo>
                        <a:pt x="208" y="222"/>
                        <a:pt x="214" y="222"/>
                        <a:pt x="216" y="223"/>
                      </a:cubicBezTo>
                      <a:cubicBezTo>
                        <a:pt x="239" y="239"/>
                        <a:pt x="230" y="218"/>
                        <a:pt x="230" y="210"/>
                      </a:cubicBezTo>
                      <a:cubicBezTo>
                        <a:pt x="227" y="182"/>
                        <a:pt x="194" y="157"/>
                        <a:pt x="169" y="160"/>
                      </a:cubicBezTo>
                      <a:cubicBezTo>
                        <a:pt x="160" y="161"/>
                        <a:pt x="159" y="165"/>
                        <a:pt x="156" y="170"/>
                      </a:cubicBezTo>
                      <a:cubicBezTo>
                        <a:pt x="149" y="159"/>
                        <a:pt x="142" y="149"/>
                        <a:pt x="135" y="138"/>
                      </a:cubicBezTo>
                      <a:cubicBezTo>
                        <a:pt x="115" y="106"/>
                        <a:pt x="102" y="113"/>
                        <a:pt x="74" y="130"/>
                      </a:cubicBezTo>
                      <a:cubicBezTo>
                        <a:pt x="68" y="133"/>
                        <a:pt x="65" y="144"/>
                        <a:pt x="58" y="139"/>
                      </a:cubicBezTo>
                      <a:cubicBezTo>
                        <a:pt x="54" y="136"/>
                        <a:pt x="50" y="126"/>
                        <a:pt x="51" y="120"/>
                      </a:cubicBezTo>
                      <a:cubicBezTo>
                        <a:pt x="53" y="110"/>
                        <a:pt x="48" y="106"/>
                        <a:pt x="41" y="101"/>
                      </a:cubicBezTo>
                      <a:cubicBezTo>
                        <a:pt x="41" y="101"/>
                        <a:pt x="42" y="102"/>
                        <a:pt x="42" y="102"/>
                      </a:cubicBezTo>
                      <a:cubicBezTo>
                        <a:pt x="27" y="88"/>
                        <a:pt x="21" y="68"/>
                        <a:pt x="6" y="55"/>
                      </a:cubicBezTo>
                      <a:cubicBezTo>
                        <a:pt x="0" y="51"/>
                        <a:pt x="5" y="47"/>
                        <a:pt x="8" y="48"/>
                      </a:cubicBezTo>
                      <a:cubicBezTo>
                        <a:pt x="28" y="51"/>
                        <a:pt x="31" y="36"/>
                        <a:pt x="39" y="24"/>
                      </a:cubicBezTo>
                      <a:cubicBezTo>
                        <a:pt x="45" y="17"/>
                        <a:pt x="51" y="0"/>
                        <a:pt x="66" y="14"/>
                      </a:cubicBezTo>
                      <a:cubicBezTo>
                        <a:pt x="74" y="0"/>
                        <a:pt x="83" y="12"/>
                        <a:pt x="91" y="11"/>
                      </a:cubicBezTo>
                      <a:cubicBezTo>
                        <a:pt x="117" y="7"/>
                        <a:pt x="121" y="26"/>
                        <a:pt x="130" y="42"/>
                      </a:cubicBezTo>
                      <a:cubicBezTo>
                        <a:pt x="136" y="54"/>
                        <a:pt x="145" y="65"/>
                        <a:pt x="159" y="72"/>
                      </a:cubicBezTo>
                      <a:cubicBezTo>
                        <a:pt x="154" y="73"/>
                        <a:pt x="151" y="74"/>
                        <a:pt x="148" y="75"/>
                      </a:cubicBezTo>
                      <a:cubicBezTo>
                        <a:pt x="148" y="76"/>
                        <a:pt x="148" y="76"/>
                        <a:pt x="147" y="77"/>
                      </a:cubicBezTo>
                      <a:cubicBezTo>
                        <a:pt x="152" y="78"/>
                        <a:pt x="157" y="81"/>
                        <a:pt x="161" y="79"/>
                      </a:cubicBezTo>
                      <a:cubicBezTo>
                        <a:pt x="186" y="71"/>
                        <a:pt x="217" y="82"/>
                        <a:pt x="231" y="104"/>
                      </a:cubicBezTo>
                      <a:cubicBezTo>
                        <a:pt x="236" y="111"/>
                        <a:pt x="249" y="106"/>
                        <a:pt x="255" y="116"/>
                      </a:cubicBezTo>
                      <a:cubicBezTo>
                        <a:pt x="258" y="120"/>
                        <a:pt x="262" y="139"/>
                        <a:pt x="275" y="124"/>
                      </a:cubicBezTo>
                      <a:cubicBezTo>
                        <a:pt x="276" y="123"/>
                        <a:pt x="279" y="125"/>
                        <a:pt x="279" y="126"/>
                      </a:cubicBezTo>
                      <a:cubicBezTo>
                        <a:pt x="281" y="128"/>
                        <a:pt x="281" y="132"/>
                        <a:pt x="283" y="132"/>
                      </a:cubicBezTo>
                      <a:cubicBezTo>
                        <a:pt x="313" y="143"/>
                        <a:pt x="326" y="173"/>
                        <a:pt x="349" y="191"/>
                      </a:cubicBezTo>
                      <a:cubicBezTo>
                        <a:pt x="352" y="193"/>
                        <a:pt x="355" y="193"/>
                        <a:pt x="358" y="194"/>
                      </a:cubicBezTo>
                      <a:cubicBezTo>
                        <a:pt x="359" y="194"/>
                        <a:pt x="360" y="195"/>
                        <a:pt x="361" y="195"/>
                      </a:cubicBezTo>
                      <a:cubicBezTo>
                        <a:pt x="369" y="200"/>
                        <a:pt x="376" y="207"/>
                        <a:pt x="381" y="215"/>
                      </a:cubicBezTo>
                      <a:cubicBezTo>
                        <a:pt x="381" y="216"/>
                        <a:pt x="382" y="217"/>
                        <a:pt x="382" y="218"/>
                      </a:cubicBezTo>
                      <a:cubicBezTo>
                        <a:pt x="384" y="234"/>
                        <a:pt x="378" y="246"/>
                        <a:pt x="361" y="250"/>
                      </a:cubicBezTo>
                      <a:cubicBezTo>
                        <a:pt x="355" y="251"/>
                        <a:pt x="353" y="254"/>
                        <a:pt x="350" y="258"/>
                      </a:cubicBezTo>
                      <a:cubicBezTo>
                        <a:pt x="340" y="270"/>
                        <a:pt x="335" y="286"/>
                        <a:pt x="317" y="291"/>
                      </a:cubicBezTo>
                      <a:cubicBezTo>
                        <a:pt x="312" y="292"/>
                        <a:pt x="308" y="300"/>
                        <a:pt x="310" y="307"/>
                      </a:cubicBezTo>
                      <a:cubicBezTo>
                        <a:pt x="313" y="313"/>
                        <a:pt x="315" y="305"/>
                        <a:pt x="317" y="305"/>
                      </a:cubicBezTo>
                      <a:cubicBezTo>
                        <a:pt x="317" y="305"/>
                        <a:pt x="317" y="305"/>
                        <a:pt x="317" y="305"/>
                      </a:cubicBezTo>
                      <a:cubicBezTo>
                        <a:pt x="319" y="308"/>
                        <a:pt x="316" y="313"/>
                        <a:pt x="322" y="314"/>
                      </a:cubicBezTo>
                      <a:cubicBezTo>
                        <a:pt x="326" y="315"/>
                        <a:pt x="334" y="310"/>
                        <a:pt x="333" y="320"/>
                      </a:cubicBezTo>
                      <a:cubicBezTo>
                        <a:pt x="324" y="319"/>
                        <a:pt x="324" y="342"/>
                        <a:pt x="310" y="328"/>
                      </a:cubicBezTo>
                      <a:cubicBezTo>
                        <a:pt x="306" y="324"/>
                        <a:pt x="302" y="318"/>
                        <a:pt x="296" y="326"/>
                      </a:cubicBezTo>
                      <a:cubicBezTo>
                        <a:pt x="291" y="333"/>
                        <a:pt x="301" y="339"/>
                        <a:pt x="297" y="346"/>
                      </a:cubicBezTo>
                      <a:cubicBezTo>
                        <a:pt x="315" y="351"/>
                        <a:pt x="306" y="361"/>
                        <a:pt x="302" y="370"/>
                      </a:cubicBezTo>
                      <a:cubicBezTo>
                        <a:pt x="299" y="378"/>
                        <a:pt x="297" y="386"/>
                        <a:pt x="294" y="394"/>
                      </a:cubicBezTo>
                      <a:cubicBezTo>
                        <a:pt x="294" y="401"/>
                        <a:pt x="290" y="400"/>
                        <a:pt x="286" y="398"/>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50" name="9Slide.vn 86">
                  <a:extLst>
                    <a:ext uri="{FF2B5EF4-FFF2-40B4-BE49-F238E27FC236}">
                      <a16:creationId xmlns:a16="http://schemas.microsoft.com/office/drawing/2014/main" xmlns="" id="{0ACF62CD-3759-FB95-80F1-A801C56DDE4C}"/>
                    </a:ext>
                  </a:extLst>
                </p:cNvPr>
                <p:cNvSpPr>
                  <a:spLocks/>
                </p:cNvSpPr>
                <p:nvPr>
                  <p:custDataLst>
                    <p:tags r:id="rId34"/>
                  </p:custDataLst>
                </p:nvPr>
              </p:nvSpPr>
              <p:spPr bwMode="auto">
                <a:xfrm>
                  <a:off x="8082193" y="3372320"/>
                  <a:ext cx="45719" cy="65137"/>
                </a:xfrm>
                <a:custGeom>
                  <a:avLst/>
                  <a:gdLst>
                    <a:gd name="T0" fmla="*/ 137 w 251"/>
                    <a:gd name="T1" fmla="*/ 325 h 358"/>
                    <a:gd name="T2" fmla="*/ 0 w 251"/>
                    <a:gd name="T3" fmla="*/ 337 h 358"/>
                    <a:gd name="T4" fmla="*/ 32 w 251"/>
                    <a:gd name="T5" fmla="*/ 313 h 358"/>
                    <a:gd name="T6" fmla="*/ 39 w 251"/>
                    <a:gd name="T7" fmla="*/ 303 h 358"/>
                    <a:gd name="T8" fmla="*/ 68 w 251"/>
                    <a:gd name="T9" fmla="*/ 272 h 358"/>
                    <a:gd name="T10" fmla="*/ 38 w 251"/>
                    <a:gd name="T11" fmla="*/ 273 h 358"/>
                    <a:gd name="T12" fmla="*/ 28 w 251"/>
                    <a:gd name="T13" fmla="*/ 260 h 358"/>
                    <a:gd name="T14" fmla="*/ 36 w 251"/>
                    <a:gd name="T15" fmla="*/ 170 h 358"/>
                    <a:gd name="T16" fmla="*/ 38 w 251"/>
                    <a:gd name="T17" fmla="*/ 115 h 358"/>
                    <a:gd name="T18" fmla="*/ 42 w 251"/>
                    <a:gd name="T19" fmla="*/ 55 h 358"/>
                    <a:gd name="T20" fmla="*/ 39 w 251"/>
                    <a:gd name="T21" fmla="*/ 10 h 358"/>
                    <a:gd name="T22" fmla="*/ 51 w 251"/>
                    <a:gd name="T23" fmla="*/ 16 h 358"/>
                    <a:gd name="T24" fmla="*/ 72 w 251"/>
                    <a:gd name="T25" fmla="*/ 12 h 358"/>
                    <a:gd name="T26" fmla="*/ 81 w 251"/>
                    <a:gd name="T27" fmla="*/ 8 h 358"/>
                    <a:gd name="T28" fmla="*/ 163 w 251"/>
                    <a:gd name="T29" fmla="*/ 39 h 358"/>
                    <a:gd name="T30" fmla="*/ 203 w 251"/>
                    <a:gd name="T31" fmla="*/ 58 h 358"/>
                    <a:gd name="T32" fmla="*/ 195 w 251"/>
                    <a:gd name="T33" fmla="*/ 93 h 358"/>
                    <a:gd name="T34" fmla="*/ 194 w 251"/>
                    <a:gd name="T35" fmla="*/ 109 h 358"/>
                    <a:gd name="T36" fmla="*/ 189 w 251"/>
                    <a:gd name="T37" fmla="*/ 108 h 358"/>
                    <a:gd name="T38" fmla="*/ 199 w 251"/>
                    <a:gd name="T39" fmla="*/ 170 h 358"/>
                    <a:gd name="T40" fmla="*/ 239 w 251"/>
                    <a:gd name="T41" fmla="*/ 183 h 358"/>
                    <a:gd name="T42" fmla="*/ 246 w 251"/>
                    <a:gd name="T43" fmla="*/ 198 h 358"/>
                    <a:gd name="T44" fmla="*/ 223 w 251"/>
                    <a:gd name="T45" fmla="*/ 242 h 358"/>
                    <a:gd name="T46" fmla="*/ 173 w 251"/>
                    <a:gd name="T47" fmla="*/ 285 h 358"/>
                    <a:gd name="T48" fmla="*/ 136 w 251"/>
                    <a:gd name="T49" fmla="*/ 326 h 358"/>
                    <a:gd name="T50" fmla="*/ 137 w 251"/>
                    <a:gd name="T51" fmla="*/ 325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1" h="358">
                      <a:moveTo>
                        <a:pt x="137" y="325"/>
                      </a:moveTo>
                      <a:cubicBezTo>
                        <a:pt x="95" y="354"/>
                        <a:pt x="52" y="358"/>
                        <a:pt x="0" y="337"/>
                      </a:cubicBezTo>
                      <a:cubicBezTo>
                        <a:pt x="20" y="336"/>
                        <a:pt x="29" y="328"/>
                        <a:pt x="32" y="313"/>
                      </a:cubicBezTo>
                      <a:cubicBezTo>
                        <a:pt x="33" y="308"/>
                        <a:pt x="35" y="302"/>
                        <a:pt x="39" y="303"/>
                      </a:cubicBezTo>
                      <a:cubicBezTo>
                        <a:pt x="61" y="304"/>
                        <a:pt x="60" y="284"/>
                        <a:pt x="68" y="272"/>
                      </a:cubicBezTo>
                      <a:cubicBezTo>
                        <a:pt x="58" y="276"/>
                        <a:pt x="48" y="269"/>
                        <a:pt x="38" y="273"/>
                      </a:cubicBezTo>
                      <a:cubicBezTo>
                        <a:pt x="29" y="276"/>
                        <a:pt x="27" y="267"/>
                        <a:pt x="28" y="260"/>
                      </a:cubicBezTo>
                      <a:cubicBezTo>
                        <a:pt x="31" y="230"/>
                        <a:pt x="29" y="200"/>
                        <a:pt x="36" y="170"/>
                      </a:cubicBezTo>
                      <a:cubicBezTo>
                        <a:pt x="40" y="153"/>
                        <a:pt x="37" y="133"/>
                        <a:pt x="38" y="115"/>
                      </a:cubicBezTo>
                      <a:cubicBezTo>
                        <a:pt x="40" y="95"/>
                        <a:pt x="41" y="75"/>
                        <a:pt x="42" y="55"/>
                      </a:cubicBezTo>
                      <a:cubicBezTo>
                        <a:pt x="42" y="40"/>
                        <a:pt x="45" y="26"/>
                        <a:pt x="39" y="10"/>
                      </a:cubicBezTo>
                      <a:cubicBezTo>
                        <a:pt x="45" y="13"/>
                        <a:pt x="50" y="13"/>
                        <a:pt x="51" y="16"/>
                      </a:cubicBezTo>
                      <a:cubicBezTo>
                        <a:pt x="62" y="33"/>
                        <a:pt x="68" y="26"/>
                        <a:pt x="72" y="12"/>
                      </a:cubicBezTo>
                      <a:cubicBezTo>
                        <a:pt x="73" y="5"/>
                        <a:pt x="77" y="9"/>
                        <a:pt x="81" y="8"/>
                      </a:cubicBezTo>
                      <a:cubicBezTo>
                        <a:pt x="115" y="0"/>
                        <a:pt x="136" y="26"/>
                        <a:pt x="163" y="39"/>
                      </a:cubicBezTo>
                      <a:cubicBezTo>
                        <a:pt x="176" y="45"/>
                        <a:pt x="182" y="61"/>
                        <a:pt x="203" y="58"/>
                      </a:cubicBezTo>
                      <a:cubicBezTo>
                        <a:pt x="183" y="69"/>
                        <a:pt x="184" y="83"/>
                        <a:pt x="195" y="93"/>
                      </a:cubicBezTo>
                      <a:cubicBezTo>
                        <a:pt x="205" y="102"/>
                        <a:pt x="194" y="104"/>
                        <a:pt x="194" y="109"/>
                      </a:cubicBezTo>
                      <a:cubicBezTo>
                        <a:pt x="192" y="109"/>
                        <a:pt x="190" y="107"/>
                        <a:pt x="189" y="108"/>
                      </a:cubicBezTo>
                      <a:cubicBezTo>
                        <a:pt x="178" y="118"/>
                        <a:pt x="187" y="162"/>
                        <a:pt x="199" y="170"/>
                      </a:cubicBezTo>
                      <a:cubicBezTo>
                        <a:pt x="212" y="178"/>
                        <a:pt x="222" y="187"/>
                        <a:pt x="239" y="183"/>
                      </a:cubicBezTo>
                      <a:cubicBezTo>
                        <a:pt x="244" y="182"/>
                        <a:pt x="251" y="191"/>
                        <a:pt x="246" y="198"/>
                      </a:cubicBezTo>
                      <a:cubicBezTo>
                        <a:pt x="235" y="211"/>
                        <a:pt x="229" y="227"/>
                        <a:pt x="223" y="242"/>
                      </a:cubicBezTo>
                      <a:cubicBezTo>
                        <a:pt x="213" y="265"/>
                        <a:pt x="192" y="275"/>
                        <a:pt x="173" y="285"/>
                      </a:cubicBezTo>
                      <a:cubicBezTo>
                        <a:pt x="155" y="295"/>
                        <a:pt x="144" y="308"/>
                        <a:pt x="136" y="326"/>
                      </a:cubicBezTo>
                      <a:cubicBezTo>
                        <a:pt x="136" y="326"/>
                        <a:pt x="137" y="325"/>
                        <a:pt x="137" y="325"/>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51" name="9Slide.vn 94">
                  <a:extLst>
                    <a:ext uri="{FF2B5EF4-FFF2-40B4-BE49-F238E27FC236}">
                      <a16:creationId xmlns:a16="http://schemas.microsoft.com/office/drawing/2014/main" xmlns="" id="{74083F46-8FE1-56E2-3A7A-0440394CBDB1}"/>
                    </a:ext>
                  </a:extLst>
                </p:cNvPr>
                <p:cNvSpPr>
                  <a:spLocks/>
                </p:cNvSpPr>
                <p:nvPr>
                  <p:custDataLst>
                    <p:tags r:id="rId35"/>
                  </p:custDataLst>
                </p:nvPr>
              </p:nvSpPr>
              <p:spPr bwMode="auto">
                <a:xfrm>
                  <a:off x="8021933" y="3312253"/>
                  <a:ext cx="105408" cy="45719"/>
                </a:xfrm>
                <a:custGeom>
                  <a:avLst/>
                  <a:gdLst>
                    <a:gd name="T0" fmla="*/ 99 w 336"/>
                    <a:gd name="T1" fmla="*/ 25 h 146"/>
                    <a:gd name="T2" fmla="*/ 106 w 336"/>
                    <a:gd name="T3" fmla="*/ 9 h 146"/>
                    <a:gd name="T4" fmla="*/ 137 w 336"/>
                    <a:gd name="T5" fmla="*/ 6 h 146"/>
                    <a:gd name="T6" fmla="*/ 184 w 336"/>
                    <a:gd name="T7" fmla="*/ 33 h 146"/>
                    <a:gd name="T8" fmla="*/ 207 w 336"/>
                    <a:gd name="T9" fmla="*/ 46 h 146"/>
                    <a:gd name="T10" fmla="*/ 200 w 336"/>
                    <a:gd name="T11" fmla="*/ 65 h 146"/>
                    <a:gd name="T12" fmla="*/ 229 w 336"/>
                    <a:gd name="T13" fmla="*/ 68 h 146"/>
                    <a:gd name="T14" fmla="*/ 249 w 336"/>
                    <a:gd name="T15" fmla="*/ 66 h 146"/>
                    <a:gd name="T16" fmla="*/ 259 w 336"/>
                    <a:gd name="T17" fmla="*/ 68 h 146"/>
                    <a:gd name="T18" fmla="*/ 291 w 336"/>
                    <a:gd name="T19" fmla="*/ 60 h 146"/>
                    <a:gd name="T20" fmla="*/ 307 w 336"/>
                    <a:gd name="T21" fmla="*/ 57 h 146"/>
                    <a:gd name="T22" fmla="*/ 319 w 336"/>
                    <a:gd name="T23" fmla="*/ 54 h 146"/>
                    <a:gd name="T24" fmla="*/ 326 w 336"/>
                    <a:gd name="T25" fmla="*/ 67 h 146"/>
                    <a:gd name="T26" fmla="*/ 325 w 336"/>
                    <a:gd name="T27" fmla="*/ 120 h 146"/>
                    <a:gd name="T28" fmla="*/ 330 w 336"/>
                    <a:gd name="T29" fmla="*/ 135 h 146"/>
                    <a:gd name="T30" fmla="*/ 332 w 336"/>
                    <a:gd name="T31" fmla="*/ 144 h 146"/>
                    <a:gd name="T32" fmla="*/ 323 w 336"/>
                    <a:gd name="T33" fmla="*/ 141 h 146"/>
                    <a:gd name="T34" fmla="*/ 274 w 336"/>
                    <a:gd name="T35" fmla="*/ 116 h 146"/>
                    <a:gd name="T36" fmla="*/ 257 w 336"/>
                    <a:gd name="T37" fmla="*/ 103 h 146"/>
                    <a:gd name="T38" fmla="*/ 237 w 336"/>
                    <a:gd name="T39" fmla="*/ 104 h 146"/>
                    <a:gd name="T40" fmla="*/ 210 w 336"/>
                    <a:gd name="T41" fmla="*/ 92 h 146"/>
                    <a:gd name="T42" fmla="*/ 188 w 336"/>
                    <a:gd name="T43" fmla="*/ 86 h 146"/>
                    <a:gd name="T44" fmla="*/ 120 w 336"/>
                    <a:gd name="T45" fmla="*/ 101 h 146"/>
                    <a:gd name="T46" fmla="*/ 68 w 336"/>
                    <a:gd name="T47" fmla="*/ 96 h 146"/>
                    <a:gd name="T48" fmla="*/ 38 w 336"/>
                    <a:gd name="T49" fmla="*/ 100 h 146"/>
                    <a:gd name="T50" fmla="*/ 0 w 336"/>
                    <a:gd name="T51" fmla="*/ 96 h 146"/>
                    <a:gd name="T52" fmla="*/ 8 w 336"/>
                    <a:gd name="T53" fmla="*/ 72 h 146"/>
                    <a:gd name="T54" fmla="*/ 43 w 336"/>
                    <a:gd name="T55" fmla="*/ 33 h 146"/>
                    <a:gd name="T56" fmla="*/ 79 w 336"/>
                    <a:gd name="T57" fmla="*/ 29 h 146"/>
                    <a:gd name="T58" fmla="*/ 99 w 336"/>
                    <a:gd name="T59" fmla="*/ 2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6" h="146">
                      <a:moveTo>
                        <a:pt x="99" y="25"/>
                      </a:moveTo>
                      <a:cubicBezTo>
                        <a:pt x="95" y="16"/>
                        <a:pt x="90" y="8"/>
                        <a:pt x="106" y="9"/>
                      </a:cubicBezTo>
                      <a:cubicBezTo>
                        <a:pt x="116" y="9"/>
                        <a:pt x="126" y="8"/>
                        <a:pt x="137" y="6"/>
                      </a:cubicBezTo>
                      <a:cubicBezTo>
                        <a:pt x="159" y="0"/>
                        <a:pt x="172" y="18"/>
                        <a:pt x="184" y="33"/>
                      </a:cubicBezTo>
                      <a:cubicBezTo>
                        <a:pt x="190" y="41"/>
                        <a:pt x="198" y="44"/>
                        <a:pt x="207" y="46"/>
                      </a:cubicBezTo>
                      <a:cubicBezTo>
                        <a:pt x="208" y="55"/>
                        <a:pt x="187" y="56"/>
                        <a:pt x="200" y="65"/>
                      </a:cubicBezTo>
                      <a:cubicBezTo>
                        <a:pt x="207" y="71"/>
                        <a:pt x="222" y="75"/>
                        <a:pt x="229" y="68"/>
                      </a:cubicBezTo>
                      <a:cubicBezTo>
                        <a:pt x="237" y="59"/>
                        <a:pt x="245" y="64"/>
                        <a:pt x="249" y="66"/>
                      </a:cubicBezTo>
                      <a:cubicBezTo>
                        <a:pt x="253" y="70"/>
                        <a:pt x="253" y="73"/>
                        <a:pt x="259" y="68"/>
                      </a:cubicBezTo>
                      <a:cubicBezTo>
                        <a:pt x="268" y="61"/>
                        <a:pt x="276" y="47"/>
                        <a:pt x="291" y="60"/>
                      </a:cubicBezTo>
                      <a:cubicBezTo>
                        <a:pt x="293" y="62"/>
                        <a:pt x="301" y="58"/>
                        <a:pt x="307" y="57"/>
                      </a:cubicBezTo>
                      <a:cubicBezTo>
                        <a:pt x="311" y="57"/>
                        <a:pt x="315" y="55"/>
                        <a:pt x="319" y="54"/>
                      </a:cubicBezTo>
                      <a:cubicBezTo>
                        <a:pt x="330" y="54"/>
                        <a:pt x="327" y="65"/>
                        <a:pt x="326" y="67"/>
                      </a:cubicBezTo>
                      <a:cubicBezTo>
                        <a:pt x="323" y="85"/>
                        <a:pt x="332" y="104"/>
                        <a:pt x="325" y="120"/>
                      </a:cubicBezTo>
                      <a:cubicBezTo>
                        <a:pt x="321" y="129"/>
                        <a:pt x="330" y="130"/>
                        <a:pt x="330" y="135"/>
                      </a:cubicBezTo>
                      <a:cubicBezTo>
                        <a:pt x="331" y="138"/>
                        <a:pt x="336" y="142"/>
                        <a:pt x="332" y="144"/>
                      </a:cubicBezTo>
                      <a:cubicBezTo>
                        <a:pt x="329" y="146"/>
                        <a:pt x="326" y="144"/>
                        <a:pt x="323" y="141"/>
                      </a:cubicBezTo>
                      <a:cubicBezTo>
                        <a:pt x="309" y="128"/>
                        <a:pt x="295" y="116"/>
                        <a:pt x="274" y="116"/>
                      </a:cubicBezTo>
                      <a:cubicBezTo>
                        <a:pt x="268" y="116"/>
                        <a:pt x="257" y="114"/>
                        <a:pt x="257" y="103"/>
                      </a:cubicBezTo>
                      <a:cubicBezTo>
                        <a:pt x="250" y="113"/>
                        <a:pt x="243" y="104"/>
                        <a:pt x="237" y="104"/>
                      </a:cubicBezTo>
                      <a:cubicBezTo>
                        <a:pt x="224" y="105"/>
                        <a:pt x="218" y="96"/>
                        <a:pt x="210" y="92"/>
                      </a:cubicBezTo>
                      <a:cubicBezTo>
                        <a:pt x="202" y="88"/>
                        <a:pt x="194" y="83"/>
                        <a:pt x="188" y="86"/>
                      </a:cubicBezTo>
                      <a:cubicBezTo>
                        <a:pt x="166" y="95"/>
                        <a:pt x="141" y="89"/>
                        <a:pt x="120" y="101"/>
                      </a:cubicBezTo>
                      <a:cubicBezTo>
                        <a:pt x="102" y="110"/>
                        <a:pt x="85" y="101"/>
                        <a:pt x="68" y="96"/>
                      </a:cubicBezTo>
                      <a:cubicBezTo>
                        <a:pt x="57" y="92"/>
                        <a:pt x="47" y="90"/>
                        <a:pt x="38" y="100"/>
                      </a:cubicBezTo>
                      <a:cubicBezTo>
                        <a:pt x="24" y="116"/>
                        <a:pt x="13" y="96"/>
                        <a:pt x="0" y="96"/>
                      </a:cubicBezTo>
                      <a:cubicBezTo>
                        <a:pt x="1" y="88"/>
                        <a:pt x="1" y="81"/>
                        <a:pt x="8" y="72"/>
                      </a:cubicBezTo>
                      <a:cubicBezTo>
                        <a:pt x="19" y="58"/>
                        <a:pt x="29" y="44"/>
                        <a:pt x="43" y="33"/>
                      </a:cubicBezTo>
                      <a:cubicBezTo>
                        <a:pt x="51" y="26"/>
                        <a:pt x="63" y="24"/>
                        <a:pt x="79" y="29"/>
                      </a:cubicBezTo>
                      <a:cubicBezTo>
                        <a:pt x="86" y="29"/>
                        <a:pt x="94" y="34"/>
                        <a:pt x="99" y="25"/>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52" name="9Slide.vn 49">
                  <a:extLst>
                    <a:ext uri="{FF2B5EF4-FFF2-40B4-BE49-F238E27FC236}">
                      <a16:creationId xmlns:a16="http://schemas.microsoft.com/office/drawing/2014/main" xmlns="" id="{5C189356-3AAE-3B3A-E155-54B6DF156841}"/>
                    </a:ext>
                  </a:extLst>
                </p:cNvPr>
                <p:cNvSpPr>
                  <a:spLocks/>
                </p:cNvSpPr>
                <p:nvPr>
                  <p:custDataLst>
                    <p:tags r:id="rId36"/>
                  </p:custDataLst>
                </p:nvPr>
              </p:nvSpPr>
              <p:spPr bwMode="auto">
                <a:xfrm>
                  <a:off x="8230554" y="3193026"/>
                  <a:ext cx="75780" cy="45719"/>
                </a:xfrm>
                <a:custGeom>
                  <a:avLst/>
                  <a:gdLst>
                    <a:gd name="T0" fmla="*/ 104 w 163"/>
                    <a:gd name="T1" fmla="*/ 22 h 99"/>
                    <a:gd name="T2" fmla="*/ 111 w 163"/>
                    <a:gd name="T3" fmla="*/ 43 h 99"/>
                    <a:gd name="T4" fmla="*/ 140 w 163"/>
                    <a:gd name="T5" fmla="*/ 37 h 99"/>
                    <a:gd name="T6" fmla="*/ 144 w 163"/>
                    <a:gd name="T7" fmla="*/ 26 h 99"/>
                    <a:gd name="T8" fmla="*/ 163 w 163"/>
                    <a:gd name="T9" fmla="*/ 36 h 99"/>
                    <a:gd name="T10" fmla="*/ 151 w 163"/>
                    <a:gd name="T11" fmla="*/ 81 h 99"/>
                    <a:gd name="T12" fmla="*/ 142 w 163"/>
                    <a:gd name="T13" fmla="*/ 83 h 99"/>
                    <a:gd name="T14" fmla="*/ 111 w 163"/>
                    <a:gd name="T15" fmla="*/ 88 h 99"/>
                    <a:gd name="T16" fmla="*/ 104 w 163"/>
                    <a:gd name="T17" fmla="*/ 98 h 99"/>
                    <a:gd name="T18" fmla="*/ 69 w 163"/>
                    <a:gd name="T19" fmla="*/ 98 h 99"/>
                    <a:gd name="T20" fmla="*/ 51 w 163"/>
                    <a:gd name="T21" fmla="*/ 77 h 99"/>
                    <a:gd name="T22" fmla="*/ 42 w 163"/>
                    <a:gd name="T23" fmla="*/ 51 h 99"/>
                    <a:gd name="T24" fmla="*/ 25 w 163"/>
                    <a:gd name="T25" fmla="*/ 55 h 99"/>
                    <a:gd name="T26" fmla="*/ 0 w 163"/>
                    <a:gd name="T27" fmla="*/ 38 h 99"/>
                    <a:gd name="T28" fmla="*/ 16 w 163"/>
                    <a:gd name="T29" fmla="*/ 9 h 99"/>
                    <a:gd name="T30" fmla="*/ 17 w 163"/>
                    <a:gd name="T31" fmla="*/ 3 h 99"/>
                    <a:gd name="T32" fmla="*/ 46 w 163"/>
                    <a:gd name="T33" fmla="*/ 3 h 99"/>
                    <a:gd name="T34" fmla="*/ 98 w 163"/>
                    <a:gd name="T35" fmla="*/ 17 h 99"/>
                    <a:gd name="T36" fmla="*/ 100 w 163"/>
                    <a:gd name="T37" fmla="*/ 18 h 99"/>
                    <a:gd name="T38" fmla="*/ 104 w 163"/>
                    <a:gd name="T39" fmla="*/ 2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3" h="99">
                      <a:moveTo>
                        <a:pt x="104" y="22"/>
                      </a:moveTo>
                      <a:cubicBezTo>
                        <a:pt x="103" y="30"/>
                        <a:pt x="104" y="37"/>
                        <a:pt x="111" y="43"/>
                      </a:cubicBezTo>
                      <a:cubicBezTo>
                        <a:pt x="127" y="59"/>
                        <a:pt x="132" y="58"/>
                        <a:pt x="140" y="37"/>
                      </a:cubicBezTo>
                      <a:cubicBezTo>
                        <a:pt x="142" y="33"/>
                        <a:pt x="145" y="31"/>
                        <a:pt x="144" y="26"/>
                      </a:cubicBezTo>
                      <a:cubicBezTo>
                        <a:pt x="151" y="30"/>
                        <a:pt x="157" y="33"/>
                        <a:pt x="163" y="36"/>
                      </a:cubicBezTo>
                      <a:cubicBezTo>
                        <a:pt x="139" y="45"/>
                        <a:pt x="137" y="52"/>
                        <a:pt x="151" y="81"/>
                      </a:cubicBezTo>
                      <a:cubicBezTo>
                        <a:pt x="148" y="82"/>
                        <a:pt x="143" y="81"/>
                        <a:pt x="142" y="83"/>
                      </a:cubicBezTo>
                      <a:cubicBezTo>
                        <a:pt x="133" y="94"/>
                        <a:pt x="122" y="89"/>
                        <a:pt x="111" y="88"/>
                      </a:cubicBezTo>
                      <a:cubicBezTo>
                        <a:pt x="108" y="87"/>
                        <a:pt x="108" y="87"/>
                        <a:pt x="104" y="98"/>
                      </a:cubicBezTo>
                      <a:cubicBezTo>
                        <a:pt x="92" y="97"/>
                        <a:pt x="81" y="96"/>
                        <a:pt x="69" y="98"/>
                      </a:cubicBezTo>
                      <a:cubicBezTo>
                        <a:pt x="54" y="99"/>
                        <a:pt x="50" y="91"/>
                        <a:pt x="51" y="77"/>
                      </a:cubicBezTo>
                      <a:cubicBezTo>
                        <a:pt x="52" y="69"/>
                        <a:pt x="48" y="59"/>
                        <a:pt x="42" y="51"/>
                      </a:cubicBezTo>
                      <a:cubicBezTo>
                        <a:pt x="36" y="42"/>
                        <a:pt x="31" y="52"/>
                        <a:pt x="25" y="55"/>
                      </a:cubicBezTo>
                      <a:cubicBezTo>
                        <a:pt x="17" y="59"/>
                        <a:pt x="2" y="49"/>
                        <a:pt x="0" y="38"/>
                      </a:cubicBezTo>
                      <a:cubicBezTo>
                        <a:pt x="14" y="34"/>
                        <a:pt x="8" y="17"/>
                        <a:pt x="16" y="9"/>
                      </a:cubicBezTo>
                      <a:cubicBezTo>
                        <a:pt x="17" y="8"/>
                        <a:pt x="17" y="5"/>
                        <a:pt x="17" y="3"/>
                      </a:cubicBezTo>
                      <a:cubicBezTo>
                        <a:pt x="27" y="0"/>
                        <a:pt x="36" y="26"/>
                        <a:pt x="46" y="3"/>
                      </a:cubicBezTo>
                      <a:cubicBezTo>
                        <a:pt x="63" y="8"/>
                        <a:pt x="80" y="12"/>
                        <a:pt x="98" y="17"/>
                      </a:cubicBezTo>
                      <a:cubicBezTo>
                        <a:pt x="99" y="17"/>
                        <a:pt x="99" y="17"/>
                        <a:pt x="100" y="18"/>
                      </a:cubicBezTo>
                      <a:cubicBezTo>
                        <a:pt x="102" y="18"/>
                        <a:pt x="104" y="20"/>
                        <a:pt x="104" y="22"/>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53" name="9Slide.vn 38">
                  <a:extLst>
                    <a:ext uri="{FF2B5EF4-FFF2-40B4-BE49-F238E27FC236}">
                      <a16:creationId xmlns:a16="http://schemas.microsoft.com/office/drawing/2014/main" xmlns="" id="{1B8325BE-31F1-62CC-2749-DC63FFF3F74F}"/>
                    </a:ext>
                  </a:extLst>
                </p:cNvPr>
                <p:cNvSpPr>
                  <a:spLocks/>
                </p:cNvSpPr>
                <p:nvPr>
                  <p:custDataLst>
                    <p:tags r:id="rId37"/>
                  </p:custDataLst>
                </p:nvPr>
              </p:nvSpPr>
              <p:spPr bwMode="auto">
                <a:xfrm>
                  <a:off x="8114952" y="3249669"/>
                  <a:ext cx="96347" cy="71302"/>
                </a:xfrm>
                <a:custGeom>
                  <a:avLst/>
                  <a:gdLst>
                    <a:gd name="T0" fmla="*/ 28 w 508"/>
                    <a:gd name="T1" fmla="*/ 269 h 376"/>
                    <a:gd name="T2" fmla="*/ 16 w 508"/>
                    <a:gd name="T3" fmla="*/ 265 h 376"/>
                    <a:gd name="T4" fmla="*/ 14 w 508"/>
                    <a:gd name="T5" fmla="*/ 263 h 376"/>
                    <a:gd name="T6" fmla="*/ 4 w 508"/>
                    <a:gd name="T7" fmla="*/ 238 h 376"/>
                    <a:gd name="T8" fmla="*/ 1 w 508"/>
                    <a:gd name="T9" fmla="*/ 233 h 376"/>
                    <a:gd name="T10" fmla="*/ 40 w 508"/>
                    <a:gd name="T11" fmla="*/ 194 h 376"/>
                    <a:gd name="T12" fmla="*/ 128 w 508"/>
                    <a:gd name="T13" fmla="*/ 152 h 376"/>
                    <a:gd name="T14" fmla="*/ 133 w 508"/>
                    <a:gd name="T15" fmla="*/ 149 h 376"/>
                    <a:gd name="T16" fmla="*/ 168 w 508"/>
                    <a:gd name="T17" fmla="*/ 151 h 376"/>
                    <a:gd name="T18" fmla="*/ 196 w 508"/>
                    <a:gd name="T19" fmla="*/ 154 h 376"/>
                    <a:gd name="T20" fmla="*/ 224 w 508"/>
                    <a:gd name="T21" fmla="*/ 168 h 376"/>
                    <a:gd name="T22" fmla="*/ 228 w 508"/>
                    <a:gd name="T23" fmla="*/ 172 h 376"/>
                    <a:gd name="T24" fmla="*/ 281 w 508"/>
                    <a:gd name="T25" fmla="*/ 160 h 376"/>
                    <a:gd name="T26" fmla="*/ 283 w 508"/>
                    <a:gd name="T27" fmla="*/ 133 h 376"/>
                    <a:gd name="T28" fmla="*/ 252 w 508"/>
                    <a:gd name="T29" fmla="*/ 85 h 376"/>
                    <a:gd name="T30" fmla="*/ 261 w 508"/>
                    <a:gd name="T31" fmla="*/ 58 h 376"/>
                    <a:gd name="T32" fmla="*/ 264 w 508"/>
                    <a:gd name="T33" fmla="*/ 57 h 376"/>
                    <a:gd name="T34" fmla="*/ 302 w 508"/>
                    <a:gd name="T35" fmla="*/ 49 h 376"/>
                    <a:gd name="T36" fmla="*/ 321 w 508"/>
                    <a:gd name="T37" fmla="*/ 48 h 376"/>
                    <a:gd name="T38" fmla="*/ 356 w 508"/>
                    <a:gd name="T39" fmla="*/ 36 h 376"/>
                    <a:gd name="T40" fmla="*/ 364 w 508"/>
                    <a:gd name="T41" fmla="*/ 35 h 376"/>
                    <a:gd name="T42" fmla="*/ 367 w 508"/>
                    <a:gd name="T43" fmla="*/ 39 h 376"/>
                    <a:gd name="T44" fmla="*/ 405 w 508"/>
                    <a:gd name="T45" fmla="*/ 17 h 376"/>
                    <a:gd name="T46" fmla="*/ 455 w 508"/>
                    <a:gd name="T47" fmla="*/ 8 h 376"/>
                    <a:gd name="T48" fmla="*/ 485 w 508"/>
                    <a:gd name="T49" fmla="*/ 2 h 376"/>
                    <a:gd name="T50" fmla="*/ 496 w 508"/>
                    <a:gd name="T51" fmla="*/ 3 h 376"/>
                    <a:gd name="T52" fmla="*/ 503 w 508"/>
                    <a:gd name="T53" fmla="*/ 48 h 376"/>
                    <a:gd name="T54" fmla="*/ 499 w 508"/>
                    <a:gd name="T55" fmla="*/ 71 h 376"/>
                    <a:gd name="T56" fmla="*/ 496 w 508"/>
                    <a:gd name="T57" fmla="*/ 91 h 376"/>
                    <a:gd name="T58" fmla="*/ 484 w 508"/>
                    <a:gd name="T59" fmla="*/ 145 h 376"/>
                    <a:gd name="T60" fmla="*/ 484 w 508"/>
                    <a:gd name="T61" fmla="*/ 147 h 376"/>
                    <a:gd name="T62" fmla="*/ 480 w 508"/>
                    <a:gd name="T63" fmla="*/ 180 h 376"/>
                    <a:gd name="T64" fmla="*/ 494 w 508"/>
                    <a:gd name="T65" fmla="*/ 214 h 376"/>
                    <a:gd name="T66" fmla="*/ 485 w 508"/>
                    <a:gd name="T67" fmla="*/ 224 h 376"/>
                    <a:gd name="T68" fmla="*/ 459 w 508"/>
                    <a:gd name="T69" fmla="*/ 231 h 376"/>
                    <a:gd name="T70" fmla="*/ 450 w 508"/>
                    <a:gd name="T71" fmla="*/ 253 h 376"/>
                    <a:gd name="T72" fmla="*/ 458 w 508"/>
                    <a:gd name="T73" fmla="*/ 278 h 376"/>
                    <a:gd name="T74" fmla="*/ 391 w 508"/>
                    <a:gd name="T75" fmla="*/ 278 h 376"/>
                    <a:gd name="T76" fmla="*/ 363 w 508"/>
                    <a:gd name="T77" fmla="*/ 276 h 376"/>
                    <a:gd name="T78" fmla="*/ 352 w 508"/>
                    <a:gd name="T79" fmla="*/ 303 h 376"/>
                    <a:gd name="T80" fmla="*/ 346 w 508"/>
                    <a:gd name="T81" fmla="*/ 330 h 376"/>
                    <a:gd name="T82" fmla="*/ 278 w 508"/>
                    <a:gd name="T83" fmla="*/ 376 h 376"/>
                    <a:gd name="T84" fmla="*/ 239 w 508"/>
                    <a:gd name="T85" fmla="*/ 334 h 376"/>
                    <a:gd name="T86" fmla="*/ 202 w 508"/>
                    <a:gd name="T87" fmla="*/ 329 h 376"/>
                    <a:gd name="T88" fmla="*/ 155 w 508"/>
                    <a:gd name="T89" fmla="*/ 342 h 376"/>
                    <a:gd name="T90" fmla="*/ 117 w 508"/>
                    <a:gd name="T91" fmla="*/ 335 h 376"/>
                    <a:gd name="T92" fmla="*/ 113 w 508"/>
                    <a:gd name="T93" fmla="*/ 328 h 376"/>
                    <a:gd name="T94" fmla="*/ 68 w 508"/>
                    <a:gd name="T95" fmla="*/ 305 h 376"/>
                    <a:gd name="T96" fmla="*/ 64 w 508"/>
                    <a:gd name="T97" fmla="*/ 282 h 376"/>
                    <a:gd name="T98" fmla="*/ 38 w 508"/>
                    <a:gd name="T99" fmla="*/ 262 h 376"/>
                    <a:gd name="T100" fmla="*/ 28 w 508"/>
                    <a:gd name="T101" fmla="*/ 26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8" h="376">
                      <a:moveTo>
                        <a:pt x="28" y="269"/>
                      </a:moveTo>
                      <a:cubicBezTo>
                        <a:pt x="24" y="268"/>
                        <a:pt x="20" y="266"/>
                        <a:pt x="16" y="265"/>
                      </a:cubicBezTo>
                      <a:cubicBezTo>
                        <a:pt x="15" y="264"/>
                        <a:pt x="15" y="263"/>
                        <a:pt x="14" y="263"/>
                      </a:cubicBezTo>
                      <a:cubicBezTo>
                        <a:pt x="9" y="255"/>
                        <a:pt x="14" y="243"/>
                        <a:pt x="4" y="238"/>
                      </a:cubicBezTo>
                      <a:cubicBezTo>
                        <a:pt x="2" y="237"/>
                        <a:pt x="2" y="235"/>
                        <a:pt x="1" y="233"/>
                      </a:cubicBezTo>
                      <a:cubicBezTo>
                        <a:pt x="0" y="206"/>
                        <a:pt x="19" y="198"/>
                        <a:pt x="40" y="194"/>
                      </a:cubicBezTo>
                      <a:cubicBezTo>
                        <a:pt x="74" y="188"/>
                        <a:pt x="105" y="178"/>
                        <a:pt x="128" y="152"/>
                      </a:cubicBezTo>
                      <a:cubicBezTo>
                        <a:pt x="130" y="151"/>
                        <a:pt x="131" y="150"/>
                        <a:pt x="133" y="149"/>
                      </a:cubicBezTo>
                      <a:cubicBezTo>
                        <a:pt x="145" y="140"/>
                        <a:pt x="156" y="135"/>
                        <a:pt x="168" y="151"/>
                      </a:cubicBezTo>
                      <a:cubicBezTo>
                        <a:pt x="174" y="161"/>
                        <a:pt x="186" y="156"/>
                        <a:pt x="196" y="154"/>
                      </a:cubicBezTo>
                      <a:cubicBezTo>
                        <a:pt x="210" y="151"/>
                        <a:pt x="220" y="154"/>
                        <a:pt x="224" y="168"/>
                      </a:cubicBezTo>
                      <a:cubicBezTo>
                        <a:pt x="226" y="169"/>
                        <a:pt x="227" y="171"/>
                        <a:pt x="228" y="172"/>
                      </a:cubicBezTo>
                      <a:cubicBezTo>
                        <a:pt x="248" y="179"/>
                        <a:pt x="265" y="176"/>
                        <a:pt x="281" y="160"/>
                      </a:cubicBezTo>
                      <a:cubicBezTo>
                        <a:pt x="289" y="151"/>
                        <a:pt x="292" y="142"/>
                        <a:pt x="283" y="133"/>
                      </a:cubicBezTo>
                      <a:cubicBezTo>
                        <a:pt x="269" y="119"/>
                        <a:pt x="266" y="99"/>
                        <a:pt x="252" y="85"/>
                      </a:cubicBezTo>
                      <a:cubicBezTo>
                        <a:pt x="243" y="76"/>
                        <a:pt x="253" y="66"/>
                        <a:pt x="261" y="58"/>
                      </a:cubicBezTo>
                      <a:cubicBezTo>
                        <a:pt x="262" y="58"/>
                        <a:pt x="263" y="58"/>
                        <a:pt x="264" y="57"/>
                      </a:cubicBezTo>
                      <a:cubicBezTo>
                        <a:pt x="278" y="61"/>
                        <a:pt x="292" y="66"/>
                        <a:pt x="302" y="49"/>
                      </a:cubicBezTo>
                      <a:cubicBezTo>
                        <a:pt x="307" y="42"/>
                        <a:pt x="314" y="45"/>
                        <a:pt x="321" y="48"/>
                      </a:cubicBezTo>
                      <a:cubicBezTo>
                        <a:pt x="336" y="54"/>
                        <a:pt x="350" y="57"/>
                        <a:pt x="356" y="36"/>
                      </a:cubicBezTo>
                      <a:cubicBezTo>
                        <a:pt x="357" y="32"/>
                        <a:pt x="361" y="32"/>
                        <a:pt x="364" y="35"/>
                      </a:cubicBezTo>
                      <a:cubicBezTo>
                        <a:pt x="365" y="36"/>
                        <a:pt x="366" y="42"/>
                        <a:pt x="367" y="39"/>
                      </a:cubicBezTo>
                      <a:cubicBezTo>
                        <a:pt x="375" y="22"/>
                        <a:pt x="395" y="27"/>
                        <a:pt x="405" y="17"/>
                      </a:cubicBezTo>
                      <a:cubicBezTo>
                        <a:pt x="421" y="2"/>
                        <a:pt x="438" y="8"/>
                        <a:pt x="455" y="8"/>
                      </a:cubicBezTo>
                      <a:cubicBezTo>
                        <a:pt x="465" y="9"/>
                        <a:pt x="476" y="12"/>
                        <a:pt x="485" y="2"/>
                      </a:cubicBezTo>
                      <a:cubicBezTo>
                        <a:pt x="488" y="0"/>
                        <a:pt x="493" y="0"/>
                        <a:pt x="496" y="3"/>
                      </a:cubicBezTo>
                      <a:cubicBezTo>
                        <a:pt x="503" y="9"/>
                        <a:pt x="508" y="41"/>
                        <a:pt x="503" y="48"/>
                      </a:cubicBezTo>
                      <a:cubicBezTo>
                        <a:pt x="496" y="55"/>
                        <a:pt x="494" y="61"/>
                        <a:pt x="499" y="71"/>
                      </a:cubicBezTo>
                      <a:cubicBezTo>
                        <a:pt x="502" y="77"/>
                        <a:pt x="502" y="84"/>
                        <a:pt x="496" y="91"/>
                      </a:cubicBezTo>
                      <a:cubicBezTo>
                        <a:pt x="484" y="107"/>
                        <a:pt x="483" y="126"/>
                        <a:pt x="484" y="145"/>
                      </a:cubicBezTo>
                      <a:cubicBezTo>
                        <a:pt x="484" y="146"/>
                        <a:pt x="484" y="147"/>
                        <a:pt x="484" y="147"/>
                      </a:cubicBezTo>
                      <a:cubicBezTo>
                        <a:pt x="495" y="160"/>
                        <a:pt x="459" y="168"/>
                        <a:pt x="480" y="180"/>
                      </a:cubicBezTo>
                      <a:cubicBezTo>
                        <a:pt x="494" y="189"/>
                        <a:pt x="483" y="205"/>
                        <a:pt x="494" y="214"/>
                      </a:cubicBezTo>
                      <a:cubicBezTo>
                        <a:pt x="500" y="220"/>
                        <a:pt x="484" y="217"/>
                        <a:pt x="485" y="224"/>
                      </a:cubicBezTo>
                      <a:cubicBezTo>
                        <a:pt x="475" y="221"/>
                        <a:pt x="467" y="230"/>
                        <a:pt x="459" y="231"/>
                      </a:cubicBezTo>
                      <a:cubicBezTo>
                        <a:pt x="438" y="232"/>
                        <a:pt x="448" y="245"/>
                        <a:pt x="450" y="253"/>
                      </a:cubicBezTo>
                      <a:cubicBezTo>
                        <a:pt x="453" y="260"/>
                        <a:pt x="449" y="269"/>
                        <a:pt x="458" y="278"/>
                      </a:cubicBezTo>
                      <a:cubicBezTo>
                        <a:pt x="433" y="273"/>
                        <a:pt x="412" y="277"/>
                        <a:pt x="391" y="278"/>
                      </a:cubicBezTo>
                      <a:cubicBezTo>
                        <a:pt x="382" y="278"/>
                        <a:pt x="373" y="273"/>
                        <a:pt x="363" y="276"/>
                      </a:cubicBezTo>
                      <a:cubicBezTo>
                        <a:pt x="347" y="282"/>
                        <a:pt x="346" y="291"/>
                        <a:pt x="352" y="303"/>
                      </a:cubicBezTo>
                      <a:cubicBezTo>
                        <a:pt x="357" y="314"/>
                        <a:pt x="355" y="319"/>
                        <a:pt x="346" y="330"/>
                      </a:cubicBezTo>
                      <a:cubicBezTo>
                        <a:pt x="327" y="354"/>
                        <a:pt x="296" y="354"/>
                        <a:pt x="278" y="376"/>
                      </a:cubicBezTo>
                      <a:cubicBezTo>
                        <a:pt x="276" y="355"/>
                        <a:pt x="266" y="339"/>
                        <a:pt x="239" y="334"/>
                      </a:cubicBezTo>
                      <a:cubicBezTo>
                        <a:pt x="227" y="332"/>
                        <a:pt x="215" y="330"/>
                        <a:pt x="202" y="329"/>
                      </a:cubicBezTo>
                      <a:cubicBezTo>
                        <a:pt x="185" y="328"/>
                        <a:pt x="170" y="329"/>
                        <a:pt x="155" y="342"/>
                      </a:cubicBezTo>
                      <a:cubicBezTo>
                        <a:pt x="143" y="353"/>
                        <a:pt x="129" y="340"/>
                        <a:pt x="117" y="335"/>
                      </a:cubicBezTo>
                      <a:cubicBezTo>
                        <a:pt x="115" y="334"/>
                        <a:pt x="114" y="328"/>
                        <a:pt x="113" y="328"/>
                      </a:cubicBezTo>
                      <a:cubicBezTo>
                        <a:pt x="91" y="336"/>
                        <a:pt x="84" y="313"/>
                        <a:pt x="68" y="305"/>
                      </a:cubicBezTo>
                      <a:cubicBezTo>
                        <a:pt x="84" y="295"/>
                        <a:pt x="77" y="290"/>
                        <a:pt x="64" y="282"/>
                      </a:cubicBezTo>
                      <a:cubicBezTo>
                        <a:pt x="55" y="277"/>
                        <a:pt x="39" y="280"/>
                        <a:pt x="38" y="262"/>
                      </a:cubicBezTo>
                      <a:cubicBezTo>
                        <a:pt x="38" y="259"/>
                        <a:pt x="27" y="260"/>
                        <a:pt x="28" y="269"/>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54" name="9Slide.vn 91">
                  <a:extLst>
                    <a:ext uri="{FF2B5EF4-FFF2-40B4-BE49-F238E27FC236}">
                      <a16:creationId xmlns:a16="http://schemas.microsoft.com/office/drawing/2014/main" xmlns="" id="{0CAE0CB7-94A4-CAE5-AF9D-202D06E320BC}"/>
                    </a:ext>
                  </a:extLst>
                </p:cNvPr>
                <p:cNvSpPr>
                  <a:spLocks/>
                </p:cNvSpPr>
                <p:nvPr>
                  <p:custDataLst>
                    <p:tags r:id="rId38"/>
                  </p:custDataLst>
                </p:nvPr>
              </p:nvSpPr>
              <p:spPr bwMode="auto">
                <a:xfrm>
                  <a:off x="8300437" y="3264140"/>
                  <a:ext cx="45719" cy="52714"/>
                </a:xfrm>
                <a:custGeom>
                  <a:avLst/>
                  <a:gdLst>
                    <a:gd name="T0" fmla="*/ 185 w 247"/>
                    <a:gd name="T1" fmla="*/ 267 h 284"/>
                    <a:gd name="T2" fmla="*/ 173 w 247"/>
                    <a:gd name="T3" fmla="*/ 265 h 284"/>
                    <a:gd name="T4" fmla="*/ 159 w 247"/>
                    <a:gd name="T5" fmla="*/ 281 h 284"/>
                    <a:gd name="T6" fmla="*/ 139 w 247"/>
                    <a:gd name="T7" fmla="*/ 257 h 284"/>
                    <a:gd name="T8" fmla="*/ 124 w 247"/>
                    <a:gd name="T9" fmla="*/ 225 h 284"/>
                    <a:gd name="T10" fmla="*/ 121 w 247"/>
                    <a:gd name="T11" fmla="*/ 223 h 284"/>
                    <a:gd name="T12" fmla="*/ 112 w 247"/>
                    <a:gd name="T13" fmla="*/ 195 h 284"/>
                    <a:gd name="T14" fmla="*/ 128 w 247"/>
                    <a:gd name="T15" fmla="*/ 161 h 284"/>
                    <a:gd name="T16" fmla="*/ 95 w 247"/>
                    <a:gd name="T17" fmla="*/ 132 h 284"/>
                    <a:gd name="T18" fmla="*/ 93 w 247"/>
                    <a:gd name="T19" fmla="*/ 131 h 284"/>
                    <a:gd name="T20" fmla="*/ 52 w 247"/>
                    <a:gd name="T21" fmla="*/ 91 h 284"/>
                    <a:gd name="T22" fmla="*/ 32 w 247"/>
                    <a:gd name="T23" fmla="*/ 70 h 284"/>
                    <a:gd name="T24" fmla="*/ 26 w 247"/>
                    <a:gd name="T25" fmla="*/ 55 h 284"/>
                    <a:gd name="T26" fmla="*/ 4 w 247"/>
                    <a:gd name="T27" fmla="*/ 36 h 284"/>
                    <a:gd name="T28" fmla="*/ 1 w 247"/>
                    <a:gd name="T29" fmla="*/ 26 h 284"/>
                    <a:gd name="T30" fmla="*/ 12 w 247"/>
                    <a:gd name="T31" fmla="*/ 23 h 284"/>
                    <a:gd name="T32" fmla="*/ 19 w 247"/>
                    <a:gd name="T33" fmla="*/ 27 h 284"/>
                    <a:gd name="T34" fmla="*/ 59 w 247"/>
                    <a:gd name="T35" fmla="*/ 10 h 284"/>
                    <a:gd name="T36" fmla="*/ 85 w 247"/>
                    <a:gd name="T37" fmla="*/ 2 h 284"/>
                    <a:gd name="T38" fmla="*/ 122 w 247"/>
                    <a:gd name="T39" fmla="*/ 16 h 284"/>
                    <a:gd name="T40" fmla="*/ 129 w 247"/>
                    <a:gd name="T41" fmla="*/ 24 h 284"/>
                    <a:gd name="T42" fmla="*/ 146 w 247"/>
                    <a:gd name="T43" fmla="*/ 60 h 284"/>
                    <a:gd name="T44" fmla="*/ 205 w 247"/>
                    <a:gd name="T45" fmla="*/ 107 h 284"/>
                    <a:gd name="T46" fmla="*/ 231 w 247"/>
                    <a:gd name="T47" fmla="*/ 138 h 284"/>
                    <a:gd name="T48" fmla="*/ 245 w 247"/>
                    <a:gd name="T49" fmla="*/ 151 h 284"/>
                    <a:gd name="T50" fmla="*/ 237 w 247"/>
                    <a:gd name="T51" fmla="*/ 162 h 284"/>
                    <a:gd name="T52" fmla="*/ 209 w 247"/>
                    <a:gd name="T53" fmla="*/ 198 h 284"/>
                    <a:gd name="T54" fmla="*/ 211 w 247"/>
                    <a:gd name="T55" fmla="*/ 227 h 284"/>
                    <a:gd name="T56" fmla="*/ 223 w 247"/>
                    <a:gd name="T57" fmla="*/ 236 h 284"/>
                    <a:gd name="T58" fmla="*/ 238 w 247"/>
                    <a:gd name="T59" fmla="*/ 267 h 284"/>
                    <a:gd name="T60" fmla="*/ 216 w 247"/>
                    <a:gd name="T61" fmla="*/ 275 h 284"/>
                    <a:gd name="T62" fmla="*/ 195 w 247"/>
                    <a:gd name="T63" fmla="*/ 267 h 284"/>
                    <a:gd name="T64" fmla="*/ 184 w 247"/>
                    <a:gd name="T65" fmla="*/ 266 h 284"/>
                    <a:gd name="T66" fmla="*/ 185 w 247"/>
                    <a:gd name="T67" fmla="*/ 267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 h="284">
                      <a:moveTo>
                        <a:pt x="185" y="267"/>
                      </a:moveTo>
                      <a:cubicBezTo>
                        <a:pt x="183" y="253"/>
                        <a:pt x="178" y="256"/>
                        <a:pt x="173" y="265"/>
                      </a:cubicBezTo>
                      <a:cubicBezTo>
                        <a:pt x="168" y="271"/>
                        <a:pt x="165" y="284"/>
                        <a:pt x="159" y="281"/>
                      </a:cubicBezTo>
                      <a:cubicBezTo>
                        <a:pt x="150" y="277"/>
                        <a:pt x="138" y="265"/>
                        <a:pt x="139" y="257"/>
                      </a:cubicBezTo>
                      <a:cubicBezTo>
                        <a:pt x="141" y="242"/>
                        <a:pt x="113" y="242"/>
                        <a:pt x="124" y="225"/>
                      </a:cubicBezTo>
                      <a:cubicBezTo>
                        <a:pt x="123" y="224"/>
                        <a:pt x="122" y="224"/>
                        <a:pt x="121" y="223"/>
                      </a:cubicBezTo>
                      <a:cubicBezTo>
                        <a:pt x="100" y="216"/>
                        <a:pt x="98" y="211"/>
                        <a:pt x="112" y="195"/>
                      </a:cubicBezTo>
                      <a:cubicBezTo>
                        <a:pt x="121" y="185"/>
                        <a:pt x="134" y="177"/>
                        <a:pt x="128" y="161"/>
                      </a:cubicBezTo>
                      <a:cubicBezTo>
                        <a:pt x="123" y="146"/>
                        <a:pt x="107" y="141"/>
                        <a:pt x="95" y="132"/>
                      </a:cubicBezTo>
                      <a:cubicBezTo>
                        <a:pt x="95" y="131"/>
                        <a:pt x="94" y="131"/>
                        <a:pt x="93" y="131"/>
                      </a:cubicBezTo>
                      <a:cubicBezTo>
                        <a:pt x="60" y="138"/>
                        <a:pt x="49" y="124"/>
                        <a:pt x="52" y="91"/>
                      </a:cubicBezTo>
                      <a:cubicBezTo>
                        <a:pt x="52" y="86"/>
                        <a:pt x="52" y="65"/>
                        <a:pt x="32" y="70"/>
                      </a:cubicBezTo>
                      <a:cubicBezTo>
                        <a:pt x="32" y="70"/>
                        <a:pt x="34" y="59"/>
                        <a:pt x="26" y="55"/>
                      </a:cubicBezTo>
                      <a:cubicBezTo>
                        <a:pt x="18" y="51"/>
                        <a:pt x="12" y="42"/>
                        <a:pt x="4" y="36"/>
                      </a:cubicBezTo>
                      <a:cubicBezTo>
                        <a:pt x="1" y="33"/>
                        <a:pt x="0" y="29"/>
                        <a:pt x="1" y="26"/>
                      </a:cubicBezTo>
                      <a:cubicBezTo>
                        <a:pt x="3" y="21"/>
                        <a:pt x="8" y="23"/>
                        <a:pt x="12" y="23"/>
                      </a:cubicBezTo>
                      <a:cubicBezTo>
                        <a:pt x="14" y="23"/>
                        <a:pt x="17" y="25"/>
                        <a:pt x="19" y="27"/>
                      </a:cubicBezTo>
                      <a:cubicBezTo>
                        <a:pt x="39" y="38"/>
                        <a:pt x="50" y="25"/>
                        <a:pt x="59" y="10"/>
                      </a:cubicBezTo>
                      <a:cubicBezTo>
                        <a:pt x="67" y="0"/>
                        <a:pt x="73" y="2"/>
                        <a:pt x="85" y="2"/>
                      </a:cubicBezTo>
                      <a:cubicBezTo>
                        <a:pt x="100" y="1"/>
                        <a:pt x="105" y="22"/>
                        <a:pt x="122" y="16"/>
                      </a:cubicBezTo>
                      <a:cubicBezTo>
                        <a:pt x="125" y="15"/>
                        <a:pt x="130" y="20"/>
                        <a:pt x="129" y="24"/>
                      </a:cubicBezTo>
                      <a:cubicBezTo>
                        <a:pt x="119" y="43"/>
                        <a:pt x="138" y="53"/>
                        <a:pt x="146" y="60"/>
                      </a:cubicBezTo>
                      <a:cubicBezTo>
                        <a:pt x="165" y="76"/>
                        <a:pt x="181" y="97"/>
                        <a:pt x="205" y="107"/>
                      </a:cubicBezTo>
                      <a:cubicBezTo>
                        <a:pt x="219" y="113"/>
                        <a:pt x="226" y="127"/>
                        <a:pt x="231" y="138"/>
                      </a:cubicBezTo>
                      <a:cubicBezTo>
                        <a:pt x="235" y="146"/>
                        <a:pt x="242" y="145"/>
                        <a:pt x="245" y="151"/>
                      </a:cubicBezTo>
                      <a:cubicBezTo>
                        <a:pt x="247" y="158"/>
                        <a:pt x="241" y="159"/>
                        <a:pt x="237" y="162"/>
                      </a:cubicBezTo>
                      <a:cubicBezTo>
                        <a:pt x="229" y="175"/>
                        <a:pt x="223" y="188"/>
                        <a:pt x="209" y="198"/>
                      </a:cubicBezTo>
                      <a:cubicBezTo>
                        <a:pt x="198" y="206"/>
                        <a:pt x="202" y="218"/>
                        <a:pt x="211" y="227"/>
                      </a:cubicBezTo>
                      <a:cubicBezTo>
                        <a:pt x="215" y="230"/>
                        <a:pt x="221" y="232"/>
                        <a:pt x="223" y="236"/>
                      </a:cubicBezTo>
                      <a:cubicBezTo>
                        <a:pt x="229" y="246"/>
                        <a:pt x="244" y="253"/>
                        <a:pt x="238" y="267"/>
                      </a:cubicBezTo>
                      <a:cubicBezTo>
                        <a:pt x="236" y="272"/>
                        <a:pt x="223" y="272"/>
                        <a:pt x="216" y="275"/>
                      </a:cubicBezTo>
                      <a:cubicBezTo>
                        <a:pt x="205" y="281"/>
                        <a:pt x="200" y="273"/>
                        <a:pt x="195" y="267"/>
                      </a:cubicBezTo>
                      <a:cubicBezTo>
                        <a:pt x="191" y="261"/>
                        <a:pt x="187" y="268"/>
                        <a:pt x="184" y="266"/>
                      </a:cubicBezTo>
                      <a:lnTo>
                        <a:pt x="185" y="267"/>
                      </a:ln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55" name="9Slide.vn 47">
                  <a:extLst>
                    <a:ext uri="{FF2B5EF4-FFF2-40B4-BE49-F238E27FC236}">
                      <a16:creationId xmlns:a16="http://schemas.microsoft.com/office/drawing/2014/main" xmlns="" id="{F946F4C6-41D5-DABF-F2DD-F26E24ED0D6A}"/>
                    </a:ext>
                  </a:extLst>
                </p:cNvPr>
                <p:cNvSpPr>
                  <a:spLocks/>
                </p:cNvSpPr>
                <p:nvPr>
                  <p:custDataLst>
                    <p:tags r:id="rId39"/>
                  </p:custDataLst>
                </p:nvPr>
              </p:nvSpPr>
              <p:spPr bwMode="auto">
                <a:xfrm>
                  <a:off x="8334687" y="3382720"/>
                  <a:ext cx="45719" cy="45719"/>
                </a:xfrm>
                <a:custGeom>
                  <a:avLst/>
                  <a:gdLst>
                    <a:gd name="T0" fmla="*/ 199 w 239"/>
                    <a:gd name="T1" fmla="*/ 149 h 369"/>
                    <a:gd name="T2" fmla="*/ 172 w 239"/>
                    <a:gd name="T3" fmla="*/ 144 h 369"/>
                    <a:gd name="T4" fmla="*/ 168 w 239"/>
                    <a:gd name="T5" fmla="*/ 159 h 369"/>
                    <a:gd name="T6" fmla="*/ 178 w 239"/>
                    <a:gd name="T7" fmla="*/ 178 h 369"/>
                    <a:gd name="T8" fmla="*/ 181 w 239"/>
                    <a:gd name="T9" fmla="*/ 204 h 369"/>
                    <a:gd name="T10" fmla="*/ 177 w 239"/>
                    <a:gd name="T11" fmla="*/ 248 h 369"/>
                    <a:gd name="T12" fmla="*/ 187 w 239"/>
                    <a:gd name="T13" fmla="*/ 249 h 369"/>
                    <a:gd name="T14" fmla="*/ 183 w 239"/>
                    <a:gd name="T15" fmla="*/ 307 h 369"/>
                    <a:gd name="T16" fmla="*/ 187 w 239"/>
                    <a:gd name="T17" fmla="*/ 313 h 369"/>
                    <a:gd name="T18" fmla="*/ 196 w 239"/>
                    <a:gd name="T19" fmla="*/ 336 h 369"/>
                    <a:gd name="T20" fmla="*/ 200 w 239"/>
                    <a:gd name="T21" fmla="*/ 352 h 369"/>
                    <a:gd name="T22" fmla="*/ 191 w 239"/>
                    <a:gd name="T23" fmla="*/ 332 h 369"/>
                    <a:gd name="T24" fmla="*/ 184 w 239"/>
                    <a:gd name="T25" fmla="*/ 322 h 369"/>
                    <a:gd name="T26" fmla="*/ 174 w 239"/>
                    <a:gd name="T27" fmla="*/ 328 h 369"/>
                    <a:gd name="T28" fmla="*/ 145 w 239"/>
                    <a:gd name="T29" fmla="*/ 369 h 369"/>
                    <a:gd name="T30" fmla="*/ 114 w 239"/>
                    <a:gd name="T31" fmla="*/ 330 h 369"/>
                    <a:gd name="T32" fmla="*/ 81 w 239"/>
                    <a:gd name="T33" fmla="*/ 321 h 369"/>
                    <a:gd name="T34" fmla="*/ 66 w 239"/>
                    <a:gd name="T35" fmla="*/ 302 h 369"/>
                    <a:gd name="T36" fmla="*/ 60 w 239"/>
                    <a:gd name="T37" fmla="*/ 302 h 369"/>
                    <a:gd name="T38" fmla="*/ 60 w 239"/>
                    <a:gd name="T39" fmla="*/ 302 h 369"/>
                    <a:gd name="T40" fmla="*/ 52 w 239"/>
                    <a:gd name="T41" fmla="*/ 290 h 369"/>
                    <a:gd name="T42" fmla="*/ 40 w 239"/>
                    <a:gd name="T43" fmla="*/ 252 h 369"/>
                    <a:gd name="T44" fmla="*/ 37 w 239"/>
                    <a:gd name="T45" fmla="*/ 243 h 369"/>
                    <a:gd name="T46" fmla="*/ 13 w 239"/>
                    <a:gd name="T47" fmla="*/ 220 h 369"/>
                    <a:gd name="T48" fmla="*/ 1 w 239"/>
                    <a:gd name="T49" fmla="*/ 162 h 369"/>
                    <a:gd name="T50" fmla="*/ 21 w 239"/>
                    <a:gd name="T51" fmla="*/ 137 h 369"/>
                    <a:gd name="T52" fmla="*/ 39 w 239"/>
                    <a:gd name="T53" fmla="*/ 139 h 369"/>
                    <a:gd name="T54" fmla="*/ 62 w 239"/>
                    <a:gd name="T55" fmla="*/ 147 h 369"/>
                    <a:gd name="T56" fmla="*/ 72 w 239"/>
                    <a:gd name="T57" fmla="*/ 132 h 369"/>
                    <a:gd name="T58" fmla="*/ 92 w 239"/>
                    <a:gd name="T59" fmla="*/ 95 h 369"/>
                    <a:gd name="T60" fmla="*/ 114 w 239"/>
                    <a:gd name="T61" fmla="*/ 89 h 369"/>
                    <a:gd name="T62" fmla="*/ 104 w 239"/>
                    <a:gd name="T63" fmla="*/ 75 h 369"/>
                    <a:gd name="T64" fmla="*/ 126 w 239"/>
                    <a:gd name="T65" fmla="*/ 43 h 369"/>
                    <a:gd name="T66" fmla="*/ 169 w 239"/>
                    <a:gd name="T67" fmla="*/ 19 h 369"/>
                    <a:gd name="T68" fmla="*/ 239 w 239"/>
                    <a:gd name="T69" fmla="*/ 0 h 369"/>
                    <a:gd name="T70" fmla="*/ 231 w 239"/>
                    <a:gd name="T71" fmla="*/ 25 h 369"/>
                    <a:gd name="T72" fmla="*/ 231 w 239"/>
                    <a:gd name="T73" fmla="*/ 25 h 369"/>
                    <a:gd name="T74" fmla="*/ 207 w 239"/>
                    <a:gd name="T75" fmla="*/ 45 h 369"/>
                    <a:gd name="T76" fmla="*/ 207 w 239"/>
                    <a:gd name="T77" fmla="*/ 45 h 369"/>
                    <a:gd name="T78" fmla="*/ 191 w 239"/>
                    <a:gd name="T79" fmla="*/ 61 h 369"/>
                    <a:gd name="T80" fmla="*/ 191 w 239"/>
                    <a:gd name="T81" fmla="*/ 61 h 369"/>
                    <a:gd name="T82" fmla="*/ 179 w 239"/>
                    <a:gd name="T83" fmla="*/ 68 h 369"/>
                    <a:gd name="T84" fmla="*/ 180 w 239"/>
                    <a:gd name="T85" fmla="*/ 104 h 369"/>
                    <a:gd name="T86" fmla="*/ 203 w 239"/>
                    <a:gd name="T87" fmla="*/ 133 h 369"/>
                    <a:gd name="T88" fmla="*/ 203 w 239"/>
                    <a:gd name="T89" fmla="*/ 145 h 369"/>
                    <a:gd name="T90" fmla="*/ 199 w 239"/>
                    <a:gd name="T91" fmla="*/ 14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9" h="369">
                      <a:moveTo>
                        <a:pt x="199" y="149"/>
                      </a:moveTo>
                      <a:cubicBezTo>
                        <a:pt x="190" y="147"/>
                        <a:pt x="183" y="139"/>
                        <a:pt x="172" y="144"/>
                      </a:cubicBezTo>
                      <a:cubicBezTo>
                        <a:pt x="163" y="149"/>
                        <a:pt x="166" y="156"/>
                        <a:pt x="168" y="159"/>
                      </a:cubicBezTo>
                      <a:cubicBezTo>
                        <a:pt x="173" y="165"/>
                        <a:pt x="173" y="172"/>
                        <a:pt x="178" y="178"/>
                      </a:cubicBezTo>
                      <a:cubicBezTo>
                        <a:pt x="185" y="186"/>
                        <a:pt x="190" y="191"/>
                        <a:pt x="181" y="204"/>
                      </a:cubicBezTo>
                      <a:cubicBezTo>
                        <a:pt x="174" y="214"/>
                        <a:pt x="180" y="233"/>
                        <a:pt x="177" y="248"/>
                      </a:cubicBezTo>
                      <a:cubicBezTo>
                        <a:pt x="176" y="253"/>
                        <a:pt x="183" y="250"/>
                        <a:pt x="187" y="249"/>
                      </a:cubicBezTo>
                      <a:cubicBezTo>
                        <a:pt x="171" y="267"/>
                        <a:pt x="180" y="287"/>
                        <a:pt x="183" y="307"/>
                      </a:cubicBezTo>
                      <a:cubicBezTo>
                        <a:pt x="184" y="310"/>
                        <a:pt x="183" y="312"/>
                        <a:pt x="187" y="313"/>
                      </a:cubicBezTo>
                      <a:cubicBezTo>
                        <a:pt x="201" y="316"/>
                        <a:pt x="201" y="325"/>
                        <a:pt x="196" y="336"/>
                      </a:cubicBezTo>
                      <a:cubicBezTo>
                        <a:pt x="194" y="343"/>
                        <a:pt x="207" y="351"/>
                        <a:pt x="200" y="352"/>
                      </a:cubicBezTo>
                      <a:cubicBezTo>
                        <a:pt x="187" y="353"/>
                        <a:pt x="193" y="340"/>
                        <a:pt x="191" y="332"/>
                      </a:cubicBezTo>
                      <a:cubicBezTo>
                        <a:pt x="189" y="328"/>
                        <a:pt x="187" y="323"/>
                        <a:pt x="184" y="322"/>
                      </a:cubicBezTo>
                      <a:cubicBezTo>
                        <a:pt x="180" y="320"/>
                        <a:pt x="177" y="325"/>
                        <a:pt x="174" y="328"/>
                      </a:cubicBezTo>
                      <a:cubicBezTo>
                        <a:pt x="164" y="341"/>
                        <a:pt x="145" y="347"/>
                        <a:pt x="145" y="369"/>
                      </a:cubicBezTo>
                      <a:cubicBezTo>
                        <a:pt x="137" y="353"/>
                        <a:pt x="132" y="336"/>
                        <a:pt x="114" y="330"/>
                      </a:cubicBezTo>
                      <a:cubicBezTo>
                        <a:pt x="103" y="327"/>
                        <a:pt x="91" y="327"/>
                        <a:pt x="81" y="321"/>
                      </a:cubicBezTo>
                      <a:cubicBezTo>
                        <a:pt x="74" y="316"/>
                        <a:pt x="59" y="318"/>
                        <a:pt x="66" y="302"/>
                      </a:cubicBezTo>
                      <a:cubicBezTo>
                        <a:pt x="64" y="302"/>
                        <a:pt x="62" y="302"/>
                        <a:pt x="60" y="302"/>
                      </a:cubicBezTo>
                      <a:cubicBezTo>
                        <a:pt x="60" y="302"/>
                        <a:pt x="60" y="302"/>
                        <a:pt x="60" y="302"/>
                      </a:cubicBezTo>
                      <a:cubicBezTo>
                        <a:pt x="57" y="299"/>
                        <a:pt x="60" y="294"/>
                        <a:pt x="52" y="290"/>
                      </a:cubicBezTo>
                      <a:cubicBezTo>
                        <a:pt x="39" y="284"/>
                        <a:pt x="39" y="266"/>
                        <a:pt x="40" y="252"/>
                      </a:cubicBezTo>
                      <a:cubicBezTo>
                        <a:pt x="40" y="248"/>
                        <a:pt x="42" y="241"/>
                        <a:pt x="37" y="243"/>
                      </a:cubicBezTo>
                      <a:cubicBezTo>
                        <a:pt x="13" y="251"/>
                        <a:pt x="13" y="229"/>
                        <a:pt x="13" y="220"/>
                      </a:cubicBezTo>
                      <a:cubicBezTo>
                        <a:pt x="12" y="199"/>
                        <a:pt x="2" y="182"/>
                        <a:pt x="1" y="162"/>
                      </a:cubicBezTo>
                      <a:cubicBezTo>
                        <a:pt x="0" y="143"/>
                        <a:pt x="14" y="145"/>
                        <a:pt x="21" y="137"/>
                      </a:cubicBezTo>
                      <a:cubicBezTo>
                        <a:pt x="28" y="130"/>
                        <a:pt x="33" y="134"/>
                        <a:pt x="39" y="139"/>
                      </a:cubicBezTo>
                      <a:cubicBezTo>
                        <a:pt x="45" y="144"/>
                        <a:pt x="54" y="147"/>
                        <a:pt x="62" y="147"/>
                      </a:cubicBezTo>
                      <a:cubicBezTo>
                        <a:pt x="68" y="147"/>
                        <a:pt x="76" y="142"/>
                        <a:pt x="72" y="132"/>
                      </a:cubicBezTo>
                      <a:cubicBezTo>
                        <a:pt x="62" y="108"/>
                        <a:pt x="68" y="100"/>
                        <a:pt x="92" y="95"/>
                      </a:cubicBezTo>
                      <a:cubicBezTo>
                        <a:pt x="99" y="94"/>
                        <a:pt x="106" y="87"/>
                        <a:pt x="114" y="89"/>
                      </a:cubicBezTo>
                      <a:cubicBezTo>
                        <a:pt x="118" y="76"/>
                        <a:pt x="100" y="86"/>
                        <a:pt x="104" y="75"/>
                      </a:cubicBezTo>
                      <a:cubicBezTo>
                        <a:pt x="108" y="62"/>
                        <a:pt x="113" y="45"/>
                        <a:pt x="126" y="43"/>
                      </a:cubicBezTo>
                      <a:cubicBezTo>
                        <a:pt x="143" y="39"/>
                        <a:pt x="157" y="28"/>
                        <a:pt x="169" y="19"/>
                      </a:cubicBezTo>
                      <a:cubicBezTo>
                        <a:pt x="191" y="2"/>
                        <a:pt x="216" y="11"/>
                        <a:pt x="239" y="0"/>
                      </a:cubicBezTo>
                      <a:cubicBezTo>
                        <a:pt x="238" y="11"/>
                        <a:pt x="227" y="16"/>
                        <a:pt x="231" y="25"/>
                      </a:cubicBezTo>
                      <a:cubicBezTo>
                        <a:pt x="231" y="25"/>
                        <a:pt x="231" y="25"/>
                        <a:pt x="231" y="25"/>
                      </a:cubicBezTo>
                      <a:cubicBezTo>
                        <a:pt x="222" y="30"/>
                        <a:pt x="216" y="39"/>
                        <a:pt x="207" y="45"/>
                      </a:cubicBezTo>
                      <a:cubicBezTo>
                        <a:pt x="207" y="45"/>
                        <a:pt x="207" y="45"/>
                        <a:pt x="207" y="45"/>
                      </a:cubicBezTo>
                      <a:cubicBezTo>
                        <a:pt x="202" y="51"/>
                        <a:pt x="195" y="54"/>
                        <a:pt x="191" y="61"/>
                      </a:cubicBezTo>
                      <a:cubicBezTo>
                        <a:pt x="191" y="61"/>
                        <a:pt x="191" y="61"/>
                        <a:pt x="191" y="61"/>
                      </a:cubicBezTo>
                      <a:cubicBezTo>
                        <a:pt x="187" y="62"/>
                        <a:pt x="178" y="58"/>
                        <a:pt x="179" y="68"/>
                      </a:cubicBezTo>
                      <a:cubicBezTo>
                        <a:pt x="180" y="80"/>
                        <a:pt x="169" y="92"/>
                        <a:pt x="180" y="104"/>
                      </a:cubicBezTo>
                      <a:cubicBezTo>
                        <a:pt x="189" y="113"/>
                        <a:pt x="196" y="123"/>
                        <a:pt x="203" y="133"/>
                      </a:cubicBezTo>
                      <a:cubicBezTo>
                        <a:pt x="206" y="136"/>
                        <a:pt x="206" y="141"/>
                        <a:pt x="203" y="145"/>
                      </a:cubicBezTo>
                      <a:cubicBezTo>
                        <a:pt x="202" y="146"/>
                        <a:pt x="200" y="148"/>
                        <a:pt x="199" y="149"/>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56" name="9Slide.vn 38">
                  <a:extLst>
                    <a:ext uri="{FF2B5EF4-FFF2-40B4-BE49-F238E27FC236}">
                      <a16:creationId xmlns:a16="http://schemas.microsoft.com/office/drawing/2014/main" xmlns="" id="{FEBE69B6-6503-273B-CA12-6CA84E953DEB}"/>
                    </a:ext>
                  </a:extLst>
                </p:cNvPr>
                <p:cNvSpPr>
                  <a:spLocks/>
                </p:cNvSpPr>
                <p:nvPr>
                  <p:custDataLst>
                    <p:tags r:id="rId40"/>
                  </p:custDataLst>
                </p:nvPr>
              </p:nvSpPr>
              <p:spPr bwMode="auto">
                <a:xfrm>
                  <a:off x="8273741" y="3333121"/>
                  <a:ext cx="45719" cy="45719"/>
                </a:xfrm>
                <a:custGeom>
                  <a:avLst/>
                  <a:gdLst>
                    <a:gd name="T0" fmla="*/ 28 w 508"/>
                    <a:gd name="T1" fmla="*/ 269 h 376"/>
                    <a:gd name="T2" fmla="*/ 16 w 508"/>
                    <a:gd name="T3" fmla="*/ 265 h 376"/>
                    <a:gd name="T4" fmla="*/ 14 w 508"/>
                    <a:gd name="T5" fmla="*/ 263 h 376"/>
                    <a:gd name="T6" fmla="*/ 4 w 508"/>
                    <a:gd name="T7" fmla="*/ 238 h 376"/>
                    <a:gd name="T8" fmla="*/ 1 w 508"/>
                    <a:gd name="T9" fmla="*/ 233 h 376"/>
                    <a:gd name="T10" fmla="*/ 40 w 508"/>
                    <a:gd name="T11" fmla="*/ 194 h 376"/>
                    <a:gd name="T12" fmla="*/ 128 w 508"/>
                    <a:gd name="T13" fmla="*/ 152 h 376"/>
                    <a:gd name="T14" fmla="*/ 133 w 508"/>
                    <a:gd name="T15" fmla="*/ 149 h 376"/>
                    <a:gd name="T16" fmla="*/ 168 w 508"/>
                    <a:gd name="T17" fmla="*/ 151 h 376"/>
                    <a:gd name="T18" fmla="*/ 196 w 508"/>
                    <a:gd name="T19" fmla="*/ 154 h 376"/>
                    <a:gd name="T20" fmla="*/ 224 w 508"/>
                    <a:gd name="T21" fmla="*/ 168 h 376"/>
                    <a:gd name="T22" fmla="*/ 228 w 508"/>
                    <a:gd name="T23" fmla="*/ 172 h 376"/>
                    <a:gd name="T24" fmla="*/ 281 w 508"/>
                    <a:gd name="T25" fmla="*/ 160 h 376"/>
                    <a:gd name="T26" fmla="*/ 283 w 508"/>
                    <a:gd name="T27" fmla="*/ 133 h 376"/>
                    <a:gd name="T28" fmla="*/ 252 w 508"/>
                    <a:gd name="T29" fmla="*/ 85 h 376"/>
                    <a:gd name="T30" fmla="*/ 261 w 508"/>
                    <a:gd name="T31" fmla="*/ 58 h 376"/>
                    <a:gd name="T32" fmla="*/ 264 w 508"/>
                    <a:gd name="T33" fmla="*/ 57 h 376"/>
                    <a:gd name="T34" fmla="*/ 302 w 508"/>
                    <a:gd name="T35" fmla="*/ 49 h 376"/>
                    <a:gd name="T36" fmla="*/ 321 w 508"/>
                    <a:gd name="T37" fmla="*/ 48 h 376"/>
                    <a:gd name="T38" fmla="*/ 356 w 508"/>
                    <a:gd name="T39" fmla="*/ 36 h 376"/>
                    <a:gd name="T40" fmla="*/ 364 w 508"/>
                    <a:gd name="T41" fmla="*/ 35 h 376"/>
                    <a:gd name="T42" fmla="*/ 367 w 508"/>
                    <a:gd name="T43" fmla="*/ 39 h 376"/>
                    <a:gd name="T44" fmla="*/ 405 w 508"/>
                    <a:gd name="T45" fmla="*/ 17 h 376"/>
                    <a:gd name="T46" fmla="*/ 455 w 508"/>
                    <a:gd name="T47" fmla="*/ 8 h 376"/>
                    <a:gd name="T48" fmla="*/ 485 w 508"/>
                    <a:gd name="T49" fmla="*/ 2 h 376"/>
                    <a:gd name="T50" fmla="*/ 496 w 508"/>
                    <a:gd name="T51" fmla="*/ 3 h 376"/>
                    <a:gd name="T52" fmla="*/ 503 w 508"/>
                    <a:gd name="T53" fmla="*/ 48 h 376"/>
                    <a:gd name="T54" fmla="*/ 499 w 508"/>
                    <a:gd name="T55" fmla="*/ 71 h 376"/>
                    <a:gd name="T56" fmla="*/ 496 w 508"/>
                    <a:gd name="T57" fmla="*/ 91 h 376"/>
                    <a:gd name="T58" fmla="*/ 484 w 508"/>
                    <a:gd name="T59" fmla="*/ 145 h 376"/>
                    <a:gd name="T60" fmla="*/ 484 w 508"/>
                    <a:gd name="T61" fmla="*/ 147 h 376"/>
                    <a:gd name="T62" fmla="*/ 480 w 508"/>
                    <a:gd name="T63" fmla="*/ 180 h 376"/>
                    <a:gd name="T64" fmla="*/ 494 w 508"/>
                    <a:gd name="T65" fmla="*/ 214 h 376"/>
                    <a:gd name="T66" fmla="*/ 485 w 508"/>
                    <a:gd name="T67" fmla="*/ 224 h 376"/>
                    <a:gd name="T68" fmla="*/ 459 w 508"/>
                    <a:gd name="T69" fmla="*/ 231 h 376"/>
                    <a:gd name="T70" fmla="*/ 450 w 508"/>
                    <a:gd name="T71" fmla="*/ 253 h 376"/>
                    <a:gd name="T72" fmla="*/ 458 w 508"/>
                    <a:gd name="T73" fmla="*/ 278 h 376"/>
                    <a:gd name="T74" fmla="*/ 391 w 508"/>
                    <a:gd name="T75" fmla="*/ 278 h 376"/>
                    <a:gd name="T76" fmla="*/ 363 w 508"/>
                    <a:gd name="T77" fmla="*/ 276 h 376"/>
                    <a:gd name="T78" fmla="*/ 352 w 508"/>
                    <a:gd name="T79" fmla="*/ 303 h 376"/>
                    <a:gd name="T80" fmla="*/ 346 w 508"/>
                    <a:gd name="T81" fmla="*/ 330 h 376"/>
                    <a:gd name="T82" fmla="*/ 278 w 508"/>
                    <a:gd name="T83" fmla="*/ 376 h 376"/>
                    <a:gd name="T84" fmla="*/ 239 w 508"/>
                    <a:gd name="T85" fmla="*/ 334 h 376"/>
                    <a:gd name="T86" fmla="*/ 202 w 508"/>
                    <a:gd name="T87" fmla="*/ 329 h 376"/>
                    <a:gd name="T88" fmla="*/ 155 w 508"/>
                    <a:gd name="T89" fmla="*/ 342 h 376"/>
                    <a:gd name="T90" fmla="*/ 117 w 508"/>
                    <a:gd name="T91" fmla="*/ 335 h 376"/>
                    <a:gd name="T92" fmla="*/ 113 w 508"/>
                    <a:gd name="T93" fmla="*/ 328 h 376"/>
                    <a:gd name="T94" fmla="*/ 68 w 508"/>
                    <a:gd name="T95" fmla="*/ 305 h 376"/>
                    <a:gd name="T96" fmla="*/ 64 w 508"/>
                    <a:gd name="T97" fmla="*/ 282 h 376"/>
                    <a:gd name="T98" fmla="*/ 38 w 508"/>
                    <a:gd name="T99" fmla="*/ 262 h 376"/>
                    <a:gd name="T100" fmla="*/ 28 w 508"/>
                    <a:gd name="T101" fmla="*/ 26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8" h="376">
                      <a:moveTo>
                        <a:pt x="28" y="269"/>
                      </a:moveTo>
                      <a:cubicBezTo>
                        <a:pt x="24" y="268"/>
                        <a:pt x="20" y="266"/>
                        <a:pt x="16" y="265"/>
                      </a:cubicBezTo>
                      <a:cubicBezTo>
                        <a:pt x="15" y="264"/>
                        <a:pt x="15" y="263"/>
                        <a:pt x="14" y="263"/>
                      </a:cubicBezTo>
                      <a:cubicBezTo>
                        <a:pt x="9" y="255"/>
                        <a:pt x="14" y="243"/>
                        <a:pt x="4" y="238"/>
                      </a:cubicBezTo>
                      <a:cubicBezTo>
                        <a:pt x="2" y="237"/>
                        <a:pt x="2" y="235"/>
                        <a:pt x="1" y="233"/>
                      </a:cubicBezTo>
                      <a:cubicBezTo>
                        <a:pt x="0" y="206"/>
                        <a:pt x="19" y="198"/>
                        <a:pt x="40" y="194"/>
                      </a:cubicBezTo>
                      <a:cubicBezTo>
                        <a:pt x="74" y="188"/>
                        <a:pt x="105" y="178"/>
                        <a:pt x="128" y="152"/>
                      </a:cubicBezTo>
                      <a:cubicBezTo>
                        <a:pt x="130" y="151"/>
                        <a:pt x="131" y="150"/>
                        <a:pt x="133" y="149"/>
                      </a:cubicBezTo>
                      <a:cubicBezTo>
                        <a:pt x="145" y="140"/>
                        <a:pt x="156" y="135"/>
                        <a:pt x="168" y="151"/>
                      </a:cubicBezTo>
                      <a:cubicBezTo>
                        <a:pt x="174" y="161"/>
                        <a:pt x="186" y="156"/>
                        <a:pt x="196" y="154"/>
                      </a:cubicBezTo>
                      <a:cubicBezTo>
                        <a:pt x="210" y="151"/>
                        <a:pt x="220" y="154"/>
                        <a:pt x="224" y="168"/>
                      </a:cubicBezTo>
                      <a:cubicBezTo>
                        <a:pt x="226" y="169"/>
                        <a:pt x="227" y="171"/>
                        <a:pt x="228" y="172"/>
                      </a:cubicBezTo>
                      <a:cubicBezTo>
                        <a:pt x="248" y="179"/>
                        <a:pt x="265" y="176"/>
                        <a:pt x="281" y="160"/>
                      </a:cubicBezTo>
                      <a:cubicBezTo>
                        <a:pt x="289" y="151"/>
                        <a:pt x="292" y="142"/>
                        <a:pt x="283" y="133"/>
                      </a:cubicBezTo>
                      <a:cubicBezTo>
                        <a:pt x="269" y="119"/>
                        <a:pt x="266" y="99"/>
                        <a:pt x="252" y="85"/>
                      </a:cubicBezTo>
                      <a:cubicBezTo>
                        <a:pt x="243" y="76"/>
                        <a:pt x="253" y="66"/>
                        <a:pt x="261" y="58"/>
                      </a:cubicBezTo>
                      <a:cubicBezTo>
                        <a:pt x="262" y="58"/>
                        <a:pt x="263" y="58"/>
                        <a:pt x="264" y="57"/>
                      </a:cubicBezTo>
                      <a:cubicBezTo>
                        <a:pt x="278" y="61"/>
                        <a:pt x="292" y="66"/>
                        <a:pt x="302" y="49"/>
                      </a:cubicBezTo>
                      <a:cubicBezTo>
                        <a:pt x="307" y="42"/>
                        <a:pt x="314" y="45"/>
                        <a:pt x="321" y="48"/>
                      </a:cubicBezTo>
                      <a:cubicBezTo>
                        <a:pt x="336" y="54"/>
                        <a:pt x="350" y="57"/>
                        <a:pt x="356" y="36"/>
                      </a:cubicBezTo>
                      <a:cubicBezTo>
                        <a:pt x="357" y="32"/>
                        <a:pt x="361" y="32"/>
                        <a:pt x="364" y="35"/>
                      </a:cubicBezTo>
                      <a:cubicBezTo>
                        <a:pt x="365" y="36"/>
                        <a:pt x="366" y="42"/>
                        <a:pt x="367" y="39"/>
                      </a:cubicBezTo>
                      <a:cubicBezTo>
                        <a:pt x="375" y="22"/>
                        <a:pt x="395" y="27"/>
                        <a:pt x="405" y="17"/>
                      </a:cubicBezTo>
                      <a:cubicBezTo>
                        <a:pt x="421" y="2"/>
                        <a:pt x="438" y="8"/>
                        <a:pt x="455" y="8"/>
                      </a:cubicBezTo>
                      <a:cubicBezTo>
                        <a:pt x="465" y="9"/>
                        <a:pt x="476" y="12"/>
                        <a:pt x="485" y="2"/>
                      </a:cubicBezTo>
                      <a:cubicBezTo>
                        <a:pt x="488" y="0"/>
                        <a:pt x="493" y="0"/>
                        <a:pt x="496" y="3"/>
                      </a:cubicBezTo>
                      <a:cubicBezTo>
                        <a:pt x="503" y="9"/>
                        <a:pt x="508" y="41"/>
                        <a:pt x="503" y="48"/>
                      </a:cubicBezTo>
                      <a:cubicBezTo>
                        <a:pt x="496" y="55"/>
                        <a:pt x="494" y="61"/>
                        <a:pt x="499" y="71"/>
                      </a:cubicBezTo>
                      <a:cubicBezTo>
                        <a:pt x="502" y="77"/>
                        <a:pt x="502" y="84"/>
                        <a:pt x="496" y="91"/>
                      </a:cubicBezTo>
                      <a:cubicBezTo>
                        <a:pt x="484" y="107"/>
                        <a:pt x="483" y="126"/>
                        <a:pt x="484" y="145"/>
                      </a:cubicBezTo>
                      <a:cubicBezTo>
                        <a:pt x="484" y="146"/>
                        <a:pt x="484" y="147"/>
                        <a:pt x="484" y="147"/>
                      </a:cubicBezTo>
                      <a:cubicBezTo>
                        <a:pt x="495" y="160"/>
                        <a:pt x="459" y="168"/>
                        <a:pt x="480" y="180"/>
                      </a:cubicBezTo>
                      <a:cubicBezTo>
                        <a:pt x="494" y="189"/>
                        <a:pt x="483" y="205"/>
                        <a:pt x="494" y="214"/>
                      </a:cubicBezTo>
                      <a:cubicBezTo>
                        <a:pt x="500" y="220"/>
                        <a:pt x="484" y="217"/>
                        <a:pt x="485" y="224"/>
                      </a:cubicBezTo>
                      <a:cubicBezTo>
                        <a:pt x="475" y="221"/>
                        <a:pt x="467" y="230"/>
                        <a:pt x="459" y="231"/>
                      </a:cubicBezTo>
                      <a:cubicBezTo>
                        <a:pt x="438" y="232"/>
                        <a:pt x="448" y="245"/>
                        <a:pt x="450" y="253"/>
                      </a:cubicBezTo>
                      <a:cubicBezTo>
                        <a:pt x="453" y="260"/>
                        <a:pt x="449" y="269"/>
                        <a:pt x="458" y="278"/>
                      </a:cubicBezTo>
                      <a:cubicBezTo>
                        <a:pt x="433" y="273"/>
                        <a:pt x="412" y="277"/>
                        <a:pt x="391" y="278"/>
                      </a:cubicBezTo>
                      <a:cubicBezTo>
                        <a:pt x="382" y="278"/>
                        <a:pt x="373" y="273"/>
                        <a:pt x="363" y="276"/>
                      </a:cubicBezTo>
                      <a:cubicBezTo>
                        <a:pt x="347" y="282"/>
                        <a:pt x="346" y="291"/>
                        <a:pt x="352" y="303"/>
                      </a:cubicBezTo>
                      <a:cubicBezTo>
                        <a:pt x="357" y="314"/>
                        <a:pt x="355" y="319"/>
                        <a:pt x="346" y="330"/>
                      </a:cubicBezTo>
                      <a:cubicBezTo>
                        <a:pt x="327" y="354"/>
                        <a:pt x="296" y="354"/>
                        <a:pt x="278" y="376"/>
                      </a:cubicBezTo>
                      <a:cubicBezTo>
                        <a:pt x="276" y="355"/>
                        <a:pt x="266" y="339"/>
                        <a:pt x="239" y="334"/>
                      </a:cubicBezTo>
                      <a:cubicBezTo>
                        <a:pt x="227" y="332"/>
                        <a:pt x="215" y="330"/>
                        <a:pt x="202" y="329"/>
                      </a:cubicBezTo>
                      <a:cubicBezTo>
                        <a:pt x="185" y="328"/>
                        <a:pt x="170" y="329"/>
                        <a:pt x="155" y="342"/>
                      </a:cubicBezTo>
                      <a:cubicBezTo>
                        <a:pt x="143" y="353"/>
                        <a:pt x="129" y="340"/>
                        <a:pt x="117" y="335"/>
                      </a:cubicBezTo>
                      <a:cubicBezTo>
                        <a:pt x="115" y="334"/>
                        <a:pt x="114" y="328"/>
                        <a:pt x="113" y="328"/>
                      </a:cubicBezTo>
                      <a:cubicBezTo>
                        <a:pt x="91" y="336"/>
                        <a:pt x="84" y="313"/>
                        <a:pt x="68" y="305"/>
                      </a:cubicBezTo>
                      <a:cubicBezTo>
                        <a:pt x="84" y="295"/>
                        <a:pt x="77" y="290"/>
                        <a:pt x="64" y="282"/>
                      </a:cubicBezTo>
                      <a:cubicBezTo>
                        <a:pt x="55" y="277"/>
                        <a:pt x="39" y="280"/>
                        <a:pt x="38" y="262"/>
                      </a:cubicBezTo>
                      <a:cubicBezTo>
                        <a:pt x="38" y="259"/>
                        <a:pt x="27" y="260"/>
                        <a:pt x="28" y="269"/>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grpSp>
          <p:grpSp>
            <p:nvGrpSpPr>
              <p:cNvPr id="216" name="Group 215">
                <a:extLst>
                  <a:ext uri="{FF2B5EF4-FFF2-40B4-BE49-F238E27FC236}">
                    <a16:creationId xmlns:a16="http://schemas.microsoft.com/office/drawing/2014/main" xmlns="" id="{72F7F131-5380-7254-7BA7-C55F9902E64A}"/>
                  </a:ext>
                </a:extLst>
              </p:cNvPr>
              <p:cNvGrpSpPr/>
              <p:nvPr/>
            </p:nvGrpSpPr>
            <p:grpSpPr>
              <a:xfrm rot="2344194">
                <a:off x="8754341" y="5770632"/>
                <a:ext cx="508734" cy="858931"/>
                <a:chOff x="8176640" y="5047832"/>
                <a:chExt cx="814825" cy="1012878"/>
              </a:xfrm>
              <a:solidFill>
                <a:schemeClr val="accent6">
                  <a:lumMod val="60000"/>
                  <a:lumOff val="40000"/>
                </a:schemeClr>
              </a:solidFill>
            </p:grpSpPr>
            <p:sp>
              <p:nvSpPr>
                <p:cNvPr id="217" name="9Slide.vn 38">
                  <a:extLst>
                    <a:ext uri="{FF2B5EF4-FFF2-40B4-BE49-F238E27FC236}">
                      <a16:creationId xmlns:a16="http://schemas.microsoft.com/office/drawing/2014/main" xmlns="" id="{55016485-015A-1614-EC86-8F580BDB4F85}"/>
                    </a:ext>
                  </a:extLst>
                </p:cNvPr>
                <p:cNvSpPr>
                  <a:spLocks/>
                </p:cNvSpPr>
                <p:nvPr>
                  <p:custDataLst>
                    <p:tags r:id="rId1"/>
                  </p:custDataLst>
                </p:nvPr>
              </p:nvSpPr>
              <p:spPr bwMode="auto">
                <a:xfrm>
                  <a:off x="8589875" y="5658500"/>
                  <a:ext cx="88751" cy="63741"/>
                </a:xfrm>
                <a:custGeom>
                  <a:avLst/>
                  <a:gdLst>
                    <a:gd name="T0" fmla="*/ 28 w 508"/>
                    <a:gd name="T1" fmla="*/ 269 h 376"/>
                    <a:gd name="T2" fmla="*/ 16 w 508"/>
                    <a:gd name="T3" fmla="*/ 265 h 376"/>
                    <a:gd name="T4" fmla="*/ 14 w 508"/>
                    <a:gd name="T5" fmla="*/ 263 h 376"/>
                    <a:gd name="T6" fmla="*/ 4 w 508"/>
                    <a:gd name="T7" fmla="*/ 238 h 376"/>
                    <a:gd name="T8" fmla="*/ 1 w 508"/>
                    <a:gd name="T9" fmla="*/ 233 h 376"/>
                    <a:gd name="T10" fmla="*/ 40 w 508"/>
                    <a:gd name="T11" fmla="*/ 194 h 376"/>
                    <a:gd name="T12" fmla="*/ 128 w 508"/>
                    <a:gd name="T13" fmla="*/ 152 h 376"/>
                    <a:gd name="T14" fmla="*/ 133 w 508"/>
                    <a:gd name="T15" fmla="*/ 149 h 376"/>
                    <a:gd name="T16" fmla="*/ 168 w 508"/>
                    <a:gd name="T17" fmla="*/ 151 h 376"/>
                    <a:gd name="T18" fmla="*/ 196 w 508"/>
                    <a:gd name="T19" fmla="*/ 154 h 376"/>
                    <a:gd name="T20" fmla="*/ 224 w 508"/>
                    <a:gd name="T21" fmla="*/ 168 h 376"/>
                    <a:gd name="T22" fmla="*/ 228 w 508"/>
                    <a:gd name="T23" fmla="*/ 172 h 376"/>
                    <a:gd name="T24" fmla="*/ 281 w 508"/>
                    <a:gd name="T25" fmla="*/ 160 h 376"/>
                    <a:gd name="T26" fmla="*/ 283 w 508"/>
                    <a:gd name="T27" fmla="*/ 133 h 376"/>
                    <a:gd name="T28" fmla="*/ 252 w 508"/>
                    <a:gd name="T29" fmla="*/ 85 h 376"/>
                    <a:gd name="T30" fmla="*/ 261 w 508"/>
                    <a:gd name="T31" fmla="*/ 58 h 376"/>
                    <a:gd name="T32" fmla="*/ 264 w 508"/>
                    <a:gd name="T33" fmla="*/ 57 h 376"/>
                    <a:gd name="T34" fmla="*/ 302 w 508"/>
                    <a:gd name="T35" fmla="*/ 49 h 376"/>
                    <a:gd name="T36" fmla="*/ 321 w 508"/>
                    <a:gd name="T37" fmla="*/ 48 h 376"/>
                    <a:gd name="T38" fmla="*/ 356 w 508"/>
                    <a:gd name="T39" fmla="*/ 36 h 376"/>
                    <a:gd name="T40" fmla="*/ 364 w 508"/>
                    <a:gd name="T41" fmla="*/ 35 h 376"/>
                    <a:gd name="T42" fmla="*/ 367 w 508"/>
                    <a:gd name="T43" fmla="*/ 39 h 376"/>
                    <a:gd name="T44" fmla="*/ 405 w 508"/>
                    <a:gd name="T45" fmla="*/ 17 h 376"/>
                    <a:gd name="T46" fmla="*/ 455 w 508"/>
                    <a:gd name="T47" fmla="*/ 8 h 376"/>
                    <a:gd name="T48" fmla="*/ 485 w 508"/>
                    <a:gd name="T49" fmla="*/ 2 h 376"/>
                    <a:gd name="T50" fmla="*/ 496 w 508"/>
                    <a:gd name="T51" fmla="*/ 3 h 376"/>
                    <a:gd name="T52" fmla="*/ 503 w 508"/>
                    <a:gd name="T53" fmla="*/ 48 h 376"/>
                    <a:gd name="T54" fmla="*/ 499 w 508"/>
                    <a:gd name="T55" fmla="*/ 71 h 376"/>
                    <a:gd name="T56" fmla="*/ 496 w 508"/>
                    <a:gd name="T57" fmla="*/ 91 h 376"/>
                    <a:gd name="T58" fmla="*/ 484 w 508"/>
                    <a:gd name="T59" fmla="*/ 145 h 376"/>
                    <a:gd name="T60" fmla="*/ 484 w 508"/>
                    <a:gd name="T61" fmla="*/ 147 h 376"/>
                    <a:gd name="T62" fmla="*/ 480 w 508"/>
                    <a:gd name="T63" fmla="*/ 180 h 376"/>
                    <a:gd name="T64" fmla="*/ 494 w 508"/>
                    <a:gd name="T65" fmla="*/ 214 h 376"/>
                    <a:gd name="T66" fmla="*/ 485 w 508"/>
                    <a:gd name="T67" fmla="*/ 224 h 376"/>
                    <a:gd name="T68" fmla="*/ 459 w 508"/>
                    <a:gd name="T69" fmla="*/ 231 h 376"/>
                    <a:gd name="T70" fmla="*/ 450 w 508"/>
                    <a:gd name="T71" fmla="*/ 253 h 376"/>
                    <a:gd name="T72" fmla="*/ 458 w 508"/>
                    <a:gd name="T73" fmla="*/ 278 h 376"/>
                    <a:gd name="T74" fmla="*/ 391 w 508"/>
                    <a:gd name="T75" fmla="*/ 278 h 376"/>
                    <a:gd name="T76" fmla="*/ 363 w 508"/>
                    <a:gd name="T77" fmla="*/ 276 h 376"/>
                    <a:gd name="T78" fmla="*/ 352 w 508"/>
                    <a:gd name="T79" fmla="*/ 303 h 376"/>
                    <a:gd name="T80" fmla="*/ 346 w 508"/>
                    <a:gd name="T81" fmla="*/ 330 h 376"/>
                    <a:gd name="T82" fmla="*/ 278 w 508"/>
                    <a:gd name="T83" fmla="*/ 376 h 376"/>
                    <a:gd name="T84" fmla="*/ 239 w 508"/>
                    <a:gd name="T85" fmla="*/ 334 h 376"/>
                    <a:gd name="T86" fmla="*/ 202 w 508"/>
                    <a:gd name="T87" fmla="*/ 329 h 376"/>
                    <a:gd name="T88" fmla="*/ 155 w 508"/>
                    <a:gd name="T89" fmla="*/ 342 h 376"/>
                    <a:gd name="T90" fmla="*/ 117 w 508"/>
                    <a:gd name="T91" fmla="*/ 335 h 376"/>
                    <a:gd name="T92" fmla="*/ 113 w 508"/>
                    <a:gd name="T93" fmla="*/ 328 h 376"/>
                    <a:gd name="T94" fmla="*/ 68 w 508"/>
                    <a:gd name="T95" fmla="*/ 305 h 376"/>
                    <a:gd name="T96" fmla="*/ 64 w 508"/>
                    <a:gd name="T97" fmla="*/ 282 h 376"/>
                    <a:gd name="T98" fmla="*/ 38 w 508"/>
                    <a:gd name="T99" fmla="*/ 262 h 376"/>
                    <a:gd name="T100" fmla="*/ 28 w 508"/>
                    <a:gd name="T101" fmla="*/ 26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8" h="376">
                      <a:moveTo>
                        <a:pt x="28" y="269"/>
                      </a:moveTo>
                      <a:cubicBezTo>
                        <a:pt x="24" y="268"/>
                        <a:pt x="20" y="266"/>
                        <a:pt x="16" y="265"/>
                      </a:cubicBezTo>
                      <a:cubicBezTo>
                        <a:pt x="15" y="264"/>
                        <a:pt x="15" y="263"/>
                        <a:pt x="14" y="263"/>
                      </a:cubicBezTo>
                      <a:cubicBezTo>
                        <a:pt x="9" y="255"/>
                        <a:pt x="14" y="243"/>
                        <a:pt x="4" y="238"/>
                      </a:cubicBezTo>
                      <a:cubicBezTo>
                        <a:pt x="2" y="237"/>
                        <a:pt x="2" y="235"/>
                        <a:pt x="1" y="233"/>
                      </a:cubicBezTo>
                      <a:cubicBezTo>
                        <a:pt x="0" y="206"/>
                        <a:pt x="19" y="198"/>
                        <a:pt x="40" y="194"/>
                      </a:cubicBezTo>
                      <a:cubicBezTo>
                        <a:pt x="74" y="188"/>
                        <a:pt x="105" y="178"/>
                        <a:pt x="128" y="152"/>
                      </a:cubicBezTo>
                      <a:cubicBezTo>
                        <a:pt x="130" y="151"/>
                        <a:pt x="131" y="150"/>
                        <a:pt x="133" y="149"/>
                      </a:cubicBezTo>
                      <a:cubicBezTo>
                        <a:pt x="145" y="140"/>
                        <a:pt x="156" y="135"/>
                        <a:pt x="168" y="151"/>
                      </a:cubicBezTo>
                      <a:cubicBezTo>
                        <a:pt x="174" y="161"/>
                        <a:pt x="186" y="156"/>
                        <a:pt x="196" y="154"/>
                      </a:cubicBezTo>
                      <a:cubicBezTo>
                        <a:pt x="210" y="151"/>
                        <a:pt x="220" y="154"/>
                        <a:pt x="224" y="168"/>
                      </a:cubicBezTo>
                      <a:cubicBezTo>
                        <a:pt x="226" y="169"/>
                        <a:pt x="227" y="171"/>
                        <a:pt x="228" y="172"/>
                      </a:cubicBezTo>
                      <a:cubicBezTo>
                        <a:pt x="248" y="179"/>
                        <a:pt x="265" y="176"/>
                        <a:pt x="281" y="160"/>
                      </a:cubicBezTo>
                      <a:cubicBezTo>
                        <a:pt x="289" y="151"/>
                        <a:pt x="292" y="142"/>
                        <a:pt x="283" y="133"/>
                      </a:cubicBezTo>
                      <a:cubicBezTo>
                        <a:pt x="269" y="119"/>
                        <a:pt x="266" y="99"/>
                        <a:pt x="252" y="85"/>
                      </a:cubicBezTo>
                      <a:cubicBezTo>
                        <a:pt x="243" y="76"/>
                        <a:pt x="253" y="66"/>
                        <a:pt x="261" y="58"/>
                      </a:cubicBezTo>
                      <a:cubicBezTo>
                        <a:pt x="262" y="58"/>
                        <a:pt x="263" y="58"/>
                        <a:pt x="264" y="57"/>
                      </a:cubicBezTo>
                      <a:cubicBezTo>
                        <a:pt x="278" y="61"/>
                        <a:pt x="292" y="66"/>
                        <a:pt x="302" y="49"/>
                      </a:cubicBezTo>
                      <a:cubicBezTo>
                        <a:pt x="307" y="42"/>
                        <a:pt x="314" y="45"/>
                        <a:pt x="321" y="48"/>
                      </a:cubicBezTo>
                      <a:cubicBezTo>
                        <a:pt x="336" y="54"/>
                        <a:pt x="350" y="57"/>
                        <a:pt x="356" y="36"/>
                      </a:cubicBezTo>
                      <a:cubicBezTo>
                        <a:pt x="357" y="32"/>
                        <a:pt x="361" y="32"/>
                        <a:pt x="364" y="35"/>
                      </a:cubicBezTo>
                      <a:cubicBezTo>
                        <a:pt x="365" y="36"/>
                        <a:pt x="366" y="42"/>
                        <a:pt x="367" y="39"/>
                      </a:cubicBezTo>
                      <a:cubicBezTo>
                        <a:pt x="375" y="22"/>
                        <a:pt x="395" y="27"/>
                        <a:pt x="405" y="17"/>
                      </a:cubicBezTo>
                      <a:cubicBezTo>
                        <a:pt x="421" y="2"/>
                        <a:pt x="438" y="8"/>
                        <a:pt x="455" y="8"/>
                      </a:cubicBezTo>
                      <a:cubicBezTo>
                        <a:pt x="465" y="9"/>
                        <a:pt x="476" y="12"/>
                        <a:pt x="485" y="2"/>
                      </a:cubicBezTo>
                      <a:cubicBezTo>
                        <a:pt x="488" y="0"/>
                        <a:pt x="493" y="0"/>
                        <a:pt x="496" y="3"/>
                      </a:cubicBezTo>
                      <a:cubicBezTo>
                        <a:pt x="503" y="9"/>
                        <a:pt x="508" y="41"/>
                        <a:pt x="503" y="48"/>
                      </a:cubicBezTo>
                      <a:cubicBezTo>
                        <a:pt x="496" y="55"/>
                        <a:pt x="494" y="61"/>
                        <a:pt x="499" y="71"/>
                      </a:cubicBezTo>
                      <a:cubicBezTo>
                        <a:pt x="502" y="77"/>
                        <a:pt x="502" y="84"/>
                        <a:pt x="496" y="91"/>
                      </a:cubicBezTo>
                      <a:cubicBezTo>
                        <a:pt x="484" y="107"/>
                        <a:pt x="483" y="126"/>
                        <a:pt x="484" y="145"/>
                      </a:cubicBezTo>
                      <a:cubicBezTo>
                        <a:pt x="484" y="146"/>
                        <a:pt x="484" y="147"/>
                        <a:pt x="484" y="147"/>
                      </a:cubicBezTo>
                      <a:cubicBezTo>
                        <a:pt x="495" y="160"/>
                        <a:pt x="459" y="168"/>
                        <a:pt x="480" y="180"/>
                      </a:cubicBezTo>
                      <a:cubicBezTo>
                        <a:pt x="494" y="189"/>
                        <a:pt x="483" y="205"/>
                        <a:pt x="494" y="214"/>
                      </a:cubicBezTo>
                      <a:cubicBezTo>
                        <a:pt x="500" y="220"/>
                        <a:pt x="484" y="217"/>
                        <a:pt x="485" y="224"/>
                      </a:cubicBezTo>
                      <a:cubicBezTo>
                        <a:pt x="475" y="221"/>
                        <a:pt x="467" y="230"/>
                        <a:pt x="459" y="231"/>
                      </a:cubicBezTo>
                      <a:cubicBezTo>
                        <a:pt x="438" y="232"/>
                        <a:pt x="448" y="245"/>
                        <a:pt x="450" y="253"/>
                      </a:cubicBezTo>
                      <a:cubicBezTo>
                        <a:pt x="453" y="260"/>
                        <a:pt x="449" y="269"/>
                        <a:pt x="458" y="278"/>
                      </a:cubicBezTo>
                      <a:cubicBezTo>
                        <a:pt x="433" y="273"/>
                        <a:pt x="412" y="277"/>
                        <a:pt x="391" y="278"/>
                      </a:cubicBezTo>
                      <a:cubicBezTo>
                        <a:pt x="382" y="278"/>
                        <a:pt x="373" y="273"/>
                        <a:pt x="363" y="276"/>
                      </a:cubicBezTo>
                      <a:cubicBezTo>
                        <a:pt x="347" y="282"/>
                        <a:pt x="346" y="291"/>
                        <a:pt x="352" y="303"/>
                      </a:cubicBezTo>
                      <a:cubicBezTo>
                        <a:pt x="357" y="314"/>
                        <a:pt x="355" y="319"/>
                        <a:pt x="346" y="330"/>
                      </a:cubicBezTo>
                      <a:cubicBezTo>
                        <a:pt x="327" y="354"/>
                        <a:pt x="296" y="354"/>
                        <a:pt x="278" y="376"/>
                      </a:cubicBezTo>
                      <a:cubicBezTo>
                        <a:pt x="276" y="355"/>
                        <a:pt x="266" y="339"/>
                        <a:pt x="239" y="334"/>
                      </a:cubicBezTo>
                      <a:cubicBezTo>
                        <a:pt x="227" y="332"/>
                        <a:pt x="215" y="330"/>
                        <a:pt x="202" y="329"/>
                      </a:cubicBezTo>
                      <a:cubicBezTo>
                        <a:pt x="185" y="328"/>
                        <a:pt x="170" y="329"/>
                        <a:pt x="155" y="342"/>
                      </a:cubicBezTo>
                      <a:cubicBezTo>
                        <a:pt x="143" y="353"/>
                        <a:pt x="129" y="340"/>
                        <a:pt x="117" y="335"/>
                      </a:cubicBezTo>
                      <a:cubicBezTo>
                        <a:pt x="115" y="334"/>
                        <a:pt x="114" y="328"/>
                        <a:pt x="113" y="328"/>
                      </a:cubicBezTo>
                      <a:cubicBezTo>
                        <a:pt x="91" y="336"/>
                        <a:pt x="84" y="313"/>
                        <a:pt x="68" y="305"/>
                      </a:cubicBezTo>
                      <a:cubicBezTo>
                        <a:pt x="84" y="295"/>
                        <a:pt x="77" y="290"/>
                        <a:pt x="64" y="282"/>
                      </a:cubicBezTo>
                      <a:cubicBezTo>
                        <a:pt x="55" y="277"/>
                        <a:pt x="39" y="280"/>
                        <a:pt x="38" y="262"/>
                      </a:cubicBezTo>
                      <a:cubicBezTo>
                        <a:pt x="38" y="259"/>
                        <a:pt x="27" y="260"/>
                        <a:pt x="28" y="269"/>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18" name="9Slide.vn 2">
                  <a:extLst>
                    <a:ext uri="{FF2B5EF4-FFF2-40B4-BE49-F238E27FC236}">
                      <a16:creationId xmlns:a16="http://schemas.microsoft.com/office/drawing/2014/main" xmlns="" id="{C1C067FB-241E-0A76-F95A-AA20E9A2A2EE}"/>
                    </a:ext>
                  </a:extLst>
                </p:cNvPr>
                <p:cNvSpPr>
                  <a:spLocks/>
                </p:cNvSpPr>
                <p:nvPr>
                  <p:custDataLst>
                    <p:tags r:id="rId2"/>
                  </p:custDataLst>
                </p:nvPr>
              </p:nvSpPr>
              <p:spPr bwMode="auto">
                <a:xfrm flipV="1">
                  <a:off x="8604265" y="5784291"/>
                  <a:ext cx="74360" cy="60424"/>
                </a:xfrm>
                <a:custGeom>
                  <a:avLst/>
                  <a:gdLst>
                    <a:gd name="T0" fmla="*/ 102 w 681"/>
                    <a:gd name="T1" fmla="*/ 119 h 537"/>
                    <a:gd name="T2" fmla="*/ 170 w 681"/>
                    <a:gd name="T3" fmla="*/ 118 h 537"/>
                    <a:gd name="T4" fmla="*/ 268 w 681"/>
                    <a:gd name="T5" fmla="*/ 139 h 537"/>
                    <a:gd name="T6" fmla="*/ 308 w 681"/>
                    <a:gd name="T7" fmla="*/ 91 h 537"/>
                    <a:gd name="T8" fmla="*/ 334 w 681"/>
                    <a:gd name="T9" fmla="*/ 75 h 537"/>
                    <a:gd name="T10" fmla="*/ 334 w 681"/>
                    <a:gd name="T11" fmla="*/ 31 h 537"/>
                    <a:gd name="T12" fmla="*/ 383 w 681"/>
                    <a:gd name="T13" fmla="*/ 1 h 537"/>
                    <a:gd name="T14" fmla="*/ 446 w 681"/>
                    <a:gd name="T15" fmla="*/ 20 h 537"/>
                    <a:gd name="T16" fmla="*/ 457 w 681"/>
                    <a:gd name="T17" fmla="*/ 49 h 537"/>
                    <a:gd name="T18" fmla="*/ 483 w 681"/>
                    <a:gd name="T19" fmla="*/ 125 h 537"/>
                    <a:gd name="T20" fmla="*/ 502 w 681"/>
                    <a:gd name="T21" fmla="*/ 185 h 537"/>
                    <a:gd name="T22" fmla="*/ 532 w 681"/>
                    <a:gd name="T23" fmla="*/ 184 h 537"/>
                    <a:gd name="T24" fmla="*/ 604 w 681"/>
                    <a:gd name="T25" fmla="*/ 213 h 537"/>
                    <a:gd name="T26" fmla="*/ 661 w 681"/>
                    <a:gd name="T27" fmla="*/ 254 h 537"/>
                    <a:gd name="T28" fmla="*/ 668 w 681"/>
                    <a:gd name="T29" fmla="*/ 278 h 537"/>
                    <a:gd name="T30" fmla="*/ 662 w 681"/>
                    <a:gd name="T31" fmla="*/ 283 h 537"/>
                    <a:gd name="T32" fmla="*/ 644 w 681"/>
                    <a:gd name="T33" fmla="*/ 338 h 537"/>
                    <a:gd name="T34" fmla="*/ 640 w 681"/>
                    <a:gd name="T35" fmla="*/ 425 h 537"/>
                    <a:gd name="T36" fmla="*/ 615 w 681"/>
                    <a:gd name="T37" fmla="*/ 530 h 537"/>
                    <a:gd name="T38" fmla="*/ 583 w 681"/>
                    <a:gd name="T39" fmla="*/ 529 h 537"/>
                    <a:gd name="T40" fmla="*/ 528 w 681"/>
                    <a:gd name="T41" fmla="*/ 526 h 537"/>
                    <a:gd name="T42" fmla="*/ 463 w 681"/>
                    <a:gd name="T43" fmla="*/ 507 h 537"/>
                    <a:gd name="T44" fmla="*/ 369 w 681"/>
                    <a:gd name="T45" fmla="*/ 458 h 537"/>
                    <a:gd name="T46" fmla="*/ 294 w 681"/>
                    <a:gd name="T47" fmla="*/ 435 h 537"/>
                    <a:gd name="T48" fmla="*/ 242 w 681"/>
                    <a:gd name="T49" fmla="*/ 403 h 537"/>
                    <a:gd name="T50" fmla="*/ 226 w 681"/>
                    <a:gd name="T51" fmla="*/ 379 h 537"/>
                    <a:gd name="T52" fmla="*/ 182 w 681"/>
                    <a:gd name="T53" fmla="*/ 356 h 537"/>
                    <a:gd name="T54" fmla="*/ 110 w 681"/>
                    <a:gd name="T55" fmla="*/ 303 h 537"/>
                    <a:gd name="T56" fmla="*/ 102 w 681"/>
                    <a:gd name="T57" fmla="*/ 297 h 537"/>
                    <a:gd name="T58" fmla="*/ 30 w 681"/>
                    <a:gd name="T59" fmla="*/ 275 h 537"/>
                    <a:gd name="T60" fmla="*/ 16 w 681"/>
                    <a:gd name="T61" fmla="*/ 263 h 537"/>
                    <a:gd name="T62" fmla="*/ 14 w 681"/>
                    <a:gd name="T63" fmla="*/ 247 h 537"/>
                    <a:gd name="T64" fmla="*/ 66 w 681"/>
                    <a:gd name="T65" fmla="*/ 215 h 537"/>
                    <a:gd name="T66" fmla="*/ 80 w 681"/>
                    <a:gd name="T67" fmla="*/ 194 h 537"/>
                    <a:gd name="T68" fmla="*/ 60 w 681"/>
                    <a:gd name="T69" fmla="*/ 142 h 537"/>
                    <a:gd name="T70" fmla="*/ 79 w 681"/>
                    <a:gd name="T71" fmla="*/ 12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1" h="537">
                      <a:moveTo>
                        <a:pt x="98" y="123"/>
                      </a:moveTo>
                      <a:cubicBezTo>
                        <a:pt x="99" y="122"/>
                        <a:pt x="101" y="120"/>
                        <a:pt x="102" y="119"/>
                      </a:cubicBezTo>
                      <a:cubicBezTo>
                        <a:pt x="120" y="114"/>
                        <a:pt x="138" y="106"/>
                        <a:pt x="156" y="120"/>
                      </a:cubicBezTo>
                      <a:cubicBezTo>
                        <a:pt x="161" y="125"/>
                        <a:pt x="166" y="121"/>
                        <a:pt x="170" y="118"/>
                      </a:cubicBezTo>
                      <a:cubicBezTo>
                        <a:pt x="181" y="110"/>
                        <a:pt x="189" y="111"/>
                        <a:pt x="198" y="122"/>
                      </a:cubicBezTo>
                      <a:cubicBezTo>
                        <a:pt x="212" y="139"/>
                        <a:pt x="249" y="147"/>
                        <a:pt x="268" y="139"/>
                      </a:cubicBezTo>
                      <a:cubicBezTo>
                        <a:pt x="273" y="136"/>
                        <a:pt x="275" y="132"/>
                        <a:pt x="275" y="127"/>
                      </a:cubicBezTo>
                      <a:cubicBezTo>
                        <a:pt x="277" y="107"/>
                        <a:pt x="292" y="99"/>
                        <a:pt x="308" y="91"/>
                      </a:cubicBezTo>
                      <a:cubicBezTo>
                        <a:pt x="317" y="86"/>
                        <a:pt x="324" y="78"/>
                        <a:pt x="334" y="75"/>
                      </a:cubicBezTo>
                      <a:cubicBezTo>
                        <a:pt x="334" y="75"/>
                        <a:pt x="334" y="75"/>
                        <a:pt x="334" y="75"/>
                      </a:cubicBezTo>
                      <a:cubicBezTo>
                        <a:pt x="339" y="63"/>
                        <a:pt x="343" y="53"/>
                        <a:pt x="326" y="45"/>
                      </a:cubicBezTo>
                      <a:cubicBezTo>
                        <a:pt x="318" y="41"/>
                        <a:pt x="319" y="39"/>
                        <a:pt x="334" y="31"/>
                      </a:cubicBezTo>
                      <a:cubicBezTo>
                        <a:pt x="334" y="28"/>
                        <a:pt x="334" y="26"/>
                        <a:pt x="334" y="23"/>
                      </a:cubicBezTo>
                      <a:cubicBezTo>
                        <a:pt x="348" y="9"/>
                        <a:pt x="363" y="0"/>
                        <a:pt x="383" y="1"/>
                      </a:cubicBezTo>
                      <a:cubicBezTo>
                        <a:pt x="386" y="1"/>
                        <a:pt x="390" y="0"/>
                        <a:pt x="393" y="3"/>
                      </a:cubicBezTo>
                      <a:cubicBezTo>
                        <a:pt x="408" y="17"/>
                        <a:pt x="427" y="19"/>
                        <a:pt x="446" y="20"/>
                      </a:cubicBezTo>
                      <a:cubicBezTo>
                        <a:pt x="454" y="20"/>
                        <a:pt x="462" y="23"/>
                        <a:pt x="466" y="32"/>
                      </a:cubicBezTo>
                      <a:cubicBezTo>
                        <a:pt x="470" y="41"/>
                        <a:pt x="462" y="44"/>
                        <a:pt x="457" y="49"/>
                      </a:cubicBezTo>
                      <a:cubicBezTo>
                        <a:pt x="448" y="59"/>
                        <a:pt x="444" y="71"/>
                        <a:pt x="450" y="84"/>
                      </a:cubicBezTo>
                      <a:cubicBezTo>
                        <a:pt x="457" y="101"/>
                        <a:pt x="465" y="117"/>
                        <a:pt x="483" y="125"/>
                      </a:cubicBezTo>
                      <a:cubicBezTo>
                        <a:pt x="494" y="130"/>
                        <a:pt x="500" y="139"/>
                        <a:pt x="497" y="151"/>
                      </a:cubicBezTo>
                      <a:cubicBezTo>
                        <a:pt x="494" y="163"/>
                        <a:pt x="498" y="174"/>
                        <a:pt x="502" y="185"/>
                      </a:cubicBezTo>
                      <a:cubicBezTo>
                        <a:pt x="506" y="186"/>
                        <a:pt x="507" y="184"/>
                        <a:pt x="509" y="182"/>
                      </a:cubicBezTo>
                      <a:cubicBezTo>
                        <a:pt x="522" y="165"/>
                        <a:pt x="523" y="165"/>
                        <a:pt x="532" y="184"/>
                      </a:cubicBezTo>
                      <a:cubicBezTo>
                        <a:pt x="537" y="196"/>
                        <a:pt x="557" y="205"/>
                        <a:pt x="573" y="201"/>
                      </a:cubicBezTo>
                      <a:cubicBezTo>
                        <a:pt x="587" y="197"/>
                        <a:pt x="596" y="201"/>
                        <a:pt x="604" y="213"/>
                      </a:cubicBezTo>
                      <a:cubicBezTo>
                        <a:pt x="614" y="228"/>
                        <a:pt x="632" y="235"/>
                        <a:pt x="642" y="250"/>
                      </a:cubicBezTo>
                      <a:cubicBezTo>
                        <a:pt x="646" y="256"/>
                        <a:pt x="654" y="252"/>
                        <a:pt x="661" y="254"/>
                      </a:cubicBezTo>
                      <a:cubicBezTo>
                        <a:pt x="667" y="256"/>
                        <a:pt x="675" y="256"/>
                        <a:pt x="678" y="263"/>
                      </a:cubicBezTo>
                      <a:cubicBezTo>
                        <a:pt x="681" y="271"/>
                        <a:pt x="672" y="274"/>
                        <a:pt x="668" y="278"/>
                      </a:cubicBezTo>
                      <a:cubicBezTo>
                        <a:pt x="666" y="280"/>
                        <a:pt x="664" y="281"/>
                        <a:pt x="662" y="283"/>
                      </a:cubicBezTo>
                      <a:cubicBezTo>
                        <a:pt x="662" y="283"/>
                        <a:pt x="662" y="283"/>
                        <a:pt x="662" y="283"/>
                      </a:cubicBezTo>
                      <a:cubicBezTo>
                        <a:pt x="655" y="297"/>
                        <a:pt x="644" y="311"/>
                        <a:pt x="653" y="329"/>
                      </a:cubicBezTo>
                      <a:cubicBezTo>
                        <a:pt x="657" y="337"/>
                        <a:pt x="649" y="337"/>
                        <a:pt x="644" y="338"/>
                      </a:cubicBezTo>
                      <a:cubicBezTo>
                        <a:pt x="621" y="343"/>
                        <a:pt x="615" y="351"/>
                        <a:pt x="617" y="374"/>
                      </a:cubicBezTo>
                      <a:cubicBezTo>
                        <a:pt x="618" y="393"/>
                        <a:pt x="621" y="410"/>
                        <a:pt x="640" y="425"/>
                      </a:cubicBezTo>
                      <a:cubicBezTo>
                        <a:pt x="658" y="438"/>
                        <a:pt x="661" y="464"/>
                        <a:pt x="664" y="486"/>
                      </a:cubicBezTo>
                      <a:cubicBezTo>
                        <a:pt x="666" y="501"/>
                        <a:pt x="630" y="531"/>
                        <a:pt x="615" y="530"/>
                      </a:cubicBezTo>
                      <a:cubicBezTo>
                        <a:pt x="611" y="530"/>
                        <a:pt x="606" y="529"/>
                        <a:pt x="602" y="532"/>
                      </a:cubicBezTo>
                      <a:cubicBezTo>
                        <a:pt x="595" y="537"/>
                        <a:pt x="588" y="536"/>
                        <a:pt x="583" y="529"/>
                      </a:cubicBezTo>
                      <a:cubicBezTo>
                        <a:pt x="575" y="517"/>
                        <a:pt x="565" y="518"/>
                        <a:pt x="553" y="524"/>
                      </a:cubicBezTo>
                      <a:cubicBezTo>
                        <a:pt x="545" y="527"/>
                        <a:pt x="536" y="529"/>
                        <a:pt x="528" y="526"/>
                      </a:cubicBezTo>
                      <a:cubicBezTo>
                        <a:pt x="513" y="520"/>
                        <a:pt x="500" y="513"/>
                        <a:pt x="482" y="519"/>
                      </a:cubicBezTo>
                      <a:cubicBezTo>
                        <a:pt x="475" y="522"/>
                        <a:pt x="468" y="513"/>
                        <a:pt x="463" y="507"/>
                      </a:cubicBezTo>
                      <a:cubicBezTo>
                        <a:pt x="453" y="493"/>
                        <a:pt x="441" y="485"/>
                        <a:pt x="422" y="480"/>
                      </a:cubicBezTo>
                      <a:cubicBezTo>
                        <a:pt x="405" y="475"/>
                        <a:pt x="385" y="472"/>
                        <a:pt x="369" y="458"/>
                      </a:cubicBezTo>
                      <a:cubicBezTo>
                        <a:pt x="358" y="449"/>
                        <a:pt x="338" y="452"/>
                        <a:pt x="322" y="448"/>
                      </a:cubicBezTo>
                      <a:cubicBezTo>
                        <a:pt x="311" y="445"/>
                        <a:pt x="302" y="442"/>
                        <a:pt x="294" y="435"/>
                      </a:cubicBezTo>
                      <a:cubicBezTo>
                        <a:pt x="294" y="435"/>
                        <a:pt x="294" y="435"/>
                        <a:pt x="294" y="435"/>
                      </a:cubicBezTo>
                      <a:cubicBezTo>
                        <a:pt x="278" y="422"/>
                        <a:pt x="257" y="417"/>
                        <a:pt x="242" y="403"/>
                      </a:cubicBezTo>
                      <a:cubicBezTo>
                        <a:pt x="242" y="403"/>
                        <a:pt x="242" y="403"/>
                        <a:pt x="242" y="403"/>
                      </a:cubicBezTo>
                      <a:cubicBezTo>
                        <a:pt x="239" y="394"/>
                        <a:pt x="229" y="389"/>
                        <a:pt x="226" y="379"/>
                      </a:cubicBezTo>
                      <a:cubicBezTo>
                        <a:pt x="224" y="375"/>
                        <a:pt x="219" y="372"/>
                        <a:pt x="216" y="373"/>
                      </a:cubicBezTo>
                      <a:cubicBezTo>
                        <a:pt x="199" y="379"/>
                        <a:pt x="192" y="365"/>
                        <a:pt x="182" y="356"/>
                      </a:cubicBezTo>
                      <a:cubicBezTo>
                        <a:pt x="168" y="344"/>
                        <a:pt x="154" y="331"/>
                        <a:pt x="133" y="330"/>
                      </a:cubicBezTo>
                      <a:cubicBezTo>
                        <a:pt x="118" y="329"/>
                        <a:pt x="117" y="312"/>
                        <a:pt x="110" y="303"/>
                      </a:cubicBezTo>
                      <a:cubicBezTo>
                        <a:pt x="110" y="303"/>
                        <a:pt x="110" y="303"/>
                        <a:pt x="110" y="303"/>
                      </a:cubicBezTo>
                      <a:cubicBezTo>
                        <a:pt x="106" y="304"/>
                        <a:pt x="107" y="298"/>
                        <a:pt x="102" y="297"/>
                      </a:cubicBezTo>
                      <a:cubicBezTo>
                        <a:pt x="80" y="288"/>
                        <a:pt x="56" y="285"/>
                        <a:pt x="33" y="277"/>
                      </a:cubicBezTo>
                      <a:cubicBezTo>
                        <a:pt x="32" y="277"/>
                        <a:pt x="31" y="276"/>
                        <a:pt x="30" y="275"/>
                      </a:cubicBezTo>
                      <a:cubicBezTo>
                        <a:pt x="30" y="275"/>
                        <a:pt x="30" y="275"/>
                        <a:pt x="30" y="275"/>
                      </a:cubicBezTo>
                      <a:cubicBezTo>
                        <a:pt x="27" y="269"/>
                        <a:pt x="22" y="265"/>
                        <a:pt x="16" y="263"/>
                      </a:cubicBezTo>
                      <a:cubicBezTo>
                        <a:pt x="0" y="259"/>
                        <a:pt x="6" y="253"/>
                        <a:pt x="14" y="247"/>
                      </a:cubicBezTo>
                      <a:cubicBezTo>
                        <a:pt x="14" y="247"/>
                        <a:pt x="14" y="247"/>
                        <a:pt x="14" y="247"/>
                      </a:cubicBezTo>
                      <a:cubicBezTo>
                        <a:pt x="16" y="244"/>
                        <a:pt x="20" y="251"/>
                        <a:pt x="21" y="246"/>
                      </a:cubicBezTo>
                      <a:cubicBezTo>
                        <a:pt x="27" y="222"/>
                        <a:pt x="50" y="223"/>
                        <a:pt x="66" y="215"/>
                      </a:cubicBezTo>
                      <a:cubicBezTo>
                        <a:pt x="66" y="215"/>
                        <a:pt x="66" y="215"/>
                        <a:pt x="66" y="215"/>
                      </a:cubicBezTo>
                      <a:cubicBezTo>
                        <a:pt x="70" y="208"/>
                        <a:pt x="75" y="201"/>
                        <a:pt x="80" y="194"/>
                      </a:cubicBezTo>
                      <a:cubicBezTo>
                        <a:pt x="88" y="180"/>
                        <a:pt x="85" y="163"/>
                        <a:pt x="71" y="155"/>
                      </a:cubicBezTo>
                      <a:cubicBezTo>
                        <a:pt x="66" y="151"/>
                        <a:pt x="61" y="149"/>
                        <a:pt x="60" y="142"/>
                      </a:cubicBezTo>
                      <a:cubicBezTo>
                        <a:pt x="58" y="135"/>
                        <a:pt x="53" y="126"/>
                        <a:pt x="60" y="120"/>
                      </a:cubicBezTo>
                      <a:cubicBezTo>
                        <a:pt x="67" y="114"/>
                        <a:pt x="73" y="119"/>
                        <a:pt x="79" y="124"/>
                      </a:cubicBezTo>
                      <a:cubicBezTo>
                        <a:pt x="85" y="128"/>
                        <a:pt x="92" y="129"/>
                        <a:pt x="98" y="123"/>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19" name="9Slide.vn 4">
                  <a:extLst>
                    <a:ext uri="{FF2B5EF4-FFF2-40B4-BE49-F238E27FC236}">
                      <a16:creationId xmlns:a16="http://schemas.microsoft.com/office/drawing/2014/main" xmlns="" id="{6CB386B4-39D6-C58A-EDAD-B5AE8F8025E0}"/>
                    </a:ext>
                  </a:extLst>
                </p:cNvPr>
                <p:cNvSpPr>
                  <a:spLocks/>
                </p:cNvSpPr>
                <p:nvPr>
                  <p:custDataLst>
                    <p:tags r:id="rId3"/>
                  </p:custDataLst>
                </p:nvPr>
              </p:nvSpPr>
              <p:spPr bwMode="auto">
                <a:xfrm flipV="1">
                  <a:off x="8816368" y="5274944"/>
                  <a:ext cx="96723" cy="108120"/>
                </a:xfrm>
                <a:custGeom>
                  <a:avLst/>
                  <a:gdLst>
                    <a:gd name="T0" fmla="*/ 88 w 424"/>
                    <a:gd name="T1" fmla="*/ 222 h 474"/>
                    <a:gd name="T2" fmla="*/ 92 w 424"/>
                    <a:gd name="T3" fmla="*/ 218 h 474"/>
                    <a:gd name="T4" fmla="*/ 104 w 424"/>
                    <a:gd name="T5" fmla="*/ 220 h 474"/>
                    <a:gd name="T6" fmla="*/ 132 w 424"/>
                    <a:gd name="T7" fmla="*/ 212 h 474"/>
                    <a:gd name="T8" fmla="*/ 164 w 424"/>
                    <a:gd name="T9" fmla="*/ 182 h 474"/>
                    <a:gd name="T10" fmla="*/ 164 w 424"/>
                    <a:gd name="T11" fmla="*/ 182 h 474"/>
                    <a:gd name="T12" fmla="*/ 163 w 424"/>
                    <a:gd name="T13" fmla="*/ 133 h 474"/>
                    <a:gd name="T14" fmla="*/ 160 w 424"/>
                    <a:gd name="T15" fmla="*/ 112 h 474"/>
                    <a:gd name="T16" fmla="*/ 189 w 424"/>
                    <a:gd name="T17" fmla="*/ 87 h 474"/>
                    <a:gd name="T18" fmla="*/ 235 w 424"/>
                    <a:gd name="T19" fmla="*/ 64 h 474"/>
                    <a:gd name="T20" fmla="*/ 260 w 424"/>
                    <a:gd name="T21" fmla="*/ 54 h 474"/>
                    <a:gd name="T22" fmla="*/ 295 w 424"/>
                    <a:gd name="T23" fmla="*/ 48 h 474"/>
                    <a:gd name="T24" fmla="*/ 310 w 424"/>
                    <a:gd name="T25" fmla="*/ 34 h 474"/>
                    <a:gd name="T26" fmla="*/ 315 w 424"/>
                    <a:gd name="T27" fmla="*/ 26 h 474"/>
                    <a:gd name="T28" fmla="*/ 354 w 424"/>
                    <a:gd name="T29" fmla="*/ 29 h 474"/>
                    <a:gd name="T30" fmla="*/ 361 w 424"/>
                    <a:gd name="T31" fmla="*/ 39 h 474"/>
                    <a:gd name="T32" fmla="*/ 390 w 424"/>
                    <a:gd name="T33" fmla="*/ 65 h 474"/>
                    <a:gd name="T34" fmla="*/ 409 w 424"/>
                    <a:gd name="T35" fmla="*/ 82 h 474"/>
                    <a:gd name="T36" fmla="*/ 413 w 424"/>
                    <a:gd name="T37" fmla="*/ 116 h 474"/>
                    <a:gd name="T38" fmla="*/ 404 w 424"/>
                    <a:gd name="T39" fmla="*/ 132 h 474"/>
                    <a:gd name="T40" fmla="*/ 375 w 424"/>
                    <a:gd name="T41" fmla="*/ 155 h 474"/>
                    <a:gd name="T42" fmla="*/ 330 w 424"/>
                    <a:gd name="T43" fmla="*/ 195 h 474"/>
                    <a:gd name="T44" fmla="*/ 344 w 424"/>
                    <a:gd name="T45" fmla="*/ 218 h 474"/>
                    <a:gd name="T46" fmla="*/ 348 w 424"/>
                    <a:gd name="T47" fmla="*/ 222 h 474"/>
                    <a:gd name="T48" fmla="*/ 382 w 424"/>
                    <a:gd name="T49" fmla="*/ 250 h 474"/>
                    <a:gd name="T50" fmla="*/ 397 w 424"/>
                    <a:gd name="T51" fmla="*/ 279 h 474"/>
                    <a:gd name="T52" fmla="*/ 361 w 424"/>
                    <a:gd name="T53" fmla="*/ 301 h 474"/>
                    <a:gd name="T54" fmla="*/ 332 w 424"/>
                    <a:gd name="T55" fmla="*/ 296 h 474"/>
                    <a:gd name="T56" fmla="*/ 317 w 424"/>
                    <a:gd name="T57" fmla="*/ 292 h 474"/>
                    <a:gd name="T58" fmla="*/ 296 w 424"/>
                    <a:gd name="T59" fmla="*/ 282 h 474"/>
                    <a:gd name="T60" fmla="*/ 274 w 424"/>
                    <a:gd name="T61" fmla="*/ 299 h 474"/>
                    <a:gd name="T62" fmla="*/ 270 w 424"/>
                    <a:gd name="T63" fmla="*/ 310 h 474"/>
                    <a:gd name="T64" fmla="*/ 265 w 424"/>
                    <a:gd name="T65" fmla="*/ 328 h 474"/>
                    <a:gd name="T66" fmla="*/ 242 w 424"/>
                    <a:gd name="T67" fmla="*/ 402 h 474"/>
                    <a:gd name="T68" fmla="*/ 239 w 424"/>
                    <a:gd name="T69" fmla="*/ 413 h 474"/>
                    <a:gd name="T70" fmla="*/ 221 w 424"/>
                    <a:gd name="T71" fmla="*/ 423 h 474"/>
                    <a:gd name="T72" fmla="*/ 190 w 424"/>
                    <a:gd name="T73" fmla="*/ 447 h 474"/>
                    <a:gd name="T74" fmla="*/ 184 w 424"/>
                    <a:gd name="T75" fmla="*/ 461 h 474"/>
                    <a:gd name="T76" fmla="*/ 136 w 424"/>
                    <a:gd name="T77" fmla="*/ 468 h 474"/>
                    <a:gd name="T78" fmla="*/ 130 w 424"/>
                    <a:gd name="T79" fmla="*/ 462 h 474"/>
                    <a:gd name="T80" fmla="*/ 91 w 424"/>
                    <a:gd name="T81" fmla="*/ 429 h 474"/>
                    <a:gd name="T82" fmla="*/ 77 w 424"/>
                    <a:gd name="T83" fmla="*/ 433 h 474"/>
                    <a:gd name="T84" fmla="*/ 63 w 424"/>
                    <a:gd name="T85" fmla="*/ 436 h 474"/>
                    <a:gd name="T86" fmla="*/ 64 w 424"/>
                    <a:gd name="T87" fmla="*/ 423 h 474"/>
                    <a:gd name="T88" fmla="*/ 69 w 424"/>
                    <a:gd name="T89" fmla="*/ 409 h 474"/>
                    <a:gd name="T90" fmla="*/ 66 w 424"/>
                    <a:gd name="T91" fmla="*/ 405 h 474"/>
                    <a:gd name="T92" fmla="*/ 56 w 424"/>
                    <a:gd name="T93" fmla="*/ 393 h 474"/>
                    <a:gd name="T94" fmla="*/ 51 w 424"/>
                    <a:gd name="T95" fmla="*/ 389 h 474"/>
                    <a:gd name="T96" fmla="*/ 21 w 424"/>
                    <a:gd name="T97" fmla="*/ 342 h 474"/>
                    <a:gd name="T98" fmla="*/ 22 w 424"/>
                    <a:gd name="T99" fmla="*/ 324 h 474"/>
                    <a:gd name="T100" fmla="*/ 19 w 424"/>
                    <a:gd name="T101" fmla="*/ 295 h 474"/>
                    <a:gd name="T102" fmla="*/ 12 w 424"/>
                    <a:gd name="T103" fmla="*/ 266 h 474"/>
                    <a:gd name="T104" fmla="*/ 16 w 424"/>
                    <a:gd name="T105" fmla="*/ 262 h 474"/>
                    <a:gd name="T106" fmla="*/ 56 w 424"/>
                    <a:gd name="T107" fmla="*/ 226 h 474"/>
                    <a:gd name="T108" fmla="*/ 56 w 424"/>
                    <a:gd name="T109" fmla="*/ 226 h 474"/>
                    <a:gd name="T110" fmla="*/ 88 w 424"/>
                    <a:gd name="T111" fmla="*/ 222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4" h="474">
                      <a:moveTo>
                        <a:pt x="88" y="222"/>
                      </a:moveTo>
                      <a:cubicBezTo>
                        <a:pt x="89" y="221"/>
                        <a:pt x="91" y="219"/>
                        <a:pt x="92" y="218"/>
                      </a:cubicBezTo>
                      <a:cubicBezTo>
                        <a:pt x="97" y="214"/>
                        <a:pt x="100" y="218"/>
                        <a:pt x="104" y="220"/>
                      </a:cubicBezTo>
                      <a:cubicBezTo>
                        <a:pt x="115" y="224"/>
                        <a:pt x="126" y="223"/>
                        <a:pt x="132" y="212"/>
                      </a:cubicBezTo>
                      <a:cubicBezTo>
                        <a:pt x="139" y="198"/>
                        <a:pt x="152" y="190"/>
                        <a:pt x="164" y="182"/>
                      </a:cubicBezTo>
                      <a:cubicBezTo>
                        <a:pt x="164" y="182"/>
                        <a:pt x="164" y="182"/>
                        <a:pt x="164" y="182"/>
                      </a:cubicBezTo>
                      <a:cubicBezTo>
                        <a:pt x="178" y="166"/>
                        <a:pt x="165" y="150"/>
                        <a:pt x="163" y="133"/>
                      </a:cubicBezTo>
                      <a:cubicBezTo>
                        <a:pt x="163" y="126"/>
                        <a:pt x="155" y="113"/>
                        <a:pt x="160" y="112"/>
                      </a:cubicBezTo>
                      <a:cubicBezTo>
                        <a:pt x="175" y="108"/>
                        <a:pt x="175" y="87"/>
                        <a:pt x="189" y="87"/>
                      </a:cubicBezTo>
                      <a:cubicBezTo>
                        <a:pt x="209" y="87"/>
                        <a:pt x="222" y="74"/>
                        <a:pt x="235" y="64"/>
                      </a:cubicBezTo>
                      <a:cubicBezTo>
                        <a:pt x="243" y="57"/>
                        <a:pt x="249" y="53"/>
                        <a:pt x="260" y="54"/>
                      </a:cubicBezTo>
                      <a:cubicBezTo>
                        <a:pt x="271" y="56"/>
                        <a:pt x="283" y="51"/>
                        <a:pt x="295" y="48"/>
                      </a:cubicBezTo>
                      <a:cubicBezTo>
                        <a:pt x="302" y="46"/>
                        <a:pt x="308" y="43"/>
                        <a:pt x="310" y="34"/>
                      </a:cubicBezTo>
                      <a:cubicBezTo>
                        <a:pt x="311" y="31"/>
                        <a:pt x="313" y="28"/>
                        <a:pt x="315" y="26"/>
                      </a:cubicBezTo>
                      <a:cubicBezTo>
                        <a:pt x="336" y="0"/>
                        <a:pt x="337" y="0"/>
                        <a:pt x="354" y="29"/>
                      </a:cubicBezTo>
                      <a:cubicBezTo>
                        <a:pt x="356" y="32"/>
                        <a:pt x="355" y="39"/>
                        <a:pt x="361" y="39"/>
                      </a:cubicBezTo>
                      <a:cubicBezTo>
                        <a:pt x="380" y="38"/>
                        <a:pt x="384" y="52"/>
                        <a:pt x="390" y="65"/>
                      </a:cubicBezTo>
                      <a:cubicBezTo>
                        <a:pt x="394" y="73"/>
                        <a:pt x="401" y="77"/>
                        <a:pt x="409" y="82"/>
                      </a:cubicBezTo>
                      <a:cubicBezTo>
                        <a:pt x="423" y="92"/>
                        <a:pt x="424" y="103"/>
                        <a:pt x="413" y="116"/>
                      </a:cubicBezTo>
                      <a:cubicBezTo>
                        <a:pt x="409" y="121"/>
                        <a:pt x="407" y="126"/>
                        <a:pt x="404" y="132"/>
                      </a:cubicBezTo>
                      <a:cubicBezTo>
                        <a:pt x="399" y="145"/>
                        <a:pt x="390" y="153"/>
                        <a:pt x="375" y="155"/>
                      </a:cubicBezTo>
                      <a:cubicBezTo>
                        <a:pt x="353" y="159"/>
                        <a:pt x="342" y="179"/>
                        <a:pt x="330" y="195"/>
                      </a:cubicBezTo>
                      <a:cubicBezTo>
                        <a:pt x="319" y="208"/>
                        <a:pt x="339" y="210"/>
                        <a:pt x="344" y="218"/>
                      </a:cubicBezTo>
                      <a:cubicBezTo>
                        <a:pt x="345" y="219"/>
                        <a:pt x="347" y="220"/>
                        <a:pt x="348" y="222"/>
                      </a:cubicBezTo>
                      <a:cubicBezTo>
                        <a:pt x="359" y="231"/>
                        <a:pt x="366" y="245"/>
                        <a:pt x="382" y="250"/>
                      </a:cubicBezTo>
                      <a:cubicBezTo>
                        <a:pt x="392" y="254"/>
                        <a:pt x="397" y="267"/>
                        <a:pt x="397" y="279"/>
                      </a:cubicBezTo>
                      <a:cubicBezTo>
                        <a:pt x="397" y="302"/>
                        <a:pt x="380" y="312"/>
                        <a:pt x="361" y="301"/>
                      </a:cubicBezTo>
                      <a:cubicBezTo>
                        <a:pt x="351" y="295"/>
                        <a:pt x="344" y="289"/>
                        <a:pt x="332" y="296"/>
                      </a:cubicBezTo>
                      <a:cubicBezTo>
                        <a:pt x="327" y="298"/>
                        <a:pt x="321" y="296"/>
                        <a:pt x="317" y="292"/>
                      </a:cubicBezTo>
                      <a:cubicBezTo>
                        <a:pt x="311" y="286"/>
                        <a:pt x="304" y="284"/>
                        <a:pt x="296" y="282"/>
                      </a:cubicBezTo>
                      <a:cubicBezTo>
                        <a:pt x="274" y="276"/>
                        <a:pt x="274" y="276"/>
                        <a:pt x="274" y="299"/>
                      </a:cubicBezTo>
                      <a:cubicBezTo>
                        <a:pt x="274" y="303"/>
                        <a:pt x="272" y="306"/>
                        <a:pt x="270" y="310"/>
                      </a:cubicBezTo>
                      <a:cubicBezTo>
                        <a:pt x="265" y="315"/>
                        <a:pt x="264" y="321"/>
                        <a:pt x="265" y="328"/>
                      </a:cubicBezTo>
                      <a:cubicBezTo>
                        <a:pt x="267" y="355"/>
                        <a:pt x="253" y="378"/>
                        <a:pt x="242" y="402"/>
                      </a:cubicBezTo>
                      <a:cubicBezTo>
                        <a:pt x="240" y="405"/>
                        <a:pt x="239" y="409"/>
                        <a:pt x="239" y="413"/>
                      </a:cubicBezTo>
                      <a:cubicBezTo>
                        <a:pt x="238" y="425"/>
                        <a:pt x="231" y="427"/>
                        <a:pt x="221" y="423"/>
                      </a:cubicBezTo>
                      <a:cubicBezTo>
                        <a:pt x="187" y="410"/>
                        <a:pt x="186" y="410"/>
                        <a:pt x="190" y="447"/>
                      </a:cubicBezTo>
                      <a:cubicBezTo>
                        <a:pt x="190" y="453"/>
                        <a:pt x="190" y="460"/>
                        <a:pt x="184" y="461"/>
                      </a:cubicBezTo>
                      <a:cubicBezTo>
                        <a:pt x="168" y="463"/>
                        <a:pt x="153" y="474"/>
                        <a:pt x="136" y="468"/>
                      </a:cubicBezTo>
                      <a:cubicBezTo>
                        <a:pt x="133" y="466"/>
                        <a:pt x="130" y="465"/>
                        <a:pt x="130" y="462"/>
                      </a:cubicBezTo>
                      <a:cubicBezTo>
                        <a:pt x="130" y="436"/>
                        <a:pt x="107" y="436"/>
                        <a:pt x="91" y="429"/>
                      </a:cubicBezTo>
                      <a:cubicBezTo>
                        <a:pt x="84" y="426"/>
                        <a:pt x="81" y="429"/>
                        <a:pt x="77" y="433"/>
                      </a:cubicBezTo>
                      <a:cubicBezTo>
                        <a:pt x="73" y="436"/>
                        <a:pt x="69" y="441"/>
                        <a:pt x="63" y="436"/>
                      </a:cubicBezTo>
                      <a:cubicBezTo>
                        <a:pt x="60" y="433"/>
                        <a:pt x="62" y="428"/>
                        <a:pt x="64" y="423"/>
                      </a:cubicBezTo>
                      <a:cubicBezTo>
                        <a:pt x="66" y="419"/>
                        <a:pt x="70" y="415"/>
                        <a:pt x="69" y="409"/>
                      </a:cubicBezTo>
                      <a:cubicBezTo>
                        <a:pt x="68" y="407"/>
                        <a:pt x="67" y="406"/>
                        <a:pt x="66" y="405"/>
                      </a:cubicBezTo>
                      <a:cubicBezTo>
                        <a:pt x="64" y="400"/>
                        <a:pt x="60" y="396"/>
                        <a:pt x="56" y="393"/>
                      </a:cubicBezTo>
                      <a:cubicBezTo>
                        <a:pt x="54" y="392"/>
                        <a:pt x="53" y="390"/>
                        <a:pt x="51" y="389"/>
                      </a:cubicBezTo>
                      <a:cubicBezTo>
                        <a:pt x="38" y="375"/>
                        <a:pt x="28" y="360"/>
                        <a:pt x="21" y="342"/>
                      </a:cubicBezTo>
                      <a:cubicBezTo>
                        <a:pt x="19" y="335"/>
                        <a:pt x="17" y="328"/>
                        <a:pt x="22" y="324"/>
                      </a:cubicBezTo>
                      <a:cubicBezTo>
                        <a:pt x="34" y="312"/>
                        <a:pt x="26" y="304"/>
                        <a:pt x="19" y="295"/>
                      </a:cubicBezTo>
                      <a:cubicBezTo>
                        <a:pt x="13" y="287"/>
                        <a:pt x="0" y="279"/>
                        <a:pt x="12" y="266"/>
                      </a:cubicBezTo>
                      <a:cubicBezTo>
                        <a:pt x="13" y="265"/>
                        <a:pt x="15" y="263"/>
                        <a:pt x="16" y="262"/>
                      </a:cubicBezTo>
                      <a:cubicBezTo>
                        <a:pt x="31" y="251"/>
                        <a:pt x="42" y="237"/>
                        <a:pt x="56" y="226"/>
                      </a:cubicBezTo>
                      <a:cubicBezTo>
                        <a:pt x="56" y="226"/>
                        <a:pt x="56" y="226"/>
                        <a:pt x="56" y="226"/>
                      </a:cubicBezTo>
                      <a:cubicBezTo>
                        <a:pt x="65" y="218"/>
                        <a:pt x="77" y="222"/>
                        <a:pt x="88" y="222"/>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20" name="9Slide.vn 7">
                  <a:extLst>
                    <a:ext uri="{FF2B5EF4-FFF2-40B4-BE49-F238E27FC236}">
                      <a16:creationId xmlns:a16="http://schemas.microsoft.com/office/drawing/2014/main" xmlns="" id="{177369AE-FABA-DEF0-452C-54772BD2E97E}"/>
                    </a:ext>
                  </a:extLst>
                </p:cNvPr>
                <p:cNvSpPr>
                  <a:spLocks/>
                </p:cNvSpPr>
                <p:nvPr>
                  <p:custDataLst>
                    <p:tags r:id="rId4"/>
                  </p:custDataLst>
                </p:nvPr>
              </p:nvSpPr>
              <p:spPr bwMode="auto">
                <a:xfrm flipV="1">
                  <a:off x="8691396" y="5396814"/>
                  <a:ext cx="45719" cy="63740"/>
                </a:xfrm>
                <a:custGeom>
                  <a:avLst/>
                  <a:gdLst>
                    <a:gd name="T0" fmla="*/ 133 w 379"/>
                    <a:gd name="T1" fmla="*/ 113 h 362"/>
                    <a:gd name="T2" fmla="*/ 137 w 379"/>
                    <a:gd name="T3" fmla="*/ 116 h 362"/>
                    <a:gd name="T4" fmla="*/ 152 w 379"/>
                    <a:gd name="T5" fmla="*/ 125 h 362"/>
                    <a:gd name="T6" fmla="*/ 167 w 379"/>
                    <a:gd name="T7" fmla="*/ 111 h 362"/>
                    <a:gd name="T8" fmla="*/ 169 w 379"/>
                    <a:gd name="T9" fmla="*/ 83 h 362"/>
                    <a:gd name="T10" fmla="*/ 189 w 379"/>
                    <a:gd name="T11" fmla="*/ 29 h 362"/>
                    <a:gd name="T12" fmla="*/ 189 w 379"/>
                    <a:gd name="T13" fmla="*/ 29 h 362"/>
                    <a:gd name="T14" fmla="*/ 245 w 379"/>
                    <a:gd name="T15" fmla="*/ 2 h 362"/>
                    <a:gd name="T16" fmla="*/ 257 w 379"/>
                    <a:gd name="T17" fmla="*/ 9 h 362"/>
                    <a:gd name="T18" fmla="*/ 276 w 379"/>
                    <a:gd name="T19" fmla="*/ 39 h 362"/>
                    <a:gd name="T20" fmla="*/ 281 w 379"/>
                    <a:gd name="T21" fmla="*/ 45 h 362"/>
                    <a:gd name="T22" fmla="*/ 281 w 379"/>
                    <a:gd name="T23" fmla="*/ 45 h 362"/>
                    <a:gd name="T24" fmla="*/ 297 w 379"/>
                    <a:gd name="T25" fmla="*/ 64 h 362"/>
                    <a:gd name="T26" fmla="*/ 320 w 379"/>
                    <a:gd name="T27" fmla="*/ 89 h 362"/>
                    <a:gd name="T28" fmla="*/ 320 w 379"/>
                    <a:gd name="T29" fmla="*/ 98 h 362"/>
                    <a:gd name="T30" fmla="*/ 322 w 379"/>
                    <a:gd name="T31" fmla="*/ 146 h 362"/>
                    <a:gd name="T32" fmla="*/ 349 w 379"/>
                    <a:gd name="T33" fmla="*/ 173 h 362"/>
                    <a:gd name="T34" fmla="*/ 349 w 379"/>
                    <a:gd name="T35" fmla="*/ 173 h 362"/>
                    <a:gd name="T36" fmla="*/ 361 w 379"/>
                    <a:gd name="T37" fmla="*/ 189 h 362"/>
                    <a:gd name="T38" fmla="*/ 361 w 379"/>
                    <a:gd name="T39" fmla="*/ 189 h 362"/>
                    <a:gd name="T40" fmla="*/ 375 w 379"/>
                    <a:gd name="T41" fmla="*/ 238 h 362"/>
                    <a:gd name="T42" fmla="*/ 375 w 379"/>
                    <a:gd name="T43" fmla="*/ 248 h 362"/>
                    <a:gd name="T44" fmla="*/ 352 w 379"/>
                    <a:gd name="T45" fmla="*/ 279 h 362"/>
                    <a:gd name="T46" fmla="*/ 339 w 379"/>
                    <a:gd name="T47" fmla="*/ 271 h 362"/>
                    <a:gd name="T48" fmla="*/ 325 w 379"/>
                    <a:gd name="T49" fmla="*/ 257 h 362"/>
                    <a:gd name="T50" fmla="*/ 304 w 379"/>
                    <a:gd name="T51" fmla="*/ 248 h 362"/>
                    <a:gd name="T52" fmla="*/ 297 w 379"/>
                    <a:gd name="T53" fmla="*/ 267 h 362"/>
                    <a:gd name="T54" fmla="*/ 305 w 379"/>
                    <a:gd name="T55" fmla="*/ 313 h 362"/>
                    <a:gd name="T56" fmla="*/ 288 w 379"/>
                    <a:gd name="T57" fmla="*/ 360 h 362"/>
                    <a:gd name="T58" fmla="*/ 276 w 379"/>
                    <a:gd name="T59" fmla="*/ 357 h 362"/>
                    <a:gd name="T60" fmla="*/ 250 w 379"/>
                    <a:gd name="T61" fmla="*/ 345 h 362"/>
                    <a:gd name="T62" fmla="*/ 232 w 379"/>
                    <a:gd name="T63" fmla="*/ 353 h 362"/>
                    <a:gd name="T64" fmla="*/ 215 w 379"/>
                    <a:gd name="T65" fmla="*/ 359 h 362"/>
                    <a:gd name="T66" fmla="*/ 194 w 379"/>
                    <a:gd name="T67" fmla="*/ 353 h 362"/>
                    <a:gd name="T68" fmla="*/ 147 w 379"/>
                    <a:gd name="T69" fmla="*/ 324 h 362"/>
                    <a:gd name="T70" fmla="*/ 133 w 379"/>
                    <a:gd name="T71" fmla="*/ 273 h 362"/>
                    <a:gd name="T72" fmla="*/ 127 w 379"/>
                    <a:gd name="T73" fmla="*/ 257 h 362"/>
                    <a:gd name="T74" fmla="*/ 100 w 379"/>
                    <a:gd name="T75" fmla="*/ 223 h 362"/>
                    <a:gd name="T76" fmla="*/ 97 w 379"/>
                    <a:gd name="T77" fmla="*/ 217 h 362"/>
                    <a:gd name="T78" fmla="*/ 79 w 379"/>
                    <a:gd name="T79" fmla="*/ 176 h 362"/>
                    <a:gd name="T80" fmla="*/ 60 w 379"/>
                    <a:gd name="T81" fmla="*/ 161 h 362"/>
                    <a:gd name="T82" fmla="*/ 44 w 379"/>
                    <a:gd name="T83" fmla="*/ 161 h 362"/>
                    <a:gd name="T84" fmla="*/ 12 w 379"/>
                    <a:gd name="T85" fmla="*/ 147 h 362"/>
                    <a:gd name="T86" fmla="*/ 5 w 379"/>
                    <a:gd name="T87" fmla="*/ 141 h 362"/>
                    <a:gd name="T88" fmla="*/ 5 w 379"/>
                    <a:gd name="T89" fmla="*/ 141 h 362"/>
                    <a:gd name="T90" fmla="*/ 3 w 379"/>
                    <a:gd name="T91" fmla="*/ 134 h 362"/>
                    <a:gd name="T92" fmla="*/ 2 w 379"/>
                    <a:gd name="T93" fmla="*/ 94 h 362"/>
                    <a:gd name="T94" fmla="*/ 2 w 379"/>
                    <a:gd name="T95" fmla="*/ 84 h 362"/>
                    <a:gd name="T96" fmla="*/ 17 w 379"/>
                    <a:gd name="T97" fmla="*/ 41 h 362"/>
                    <a:gd name="T98" fmla="*/ 17 w 379"/>
                    <a:gd name="T99" fmla="*/ 41 h 362"/>
                    <a:gd name="T100" fmla="*/ 56 w 379"/>
                    <a:gd name="T101" fmla="*/ 39 h 362"/>
                    <a:gd name="T102" fmla="*/ 105 w 379"/>
                    <a:gd name="T103" fmla="*/ 81 h 362"/>
                    <a:gd name="T104" fmla="*/ 105 w 379"/>
                    <a:gd name="T105" fmla="*/ 81 h 362"/>
                    <a:gd name="T106" fmla="*/ 113 w 379"/>
                    <a:gd name="T107" fmla="*/ 89 h 362"/>
                    <a:gd name="T108" fmla="*/ 113 w 379"/>
                    <a:gd name="T109" fmla="*/ 89 h 362"/>
                    <a:gd name="T110" fmla="*/ 133 w 379"/>
                    <a:gd name="T111" fmla="*/ 113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9" h="362">
                      <a:moveTo>
                        <a:pt x="133" y="113"/>
                      </a:moveTo>
                      <a:cubicBezTo>
                        <a:pt x="134" y="114"/>
                        <a:pt x="136" y="115"/>
                        <a:pt x="137" y="116"/>
                      </a:cubicBezTo>
                      <a:cubicBezTo>
                        <a:pt x="139" y="123"/>
                        <a:pt x="143" y="128"/>
                        <a:pt x="152" y="125"/>
                      </a:cubicBezTo>
                      <a:cubicBezTo>
                        <a:pt x="158" y="122"/>
                        <a:pt x="165" y="120"/>
                        <a:pt x="167" y="111"/>
                      </a:cubicBezTo>
                      <a:cubicBezTo>
                        <a:pt x="169" y="102"/>
                        <a:pt x="169" y="93"/>
                        <a:pt x="169" y="83"/>
                      </a:cubicBezTo>
                      <a:cubicBezTo>
                        <a:pt x="169" y="63"/>
                        <a:pt x="171" y="43"/>
                        <a:pt x="189" y="29"/>
                      </a:cubicBezTo>
                      <a:cubicBezTo>
                        <a:pt x="189" y="29"/>
                        <a:pt x="189" y="29"/>
                        <a:pt x="189" y="29"/>
                      </a:cubicBezTo>
                      <a:cubicBezTo>
                        <a:pt x="201" y="7"/>
                        <a:pt x="225" y="8"/>
                        <a:pt x="245" y="2"/>
                      </a:cubicBezTo>
                      <a:cubicBezTo>
                        <a:pt x="250" y="0"/>
                        <a:pt x="259" y="1"/>
                        <a:pt x="257" y="9"/>
                      </a:cubicBezTo>
                      <a:cubicBezTo>
                        <a:pt x="254" y="26"/>
                        <a:pt x="264" y="33"/>
                        <a:pt x="276" y="39"/>
                      </a:cubicBezTo>
                      <a:cubicBezTo>
                        <a:pt x="279" y="40"/>
                        <a:pt x="280" y="43"/>
                        <a:pt x="281" y="45"/>
                      </a:cubicBezTo>
                      <a:cubicBezTo>
                        <a:pt x="281" y="45"/>
                        <a:pt x="281" y="45"/>
                        <a:pt x="281" y="45"/>
                      </a:cubicBezTo>
                      <a:cubicBezTo>
                        <a:pt x="284" y="53"/>
                        <a:pt x="284" y="61"/>
                        <a:pt x="297" y="64"/>
                      </a:cubicBezTo>
                      <a:cubicBezTo>
                        <a:pt x="309" y="66"/>
                        <a:pt x="313" y="80"/>
                        <a:pt x="320" y="89"/>
                      </a:cubicBezTo>
                      <a:cubicBezTo>
                        <a:pt x="322" y="91"/>
                        <a:pt x="323" y="96"/>
                        <a:pt x="320" y="98"/>
                      </a:cubicBezTo>
                      <a:cubicBezTo>
                        <a:pt x="297" y="115"/>
                        <a:pt x="317" y="131"/>
                        <a:pt x="322" y="146"/>
                      </a:cubicBezTo>
                      <a:cubicBezTo>
                        <a:pt x="326" y="156"/>
                        <a:pt x="336" y="168"/>
                        <a:pt x="349" y="173"/>
                      </a:cubicBezTo>
                      <a:cubicBezTo>
                        <a:pt x="349" y="173"/>
                        <a:pt x="349" y="173"/>
                        <a:pt x="349" y="173"/>
                      </a:cubicBezTo>
                      <a:cubicBezTo>
                        <a:pt x="353" y="178"/>
                        <a:pt x="356" y="185"/>
                        <a:pt x="361" y="189"/>
                      </a:cubicBezTo>
                      <a:cubicBezTo>
                        <a:pt x="361" y="189"/>
                        <a:pt x="361" y="189"/>
                        <a:pt x="361" y="189"/>
                      </a:cubicBezTo>
                      <a:cubicBezTo>
                        <a:pt x="355" y="208"/>
                        <a:pt x="352" y="227"/>
                        <a:pt x="375" y="238"/>
                      </a:cubicBezTo>
                      <a:cubicBezTo>
                        <a:pt x="379" y="240"/>
                        <a:pt x="379" y="248"/>
                        <a:pt x="375" y="248"/>
                      </a:cubicBezTo>
                      <a:cubicBezTo>
                        <a:pt x="357" y="252"/>
                        <a:pt x="370" y="277"/>
                        <a:pt x="352" y="279"/>
                      </a:cubicBezTo>
                      <a:cubicBezTo>
                        <a:pt x="347" y="279"/>
                        <a:pt x="343" y="275"/>
                        <a:pt x="339" y="271"/>
                      </a:cubicBezTo>
                      <a:cubicBezTo>
                        <a:pt x="334" y="267"/>
                        <a:pt x="330" y="261"/>
                        <a:pt x="325" y="257"/>
                      </a:cubicBezTo>
                      <a:cubicBezTo>
                        <a:pt x="319" y="251"/>
                        <a:pt x="314" y="244"/>
                        <a:pt x="304" y="248"/>
                      </a:cubicBezTo>
                      <a:cubicBezTo>
                        <a:pt x="296" y="252"/>
                        <a:pt x="298" y="260"/>
                        <a:pt x="297" y="267"/>
                      </a:cubicBezTo>
                      <a:cubicBezTo>
                        <a:pt x="296" y="283"/>
                        <a:pt x="297" y="298"/>
                        <a:pt x="305" y="313"/>
                      </a:cubicBezTo>
                      <a:cubicBezTo>
                        <a:pt x="314" y="328"/>
                        <a:pt x="303" y="352"/>
                        <a:pt x="288" y="360"/>
                      </a:cubicBezTo>
                      <a:cubicBezTo>
                        <a:pt x="283" y="362"/>
                        <a:pt x="279" y="362"/>
                        <a:pt x="276" y="357"/>
                      </a:cubicBezTo>
                      <a:cubicBezTo>
                        <a:pt x="269" y="348"/>
                        <a:pt x="259" y="347"/>
                        <a:pt x="250" y="345"/>
                      </a:cubicBezTo>
                      <a:cubicBezTo>
                        <a:pt x="241" y="343"/>
                        <a:pt x="235" y="342"/>
                        <a:pt x="232" y="353"/>
                      </a:cubicBezTo>
                      <a:cubicBezTo>
                        <a:pt x="229" y="361"/>
                        <a:pt x="222" y="361"/>
                        <a:pt x="215" y="359"/>
                      </a:cubicBezTo>
                      <a:cubicBezTo>
                        <a:pt x="208" y="356"/>
                        <a:pt x="202" y="352"/>
                        <a:pt x="194" y="353"/>
                      </a:cubicBezTo>
                      <a:cubicBezTo>
                        <a:pt x="170" y="357"/>
                        <a:pt x="154" y="348"/>
                        <a:pt x="147" y="324"/>
                      </a:cubicBezTo>
                      <a:cubicBezTo>
                        <a:pt x="143" y="307"/>
                        <a:pt x="134" y="291"/>
                        <a:pt x="133" y="273"/>
                      </a:cubicBezTo>
                      <a:cubicBezTo>
                        <a:pt x="133" y="267"/>
                        <a:pt x="133" y="258"/>
                        <a:pt x="127" y="257"/>
                      </a:cubicBezTo>
                      <a:cubicBezTo>
                        <a:pt x="108" y="252"/>
                        <a:pt x="107" y="236"/>
                        <a:pt x="100" y="223"/>
                      </a:cubicBezTo>
                      <a:cubicBezTo>
                        <a:pt x="99" y="221"/>
                        <a:pt x="99" y="219"/>
                        <a:pt x="97" y="217"/>
                      </a:cubicBezTo>
                      <a:cubicBezTo>
                        <a:pt x="86" y="206"/>
                        <a:pt x="74" y="196"/>
                        <a:pt x="79" y="176"/>
                      </a:cubicBezTo>
                      <a:cubicBezTo>
                        <a:pt x="81" y="170"/>
                        <a:pt x="72" y="160"/>
                        <a:pt x="60" y="161"/>
                      </a:cubicBezTo>
                      <a:cubicBezTo>
                        <a:pt x="55" y="161"/>
                        <a:pt x="49" y="160"/>
                        <a:pt x="44" y="161"/>
                      </a:cubicBezTo>
                      <a:cubicBezTo>
                        <a:pt x="29" y="166"/>
                        <a:pt x="18" y="163"/>
                        <a:pt x="12" y="147"/>
                      </a:cubicBezTo>
                      <a:cubicBezTo>
                        <a:pt x="11" y="145"/>
                        <a:pt x="7" y="143"/>
                        <a:pt x="5" y="141"/>
                      </a:cubicBezTo>
                      <a:cubicBezTo>
                        <a:pt x="5" y="141"/>
                        <a:pt x="5" y="141"/>
                        <a:pt x="5" y="141"/>
                      </a:cubicBezTo>
                      <a:cubicBezTo>
                        <a:pt x="3" y="139"/>
                        <a:pt x="2" y="137"/>
                        <a:pt x="3" y="134"/>
                      </a:cubicBezTo>
                      <a:cubicBezTo>
                        <a:pt x="12" y="120"/>
                        <a:pt x="15" y="107"/>
                        <a:pt x="2" y="94"/>
                      </a:cubicBezTo>
                      <a:cubicBezTo>
                        <a:pt x="0" y="92"/>
                        <a:pt x="0" y="86"/>
                        <a:pt x="2" y="84"/>
                      </a:cubicBezTo>
                      <a:cubicBezTo>
                        <a:pt x="15" y="72"/>
                        <a:pt x="11" y="55"/>
                        <a:pt x="17" y="41"/>
                      </a:cubicBezTo>
                      <a:cubicBezTo>
                        <a:pt x="17" y="41"/>
                        <a:pt x="17" y="41"/>
                        <a:pt x="17" y="41"/>
                      </a:cubicBezTo>
                      <a:cubicBezTo>
                        <a:pt x="34" y="18"/>
                        <a:pt x="35" y="17"/>
                        <a:pt x="56" y="39"/>
                      </a:cubicBezTo>
                      <a:cubicBezTo>
                        <a:pt x="72" y="54"/>
                        <a:pt x="90" y="66"/>
                        <a:pt x="105" y="81"/>
                      </a:cubicBezTo>
                      <a:cubicBezTo>
                        <a:pt x="105" y="81"/>
                        <a:pt x="105" y="81"/>
                        <a:pt x="105" y="81"/>
                      </a:cubicBezTo>
                      <a:cubicBezTo>
                        <a:pt x="107" y="84"/>
                        <a:pt x="110" y="87"/>
                        <a:pt x="113" y="89"/>
                      </a:cubicBezTo>
                      <a:cubicBezTo>
                        <a:pt x="113" y="89"/>
                        <a:pt x="113" y="89"/>
                        <a:pt x="113" y="89"/>
                      </a:cubicBezTo>
                      <a:cubicBezTo>
                        <a:pt x="121" y="95"/>
                        <a:pt x="127" y="104"/>
                        <a:pt x="133" y="113"/>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21" name="9Slide.vn 35">
                  <a:extLst>
                    <a:ext uri="{FF2B5EF4-FFF2-40B4-BE49-F238E27FC236}">
                      <a16:creationId xmlns:a16="http://schemas.microsoft.com/office/drawing/2014/main" xmlns="" id="{AF1983AD-3CBA-7DBD-7F2A-8A9F2C9DB293}"/>
                    </a:ext>
                  </a:extLst>
                </p:cNvPr>
                <p:cNvSpPr>
                  <a:spLocks/>
                </p:cNvSpPr>
                <p:nvPr>
                  <p:custDataLst>
                    <p:tags r:id="rId5"/>
                  </p:custDataLst>
                </p:nvPr>
              </p:nvSpPr>
              <p:spPr bwMode="auto">
                <a:xfrm flipV="1">
                  <a:off x="8724920" y="5543478"/>
                  <a:ext cx="88752" cy="108119"/>
                </a:xfrm>
                <a:custGeom>
                  <a:avLst/>
                  <a:gdLst>
                    <a:gd name="T0" fmla="*/ 42 w 527"/>
                    <a:gd name="T1" fmla="*/ 252 h 576"/>
                    <a:gd name="T2" fmla="*/ 36 w 527"/>
                    <a:gd name="T3" fmla="*/ 234 h 576"/>
                    <a:gd name="T4" fmla="*/ 1 w 527"/>
                    <a:gd name="T5" fmla="*/ 204 h 576"/>
                    <a:gd name="T6" fmla="*/ 4 w 527"/>
                    <a:gd name="T7" fmla="*/ 154 h 576"/>
                    <a:gd name="T8" fmla="*/ 30 w 527"/>
                    <a:gd name="T9" fmla="*/ 76 h 576"/>
                    <a:gd name="T10" fmla="*/ 46 w 527"/>
                    <a:gd name="T11" fmla="*/ 67 h 576"/>
                    <a:gd name="T12" fmla="*/ 90 w 527"/>
                    <a:gd name="T13" fmla="*/ 55 h 576"/>
                    <a:gd name="T14" fmla="*/ 122 w 527"/>
                    <a:gd name="T15" fmla="*/ 91 h 576"/>
                    <a:gd name="T16" fmla="*/ 126 w 527"/>
                    <a:gd name="T17" fmla="*/ 146 h 576"/>
                    <a:gd name="T18" fmla="*/ 200 w 527"/>
                    <a:gd name="T19" fmla="*/ 123 h 576"/>
                    <a:gd name="T20" fmla="*/ 252 w 527"/>
                    <a:gd name="T21" fmla="*/ 106 h 576"/>
                    <a:gd name="T22" fmla="*/ 326 w 527"/>
                    <a:gd name="T23" fmla="*/ 75 h 576"/>
                    <a:gd name="T24" fmla="*/ 356 w 527"/>
                    <a:gd name="T25" fmla="*/ 37 h 576"/>
                    <a:gd name="T26" fmla="*/ 355 w 527"/>
                    <a:gd name="T27" fmla="*/ 0 h 576"/>
                    <a:gd name="T28" fmla="*/ 411 w 527"/>
                    <a:gd name="T29" fmla="*/ 9 h 576"/>
                    <a:gd name="T30" fmla="*/ 440 w 527"/>
                    <a:gd name="T31" fmla="*/ 27 h 576"/>
                    <a:gd name="T32" fmla="*/ 439 w 527"/>
                    <a:gd name="T33" fmla="*/ 74 h 576"/>
                    <a:gd name="T34" fmla="*/ 475 w 527"/>
                    <a:gd name="T35" fmla="*/ 184 h 576"/>
                    <a:gd name="T36" fmla="*/ 490 w 527"/>
                    <a:gd name="T37" fmla="*/ 255 h 576"/>
                    <a:gd name="T38" fmla="*/ 517 w 527"/>
                    <a:gd name="T39" fmla="*/ 356 h 576"/>
                    <a:gd name="T40" fmla="*/ 472 w 527"/>
                    <a:gd name="T41" fmla="*/ 397 h 576"/>
                    <a:gd name="T42" fmla="*/ 493 w 527"/>
                    <a:gd name="T43" fmla="*/ 412 h 576"/>
                    <a:gd name="T44" fmla="*/ 503 w 527"/>
                    <a:gd name="T45" fmla="*/ 422 h 576"/>
                    <a:gd name="T46" fmla="*/ 527 w 527"/>
                    <a:gd name="T47" fmla="*/ 472 h 576"/>
                    <a:gd name="T48" fmla="*/ 508 w 527"/>
                    <a:gd name="T49" fmla="*/ 512 h 576"/>
                    <a:gd name="T50" fmla="*/ 455 w 527"/>
                    <a:gd name="T51" fmla="*/ 570 h 576"/>
                    <a:gd name="T52" fmla="*/ 408 w 527"/>
                    <a:gd name="T53" fmla="*/ 555 h 576"/>
                    <a:gd name="T54" fmla="*/ 363 w 527"/>
                    <a:gd name="T55" fmla="*/ 476 h 576"/>
                    <a:gd name="T56" fmla="*/ 240 w 527"/>
                    <a:gd name="T57" fmla="*/ 427 h 576"/>
                    <a:gd name="T58" fmla="*/ 176 w 527"/>
                    <a:gd name="T59" fmla="*/ 426 h 576"/>
                    <a:gd name="T60" fmla="*/ 123 w 527"/>
                    <a:gd name="T61" fmla="*/ 431 h 576"/>
                    <a:gd name="T62" fmla="*/ 93 w 527"/>
                    <a:gd name="T63" fmla="*/ 419 h 576"/>
                    <a:gd name="T64" fmla="*/ 43 w 527"/>
                    <a:gd name="T65" fmla="*/ 287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576">
                      <a:moveTo>
                        <a:pt x="43" y="287"/>
                      </a:moveTo>
                      <a:cubicBezTo>
                        <a:pt x="32" y="276"/>
                        <a:pt x="36" y="263"/>
                        <a:pt x="42" y="252"/>
                      </a:cubicBezTo>
                      <a:cubicBezTo>
                        <a:pt x="45" y="246"/>
                        <a:pt x="50" y="243"/>
                        <a:pt x="39" y="242"/>
                      </a:cubicBezTo>
                      <a:cubicBezTo>
                        <a:pt x="35" y="242"/>
                        <a:pt x="36" y="237"/>
                        <a:pt x="36" y="234"/>
                      </a:cubicBezTo>
                      <a:cubicBezTo>
                        <a:pt x="35" y="218"/>
                        <a:pt x="27" y="212"/>
                        <a:pt x="11" y="215"/>
                      </a:cubicBezTo>
                      <a:cubicBezTo>
                        <a:pt x="3" y="217"/>
                        <a:pt x="0" y="205"/>
                        <a:pt x="1" y="204"/>
                      </a:cubicBezTo>
                      <a:cubicBezTo>
                        <a:pt x="9" y="190"/>
                        <a:pt x="6" y="176"/>
                        <a:pt x="0" y="162"/>
                      </a:cubicBezTo>
                      <a:cubicBezTo>
                        <a:pt x="0" y="160"/>
                        <a:pt x="2" y="155"/>
                        <a:pt x="4" y="154"/>
                      </a:cubicBezTo>
                      <a:cubicBezTo>
                        <a:pt x="20" y="140"/>
                        <a:pt x="18" y="122"/>
                        <a:pt x="15" y="105"/>
                      </a:cubicBezTo>
                      <a:cubicBezTo>
                        <a:pt x="13" y="91"/>
                        <a:pt x="23" y="84"/>
                        <a:pt x="30" y="76"/>
                      </a:cubicBezTo>
                      <a:cubicBezTo>
                        <a:pt x="35" y="70"/>
                        <a:pt x="40" y="89"/>
                        <a:pt x="48" y="81"/>
                      </a:cubicBezTo>
                      <a:cubicBezTo>
                        <a:pt x="51" y="77"/>
                        <a:pt x="37" y="75"/>
                        <a:pt x="46" y="67"/>
                      </a:cubicBezTo>
                      <a:cubicBezTo>
                        <a:pt x="59" y="55"/>
                        <a:pt x="58" y="53"/>
                        <a:pt x="82" y="55"/>
                      </a:cubicBezTo>
                      <a:cubicBezTo>
                        <a:pt x="85" y="55"/>
                        <a:pt x="87" y="55"/>
                        <a:pt x="90" y="55"/>
                      </a:cubicBezTo>
                      <a:cubicBezTo>
                        <a:pt x="101" y="54"/>
                        <a:pt x="118" y="63"/>
                        <a:pt x="124" y="71"/>
                      </a:cubicBezTo>
                      <a:cubicBezTo>
                        <a:pt x="129" y="79"/>
                        <a:pt x="130" y="85"/>
                        <a:pt x="122" y="91"/>
                      </a:cubicBezTo>
                      <a:cubicBezTo>
                        <a:pt x="107" y="103"/>
                        <a:pt x="108" y="129"/>
                        <a:pt x="123" y="141"/>
                      </a:cubicBezTo>
                      <a:cubicBezTo>
                        <a:pt x="125" y="142"/>
                        <a:pt x="125" y="144"/>
                        <a:pt x="126" y="146"/>
                      </a:cubicBezTo>
                      <a:cubicBezTo>
                        <a:pt x="138" y="136"/>
                        <a:pt x="158" y="152"/>
                        <a:pt x="168" y="130"/>
                      </a:cubicBezTo>
                      <a:cubicBezTo>
                        <a:pt x="173" y="119"/>
                        <a:pt x="185" y="107"/>
                        <a:pt x="200" y="123"/>
                      </a:cubicBezTo>
                      <a:cubicBezTo>
                        <a:pt x="203" y="136"/>
                        <a:pt x="213" y="135"/>
                        <a:pt x="221" y="132"/>
                      </a:cubicBezTo>
                      <a:cubicBezTo>
                        <a:pt x="234" y="126"/>
                        <a:pt x="246" y="120"/>
                        <a:pt x="252" y="106"/>
                      </a:cubicBezTo>
                      <a:cubicBezTo>
                        <a:pt x="257" y="94"/>
                        <a:pt x="265" y="89"/>
                        <a:pt x="280" y="86"/>
                      </a:cubicBezTo>
                      <a:cubicBezTo>
                        <a:pt x="295" y="82"/>
                        <a:pt x="309" y="73"/>
                        <a:pt x="326" y="75"/>
                      </a:cubicBezTo>
                      <a:cubicBezTo>
                        <a:pt x="334" y="76"/>
                        <a:pt x="327" y="69"/>
                        <a:pt x="331" y="67"/>
                      </a:cubicBezTo>
                      <a:cubicBezTo>
                        <a:pt x="342" y="60"/>
                        <a:pt x="342" y="44"/>
                        <a:pt x="356" y="37"/>
                      </a:cubicBezTo>
                      <a:cubicBezTo>
                        <a:pt x="365" y="32"/>
                        <a:pt x="366" y="20"/>
                        <a:pt x="358" y="10"/>
                      </a:cubicBezTo>
                      <a:cubicBezTo>
                        <a:pt x="356" y="8"/>
                        <a:pt x="356" y="4"/>
                        <a:pt x="355" y="0"/>
                      </a:cubicBezTo>
                      <a:cubicBezTo>
                        <a:pt x="364" y="4"/>
                        <a:pt x="372" y="5"/>
                        <a:pt x="377" y="10"/>
                      </a:cubicBezTo>
                      <a:cubicBezTo>
                        <a:pt x="390" y="26"/>
                        <a:pt x="401" y="18"/>
                        <a:pt x="411" y="9"/>
                      </a:cubicBezTo>
                      <a:cubicBezTo>
                        <a:pt x="413" y="7"/>
                        <a:pt x="414" y="2"/>
                        <a:pt x="416" y="4"/>
                      </a:cubicBezTo>
                      <a:cubicBezTo>
                        <a:pt x="424" y="12"/>
                        <a:pt x="435" y="16"/>
                        <a:pt x="440" y="27"/>
                      </a:cubicBezTo>
                      <a:cubicBezTo>
                        <a:pt x="442" y="32"/>
                        <a:pt x="449" y="37"/>
                        <a:pt x="439" y="45"/>
                      </a:cubicBezTo>
                      <a:cubicBezTo>
                        <a:pt x="432" y="49"/>
                        <a:pt x="436" y="63"/>
                        <a:pt x="439" y="74"/>
                      </a:cubicBezTo>
                      <a:cubicBezTo>
                        <a:pt x="446" y="100"/>
                        <a:pt x="460" y="124"/>
                        <a:pt x="458" y="153"/>
                      </a:cubicBezTo>
                      <a:cubicBezTo>
                        <a:pt x="457" y="163"/>
                        <a:pt x="466" y="175"/>
                        <a:pt x="475" y="184"/>
                      </a:cubicBezTo>
                      <a:cubicBezTo>
                        <a:pt x="488" y="196"/>
                        <a:pt x="492" y="211"/>
                        <a:pt x="486" y="227"/>
                      </a:cubicBezTo>
                      <a:cubicBezTo>
                        <a:pt x="482" y="238"/>
                        <a:pt x="484" y="247"/>
                        <a:pt x="490" y="255"/>
                      </a:cubicBezTo>
                      <a:cubicBezTo>
                        <a:pt x="505" y="278"/>
                        <a:pt x="518" y="301"/>
                        <a:pt x="512" y="331"/>
                      </a:cubicBezTo>
                      <a:cubicBezTo>
                        <a:pt x="511" y="339"/>
                        <a:pt x="514" y="347"/>
                        <a:pt x="517" y="356"/>
                      </a:cubicBezTo>
                      <a:cubicBezTo>
                        <a:pt x="524" y="372"/>
                        <a:pt x="506" y="363"/>
                        <a:pt x="503" y="363"/>
                      </a:cubicBezTo>
                      <a:cubicBezTo>
                        <a:pt x="480" y="363"/>
                        <a:pt x="481" y="385"/>
                        <a:pt x="472" y="397"/>
                      </a:cubicBezTo>
                      <a:cubicBezTo>
                        <a:pt x="466" y="405"/>
                        <a:pt x="475" y="408"/>
                        <a:pt x="479" y="413"/>
                      </a:cubicBezTo>
                      <a:cubicBezTo>
                        <a:pt x="486" y="423"/>
                        <a:pt x="489" y="413"/>
                        <a:pt x="493" y="412"/>
                      </a:cubicBezTo>
                      <a:cubicBezTo>
                        <a:pt x="497" y="411"/>
                        <a:pt x="501" y="410"/>
                        <a:pt x="503" y="413"/>
                      </a:cubicBezTo>
                      <a:cubicBezTo>
                        <a:pt x="504" y="415"/>
                        <a:pt x="505" y="420"/>
                        <a:pt x="503" y="422"/>
                      </a:cubicBezTo>
                      <a:cubicBezTo>
                        <a:pt x="490" y="436"/>
                        <a:pt x="502" y="446"/>
                        <a:pt x="510" y="454"/>
                      </a:cubicBezTo>
                      <a:cubicBezTo>
                        <a:pt x="517" y="459"/>
                        <a:pt x="519" y="468"/>
                        <a:pt x="527" y="472"/>
                      </a:cubicBezTo>
                      <a:cubicBezTo>
                        <a:pt x="517" y="484"/>
                        <a:pt x="524" y="499"/>
                        <a:pt x="520" y="511"/>
                      </a:cubicBezTo>
                      <a:cubicBezTo>
                        <a:pt x="518" y="518"/>
                        <a:pt x="513" y="509"/>
                        <a:pt x="508" y="512"/>
                      </a:cubicBezTo>
                      <a:cubicBezTo>
                        <a:pt x="494" y="523"/>
                        <a:pt x="486" y="537"/>
                        <a:pt x="481" y="553"/>
                      </a:cubicBezTo>
                      <a:cubicBezTo>
                        <a:pt x="478" y="565"/>
                        <a:pt x="464" y="576"/>
                        <a:pt x="455" y="570"/>
                      </a:cubicBezTo>
                      <a:cubicBezTo>
                        <a:pt x="442" y="563"/>
                        <a:pt x="428" y="560"/>
                        <a:pt x="415" y="556"/>
                      </a:cubicBezTo>
                      <a:cubicBezTo>
                        <a:pt x="413" y="555"/>
                        <a:pt x="408" y="561"/>
                        <a:pt x="408" y="555"/>
                      </a:cubicBezTo>
                      <a:cubicBezTo>
                        <a:pt x="410" y="542"/>
                        <a:pt x="395" y="538"/>
                        <a:pt x="394" y="530"/>
                      </a:cubicBezTo>
                      <a:cubicBezTo>
                        <a:pt x="391" y="507"/>
                        <a:pt x="370" y="494"/>
                        <a:pt x="363" y="476"/>
                      </a:cubicBezTo>
                      <a:cubicBezTo>
                        <a:pt x="355" y="456"/>
                        <a:pt x="344" y="445"/>
                        <a:pt x="327" y="441"/>
                      </a:cubicBezTo>
                      <a:cubicBezTo>
                        <a:pt x="299" y="434"/>
                        <a:pt x="272" y="418"/>
                        <a:pt x="240" y="427"/>
                      </a:cubicBezTo>
                      <a:cubicBezTo>
                        <a:pt x="232" y="430"/>
                        <a:pt x="224" y="437"/>
                        <a:pt x="211" y="434"/>
                      </a:cubicBezTo>
                      <a:cubicBezTo>
                        <a:pt x="200" y="431"/>
                        <a:pt x="186" y="431"/>
                        <a:pt x="176" y="426"/>
                      </a:cubicBezTo>
                      <a:cubicBezTo>
                        <a:pt x="163" y="420"/>
                        <a:pt x="158" y="430"/>
                        <a:pt x="152" y="434"/>
                      </a:cubicBezTo>
                      <a:cubicBezTo>
                        <a:pt x="140" y="442"/>
                        <a:pt x="131" y="445"/>
                        <a:pt x="123" y="431"/>
                      </a:cubicBezTo>
                      <a:cubicBezTo>
                        <a:pt x="114" y="438"/>
                        <a:pt x="106" y="452"/>
                        <a:pt x="97" y="448"/>
                      </a:cubicBezTo>
                      <a:cubicBezTo>
                        <a:pt x="86" y="444"/>
                        <a:pt x="90" y="428"/>
                        <a:pt x="93" y="419"/>
                      </a:cubicBezTo>
                      <a:cubicBezTo>
                        <a:pt x="100" y="391"/>
                        <a:pt x="81" y="370"/>
                        <a:pt x="76" y="345"/>
                      </a:cubicBezTo>
                      <a:cubicBezTo>
                        <a:pt x="72" y="322"/>
                        <a:pt x="58" y="304"/>
                        <a:pt x="43" y="287"/>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22" name="9Slide.vn 36">
                  <a:extLst>
                    <a:ext uri="{FF2B5EF4-FFF2-40B4-BE49-F238E27FC236}">
                      <a16:creationId xmlns:a16="http://schemas.microsoft.com/office/drawing/2014/main" xmlns="" id="{D7B61777-31D5-D096-7457-25726EEA137F}"/>
                    </a:ext>
                  </a:extLst>
                </p:cNvPr>
                <p:cNvSpPr>
                  <a:spLocks/>
                </p:cNvSpPr>
                <p:nvPr>
                  <p:custDataLst>
                    <p:tags r:id="rId6"/>
                  </p:custDataLst>
                </p:nvPr>
              </p:nvSpPr>
              <p:spPr bwMode="auto">
                <a:xfrm flipV="1">
                  <a:off x="8838405" y="5402171"/>
                  <a:ext cx="45719" cy="60660"/>
                </a:xfrm>
                <a:custGeom>
                  <a:avLst/>
                  <a:gdLst>
                    <a:gd name="T0" fmla="*/ 165 w 524"/>
                    <a:gd name="T1" fmla="*/ 332 h 455"/>
                    <a:gd name="T2" fmla="*/ 152 w 524"/>
                    <a:gd name="T3" fmla="*/ 298 h 455"/>
                    <a:gd name="T4" fmla="*/ 137 w 524"/>
                    <a:gd name="T5" fmla="*/ 248 h 455"/>
                    <a:gd name="T6" fmla="*/ 136 w 524"/>
                    <a:gd name="T7" fmla="*/ 239 h 455"/>
                    <a:gd name="T8" fmla="*/ 122 w 524"/>
                    <a:gd name="T9" fmla="*/ 226 h 455"/>
                    <a:gd name="T10" fmla="*/ 56 w 524"/>
                    <a:gd name="T11" fmla="*/ 226 h 455"/>
                    <a:gd name="T12" fmla="*/ 48 w 524"/>
                    <a:gd name="T13" fmla="*/ 228 h 455"/>
                    <a:gd name="T14" fmla="*/ 14 w 524"/>
                    <a:gd name="T15" fmla="*/ 211 h 455"/>
                    <a:gd name="T16" fmla="*/ 5 w 524"/>
                    <a:gd name="T17" fmla="*/ 204 h 455"/>
                    <a:gd name="T18" fmla="*/ 4 w 524"/>
                    <a:gd name="T19" fmla="*/ 155 h 455"/>
                    <a:gd name="T20" fmla="*/ 13 w 524"/>
                    <a:gd name="T21" fmla="*/ 120 h 455"/>
                    <a:gd name="T22" fmla="*/ 48 w 524"/>
                    <a:gd name="T23" fmla="*/ 42 h 455"/>
                    <a:gd name="T24" fmla="*/ 81 w 524"/>
                    <a:gd name="T25" fmla="*/ 25 h 455"/>
                    <a:gd name="T26" fmla="*/ 105 w 524"/>
                    <a:gd name="T27" fmla="*/ 18 h 455"/>
                    <a:gd name="T28" fmla="*/ 144 w 524"/>
                    <a:gd name="T29" fmla="*/ 16 h 455"/>
                    <a:gd name="T30" fmla="*/ 191 w 524"/>
                    <a:gd name="T31" fmla="*/ 15 h 455"/>
                    <a:gd name="T32" fmla="*/ 264 w 524"/>
                    <a:gd name="T33" fmla="*/ 23 h 455"/>
                    <a:gd name="T34" fmla="*/ 284 w 524"/>
                    <a:gd name="T35" fmla="*/ 31 h 455"/>
                    <a:gd name="T36" fmla="*/ 305 w 524"/>
                    <a:gd name="T37" fmla="*/ 55 h 455"/>
                    <a:gd name="T38" fmla="*/ 307 w 524"/>
                    <a:gd name="T39" fmla="*/ 63 h 455"/>
                    <a:gd name="T40" fmla="*/ 338 w 524"/>
                    <a:gd name="T41" fmla="*/ 109 h 455"/>
                    <a:gd name="T42" fmla="*/ 356 w 524"/>
                    <a:gd name="T43" fmla="*/ 132 h 455"/>
                    <a:gd name="T44" fmla="*/ 380 w 524"/>
                    <a:gd name="T45" fmla="*/ 145 h 455"/>
                    <a:gd name="T46" fmla="*/ 418 w 524"/>
                    <a:gd name="T47" fmla="*/ 169 h 455"/>
                    <a:gd name="T48" fmla="*/ 443 w 524"/>
                    <a:gd name="T49" fmla="*/ 185 h 455"/>
                    <a:gd name="T50" fmla="*/ 479 w 524"/>
                    <a:gd name="T51" fmla="*/ 222 h 455"/>
                    <a:gd name="T52" fmla="*/ 501 w 524"/>
                    <a:gd name="T53" fmla="*/ 224 h 455"/>
                    <a:gd name="T54" fmla="*/ 519 w 524"/>
                    <a:gd name="T55" fmla="*/ 240 h 455"/>
                    <a:gd name="T56" fmla="*/ 514 w 524"/>
                    <a:gd name="T57" fmla="*/ 291 h 455"/>
                    <a:gd name="T58" fmla="*/ 510 w 524"/>
                    <a:gd name="T59" fmla="*/ 296 h 455"/>
                    <a:gd name="T60" fmla="*/ 477 w 524"/>
                    <a:gd name="T61" fmla="*/ 337 h 455"/>
                    <a:gd name="T62" fmla="*/ 477 w 524"/>
                    <a:gd name="T63" fmla="*/ 346 h 455"/>
                    <a:gd name="T64" fmla="*/ 431 w 524"/>
                    <a:gd name="T65" fmla="*/ 342 h 455"/>
                    <a:gd name="T66" fmla="*/ 413 w 524"/>
                    <a:gd name="T67" fmla="*/ 363 h 455"/>
                    <a:gd name="T68" fmla="*/ 413 w 524"/>
                    <a:gd name="T69" fmla="*/ 379 h 455"/>
                    <a:gd name="T70" fmla="*/ 391 w 524"/>
                    <a:gd name="T71" fmla="*/ 410 h 455"/>
                    <a:gd name="T72" fmla="*/ 351 w 524"/>
                    <a:gd name="T73" fmla="*/ 405 h 455"/>
                    <a:gd name="T74" fmla="*/ 338 w 524"/>
                    <a:gd name="T75" fmla="*/ 409 h 455"/>
                    <a:gd name="T76" fmla="*/ 308 w 524"/>
                    <a:gd name="T77" fmla="*/ 425 h 455"/>
                    <a:gd name="T78" fmla="*/ 273 w 524"/>
                    <a:gd name="T79" fmla="*/ 444 h 455"/>
                    <a:gd name="T80" fmla="*/ 264 w 524"/>
                    <a:gd name="T81" fmla="*/ 452 h 455"/>
                    <a:gd name="T82" fmla="*/ 211 w 524"/>
                    <a:gd name="T83" fmla="*/ 428 h 455"/>
                    <a:gd name="T84" fmla="*/ 165 w 524"/>
                    <a:gd name="T85" fmla="*/ 404 h 455"/>
                    <a:gd name="T86" fmla="*/ 162 w 524"/>
                    <a:gd name="T87" fmla="*/ 402 h 455"/>
                    <a:gd name="T88" fmla="*/ 153 w 524"/>
                    <a:gd name="T89" fmla="*/ 383 h 455"/>
                    <a:gd name="T90" fmla="*/ 161 w 524"/>
                    <a:gd name="T91" fmla="*/ 363 h 455"/>
                    <a:gd name="T92" fmla="*/ 166 w 524"/>
                    <a:gd name="T93" fmla="*/ 335 h 455"/>
                    <a:gd name="T94" fmla="*/ 165 w 524"/>
                    <a:gd name="T95" fmla="*/ 332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4" h="455">
                      <a:moveTo>
                        <a:pt x="165" y="332"/>
                      </a:moveTo>
                      <a:cubicBezTo>
                        <a:pt x="151" y="324"/>
                        <a:pt x="154" y="312"/>
                        <a:pt x="152" y="298"/>
                      </a:cubicBezTo>
                      <a:cubicBezTo>
                        <a:pt x="150" y="282"/>
                        <a:pt x="159" y="259"/>
                        <a:pt x="137" y="248"/>
                      </a:cubicBezTo>
                      <a:cubicBezTo>
                        <a:pt x="131" y="245"/>
                        <a:pt x="134" y="243"/>
                        <a:pt x="136" y="239"/>
                      </a:cubicBezTo>
                      <a:cubicBezTo>
                        <a:pt x="141" y="225"/>
                        <a:pt x="128" y="223"/>
                        <a:pt x="122" y="226"/>
                      </a:cubicBezTo>
                      <a:cubicBezTo>
                        <a:pt x="100" y="235"/>
                        <a:pt x="78" y="236"/>
                        <a:pt x="56" y="226"/>
                      </a:cubicBezTo>
                      <a:cubicBezTo>
                        <a:pt x="54" y="225"/>
                        <a:pt x="51" y="228"/>
                        <a:pt x="48" y="228"/>
                      </a:cubicBezTo>
                      <a:cubicBezTo>
                        <a:pt x="33" y="229"/>
                        <a:pt x="19" y="229"/>
                        <a:pt x="14" y="211"/>
                      </a:cubicBezTo>
                      <a:cubicBezTo>
                        <a:pt x="13" y="206"/>
                        <a:pt x="11" y="203"/>
                        <a:pt x="5" y="204"/>
                      </a:cubicBezTo>
                      <a:cubicBezTo>
                        <a:pt x="9" y="188"/>
                        <a:pt x="0" y="172"/>
                        <a:pt x="4" y="155"/>
                      </a:cubicBezTo>
                      <a:cubicBezTo>
                        <a:pt x="7" y="143"/>
                        <a:pt x="6" y="131"/>
                        <a:pt x="13" y="120"/>
                      </a:cubicBezTo>
                      <a:cubicBezTo>
                        <a:pt x="29" y="96"/>
                        <a:pt x="27" y="64"/>
                        <a:pt x="48" y="42"/>
                      </a:cubicBezTo>
                      <a:cubicBezTo>
                        <a:pt x="60" y="30"/>
                        <a:pt x="64" y="26"/>
                        <a:pt x="81" y="25"/>
                      </a:cubicBezTo>
                      <a:cubicBezTo>
                        <a:pt x="89" y="25"/>
                        <a:pt x="98" y="23"/>
                        <a:pt x="105" y="18"/>
                      </a:cubicBezTo>
                      <a:cubicBezTo>
                        <a:pt x="117" y="10"/>
                        <a:pt x="131" y="9"/>
                        <a:pt x="144" y="16"/>
                      </a:cubicBezTo>
                      <a:cubicBezTo>
                        <a:pt x="160" y="24"/>
                        <a:pt x="177" y="22"/>
                        <a:pt x="191" y="15"/>
                      </a:cubicBezTo>
                      <a:cubicBezTo>
                        <a:pt x="218" y="0"/>
                        <a:pt x="241" y="17"/>
                        <a:pt x="264" y="23"/>
                      </a:cubicBezTo>
                      <a:cubicBezTo>
                        <a:pt x="270" y="25"/>
                        <a:pt x="278" y="30"/>
                        <a:pt x="284" y="31"/>
                      </a:cubicBezTo>
                      <a:cubicBezTo>
                        <a:pt x="298" y="34"/>
                        <a:pt x="305" y="41"/>
                        <a:pt x="305" y="55"/>
                      </a:cubicBezTo>
                      <a:cubicBezTo>
                        <a:pt x="305" y="58"/>
                        <a:pt x="304" y="63"/>
                        <a:pt x="307" y="63"/>
                      </a:cubicBezTo>
                      <a:cubicBezTo>
                        <a:pt x="333" y="68"/>
                        <a:pt x="330" y="93"/>
                        <a:pt x="338" y="109"/>
                      </a:cubicBezTo>
                      <a:cubicBezTo>
                        <a:pt x="343" y="117"/>
                        <a:pt x="355" y="119"/>
                        <a:pt x="356" y="132"/>
                      </a:cubicBezTo>
                      <a:cubicBezTo>
                        <a:pt x="356" y="149"/>
                        <a:pt x="373" y="141"/>
                        <a:pt x="380" y="145"/>
                      </a:cubicBezTo>
                      <a:cubicBezTo>
                        <a:pt x="392" y="154"/>
                        <a:pt x="411" y="150"/>
                        <a:pt x="418" y="169"/>
                      </a:cubicBezTo>
                      <a:cubicBezTo>
                        <a:pt x="421" y="178"/>
                        <a:pt x="440" y="174"/>
                        <a:pt x="443" y="185"/>
                      </a:cubicBezTo>
                      <a:cubicBezTo>
                        <a:pt x="449" y="204"/>
                        <a:pt x="471" y="205"/>
                        <a:pt x="479" y="222"/>
                      </a:cubicBezTo>
                      <a:cubicBezTo>
                        <a:pt x="480" y="225"/>
                        <a:pt x="494" y="224"/>
                        <a:pt x="501" y="224"/>
                      </a:cubicBezTo>
                      <a:cubicBezTo>
                        <a:pt x="513" y="224"/>
                        <a:pt x="515" y="226"/>
                        <a:pt x="519" y="240"/>
                      </a:cubicBezTo>
                      <a:cubicBezTo>
                        <a:pt x="524" y="259"/>
                        <a:pt x="511" y="274"/>
                        <a:pt x="514" y="291"/>
                      </a:cubicBezTo>
                      <a:cubicBezTo>
                        <a:pt x="515" y="297"/>
                        <a:pt x="513" y="295"/>
                        <a:pt x="510" y="296"/>
                      </a:cubicBezTo>
                      <a:cubicBezTo>
                        <a:pt x="482" y="302"/>
                        <a:pt x="478" y="306"/>
                        <a:pt x="477" y="337"/>
                      </a:cubicBezTo>
                      <a:cubicBezTo>
                        <a:pt x="477" y="339"/>
                        <a:pt x="477" y="342"/>
                        <a:pt x="477" y="346"/>
                      </a:cubicBezTo>
                      <a:cubicBezTo>
                        <a:pt x="462" y="344"/>
                        <a:pt x="449" y="333"/>
                        <a:pt x="431" y="342"/>
                      </a:cubicBezTo>
                      <a:cubicBezTo>
                        <a:pt x="419" y="347"/>
                        <a:pt x="416" y="354"/>
                        <a:pt x="413" y="363"/>
                      </a:cubicBezTo>
                      <a:cubicBezTo>
                        <a:pt x="412" y="368"/>
                        <a:pt x="412" y="374"/>
                        <a:pt x="413" y="379"/>
                      </a:cubicBezTo>
                      <a:cubicBezTo>
                        <a:pt x="419" y="400"/>
                        <a:pt x="402" y="411"/>
                        <a:pt x="391" y="410"/>
                      </a:cubicBezTo>
                      <a:cubicBezTo>
                        <a:pt x="378" y="408"/>
                        <a:pt x="362" y="424"/>
                        <a:pt x="351" y="405"/>
                      </a:cubicBezTo>
                      <a:cubicBezTo>
                        <a:pt x="348" y="401"/>
                        <a:pt x="342" y="405"/>
                        <a:pt x="338" y="409"/>
                      </a:cubicBezTo>
                      <a:cubicBezTo>
                        <a:pt x="330" y="419"/>
                        <a:pt x="322" y="425"/>
                        <a:pt x="308" y="425"/>
                      </a:cubicBezTo>
                      <a:cubicBezTo>
                        <a:pt x="296" y="426"/>
                        <a:pt x="283" y="434"/>
                        <a:pt x="273" y="444"/>
                      </a:cubicBezTo>
                      <a:cubicBezTo>
                        <a:pt x="270" y="447"/>
                        <a:pt x="269" y="451"/>
                        <a:pt x="264" y="452"/>
                      </a:cubicBezTo>
                      <a:cubicBezTo>
                        <a:pt x="250" y="455"/>
                        <a:pt x="216" y="441"/>
                        <a:pt x="211" y="428"/>
                      </a:cubicBezTo>
                      <a:cubicBezTo>
                        <a:pt x="203" y="404"/>
                        <a:pt x="185" y="402"/>
                        <a:pt x="165" y="404"/>
                      </a:cubicBezTo>
                      <a:cubicBezTo>
                        <a:pt x="164" y="403"/>
                        <a:pt x="163" y="403"/>
                        <a:pt x="162" y="402"/>
                      </a:cubicBezTo>
                      <a:cubicBezTo>
                        <a:pt x="157" y="396"/>
                        <a:pt x="156" y="389"/>
                        <a:pt x="153" y="383"/>
                      </a:cubicBezTo>
                      <a:cubicBezTo>
                        <a:pt x="150" y="374"/>
                        <a:pt x="152" y="366"/>
                        <a:pt x="161" y="363"/>
                      </a:cubicBezTo>
                      <a:cubicBezTo>
                        <a:pt x="178" y="356"/>
                        <a:pt x="177" y="347"/>
                        <a:pt x="166" y="335"/>
                      </a:cubicBezTo>
                      <a:cubicBezTo>
                        <a:pt x="166" y="334"/>
                        <a:pt x="165" y="333"/>
                        <a:pt x="165" y="332"/>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23" name="9Slide.vn 37">
                  <a:extLst>
                    <a:ext uri="{FF2B5EF4-FFF2-40B4-BE49-F238E27FC236}">
                      <a16:creationId xmlns:a16="http://schemas.microsoft.com/office/drawing/2014/main" xmlns="" id="{AEDA6E2A-3850-20B3-538A-C3242C5E8480}"/>
                    </a:ext>
                  </a:extLst>
                </p:cNvPr>
                <p:cNvSpPr>
                  <a:spLocks/>
                </p:cNvSpPr>
                <p:nvPr>
                  <p:custDataLst>
                    <p:tags r:id="rId7"/>
                  </p:custDataLst>
                </p:nvPr>
              </p:nvSpPr>
              <p:spPr bwMode="auto">
                <a:xfrm flipV="1">
                  <a:off x="8927529" y="5249271"/>
                  <a:ext cx="45719" cy="45719"/>
                </a:xfrm>
                <a:custGeom>
                  <a:avLst/>
                  <a:gdLst>
                    <a:gd name="T0" fmla="*/ 322 w 531"/>
                    <a:gd name="T1" fmla="*/ 42 h 406"/>
                    <a:gd name="T2" fmla="*/ 361 w 531"/>
                    <a:gd name="T3" fmla="*/ 37 h 406"/>
                    <a:gd name="T4" fmla="*/ 382 w 531"/>
                    <a:gd name="T5" fmla="*/ 42 h 406"/>
                    <a:gd name="T6" fmla="*/ 385 w 531"/>
                    <a:gd name="T7" fmla="*/ 47 h 406"/>
                    <a:gd name="T8" fmla="*/ 446 w 531"/>
                    <a:gd name="T9" fmla="*/ 142 h 406"/>
                    <a:gd name="T10" fmla="*/ 486 w 531"/>
                    <a:gd name="T11" fmla="*/ 190 h 406"/>
                    <a:gd name="T12" fmla="*/ 505 w 531"/>
                    <a:gd name="T13" fmla="*/ 208 h 406"/>
                    <a:gd name="T14" fmla="*/ 529 w 531"/>
                    <a:gd name="T15" fmla="*/ 240 h 406"/>
                    <a:gd name="T16" fmla="*/ 522 w 531"/>
                    <a:gd name="T17" fmla="*/ 246 h 406"/>
                    <a:gd name="T18" fmla="*/ 448 w 531"/>
                    <a:gd name="T19" fmla="*/ 265 h 406"/>
                    <a:gd name="T20" fmla="*/ 394 w 531"/>
                    <a:gd name="T21" fmla="*/ 276 h 406"/>
                    <a:gd name="T22" fmla="*/ 380 w 531"/>
                    <a:gd name="T23" fmla="*/ 291 h 406"/>
                    <a:gd name="T24" fmla="*/ 358 w 531"/>
                    <a:gd name="T25" fmla="*/ 358 h 406"/>
                    <a:gd name="T26" fmla="*/ 358 w 531"/>
                    <a:gd name="T27" fmla="*/ 368 h 406"/>
                    <a:gd name="T28" fmla="*/ 322 w 531"/>
                    <a:gd name="T29" fmla="*/ 382 h 406"/>
                    <a:gd name="T30" fmla="*/ 319 w 531"/>
                    <a:gd name="T31" fmla="*/ 384 h 406"/>
                    <a:gd name="T32" fmla="*/ 325 w 531"/>
                    <a:gd name="T33" fmla="*/ 397 h 406"/>
                    <a:gd name="T34" fmla="*/ 301 w 531"/>
                    <a:gd name="T35" fmla="*/ 383 h 406"/>
                    <a:gd name="T36" fmla="*/ 287 w 531"/>
                    <a:gd name="T37" fmla="*/ 381 h 406"/>
                    <a:gd name="T38" fmla="*/ 269 w 531"/>
                    <a:gd name="T39" fmla="*/ 370 h 406"/>
                    <a:gd name="T40" fmla="*/ 275 w 531"/>
                    <a:gd name="T41" fmla="*/ 356 h 406"/>
                    <a:gd name="T42" fmla="*/ 279 w 531"/>
                    <a:gd name="T43" fmla="*/ 323 h 406"/>
                    <a:gd name="T44" fmla="*/ 253 w 531"/>
                    <a:gd name="T45" fmla="*/ 306 h 406"/>
                    <a:gd name="T46" fmla="*/ 210 w 531"/>
                    <a:gd name="T47" fmla="*/ 301 h 406"/>
                    <a:gd name="T48" fmla="*/ 188 w 531"/>
                    <a:gd name="T49" fmla="*/ 277 h 406"/>
                    <a:gd name="T50" fmla="*/ 159 w 531"/>
                    <a:gd name="T51" fmla="*/ 238 h 406"/>
                    <a:gd name="T52" fmla="*/ 143 w 531"/>
                    <a:gd name="T53" fmla="*/ 236 h 406"/>
                    <a:gd name="T54" fmla="*/ 114 w 531"/>
                    <a:gd name="T55" fmla="*/ 227 h 406"/>
                    <a:gd name="T56" fmla="*/ 86 w 531"/>
                    <a:gd name="T57" fmla="*/ 205 h 406"/>
                    <a:gd name="T58" fmla="*/ 54 w 531"/>
                    <a:gd name="T59" fmla="*/ 178 h 406"/>
                    <a:gd name="T60" fmla="*/ 30 w 531"/>
                    <a:gd name="T61" fmla="*/ 150 h 406"/>
                    <a:gd name="T62" fmla="*/ 22 w 531"/>
                    <a:gd name="T63" fmla="*/ 142 h 406"/>
                    <a:gd name="T64" fmla="*/ 37 w 531"/>
                    <a:gd name="T65" fmla="*/ 132 h 406"/>
                    <a:gd name="T66" fmla="*/ 9 w 531"/>
                    <a:gd name="T67" fmla="*/ 119 h 406"/>
                    <a:gd name="T68" fmla="*/ 3 w 531"/>
                    <a:gd name="T69" fmla="*/ 114 h 406"/>
                    <a:gd name="T70" fmla="*/ 11 w 531"/>
                    <a:gd name="T71" fmla="*/ 87 h 406"/>
                    <a:gd name="T72" fmla="*/ 62 w 531"/>
                    <a:gd name="T73" fmla="*/ 66 h 406"/>
                    <a:gd name="T74" fmla="*/ 77 w 531"/>
                    <a:gd name="T75" fmla="*/ 53 h 406"/>
                    <a:gd name="T76" fmla="*/ 90 w 531"/>
                    <a:gd name="T77" fmla="*/ 21 h 406"/>
                    <a:gd name="T78" fmla="*/ 106 w 531"/>
                    <a:gd name="T79" fmla="*/ 16 h 406"/>
                    <a:gd name="T80" fmla="*/ 120 w 531"/>
                    <a:gd name="T81" fmla="*/ 18 h 406"/>
                    <a:gd name="T82" fmla="*/ 156 w 531"/>
                    <a:gd name="T83" fmla="*/ 18 h 406"/>
                    <a:gd name="T84" fmla="*/ 181 w 531"/>
                    <a:gd name="T85" fmla="*/ 18 h 406"/>
                    <a:gd name="T86" fmla="*/ 213 w 531"/>
                    <a:gd name="T87" fmla="*/ 1 h 406"/>
                    <a:gd name="T88" fmla="*/ 251 w 531"/>
                    <a:gd name="T89" fmla="*/ 3 h 406"/>
                    <a:gd name="T90" fmla="*/ 261 w 531"/>
                    <a:gd name="T91" fmla="*/ 25 h 406"/>
                    <a:gd name="T92" fmla="*/ 277 w 531"/>
                    <a:gd name="T93" fmla="*/ 52 h 406"/>
                    <a:gd name="T94" fmla="*/ 320 w 531"/>
                    <a:gd name="T95" fmla="*/ 49 h 406"/>
                    <a:gd name="T96" fmla="*/ 322 w 531"/>
                    <a:gd name="T97" fmla="*/ 4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1" h="406">
                      <a:moveTo>
                        <a:pt x="322" y="42"/>
                      </a:moveTo>
                      <a:cubicBezTo>
                        <a:pt x="335" y="45"/>
                        <a:pt x="348" y="48"/>
                        <a:pt x="361" y="37"/>
                      </a:cubicBezTo>
                      <a:cubicBezTo>
                        <a:pt x="368" y="31"/>
                        <a:pt x="377" y="31"/>
                        <a:pt x="382" y="42"/>
                      </a:cubicBezTo>
                      <a:cubicBezTo>
                        <a:pt x="383" y="43"/>
                        <a:pt x="383" y="46"/>
                        <a:pt x="385" y="47"/>
                      </a:cubicBezTo>
                      <a:cubicBezTo>
                        <a:pt x="426" y="65"/>
                        <a:pt x="422" y="113"/>
                        <a:pt x="446" y="142"/>
                      </a:cubicBezTo>
                      <a:cubicBezTo>
                        <a:pt x="459" y="159"/>
                        <a:pt x="466" y="180"/>
                        <a:pt x="486" y="190"/>
                      </a:cubicBezTo>
                      <a:cubicBezTo>
                        <a:pt x="488" y="201"/>
                        <a:pt x="493" y="207"/>
                        <a:pt x="505" y="208"/>
                      </a:cubicBezTo>
                      <a:cubicBezTo>
                        <a:pt x="513" y="208"/>
                        <a:pt x="531" y="234"/>
                        <a:pt x="529" y="240"/>
                      </a:cubicBezTo>
                      <a:cubicBezTo>
                        <a:pt x="528" y="242"/>
                        <a:pt x="525" y="245"/>
                        <a:pt x="522" y="246"/>
                      </a:cubicBezTo>
                      <a:cubicBezTo>
                        <a:pt x="497" y="252"/>
                        <a:pt x="473" y="259"/>
                        <a:pt x="448" y="265"/>
                      </a:cubicBezTo>
                      <a:cubicBezTo>
                        <a:pt x="431" y="269"/>
                        <a:pt x="413" y="277"/>
                        <a:pt x="394" y="276"/>
                      </a:cubicBezTo>
                      <a:cubicBezTo>
                        <a:pt x="384" y="275"/>
                        <a:pt x="380" y="287"/>
                        <a:pt x="380" y="291"/>
                      </a:cubicBezTo>
                      <a:cubicBezTo>
                        <a:pt x="381" y="317"/>
                        <a:pt x="372" y="338"/>
                        <a:pt x="358" y="358"/>
                      </a:cubicBezTo>
                      <a:cubicBezTo>
                        <a:pt x="357" y="360"/>
                        <a:pt x="358" y="364"/>
                        <a:pt x="358" y="368"/>
                      </a:cubicBezTo>
                      <a:cubicBezTo>
                        <a:pt x="335" y="360"/>
                        <a:pt x="330" y="362"/>
                        <a:pt x="322" y="382"/>
                      </a:cubicBezTo>
                      <a:cubicBezTo>
                        <a:pt x="322" y="383"/>
                        <a:pt x="320" y="383"/>
                        <a:pt x="319" y="384"/>
                      </a:cubicBezTo>
                      <a:cubicBezTo>
                        <a:pt x="325" y="387"/>
                        <a:pt x="328" y="390"/>
                        <a:pt x="325" y="397"/>
                      </a:cubicBezTo>
                      <a:cubicBezTo>
                        <a:pt x="322" y="383"/>
                        <a:pt x="299" y="406"/>
                        <a:pt x="301" y="383"/>
                      </a:cubicBezTo>
                      <a:cubicBezTo>
                        <a:pt x="296" y="383"/>
                        <a:pt x="294" y="378"/>
                        <a:pt x="287" y="381"/>
                      </a:cubicBezTo>
                      <a:cubicBezTo>
                        <a:pt x="278" y="386"/>
                        <a:pt x="273" y="376"/>
                        <a:pt x="269" y="370"/>
                      </a:cubicBezTo>
                      <a:cubicBezTo>
                        <a:pt x="266" y="366"/>
                        <a:pt x="270" y="359"/>
                        <a:pt x="275" y="356"/>
                      </a:cubicBezTo>
                      <a:cubicBezTo>
                        <a:pt x="288" y="346"/>
                        <a:pt x="286" y="332"/>
                        <a:pt x="279" y="323"/>
                      </a:cubicBezTo>
                      <a:cubicBezTo>
                        <a:pt x="273" y="316"/>
                        <a:pt x="265" y="304"/>
                        <a:pt x="253" y="306"/>
                      </a:cubicBezTo>
                      <a:cubicBezTo>
                        <a:pt x="238" y="309"/>
                        <a:pt x="225" y="301"/>
                        <a:pt x="210" y="301"/>
                      </a:cubicBezTo>
                      <a:cubicBezTo>
                        <a:pt x="200" y="301"/>
                        <a:pt x="194" y="286"/>
                        <a:pt x="188" y="277"/>
                      </a:cubicBezTo>
                      <a:cubicBezTo>
                        <a:pt x="178" y="264"/>
                        <a:pt x="163" y="256"/>
                        <a:pt x="159" y="238"/>
                      </a:cubicBezTo>
                      <a:cubicBezTo>
                        <a:pt x="158" y="234"/>
                        <a:pt x="150" y="226"/>
                        <a:pt x="143" y="236"/>
                      </a:cubicBezTo>
                      <a:cubicBezTo>
                        <a:pt x="136" y="244"/>
                        <a:pt x="115" y="238"/>
                        <a:pt x="114" y="227"/>
                      </a:cubicBezTo>
                      <a:cubicBezTo>
                        <a:pt x="113" y="208"/>
                        <a:pt x="99" y="207"/>
                        <a:pt x="86" y="205"/>
                      </a:cubicBezTo>
                      <a:cubicBezTo>
                        <a:pt x="69" y="202"/>
                        <a:pt x="57" y="194"/>
                        <a:pt x="54" y="178"/>
                      </a:cubicBezTo>
                      <a:cubicBezTo>
                        <a:pt x="52" y="163"/>
                        <a:pt x="48" y="151"/>
                        <a:pt x="30" y="150"/>
                      </a:cubicBezTo>
                      <a:cubicBezTo>
                        <a:pt x="26" y="149"/>
                        <a:pt x="22" y="146"/>
                        <a:pt x="22" y="142"/>
                      </a:cubicBezTo>
                      <a:cubicBezTo>
                        <a:pt x="23" y="133"/>
                        <a:pt x="32" y="135"/>
                        <a:pt x="37" y="132"/>
                      </a:cubicBezTo>
                      <a:cubicBezTo>
                        <a:pt x="27" y="128"/>
                        <a:pt x="20" y="120"/>
                        <a:pt x="9" y="119"/>
                      </a:cubicBezTo>
                      <a:cubicBezTo>
                        <a:pt x="7" y="119"/>
                        <a:pt x="0" y="117"/>
                        <a:pt x="3" y="114"/>
                      </a:cubicBezTo>
                      <a:cubicBezTo>
                        <a:pt x="10" y="106"/>
                        <a:pt x="0" y="91"/>
                        <a:pt x="11" y="87"/>
                      </a:cubicBezTo>
                      <a:cubicBezTo>
                        <a:pt x="28" y="81"/>
                        <a:pt x="42" y="66"/>
                        <a:pt x="62" y="66"/>
                      </a:cubicBezTo>
                      <a:cubicBezTo>
                        <a:pt x="69" y="66"/>
                        <a:pt x="74" y="60"/>
                        <a:pt x="77" y="53"/>
                      </a:cubicBezTo>
                      <a:cubicBezTo>
                        <a:pt x="81" y="42"/>
                        <a:pt x="87" y="32"/>
                        <a:pt x="90" y="21"/>
                      </a:cubicBezTo>
                      <a:cubicBezTo>
                        <a:pt x="92" y="6"/>
                        <a:pt x="99" y="12"/>
                        <a:pt x="106" y="16"/>
                      </a:cubicBezTo>
                      <a:cubicBezTo>
                        <a:pt x="110" y="19"/>
                        <a:pt x="113" y="25"/>
                        <a:pt x="120" y="18"/>
                      </a:cubicBezTo>
                      <a:cubicBezTo>
                        <a:pt x="136" y="2"/>
                        <a:pt x="141" y="1"/>
                        <a:pt x="156" y="18"/>
                      </a:cubicBezTo>
                      <a:cubicBezTo>
                        <a:pt x="166" y="32"/>
                        <a:pt x="172" y="34"/>
                        <a:pt x="181" y="18"/>
                      </a:cubicBezTo>
                      <a:cubicBezTo>
                        <a:pt x="188" y="7"/>
                        <a:pt x="199" y="3"/>
                        <a:pt x="213" y="1"/>
                      </a:cubicBezTo>
                      <a:cubicBezTo>
                        <a:pt x="226" y="0"/>
                        <a:pt x="237" y="14"/>
                        <a:pt x="251" y="3"/>
                      </a:cubicBezTo>
                      <a:cubicBezTo>
                        <a:pt x="254" y="1"/>
                        <a:pt x="264" y="15"/>
                        <a:pt x="261" y="25"/>
                      </a:cubicBezTo>
                      <a:cubicBezTo>
                        <a:pt x="254" y="44"/>
                        <a:pt x="257" y="47"/>
                        <a:pt x="277" y="52"/>
                      </a:cubicBezTo>
                      <a:cubicBezTo>
                        <a:pt x="292" y="55"/>
                        <a:pt x="306" y="44"/>
                        <a:pt x="320" y="49"/>
                      </a:cubicBezTo>
                      <a:cubicBezTo>
                        <a:pt x="321" y="47"/>
                        <a:pt x="321" y="44"/>
                        <a:pt x="322" y="42"/>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24" name="9Slide.vn 43">
                  <a:extLst>
                    <a:ext uri="{FF2B5EF4-FFF2-40B4-BE49-F238E27FC236}">
                      <a16:creationId xmlns:a16="http://schemas.microsoft.com/office/drawing/2014/main" xmlns="" id="{3FDE91F7-DC96-D41D-ABB4-ED0FCE651227}"/>
                    </a:ext>
                  </a:extLst>
                </p:cNvPr>
                <p:cNvSpPr>
                  <a:spLocks/>
                </p:cNvSpPr>
                <p:nvPr>
                  <p:custDataLst>
                    <p:tags r:id="rId8"/>
                  </p:custDataLst>
                </p:nvPr>
              </p:nvSpPr>
              <p:spPr bwMode="auto">
                <a:xfrm flipV="1">
                  <a:off x="8821165" y="5520808"/>
                  <a:ext cx="45719" cy="60423"/>
                </a:xfrm>
                <a:custGeom>
                  <a:avLst/>
                  <a:gdLst>
                    <a:gd name="T0" fmla="*/ 221 w 293"/>
                    <a:gd name="T1" fmla="*/ 288 h 345"/>
                    <a:gd name="T2" fmla="*/ 193 w 293"/>
                    <a:gd name="T3" fmla="*/ 288 h 345"/>
                    <a:gd name="T4" fmla="*/ 146 w 293"/>
                    <a:gd name="T5" fmla="*/ 278 h 345"/>
                    <a:gd name="T6" fmla="*/ 128 w 293"/>
                    <a:gd name="T7" fmla="*/ 305 h 345"/>
                    <a:gd name="T8" fmla="*/ 114 w 293"/>
                    <a:gd name="T9" fmla="*/ 316 h 345"/>
                    <a:gd name="T10" fmla="*/ 81 w 293"/>
                    <a:gd name="T11" fmla="*/ 336 h 345"/>
                    <a:gd name="T12" fmla="*/ 68 w 293"/>
                    <a:gd name="T13" fmla="*/ 340 h 345"/>
                    <a:gd name="T14" fmla="*/ 53 w 293"/>
                    <a:gd name="T15" fmla="*/ 332 h 345"/>
                    <a:gd name="T16" fmla="*/ 53 w 293"/>
                    <a:gd name="T17" fmla="*/ 332 h 345"/>
                    <a:gd name="T18" fmla="*/ 35 w 293"/>
                    <a:gd name="T19" fmla="*/ 325 h 345"/>
                    <a:gd name="T20" fmla="*/ 9 w 293"/>
                    <a:gd name="T21" fmla="*/ 316 h 345"/>
                    <a:gd name="T22" fmla="*/ 9 w 293"/>
                    <a:gd name="T23" fmla="*/ 316 h 345"/>
                    <a:gd name="T24" fmla="*/ 26 w 293"/>
                    <a:gd name="T25" fmla="*/ 280 h 345"/>
                    <a:gd name="T26" fmla="*/ 39 w 293"/>
                    <a:gd name="T27" fmla="*/ 255 h 345"/>
                    <a:gd name="T28" fmla="*/ 16 w 293"/>
                    <a:gd name="T29" fmla="*/ 226 h 345"/>
                    <a:gd name="T30" fmla="*/ 10 w 293"/>
                    <a:gd name="T31" fmla="*/ 199 h 345"/>
                    <a:gd name="T32" fmla="*/ 25 w 293"/>
                    <a:gd name="T33" fmla="*/ 188 h 345"/>
                    <a:gd name="T34" fmla="*/ 63 w 293"/>
                    <a:gd name="T35" fmla="*/ 182 h 345"/>
                    <a:gd name="T36" fmla="*/ 70 w 293"/>
                    <a:gd name="T37" fmla="*/ 130 h 345"/>
                    <a:gd name="T38" fmla="*/ 58 w 293"/>
                    <a:gd name="T39" fmla="*/ 118 h 345"/>
                    <a:gd name="T40" fmla="*/ 76 w 293"/>
                    <a:gd name="T41" fmla="*/ 88 h 345"/>
                    <a:gd name="T42" fmla="*/ 119 w 293"/>
                    <a:gd name="T43" fmla="*/ 34 h 345"/>
                    <a:gd name="T44" fmla="*/ 151 w 293"/>
                    <a:gd name="T45" fmla="*/ 16 h 345"/>
                    <a:gd name="T46" fmla="*/ 207 w 293"/>
                    <a:gd name="T47" fmla="*/ 7 h 345"/>
                    <a:gd name="T48" fmla="*/ 209 w 293"/>
                    <a:gd name="T49" fmla="*/ 0 h 345"/>
                    <a:gd name="T50" fmla="*/ 240 w 293"/>
                    <a:gd name="T51" fmla="*/ 20 h 345"/>
                    <a:gd name="T52" fmla="*/ 247 w 293"/>
                    <a:gd name="T53" fmla="*/ 28 h 345"/>
                    <a:gd name="T54" fmla="*/ 253 w 293"/>
                    <a:gd name="T55" fmla="*/ 50 h 345"/>
                    <a:gd name="T56" fmla="*/ 268 w 293"/>
                    <a:gd name="T57" fmla="*/ 87 h 345"/>
                    <a:gd name="T58" fmla="*/ 261 w 293"/>
                    <a:gd name="T59" fmla="*/ 116 h 345"/>
                    <a:gd name="T60" fmla="*/ 239 w 293"/>
                    <a:gd name="T61" fmla="*/ 153 h 345"/>
                    <a:gd name="T62" fmla="*/ 231 w 293"/>
                    <a:gd name="T63" fmla="*/ 172 h 345"/>
                    <a:gd name="T64" fmla="*/ 236 w 293"/>
                    <a:gd name="T65" fmla="*/ 188 h 345"/>
                    <a:gd name="T66" fmla="*/ 266 w 293"/>
                    <a:gd name="T67" fmla="*/ 201 h 345"/>
                    <a:gd name="T68" fmla="*/ 280 w 293"/>
                    <a:gd name="T69" fmla="*/ 239 h 345"/>
                    <a:gd name="T70" fmla="*/ 280 w 293"/>
                    <a:gd name="T71" fmla="*/ 267 h 345"/>
                    <a:gd name="T72" fmla="*/ 257 w 293"/>
                    <a:gd name="T73" fmla="*/ 270 h 345"/>
                    <a:gd name="T74" fmla="*/ 241 w 293"/>
                    <a:gd name="T75" fmla="*/ 272 h 345"/>
                    <a:gd name="T76" fmla="*/ 239 w 293"/>
                    <a:gd name="T77" fmla="*/ 274 h 345"/>
                    <a:gd name="T78" fmla="*/ 224 w 293"/>
                    <a:gd name="T79" fmla="*/ 287 h 345"/>
                    <a:gd name="T80" fmla="*/ 221 w 293"/>
                    <a:gd name="T81" fmla="*/ 288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3" h="345">
                      <a:moveTo>
                        <a:pt x="221" y="288"/>
                      </a:moveTo>
                      <a:cubicBezTo>
                        <a:pt x="212" y="297"/>
                        <a:pt x="205" y="293"/>
                        <a:pt x="193" y="288"/>
                      </a:cubicBezTo>
                      <a:cubicBezTo>
                        <a:pt x="179" y="281"/>
                        <a:pt x="162" y="277"/>
                        <a:pt x="146" y="278"/>
                      </a:cubicBezTo>
                      <a:cubicBezTo>
                        <a:pt x="134" y="279"/>
                        <a:pt x="127" y="290"/>
                        <a:pt x="128" y="305"/>
                      </a:cubicBezTo>
                      <a:cubicBezTo>
                        <a:pt x="129" y="311"/>
                        <a:pt x="124" y="317"/>
                        <a:pt x="114" y="316"/>
                      </a:cubicBezTo>
                      <a:cubicBezTo>
                        <a:pt x="99" y="315"/>
                        <a:pt x="86" y="320"/>
                        <a:pt x="81" y="336"/>
                      </a:cubicBezTo>
                      <a:cubicBezTo>
                        <a:pt x="79" y="345"/>
                        <a:pt x="73" y="343"/>
                        <a:pt x="68" y="340"/>
                      </a:cubicBezTo>
                      <a:cubicBezTo>
                        <a:pt x="63" y="337"/>
                        <a:pt x="60" y="330"/>
                        <a:pt x="53" y="332"/>
                      </a:cubicBezTo>
                      <a:cubicBezTo>
                        <a:pt x="53" y="332"/>
                        <a:pt x="53" y="332"/>
                        <a:pt x="53" y="332"/>
                      </a:cubicBezTo>
                      <a:cubicBezTo>
                        <a:pt x="49" y="324"/>
                        <a:pt x="45" y="319"/>
                        <a:pt x="35" y="325"/>
                      </a:cubicBezTo>
                      <a:cubicBezTo>
                        <a:pt x="24" y="331"/>
                        <a:pt x="17" y="321"/>
                        <a:pt x="9" y="316"/>
                      </a:cubicBezTo>
                      <a:cubicBezTo>
                        <a:pt x="9" y="316"/>
                        <a:pt x="9" y="316"/>
                        <a:pt x="9" y="316"/>
                      </a:cubicBezTo>
                      <a:cubicBezTo>
                        <a:pt x="0" y="299"/>
                        <a:pt x="7" y="285"/>
                        <a:pt x="26" y="280"/>
                      </a:cubicBezTo>
                      <a:cubicBezTo>
                        <a:pt x="45" y="276"/>
                        <a:pt x="48" y="271"/>
                        <a:pt x="39" y="255"/>
                      </a:cubicBezTo>
                      <a:cubicBezTo>
                        <a:pt x="33" y="244"/>
                        <a:pt x="28" y="232"/>
                        <a:pt x="16" y="226"/>
                      </a:cubicBezTo>
                      <a:cubicBezTo>
                        <a:pt x="5" y="220"/>
                        <a:pt x="9" y="209"/>
                        <a:pt x="10" y="199"/>
                      </a:cubicBezTo>
                      <a:cubicBezTo>
                        <a:pt x="11" y="190"/>
                        <a:pt x="16" y="187"/>
                        <a:pt x="25" y="188"/>
                      </a:cubicBezTo>
                      <a:cubicBezTo>
                        <a:pt x="38" y="186"/>
                        <a:pt x="50" y="199"/>
                        <a:pt x="63" y="182"/>
                      </a:cubicBezTo>
                      <a:cubicBezTo>
                        <a:pt x="75" y="167"/>
                        <a:pt x="82" y="145"/>
                        <a:pt x="70" y="130"/>
                      </a:cubicBezTo>
                      <a:cubicBezTo>
                        <a:pt x="66" y="125"/>
                        <a:pt x="54" y="126"/>
                        <a:pt x="58" y="118"/>
                      </a:cubicBezTo>
                      <a:cubicBezTo>
                        <a:pt x="63" y="108"/>
                        <a:pt x="65" y="95"/>
                        <a:pt x="76" y="88"/>
                      </a:cubicBezTo>
                      <a:cubicBezTo>
                        <a:pt x="97" y="75"/>
                        <a:pt x="119" y="65"/>
                        <a:pt x="119" y="34"/>
                      </a:cubicBezTo>
                      <a:cubicBezTo>
                        <a:pt x="120" y="29"/>
                        <a:pt x="136" y="16"/>
                        <a:pt x="151" y="16"/>
                      </a:cubicBezTo>
                      <a:cubicBezTo>
                        <a:pt x="170" y="15"/>
                        <a:pt x="189" y="10"/>
                        <a:pt x="207" y="7"/>
                      </a:cubicBezTo>
                      <a:cubicBezTo>
                        <a:pt x="208" y="6"/>
                        <a:pt x="208" y="2"/>
                        <a:pt x="209" y="0"/>
                      </a:cubicBezTo>
                      <a:cubicBezTo>
                        <a:pt x="216" y="11"/>
                        <a:pt x="224" y="20"/>
                        <a:pt x="240" y="20"/>
                      </a:cubicBezTo>
                      <a:cubicBezTo>
                        <a:pt x="244" y="20"/>
                        <a:pt x="249" y="22"/>
                        <a:pt x="247" y="28"/>
                      </a:cubicBezTo>
                      <a:cubicBezTo>
                        <a:pt x="241" y="42"/>
                        <a:pt x="245" y="39"/>
                        <a:pt x="253" y="50"/>
                      </a:cubicBezTo>
                      <a:cubicBezTo>
                        <a:pt x="261" y="59"/>
                        <a:pt x="280" y="68"/>
                        <a:pt x="268" y="87"/>
                      </a:cubicBezTo>
                      <a:cubicBezTo>
                        <a:pt x="263" y="95"/>
                        <a:pt x="263" y="107"/>
                        <a:pt x="261" y="116"/>
                      </a:cubicBezTo>
                      <a:cubicBezTo>
                        <a:pt x="244" y="122"/>
                        <a:pt x="239" y="141"/>
                        <a:pt x="239" y="153"/>
                      </a:cubicBezTo>
                      <a:cubicBezTo>
                        <a:pt x="239" y="164"/>
                        <a:pt x="235" y="167"/>
                        <a:pt x="231" y="172"/>
                      </a:cubicBezTo>
                      <a:cubicBezTo>
                        <a:pt x="223" y="181"/>
                        <a:pt x="226" y="186"/>
                        <a:pt x="236" y="188"/>
                      </a:cubicBezTo>
                      <a:cubicBezTo>
                        <a:pt x="247" y="189"/>
                        <a:pt x="257" y="195"/>
                        <a:pt x="266" y="201"/>
                      </a:cubicBezTo>
                      <a:cubicBezTo>
                        <a:pt x="279" y="209"/>
                        <a:pt x="280" y="225"/>
                        <a:pt x="280" y="239"/>
                      </a:cubicBezTo>
                      <a:cubicBezTo>
                        <a:pt x="280" y="248"/>
                        <a:pt x="293" y="259"/>
                        <a:pt x="280" y="267"/>
                      </a:cubicBezTo>
                      <a:cubicBezTo>
                        <a:pt x="273" y="272"/>
                        <a:pt x="267" y="281"/>
                        <a:pt x="257" y="270"/>
                      </a:cubicBezTo>
                      <a:cubicBezTo>
                        <a:pt x="252" y="266"/>
                        <a:pt x="245" y="261"/>
                        <a:pt x="241" y="272"/>
                      </a:cubicBezTo>
                      <a:cubicBezTo>
                        <a:pt x="240" y="273"/>
                        <a:pt x="240" y="274"/>
                        <a:pt x="239" y="274"/>
                      </a:cubicBezTo>
                      <a:cubicBezTo>
                        <a:pt x="235" y="279"/>
                        <a:pt x="230" y="284"/>
                        <a:pt x="224" y="287"/>
                      </a:cubicBezTo>
                      <a:cubicBezTo>
                        <a:pt x="223" y="287"/>
                        <a:pt x="222" y="288"/>
                        <a:pt x="221" y="288"/>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25" name="9Slide.vn 58">
                  <a:extLst>
                    <a:ext uri="{FF2B5EF4-FFF2-40B4-BE49-F238E27FC236}">
                      <a16:creationId xmlns:a16="http://schemas.microsoft.com/office/drawing/2014/main" xmlns="" id="{3534E0F2-D0B1-21E1-8A3D-0B83AE97C3A5}"/>
                    </a:ext>
                  </a:extLst>
                </p:cNvPr>
                <p:cNvSpPr>
                  <a:spLocks/>
                </p:cNvSpPr>
                <p:nvPr>
                  <p:custDataLst>
                    <p:tags r:id="rId9"/>
                  </p:custDataLst>
                </p:nvPr>
              </p:nvSpPr>
              <p:spPr bwMode="auto">
                <a:xfrm flipV="1">
                  <a:off x="8891046" y="5135886"/>
                  <a:ext cx="100419" cy="96723"/>
                </a:xfrm>
                <a:custGeom>
                  <a:avLst/>
                  <a:gdLst>
                    <a:gd name="T0" fmla="*/ 36 w 440"/>
                    <a:gd name="T1" fmla="*/ 5 h 423"/>
                    <a:gd name="T2" fmla="*/ 52 w 440"/>
                    <a:gd name="T3" fmla="*/ 11 h 423"/>
                    <a:gd name="T4" fmla="*/ 80 w 440"/>
                    <a:gd name="T5" fmla="*/ 30 h 423"/>
                    <a:gd name="T6" fmla="*/ 116 w 440"/>
                    <a:gd name="T7" fmla="*/ 42 h 423"/>
                    <a:gd name="T8" fmla="*/ 132 w 440"/>
                    <a:gd name="T9" fmla="*/ 25 h 423"/>
                    <a:gd name="T10" fmla="*/ 152 w 440"/>
                    <a:gd name="T11" fmla="*/ 18 h 423"/>
                    <a:gd name="T12" fmla="*/ 155 w 440"/>
                    <a:gd name="T13" fmla="*/ 27 h 423"/>
                    <a:gd name="T14" fmla="*/ 170 w 440"/>
                    <a:gd name="T15" fmla="*/ 49 h 423"/>
                    <a:gd name="T16" fmla="*/ 198 w 440"/>
                    <a:gd name="T17" fmla="*/ 95 h 423"/>
                    <a:gd name="T18" fmla="*/ 200 w 440"/>
                    <a:gd name="T19" fmla="*/ 119 h 423"/>
                    <a:gd name="T20" fmla="*/ 200 w 440"/>
                    <a:gd name="T21" fmla="*/ 173 h 423"/>
                    <a:gd name="T22" fmla="*/ 205 w 440"/>
                    <a:gd name="T23" fmla="*/ 188 h 423"/>
                    <a:gd name="T24" fmla="*/ 211 w 440"/>
                    <a:gd name="T25" fmla="*/ 190 h 423"/>
                    <a:gd name="T26" fmla="*/ 235 w 440"/>
                    <a:gd name="T27" fmla="*/ 185 h 423"/>
                    <a:gd name="T28" fmla="*/ 263 w 440"/>
                    <a:gd name="T29" fmla="*/ 185 h 423"/>
                    <a:gd name="T30" fmla="*/ 288 w 440"/>
                    <a:gd name="T31" fmla="*/ 201 h 423"/>
                    <a:gd name="T32" fmla="*/ 312 w 440"/>
                    <a:gd name="T33" fmla="*/ 203 h 423"/>
                    <a:gd name="T34" fmla="*/ 326 w 440"/>
                    <a:gd name="T35" fmla="*/ 205 h 423"/>
                    <a:gd name="T36" fmla="*/ 322 w 440"/>
                    <a:gd name="T37" fmla="*/ 214 h 423"/>
                    <a:gd name="T38" fmla="*/ 324 w 440"/>
                    <a:gd name="T39" fmla="*/ 241 h 423"/>
                    <a:gd name="T40" fmla="*/ 352 w 440"/>
                    <a:gd name="T41" fmla="*/ 263 h 423"/>
                    <a:gd name="T42" fmla="*/ 357 w 440"/>
                    <a:gd name="T43" fmla="*/ 263 h 423"/>
                    <a:gd name="T44" fmla="*/ 413 w 440"/>
                    <a:gd name="T45" fmla="*/ 278 h 423"/>
                    <a:gd name="T46" fmla="*/ 418 w 440"/>
                    <a:gd name="T47" fmla="*/ 281 h 423"/>
                    <a:gd name="T48" fmla="*/ 429 w 440"/>
                    <a:gd name="T49" fmla="*/ 299 h 423"/>
                    <a:gd name="T50" fmla="*/ 419 w 440"/>
                    <a:gd name="T51" fmla="*/ 322 h 423"/>
                    <a:gd name="T52" fmla="*/ 399 w 440"/>
                    <a:gd name="T53" fmla="*/ 332 h 423"/>
                    <a:gd name="T54" fmla="*/ 393 w 440"/>
                    <a:gd name="T55" fmla="*/ 349 h 423"/>
                    <a:gd name="T56" fmla="*/ 403 w 440"/>
                    <a:gd name="T57" fmla="*/ 394 h 423"/>
                    <a:gd name="T58" fmla="*/ 393 w 440"/>
                    <a:gd name="T59" fmla="*/ 400 h 423"/>
                    <a:gd name="T60" fmla="*/ 355 w 440"/>
                    <a:gd name="T61" fmla="*/ 401 h 423"/>
                    <a:gd name="T62" fmla="*/ 352 w 440"/>
                    <a:gd name="T63" fmla="*/ 405 h 423"/>
                    <a:gd name="T64" fmla="*/ 350 w 440"/>
                    <a:gd name="T65" fmla="*/ 408 h 423"/>
                    <a:gd name="T66" fmla="*/ 323 w 440"/>
                    <a:gd name="T67" fmla="*/ 417 h 423"/>
                    <a:gd name="T68" fmla="*/ 313 w 440"/>
                    <a:gd name="T69" fmla="*/ 384 h 423"/>
                    <a:gd name="T70" fmla="*/ 274 w 440"/>
                    <a:gd name="T71" fmla="*/ 368 h 423"/>
                    <a:gd name="T72" fmla="*/ 262 w 440"/>
                    <a:gd name="T73" fmla="*/ 355 h 423"/>
                    <a:gd name="T74" fmla="*/ 227 w 440"/>
                    <a:gd name="T75" fmla="*/ 340 h 423"/>
                    <a:gd name="T76" fmla="*/ 211 w 440"/>
                    <a:gd name="T77" fmla="*/ 334 h 423"/>
                    <a:gd name="T78" fmla="*/ 164 w 440"/>
                    <a:gd name="T79" fmla="*/ 325 h 423"/>
                    <a:gd name="T80" fmla="*/ 160 w 440"/>
                    <a:gd name="T81" fmla="*/ 329 h 423"/>
                    <a:gd name="T82" fmla="*/ 132 w 440"/>
                    <a:gd name="T83" fmla="*/ 376 h 423"/>
                    <a:gd name="T84" fmla="*/ 101 w 440"/>
                    <a:gd name="T85" fmla="*/ 399 h 423"/>
                    <a:gd name="T86" fmla="*/ 77 w 440"/>
                    <a:gd name="T87" fmla="*/ 388 h 423"/>
                    <a:gd name="T88" fmla="*/ 76 w 440"/>
                    <a:gd name="T89" fmla="*/ 385 h 423"/>
                    <a:gd name="T90" fmla="*/ 69 w 440"/>
                    <a:gd name="T91" fmla="*/ 356 h 423"/>
                    <a:gd name="T92" fmla="*/ 44 w 440"/>
                    <a:gd name="T93" fmla="*/ 361 h 423"/>
                    <a:gd name="T94" fmla="*/ 25 w 440"/>
                    <a:gd name="T95" fmla="*/ 352 h 423"/>
                    <a:gd name="T96" fmla="*/ 30 w 440"/>
                    <a:gd name="T97" fmla="*/ 321 h 423"/>
                    <a:gd name="T98" fmla="*/ 45 w 440"/>
                    <a:gd name="T99" fmla="*/ 284 h 423"/>
                    <a:gd name="T100" fmla="*/ 19 w 440"/>
                    <a:gd name="T101" fmla="*/ 262 h 423"/>
                    <a:gd name="T102" fmla="*/ 7 w 440"/>
                    <a:gd name="T103" fmla="*/ 237 h 423"/>
                    <a:gd name="T104" fmla="*/ 4 w 440"/>
                    <a:gd name="T105" fmla="*/ 173 h 423"/>
                    <a:gd name="T106" fmla="*/ 16 w 440"/>
                    <a:gd name="T107" fmla="*/ 142 h 423"/>
                    <a:gd name="T108" fmla="*/ 50 w 440"/>
                    <a:gd name="T109" fmla="*/ 88 h 423"/>
                    <a:gd name="T110" fmla="*/ 42 w 440"/>
                    <a:gd name="T111" fmla="*/ 60 h 423"/>
                    <a:gd name="T112" fmla="*/ 36 w 440"/>
                    <a:gd name="T113" fmla="*/ 5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0" h="423">
                      <a:moveTo>
                        <a:pt x="36" y="5"/>
                      </a:moveTo>
                      <a:cubicBezTo>
                        <a:pt x="44" y="0"/>
                        <a:pt x="49" y="6"/>
                        <a:pt x="52" y="11"/>
                      </a:cubicBezTo>
                      <a:cubicBezTo>
                        <a:pt x="58" y="22"/>
                        <a:pt x="74" y="14"/>
                        <a:pt x="80" y="30"/>
                      </a:cubicBezTo>
                      <a:cubicBezTo>
                        <a:pt x="85" y="46"/>
                        <a:pt x="105" y="31"/>
                        <a:pt x="116" y="42"/>
                      </a:cubicBezTo>
                      <a:cubicBezTo>
                        <a:pt x="121" y="47"/>
                        <a:pt x="127" y="41"/>
                        <a:pt x="132" y="25"/>
                      </a:cubicBezTo>
                      <a:cubicBezTo>
                        <a:pt x="137" y="19"/>
                        <a:pt x="147" y="31"/>
                        <a:pt x="152" y="18"/>
                      </a:cubicBezTo>
                      <a:cubicBezTo>
                        <a:pt x="153" y="14"/>
                        <a:pt x="156" y="23"/>
                        <a:pt x="155" y="27"/>
                      </a:cubicBezTo>
                      <a:cubicBezTo>
                        <a:pt x="153" y="39"/>
                        <a:pt x="160" y="46"/>
                        <a:pt x="170" y="49"/>
                      </a:cubicBezTo>
                      <a:cubicBezTo>
                        <a:pt x="188" y="54"/>
                        <a:pt x="206" y="78"/>
                        <a:pt x="198" y="95"/>
                      </a:cubicBezTo>
                      <a:cubicBezTo>
                        <a:pt x="194" y="105"/>
                        <a:pt x="195" y="110"/>
                        <a:pt x="200" y="119"/>
                      </a:cubicBezTo>
                      <a:cubicBezTo>
                        <a:pt x="209" y="136"/>
                        <a:pt x="196" y="155"/>
                        <a:pt x="200" y="173"/>
                      </a:cubicBezTo>
                      <a:cubicBezTo>
                        <a:pt x="201" y="178"/>
                        <a:pt x="200" y="185"/>
                        <a:pt x="205" y="188"/>
                      </a:cubicBezTo>
                      <a:cubicBezTo>
                        <a:pt x="207" y="190"/>
                        <a:pt x="210" y="194"/>
                        <a:pt x="211" y="190"/>
                      </a:cubicBezTo>
                      <a:cubicBezTo>
                        <a:pt x="215" y="170"/>
                        <a:pt x="227" y="185"/>
                        <a:pt x="235" y="185"/>
                      </a:cubicBezTo>
                      <a:cubicBezTo>
                        <a:pt x="244" y="185"/>
                        <a:pt x="254" y="187"/>
                        <a:pt x="263" y="185"/>
                      </a:cubicBezTo>
                      <a:cubicBezTo>
                        <a:pt x="275" y="184"/>
                        <a:pt x="282" y="192"/>
                        <a:pt x="288" y="201"/>
                      </a:cubicBezTo>
                      <a:cubicBezTo>
                        <a:pt x="295" y="207"/>
                        <a:pt x="304" y="211"/>
                        <a:pt x="312" y="203"/>
                      </a:cubicBezTo>
                      <a:cubicBezTo>
                        <a:pt x="318" y="196"/>
                        <a:pt x="322" y="201"/>
                        <a:pt x="326" y="205"/>
                      </a:cubicBezTo>
                      <a:cubicBezTo>
                        <a:pt x="331" y="211"/>
                        <a:pt x="325" y="211"/>
                        <a:pt x="322" y="214"/>
                      </a:cubicBezTo>
                      <a:cubicBezTo>
                        <a:pt x="311" y="223"/>
                        <a:pt x="311" y="233"/>
                        <a:pt x="324" y="241"/>
                      </a:cubicBezTo>
                      <a:cubicBezTo>
                        <a:pt x="325" y="258"/>
                        <a:pt x="344" y="253"/>
                        <a:pt x="352" y="263"/>
                      </a:cubicBezTo>
                      <a:cubicBezTo>
                        <a:pt x="354" y="254"/>
                        <a:pt x="355" y="260"/>
                        <a:pt x="357" y="263"/>
                      </a:cubicBezTo>
                      <a:cubicBezTo>
                        <a:pt x="375" y="287"/>
                        <a:pt x="384" y="289"/>
                        <a:pt x="413" y="278"/>
                      </a:cubicBezTo>
                      <a:cubicBezTo>
                        <a:pt x="416" y="277"/>
                        <a:pt x="418" y="276"/>
                        <a:pt x="418" y="281"/>
                      </a:cubicBezTo>
                      <a:cubicBezTo>
                        <a:pt x="419" y="288"/>
                        <a:pt x="427" y="292"/>
                        <a:pt x="429" y="299"/>
                      </a:cubicBezTo>
                      <a:cubicBezTo>
                        <a:pt x="432" y="310"/>
                        <a:pt x="440" y="320"/>
                        <a:pt x="419" y="322"/>
                      </a:cubicBezTo>
                      <a:cubicBezTo>
                        <a:pt x="413" y="323"/>
                        <a:pt x="405" y="328"/>
                        <a:pt x="399" y="332"/>
                      </a:cubicBezTo>
                      <a:cubicBezTo>
                        <a:pt x="393" y="336"/>
                        <a:pt x="388" y="339"/>
                        <a:pt x="393" y="349"/>
                      </a:cubicBezTo>
                      <a:cubicBezTo>
                        <a:pt x="400" y="363"/>
                        <a:pt x="393" y="380"/>
                        <a:pt x="403" y="394"/>
                      </a:cubicBezTo>
                      <a:cubicBezTo>
                        <a:pt x="399" y="396"/>
                        <a:pt x="395" y="401"/>
                        <a:pt x="393" y="400"/>
                      </a:cubicBezTo>
                      <a:cubicBezTo>
                        <a:pt x="380" y="396"/>
                        <a:pt x="368" y="409"/>
                        <a:pt x="355" y="401"/>
                      </a:cubicBezTo>
                      <a:cubicBezTo>
                        <a:pt x="355" y="401"/>
                        <a:pt x="353" y="404"/>
                        <a:pt x="352" y="405"/>
                      </a:cubicBezTo>
                      <a:cubicBezTo>
                        <a:pt x="351" y="406"/>
                        <a:pt x="351" y="407"/>
                        <a:pt x="350" y="408"/>
                      </a:cubicBezTo>
                      <a:cubicBezTo>
                        <a:pt x="342" y="415"/>
                        <a:pt x="334" y="423"/>
                        <a:pt x="323" y="417"/>
                      </a:cubicBezTo>
                      <a:cubicBezTo>
                        <a:pt x="309" y="411"/>
                        <a:pt x="312" y="398"/>
                        <a:pt x="313" y="384"/>
                      </a:cubicBezTo>
                      <a:cubicBezTo>
                        <a:pt x="295" y="390"/>
                        <a:pt x="285" y="378"/>
                        <a:pt x="274" y="368"/>
                      </a:cubicBezTo>
                      <a:cubicBezTo>
                        <a:pt x="270" y="364"/>
                        <a:pt x="264" y="361"/>
                        <a:pt x="262" y="355"/>
                      </a:cubicBezTo>
                      <a:cubicBezTo>
                        <a:pt x="255" y="338"/>
                        <a:pt x="246" y="330"/>
                        <a:pt x="227" y="340"/>
                      </a:cubicBezTo>
                      <a:cubicBezTo>
                        <a:pt x="220" y="345"/>
                        <a:pt x="216" y="339"/>
                        <a:pt x="211" y="334"/>
                      </a:cubicBezTo>
                      <a:cubicBezTo>
                        <a:pt x="196" y="318"/>
                        <a:pt x="183" y="316"/>
                        <a:pt x="164" y="325"/>
                      </a:cubicBezTo>
                      <a:cubicBezTo>
                        <a:pt x="162" y="326"/>
                        <a:pt x="161" y="328"/>
                        <a:pt x="160" y="329"/>
                      </a:cubicBezTo>
                      <a:cubicBezTo>
                        <a:pt x="146" y="342"/>
                        <a:pt x="146" y="363"/>
                        <a:pt x="132" y="376"/>
                      </a:cubicBezTo>
                      <a:cubicBezTo>
                        <a:pt x="122" y="385"/>
                        <a:pt x="111" y="391"/>
                        <a:pt x="101" y="399"/>
                      </a:cubicBezTo>
                      <a:cubicBezTo>
                        <a:pt x="92" y="406"/>
                        <a:pt x="83" y="397"/>
                        <a:pt x="77" y="388"/>
                      </a:cubicBezTo>
                      <a:cubicBezTo>
                        <a:pt x="77" y="387"/>
                        <a:pt x="76" y="386"/>
                        <a:pt x="76" y="385"/>
                      </a:cubicBezTo>
                      <a:cubicBezTo>
                        <a:pt x="75" y="376"/>
                        <a:pt x="63" y="370"/>
                        <a:pt x="69" y="356"/>
                      </a:cubicBezTo>
                      <a:cubicBezTo>
                        <a:pt x="59" y="363"/>
                        <a:pt x="51" y="362"/>
                        <a:pt x="44" y="361"/>
                      </a:cubicBezTo>
                      <a:cubicBezTo>
                        <a:pt x="37" y="360"/>
                        <a:pt x="26" y="360"/>
                        <a:pt x="25" y="352"/>
                      </a:cubicBezTo>
                      <a:cubicBezTo>
                        <a:pt x="24" y="342"/>
                        <a:pt x="19" y="329"/>
                        <a:pt x="30" y="321"/>
                      </a:cubicBezTo>
                      <a:cubicBezTo>
                        <a:pt x="44" y="312"/>
                        <a:pt x="44" y="296"/>
                        <a:pt x="45" y="284"/>
                      </a:cubicBezTo>
                      <a:cubicBezTo>
                        <a:pt x="46" y="271"/>
                        <a:pt x="28" y="268"/>
                        <a:pt x="19" y="262"/>
                      </a:cubicBezTo>
                      <a:cubicBezTo>
                        <a:pt x="8" y="255"/>
                        <a:pt x="5" y="250"/>
                        <a:pt x="7" y="237"/>
                      </a:cubicBezTo>
                      <a:cubicBezTo>
                        <a:pt x="10" y="216"/>
                        <a:pt x="9" y="194"/>
                        <a:pt x="4" y="173"/>
                      </a:cubicBezTo>
                      <a:cubicBezTo>
                        <a:pt x="1" y="160"/>
                        <a:pt x="0" y="151"/>
                        <a:pt x="16" y="142"/>
                      </a:cubicBezTo>
                      <a:cubicBezTo>
                        <a:pt x="34" y="131"/>
                        <a:pt x="48" y="114"/>
                        <a:pt x="50" y="88"/>
                      </a:cubicBezTo>
                      <a:cubicBezTo>
                        <a:pt x="51" y="75"/>
                        <a:pt x="45" y="69"/>
                        <a:pt x="42" y="60"/>
                      </a:cubicBezTo>
                      <a:cubicBezTo>
                        <a:pt x="38" y="42"/>
                        <a:pt x="28" y="24"/>
                        <a:pt x="36" y="5"/>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26" name="9Slide.vn 60">
                  <a:extLst>
                    <a:ext uri="{FF2B5EF4-FFF2-40B4-BE49-F238E27FC236}">
                      <a16:creationId xmlns:a16="http://schemas.microsoft.com/office/drawing/2014/main" xmlns="" id="{28D9BC65-6438-42C0-A28A-1ED7F82C4DF3}"/>
                    </a:ext>
                  </a:extLst>
                </p:cNvPr>
                <p:cNvSpPr>
                  <a:spLocks/>
                </p:cNvSpPr>
                <p:nvPr>
                  <p:custDataLst>
                    <p:tags r:id="rId10"/>
                  </p:custDataLst>
                </p:nvPr>
              </p:nvSpPr>
              <p:spPr bwMode="auto">
                <a:xfrm flipV="1">
                  <a:off x="8749350" y="5315932"/>
                  <a:ext cx="66228" cy="78857"/>
                </a:xfrm>
                <a:custGeom>
                  <a:avLst/>
                  <a:gdLst>
                    <a:gd name="T0" fmla="*/ 60 w 291"/>
                    <a:gd name="T1" fmla="*/ 272 h 346"/>
                    <a:gd name="T2" fmla="*/ 52 w 291"/>
                    <a:gd name="T3" fmla="*/ 275 h 346"/>
                    <a:gd name="T4" fmla="*/ 28 w 291"/>
                    <a:gd name="T5" fmla="*/ 271 h 346"/>
                    <a:gd name="T6" fmla="*/ 22 w 291"/>
                    <a:gd name="T7" fmla="*/ 220 h 346"/>
                    <a:gd name="T8" fmla="*/ 18 w 291"/>
                    <a:gd name="T9" fmla="*/ 207 h 346"/>
                    <a:gd name="T10" fmla="*/ 8 w 291"/>
                    <a:gd name="T11" fmla="*/ 193 h 346"/>
                    <a:gd name="T12" fmla="*/ 6 w 291"/>
                    <a:gd name="T13" fmla="*/ 181 h 346"/>
                    <a:gd name="T14" fmla="*/ 18 w 291"/>
                    <a:gd name="T15" fmla="*/ 171 h 346"/>
                    <a:gd name="T16" fmla="*/ 29 w 291"/>
                    <a:gd name="T17" fmla="*/ 147 h 346"/>
                    <a:gd name="T18" fmla="*/ 50 w 291"/>
                    <a:gd name="T19" fmla="*/ 99 h 346"/>
                    <a:gd name="T20" fmla="*/ 49 w 291"/>
                    <a:gd name="T21" fmla="*/ 94 h 346"/>
                    <a:gd name="T22" fmla="*/ 48 w 291"/>
                    <a:gd name="T23" fmla="*/ 48 h 346"/>
                    <a:gd name="T24" fmla="*/ 48 w 291"/>
                    <a:gd name="T25" fmla="*/ 32 h 346"/>
                    <a:gd name="T26" fmla="*/ 100 w 291"/>
                    <a:gd name="T27" fmla="*/ 1 h 346"/>
                    <a:gd name="T28" fmla="*/ 111 w 291"/>
                    <a:gd name="T29" fmla="*/ 4 h 346"/>
                    <a:gd name="T30" fmla="*/ 108 w 291"/>
                    <a:gd name="T31" fmla="*/ 20 h 346"/>
                    <a:gd name="T32" fmla="*/ 105 w 291"/>
                    <a:gd name="T33" fmla="*/ 41 h 346"/>
                    <a:gd name="T34" fmla="*/ 119 w 291"/>
                    <a:gd name="T35" fmla="*/ 65 h 346"/>
                    <a:gd name="T36" fmla="*/ 172 w 291"/>
                    <a:gd name="T37" fmla="*/ 85 h 346"/>
                    <a:gd name="T38" fmla="*/ 209 w 291"/>
                    <a:gd name="T39" fmla="*/ 66 h 346"/>
                    <a:gd name="T40" fmla="*/ 223 w 291"/>
                    <a:gd name="T41" fmla="*/ 61 h 346"/>
                    <a:gd name="T42" fmla="*/ 232 w 291"/>
                    <a:gd name="T43" fmla="*/ 72 h 346"/>
                    <a:gd name="T44" fmla="*/ 229 w 291"/>
                    <a:gd name="T45" fmla="*/ 110 h 346"/>
                    <a:gd name="T46" fmla="*/ 243 w 291"/>
                    <a:gd name="T47" fmla="*/ 125 h 346"/>
                    <a:gd name="T48" fmla="*/ 267 w 291"/>
                    <a:gd name="T49" fmla="*/ 130 h 346"/>
                    <a:gd name="T50" fmla="*/ 265 w 291"/>
                    <a:gd name="T51" fmla="*/ 147 h 346"/>
                    <a:gd name="T52" fmla="*/ 269 w 291"/>
                    <a:gd name="T53" fmla="*/ 155 h 346"/>
                    <a:gd name="T54" fmla="*/ 278 w 291"/>
                    <a:gd name="T55" fmla="*/ 201 h 346"/>
                    <a:gd name="T56" fmla="*/ 245 w 291"/>
                    <a:gd name="T57" fmla="*/ 235 h 346"/>
                    <a:gd name="T58" fmla="*/ 233 w 291"/>
                    <a:gd name="T59" fmla="*/ 259 h 346"/>
                    <a:gd name="T60" fmla="*/ 239 w 291"/>
                    <a:gd name="T61" fmla="*/ 282 h 346"/>
                    <a:gd name="T62" fmla="*/ 218 w 291"/>
                    <a:gd name="T63" fmla="*/ 281 h 346"/>
                    <a:gd name="T64" fmla="*/ 168 w 291"/>
                    <a:gd name="T65" fmla="*/ 312 h 346"/>
                    <a:gd name="T66" fmla="*/ 160 w 291"/>
                    <a:gd name="T67" fmla="*/ 320 h 346"/>
                    <a:gd name="T68" fmla="*/ 132 w 291"/>
                    <a:gd name="T69" fmla="*/ 341 h 346"/>
                    <a:gd name="T70" fmla="*/ 122 w 291"/>
                    <a:gd name="T71" fmla="*/ 343 h 346"/>
                    <a:gd name="T72" fmla="*/ 117 w 291"/>
                    <a:gd name="T73" fmla="*/ 331 h 346"/>
                    <a:gd name="T74" fmla="*/ 116 w 291"/>
                    <a:gd name="T75" fmla="*/ 289 h 346"/>
                    <a:gd name="T76" fmla="*/ 78 w 291"/>
                    <a:gd name="T77" fmla="*/ 266 h 346"/>
                    <a:gd name="T78" fmla="*/ 63 w 291"/>
                    <a:gd name="T79" fmla="*/ 272 h 346"/>
                    <a:gd name="T80" fmla="*/ 60 w 291"/>
                    <a:gd name="T81" fmla="*/ 272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1" h="346">
                      <a:moveTo>
                        <a:pt x="60" y="272"/>
                      </a:moveTo>
                      <a:cubicBezTo>
                        <a:pt x="57" y="273"/>
                        <a:pt x="53" y="273"/>
                        <a:pt x="52" y="275"/>
                      </a:cubicBezTo>
                      <a:cubicBezTo>
                        <a:pt x="40" y="297"/>
                        <a:pt x="34" y="278"/>
                        <a:pt x="28" y="271"/>
                      </a:cubicBezTo>
                      <a:cubicBezTo>
                        <a:pt x="14" y="255"/>
                        <a:pt x="16" y="238"/>
                        <a:pt x="22" y="220"/>
                      </a:cubicBezTo>
                      <a:cubicBezTo>
                        <a:pt x="22" y="217"/>
                        <a:pt x="29" y="209"/>
                        <a:pt x="18" y="207"/>
                      </a:cubicBezTo>
                      <a:cubicBezTo>
                        <a:pt x="11" y="206"/>
                        <a:pt x="16" y="195"/>
                        <a:pt x="8" y="193"/>
                      </a:cubicBezTo>
                      <a:cubicBezTo>
                        <a:pt x="3" y="192"/>
                        <a:pt x="20" y="186"/>
                        <a:pt x="6" y="181"/>
                      </a:cubicBezTo>
                      <a:cubicBezTo>
                        <a:pt x="0" y="179"/>
                        <a:pt x="14" y="175"/>
                        <a:pt x="18" y="171"/>
                      </a:cubicBezTo>
                      <a:cubicBezTo>
                        <a:pt x="23" y="165"/>
                        <a:pt x="25" y="155"/>
                        <a:pt x="29" y="147"/>
                      </a:cubicBezTo>
                      <a:cubicBezTo>
                        <a:pt x="36" y="131"/>
                        <a:pt x="53" y="119"/>
                        <a:pt x="50" y="99"/>
                      </a:cubicBezTo>
                      <a:cubicBezTo>
                        <a:pt x="50" y="97"/>
                        <a:pt x="49" y="94"/>
                        <a:pt x="49" y="94"/>
                      </a:cubicBezTo>
                      <a:cubicBezTo>
                        <a:pt x="71" y="78"/>
                        <a:pt x="55" y="63"/>
                        <a:pt x="48" y="48"/>
                      </a:cubicBezTo>
                      <a:cubicBezTo>
                        <a:pt x="48" y="43"/>
                        <a:pt x="46" y="37"/>
                        <a:pt x="48" y="32"/>
                      </a:cubicBezTo>
                      <a:cubicBezTo>
                        <a:pt x="60" y="13"/>
                        <a:pt x="80" y="6"/>
                        <a:pt x="100" y="1"/>
                      </a:cubicBezTo>
                      <a:cubicBezTo>
                        <a:pt x="103" y="0"/>
                        <a:pt x="111" y="3"/>
                        <a:pt x="111" y="4"/>
                      </a:cubicBezTo>
                      <a:cubicBezTo>
                        <a:pt x="112" y="9"/>
                        <a:pt x="115" y="16"/>
                        <a:pt x="108" y="20"/>
                      </a:cubicBezTo>
                      <a:cubicBezTo>
                        <a:pt x="98" y="26"/>
                        <a:pt x="91" y="30"/>
                        <a:pt x="105" y="41"/>
                      </a:cubicBezTo>
                      <a:cubicBezTo>
                        <a:pt x="111" y="45"/>
                        <a:pt x="111" y="58"/>
                        <a:pt x="119" y="65"/>
                      </a:cubicBezTo>
                      <a:cubicBezTo>
                        <a:pt x="134" y="80"/>
                        <a:pt x="154" y="93"/>
                        <a:pt x="172" y="85"/>
                      </a:cubicBezTo>
                      <a:cubicBezTo>
                        <a:pt x="184" y="79"/>
                        <a:pt x="203" y="83"/>
                        <a:pt x="209" y="66"/>
                      </a:cubicBezTo>
                      <a:cubicBezTo>
                        <a:pt x="210" y="64"/>
                        <a:pt x="217" y="58"/>
                        <a:pt x="223" y="61"/>
                      </a:cubicBezTo>
                      <a:cubicBezTo>
                        <a:pt x="226" y="64"/>
                        <a:pt x="233" y="64"/>
                        <a:pt x="232" y="72"/>
                      </a:cubicBezTo>
                      <a:cubicBezTo>
                        <a:pt x="231" y="85"/>
                        <a:pt x="234" y="97"/>
                        <a:pt x="229" y="110"/>
                      </a:cubicBezTo>
                      <a:cubicBezTo>
                        <a:pt x="226" y="119"/>
                        <a:pt x="225" y="132"/>
                        <a:pt x="243" y="125"/>
                      </a:cubicBezTo>
                      <a:cubicBezTo>
                        <a:pt x="251" y="121"/>
                        <a:pt x="260" y="125"/>
                        <a:pt x="267" y="130"/>
                      </a:cubicBezTo>
                      <a:cubicBezTo>
                        <a:pt x="277" y="137"/>
                        <a:pt x="271" y="142"/>
                        <a:pt x="265" y="147"/>
                      </a:cubicBezTo>
                      <a:cubicBezTo>
                        <a:pt x="262" y="149"/>
                        <a:pt x="267" y="154"/>
                        <a:pt x="269" y="155"/>
                      </a:cubicBezTo>
                      <a:cubicBezTo>
                        <a:pt x="291" y="166"/>
                        <a:pt x="282" y="188"/>
                        <a:pt x="278" y="201"/>
                      </a:cubicBezTo>
                      <a:cubicBezTo>
                        <a:pt x="273" y="213"/>
                        <a:pt x="268" y="233"/>
                        <a:pt x="245" y="235"/>
                      </a:cubicBezTo>
                      <a:cubicBezTo>
                        <a:pt x="238" y="235"/>
                        <a:pt x="223" y="248"/>
                        <a:pt x="233" y="259"/>
                      </a:cubicBezTo>
                      <a:cubicBezTo>
                        <a:pt x="239" y="267"/>
                        <a:pt x="228" y="277"/>
                        <a:pt x="239" y="282"/>
                      </a:cubicBezTo>
                      <a:cubicBezTo>
                        <a:pt x="232" y="286"/>
                        <a:pt x="224" y="294"/>
                        <a:pt x="218" y="281"/>
                      </a:cubicBezTo>
                      <a:cubicBezTo>
                        <a:pt x="203" y="294"/>
                        <a:pt x="182" y="297"/>
                        <a:pt x="168" y="312"/>
                      </a:cubicBezTo>
                      <a:cubicBezTo>
                        <a:pt x="166" y="315"/>
                        <a:pt x="163" y="317"/>
                        <a:pt x="160" y="320"/>
                      </a:cubicBezTo>
                      <a:cubicBezTo>
                        <a:pt x="152" y="328"/>
                        <a:pt x="138" y="330"/>
                        <a:pt x="132" y="341"/>
                      </a:cubicBezTo>
                      <a:cubicBezTo>
                        <a:pt x="131" y="345"/>
                        <a:pt x="126" y="346"/>
                        <a:pt x="122" y="343"/>
                      </a:cubicBezTo>
                      <a:cubicBezTo>
                        <a:pt x="118" y="340"/>
                        <a:pt x="115" y="335"/>
                        <a:pt x="117" y="331"/>
                      </a:cubicBezTo>
                      <a:cubicBezTo>
                        <a:pt x="122" y="317"/>
                        <a:pt x="117" y="303"/>
                        <a:pt x="116" y="289"/>
                      </a:cubicBezTo>
                      <a:cubicBezTo>
                        <a:pt x="115" y="263"/>
                        <a:pt x="102" y="255"/>
                        <a:pt x="78" y="266"/>
                      </a:cubicBezTo>
                      <a:cubicBezTo>
                        <a:pt x="73" y="268"/>
                        <a:pt x="68" y="270"/>
                        <a:pt x="63" y="272"/>
                      </a:cubicBezTo>
                      <a:cubicBezTo>
                        <a:pt x="62" y="272"/>
                        <a:pt x="61" y="272"/>
                        <a:pt x="60" y="272"/>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27" name="9Slide.vn 96">
                  <a:extLst>
                    <a:ext uri="{FF2B5EF4-FFF2-40B4-BE49-F238E27FC236}">
                      <a16:creationId xmlns:a16="http://schemas.microsoft.com/office/drawing/2014/main" xmlns="" id="{7BE91051-A29B-EE81-1B12-44F0F34B7C41}"/>
                    </a:ext>
                  </a:extLst>
                </p:cNvPr>
                <p:cNvSpPr>
                  <a:spLocks/>
                </p:cNvSpPr>
                <p:nvPr>
                  <p:custDataLst>
                    <p:tags r:id="rId11"/>
                  </p:custDataLst>
                </p:nvPr>
              </p:nvSpPr>
              <p:spPr bwMode="auto">
                <a:xfrm flipV="1">
                  <a:off x="8913091" y="5047832"/>
                  <a:ext cx="60157" cy="45719"/>
                </a:xfrm>
                <a:custGeom>
                  <a:avLst/>
                  <a:gdLst>
                    <a:gd name="T0" fmla="*/ 18 w 203"/>
                    <a:gd name="T1" fmla="*/ 47 h 154"/>
                    <a:gd name="T2" fmla="*/ 66 w 203"/>
                    <a:gd name="T3" fmla="*/ 59 h 154"/>
                    <a:gd name="T4" fmla="*/ 85 w 203"/>
                    <a:gd name="T5" fmla="*/ 39 h 154"/>
                    <a:gd name="T6" fmla="*/ 70 w 203"/>
                    <a:gd name="T7" fmla="*/ 26 h 154"/>
                    <a:gd name="T8" fmla="*/ 91 w 203"/>
                    <a:gd name="T9" fmla="*/ 11 h 154"/>
                    <a:gd name="T10" fmla="*/ 115 w 203"/>
                    <a:gd name="T11" fmla="*/ 20 h 154"/>
                    <a:gd name="T12" fmla="*/ 132 w 203"/>
                    <a:gd name="T13" fmla="*/ 31 h 154"/>
                    <a:gd name="T14" fmla="*/ 164 w 203"/>
                    <a:gd name="T15" fmla="*/ 53 h 154"/>
                    <a:gd name="T16" fmla="*/ 185 w 203"/>
                    <a:gd name="T17" fmla="*/ 67 h 154"/>
                    <a:gd name="T18" fmla="*/ 203 w 203"/>
                    <a:gd name="T19" fmla="*/ 89 h 154"/>
                    <a:gd name="T20" fmla="*/ 175 w 203"/>
                    <a:gd name="T21" fmla="*/ 104 h 154"/>
                    <a:gd name="T22" fmla="*/ 154 w 203"/>
                    <a:gd name="T23" fmla="*/ 120 h 154"/>
                    <a:gd name="T24" fmla="*/ 127 w 203"/>
                    <a:gd name="T25" fmla="*/ 134 h 154"/>
                    <a:gd name="T26" fmla="*/ 115 w 203"/>
                    <a:gd name="T27" fmla="*/ 142 h 154"/>
                    <a:gd name="T28" fmla="*/ 90 w 203"/>
                    <a:gd name="T29" fmla="*/ 148 h 154"/>
                    <a:gd name="T30" fmla="*/ 46 w 203"/>
                    <a:gd name="T31" fmla="*/ 106 h 154"/>
                    <a:gd name="T32" fmla="*/ 15 w 203"/>
                    <a:gd name="T33" fmla="*/ 78 h 154"/>
                    <a:gd name="T34" fmla="*/ 19 w 203"/>
                    <a:gd name="T35" fmla="*/ 48 h 154"/>
                    <a:gd name="T36" fmla="*/ 18 w 203"/>
                    <a:gd name="T37" fmla="*/ 4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3" h="154">
                      <a:moveTo>
                        <a:pt x="18" y="47"/>
                      </a:moveTo>
                      <a:cubicBezTo>
                        <a:pt x="32" y="60"/>
                        <a:pt x="44" y="75"/>
                        <a:pt x="66" y="59"/>
                      </a:cubicBezTo>
                      <a:cubicBezTo>
                        <a:pt x="75" y="54"/>
                        <a:pt x="86" y="58"/>
                        <a:pt x="85" y="39"/>
                      </a:cubicBezTo>
                      <a:cubicBezTo>
                        <a:pt x="83" y="26"/>
                        <a:pt x="77" y="29"/>
                        <a:pt x="70" y="26"/>
                      </a:cubicBezTo>
                      <a:cubicBezTo>
                        <a:pt x="75" y="18"/>
                        <a:pt x="85" y="17"/>
                        <a:pt x="91" y="11"/>
                      </a:cubicBezTo>
                      <a:cubicBezTo>
                        <a:pt x="103" y="0"/>
                        <a:pt x="113" y="4"/>
                        <a:pt x="115" y="20"/>
                      </a:cubicBezTo>
                      <a:cubicBezTo>
                        <a:pt x="116" y="33"/>
                        <a:pt x="127" y="31"/>
                        <a:pt x="132" y="31"/>
                      </a:cubicBezTo>
                      <a:cubicBezTo>
                        <a:pt x="148" y="32"/>
                        <a:pt x="159" y="36"/>
                        <a:pt x="164" y="53"/>
                      </a:cubicBezTo>
                      <a:cubicBezTo>
                        <a:pt x="166" y="60"/>
                        <a:pt x="177" y="65"/>
                        <a:pt x="185" y="67"/>
                      </a:cubicBezTo>
                      <a:cubicBezTo>
                        <a:pt x="196" y="71"/>
                        <a:pt x="197" y="82"/>
                        <a:pt x="203" y="89"/>
                      </a:cubicBezTo>
                      <a:cubicBezTo>
                        <a:pt x="192" y="92"/>
                        <a:pt x="190" y="108"/>
                        <a:pt x="175" y="104"/>
                      </a:cubicBezTo>
                      <a:cubicBezTo>
                        <a:pt x="164" y="102"/>
                        <a:pt x="155" y="104"/>
                        <a:pt x="154" y="120"/>
                      </a:cubicBezTo>
                      <a:cubicBezTo>
                        <a:pt x="154" y="136"/>
                        <a:pt x="136" y="129"/>
                        <a:pt x="127" y="134"/>
                      </a:cubicBezTo>
                      <a:cubicBezTo>
                        <a:pt x="123" y="136"/>
                        <a:pt x="118" y="134"/>
                        <a:pt x="115" y="142"/>
                      </a:cubicBezTo>
                      <a:cubicBezTo>
                        <a:pt x="110" y="153"/>
                        <a:pt x="99" y="154"/>
                        <a:pt x="90" y="148"/>
                      </a:cubicBezTo>
                      <a:cubicBezTo>
                        <a:pt x="74" y="135"/>
                        <a:pt x="55" y="126"/>
                        <a:pt x="46" y="106"/>
                      </a:cubicBezTo>
                      <a:cubicBezTo>
                        <a:pt x="40" y="93"/>
                        <a:pt x="25" y="87"/>
                        <a:pt x="15" y="78"/>
                      </a:cubicBezTo>
                      <a:cubicBezTo>
                        <a:pt x="0" y="65"/>
                        <a:pt x="0" y="60"/>
                        <a:pt x="19" y="48"/>
                      </a:cubicBezTo>
                      <a:cubicBezTo>
                        <a:pt x="19" y="48"/>
                        <a:pt x="18" y="47"/>
                        <a:pt x="18" y="47"/>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28" name="9Slide.vn 111">
                  <a:extLst>
                    <a:ext uri="{FF2B5EF4-FFF2-40B4-BE49-F238E27FC236}">
                      <a16:creationId xmlns:a16="http://schemas.microsoft.com/office/drawing/2014/main" xmlns="" id="{044E2B17-913F-4354-C175-AFBF6B4F0ECA}"/>
                    </a:ext>
                  </a:extLst>
                </p:cNvPr>
                <p:cNvSpPr>
                  <a:spLocks/>
                </p:cNvSpPr>
                <p:nvPr>
                  <p:custDataLst>
                    <p:tags r:id="rId12"/>
                  </p:custDataLst>
                </p:nvPr>
              </p:nvSpPr>
              <p:spPr bwMode="auto">
                <a:xfrm flipV="1">
                  <a:off x="8678625" y="5518653"/>
                  <a:ext cx="58489" cy="63741"/>
                </a:xfrm>
                <a:custGeom>
                  <a:avLst/>
                  <a:gdLst>
                    <a:gd name="T0" fmla="*/ 109 w 645"/>
                    <a:gd name="T1" fmla="*/ 52 h 551"/>
                    <a:gd name="T2" fmla="*/ 141 w 645"/>
                    <a:gd name="T3" fmla="*/ 15 h 551"/>
                    <a:gd name="T4" fmla="*/ 178 w 645"/>
                    <a:gd name="T5" fmla="*/ 77 h 551"/>
                    <a:gd name="T6" fmla="*/ 206 w 645"/>
                    <a:gd name="T7" fmla="*/ 111 h 551"/>
                    <a:gd name="T8" fmla="*/ 254 w 645"/>
                    <a:gd name="T9" fmla="*/ 137 h 551"/>
                    <a:gd name="T10" fmla="*/ 362 w 645"/>
                    <a:gd name="T11" fmla="*/ 149 h 551"/>
                    <a:gd name="T12" fmla="*/ 395 w 645"/>
                    <a:gd name="T13" fmla="*/ 156 h 551"/>
                    <a:gd name="T14" fmla="*/ 450 w 645"/>
                    <a:gd name="T15" fmla="*/ 266 h 551"/>
                    <a:gd name="T16" fmla="*/ 518 w 645"/>
                    <a:gd name="T17" fmla="*/ 251 h 551"/>
                    <a:gd name="T18" fmla="*/ 583 w 645"/>
                    <a:gd name="T19" fmla="*/ 287 h 551"/>
                    <a:gd name="T20" fmla="*/ 599 w 645"/>
                    <a:gd name="T21" fmla="*/ 348 h 551"/>
                    <a:gd name="T22" fmla="*/ 594 w 645"/>
                    <a:gd name="T23" fmla="*/ 385 h 551"/>
                    <a:gd name="T24" fmla="*/ 636 w 645"/>
                    <a:gd name="T25" fmla="*/ 489 h 551"/>
                    <a:gd name="T26" fmla="*/ 585 w 645"/>
                    <a:gd name="T27" fmla="*/ 491 h 551"/>
                    <a:gd name="T28" fmla="*/ 560 w 645"/>
                    <a:gd name="T29" fmla="*/ 546 h 551"/>
                    <a:gd name="T30" fmla="*/ 505 w 645"/>
                    <a:gd name="T31" fmla="*/ 514 h 551"/>
                    <a:gd name="T32" fmla="*/ 462 w 645"/>
                    <a:gd name="T33" fmla="*/ 483 h 551"/>
                    <a:gd name="T34" fmla="*/ 434 w 645"/>
                    <a:gd name="T35" fmla="*/ 465 h 551"/>
                    <a:gd name="T36" fmla="*/ 410 w 645"/>
                    <a:gd name="T37" fmla="*/ 442 h 551"/>
                    <a:gd name="T38" fmla="*/ 358 w 645"/>
                    <a:gd name="T39" fmla="*/ 403 h 551"/>
                    <a:gd name="T40" fmla="*/ 338 w 645"/>
                    <a:gd name="T41" fmla="*/ 403 h 551"/>
                    <a:gd name="T42" fmla="*/ 290 w 645"/>
                    <a:gd name="T43" fmla="*/ 426 h 551"/>
                    <a:gd name="T44" fmla="*/ 236 w 645"/>
                    <a:gd name="T45" fmla="*/ 444 h 551"/>
                    <a:gd name="T46" fmla="*/ 210 w 645"/>
                    <a:gd name="T47" fmla="*/ 474 h 551"/>
                    <a:gd name="T48" fmla="*/ 196 w 645"/>
                    <a:gd name="T49" fmla="*/ 496 h 551"/>
                    <a:gd name="T50" fmla="*/ 146 w 645"/>
                    <a:gd name="T51" fmla="*/ 488 h 551"/>
                    <a:gd name="T52" fmla="*/ 91 w 645"/>
                    <a:gd name="T53" fmla="*/ 465 h 551"/>
                    <a:gd name="T54" fmla="*/ 16 w 645"/>
                    <a:gd name="T55" fmla="*/ 452 h 551"/>
                    <a:gd name="T56" fmla="*/ 16 w 645"/>
                    <a:gd name="T57" fmla="*/ 437 h 551"/>
                    <a:gd name="T58" fmla="*/ 32 w 645"/>
                    <a:gd name="T59" fmla="*/ 391 h 551"/>
                    <a:gd name="T60" fmla="*/ 54 w 645"/>
                    <a:gd name="T61" fmla="*/ 370 h 551"/>
                    <a:gd name="T62" fmla="*/ 78 w 645"/>
                    <a:gd name="T63" fmla="*/ 355 h 551"/>
                    <a:gd name="T64" fmla="*/ 78 w 645"/>
                    <a:gd name="T65" fmla="*/ 275 h 551"/>
                    <a:gd name="T66" fmla="*/ 65 w 645"/>
                    <a:gd name="T67" fmla="*/ 256 h 551"/>
                    <a:gd name="T68" fmla="*/ 58 w 645"/>
                    <a:gd name="T69" fmla="*/ 243 h 551"/>
                    <a:gd name="T70" fmla="*/ 91 w 645"/>
                    <a:gd name="T71" fmla="*/ 210 h 551"/>
                    <a:gd name="T72" fmla="*/ 130 w 645"/>
                    <a:gd name="T73" fmla="*/ 145 h 551"/>
                    <a:gd name="T74" fmla="*/ 134 w 645"/>
                    <a:gd name="T75" fmla="*/ 139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5" h="551">
                      <a:moveTo>
                        <a:pt x="142" y="123"/>
                      </a:moveTo>
                      <a:cubicBezTo>
                        <a:pt x="132" y="99"/>
                        <a:pt x="124" y="74"/>
                        <a:pt x="109" y="52"/>
                      </a:cubicBezTo>
                      <a:cubicBezTo>
                        <a:pt x="99" y="35"/>
                        <a:pt x="115" y="23"/>
                        <a:pt x="122" y="10"/>
                      </a:cubicBezTo>
                      <a:cubicBezTo>
                        <a:pt x="127" y="0"/>
                        <a:pt x="135" y="13"/>
                        <a:pt x="141" y="15"/>
                      </a:cubicBezTo>
                      <a:cubicBezTo>
                        <a:pt x="158" y="19"/>
                        <a:pt x="164" y="35"/>
                        <a:pt x="174" y="47"/>
                      </a:cubicBezTo>
                      <a:cubicBezTo>
                        <a:pt x="181" y="55"/>
                        <a:pt x="183" y="66"/>
                        <a:pt x="178" y="77"/>
                      </a:cubicBezTo>
                      <a:cubicBezTo>
                        <a:pt x="172" y="86"/>
                        <a:pt x="170" y="92"/>
                        <a:pt x="185" y="93"/>
                      </a:cubicBezTo>
                      <a:cubicBezTo>
                        <a:pt x="195" y="93"/>
                        <a:pt x="199" y="105"/>
                        <a:pt x="206" y="111"/>
                      </a:cubicBezTo>
                      <a:cubicBezTo>
                        <a:pt x="200" y="124"/>
                        <a:pt x="212" y="121"/>
                        <a:pt x="218" y="123"/>
                      </a:cubicBezTo>
                      <a:cubicBezTo>
                        <a:pt x="227" y="134"/>
                        <a:pt x="238" y="143"/>
                        <a:pt x="254" y="137"/>
                      </a:cubicBezTo>
                      <a:cubicBezTo>
                        <a:pt x="268" y="157"/>
                        <a:pt x="291" y="144"/>
                        <a:pt x="310" y="153"/>
                      </a:cubicBezTo>
                      <a:cubicBezTo>
                        <a:pt x="323" y="159"/>
                        <a:pt x="345" y="158"/>
                        <a:pt x="362" y="149"/>
                      </a:cubicBezTo>
                      <a:cubicBezTo>
                        <a:pt x="372" y="144"/>
                        <a:pt x="383" y="153"/>
                        <a:pt x="393" y="149"/>
                      </a:cubicBezTo>
                      <a:cubicBezTo>
                        <a:pt x="395" y="149"/>
                        <a:pt x="398" y="152"/>
                        <a:pt x="395" y="156"/>
                      </a:cubicBezTo>
                      <a:cubicBezTo>
                        <a:pt x="379" y="179"/>
                        <a:pt x="380" y="223"/>
                        <a:pt x="400" y="242"/>
                      </a:cubicBezTo>
                      <a:cubicBezTo>
                        <a:pt x="413" y="254"/>
                        <a:pt x="435" y="255"/>
                        <a:pt x="450" y="266"/>
                      </a:cubicBezTo>
                      <a:cubicBezTo>
                        <a:pt x="452" y="268"/>
                        <a:pt x="468" y="263"/>
                        <a:pt x="466" y="251"/>
                      </a:cubicBezTo>
                      <a:cubicBezTo>
                        <a:pt x="484" y="246"/>
                        <a:pt x="502" y="251"/>
                        <a:pt x="518" y="251"/>
                      </a:cubicBezTo>
                      <a:cubicBezTo>
                        <a:pt x="540" y="249"/>
                        <a:pt x="546" y="258"/>
                        <a:pt x="556" y="271"/>
                      </a:cubicBezTo>
                      <a:cubicBezTo>
                        <a:pt x="562" y="279"/>
                        <a:pt x="579" y="273"/>
                        <a:pt x="583" y="287"/>
                      </a:cubicBezTo>
                      <a:cubicBezTo>
                        <a:pt x="586" y="300"/>
                        <a:pt x="591" y="314"/>
                        <a:pt x="585" y="327"/>
                      </a:cubicBezTo>
                      <a:cubicBezTo>
                        <a:pt x="583" y="333"/>
                        <a:pt x="590" y="343"/>
                        <a:pt x="599" y="348"/>
                      </a:cubicBezTo>
                      <a:cubicBezTo>
                        <a:pt x="605" y="351"/>
                        <a:pt x="604" y="350"/>
                        <a:pt x="599" y="355"/>
                      </a:cubicBezTo>
                      <a:cubicBezTo>
                        <a:pt x="590" y="363"/>
                        <a:pt x="580" y="369"/>
                        <a:pt x="594" y="385"/>
                      </a:cubicBezTo>
                      <a:cubicBezTo>
                        <a:pt x="616" y="408"/>
                        <a:pt x="630" y="438"/>
                        <a:pt x="642" y="468"/>
                      </a:cubicBezTo>
                      <a:cubicBezTo>
                        <a:pt x="645" y="473"/>
                        <a:pt x="640" y="483"/>
                        <a:pt x="636" y="489"/>
                      </a:cubicBezTo>
                      <a:cubicBezTo>
                        <a:pt x="633" y="495"/>
                        <a:pt x="629" y="487"/>
                        <a:pt x="625" y="487"/>
                      </a:cubicBezTo>
                      <a:cubicBezTo>
                        <a:pt x="611" y="485"/>
                        <a:pt x="596" y="474"/>
                        <a:pt x="585" y="491"/>
                      </a:cubicBezTo>
                      <a:cubicBezTo>
                        <a:pt x="582" y="496"/>
                        <a:pt x="577" y="499"/>
                        <a:pt x="584" y="505"/>
                      </a:cubicBezTo>
                      <a:cubicBezTo>
                        <a:pt x="590" y="510"/>
                        <a:pt x="570" y="543"/>
                        <a:pt x="560" y="546"/>
                      </a:cubicBezTo>
                      <a:cubicBezTo>
                        <a:pt x="545" y="551"/>
                        <a:pt x="534" y="542"/>
                        <a:pt x="527" y="531"/>
                      </a:cubicBezTo>
                      <a:cubicBezTo>
                        <a:pt x="521" y="522"/>
                        <a:pt x="517" y="516"/>
                        <a:pt x="505" y="514"/>
                      </a:cubicBezTo>
                      <a:cubicBezTo>
                        <a:pt x="490" y="512"/>
                        <a:pt x="479" y="501"/>
                        <a:pt x="471" y="488"/>
                      </a:cubicBezTo>
                      <a:cubicBezTo>
                        <a:pt x="468" y="483"/>
                        <a:pt x="466" y="483"/>
                        <a:pt x="462" y="483"/>
                      </a:cubicBezTo>
                      <a:cubicBezTo>
                        <a:pt x="460" y="481"/>
                        <a:pt x="473" y="473"/>
                        <a:pt x="458" y="477"/>
                      </a:cubicBezTo>
                      <a:cubicBezTo>
                        <a:pt x="447" y="480"/>
                        <a:pt x="436" y="479"/>
                        <a:pt x="434" y="465"/>
                      </a:cubicBezTo>
                      <a:cubicBezTo>
                        <a:pt x="432" y="453"/>
                        <a:pt x="425" y="455"/>
                        <a:pt x="418" y="455"/>
                      </a:cubicBezTo>
                      <a:cubicBezTo>
                        <a:pt x="415" y="451"/>
                        <a:pt x="412" y="447"/>
                        <a:pt x="410" y="442"/>
                      </a:cubicBezTo>
                      <a:cubicBezTo>
                        <a:pt x="402" y="422"/>
                        <a:pt x="396" y="419"/>
                        <a:pt x="374" y="427"/>
                      </a:cubicBezTo>
                      <a:cubicBezTo>
                        <a:pt x="376" y="414"/>
                        <a:pt x="360" y="413"/>
                        <a:pt x="358" y="403"/>
                      </a:cubicBezTo>
                      <a:cubicBezTo>
                        <a:pt x="352" y="399"/>
                        <a:pt x="347" y="404"/>
                        <a:pt x="342" y="403"/>
                      </a:cubicBezTo>
                      <a:cubicBezTo>
                        <a:pt x="341" y="403"/>
                        <a:pt x="339" y="403"/>
                        <a:pt x="338" y="403"/>
                      </a:cubicBezTo>
                      <a:cubicBezTo>
                        <a:pt x="324" y="395"/>
                        <a:pt x="315" y="397"/>
                        <a:pt x="309" y="413"/>
                      </a:cubicBezTo>
                      <a:cubicBezTo>
                        <a:pt x="306" y="422"/>
                        <a:pt x="302" y="425"/>
                        <a:pt x="290" y="426"/>
                      </a:cubicBezTo>
                      <a:cubicBezTo>
                        <a:pt x="274" y="427"/>
                        <a:pt x="253" y="425"/>
                        <a:pt x="243" y="444"/>
                      </a:cubicBezTo>
                      <a:cubicBezTo>
                        <a:pt x="240" y="448"/>
                        <a:pt x="238" y="444"/>
                        <a:pt x="236" y="444"/>
                      </a:cubicBezTo>
                      <a:cubicBezTo>
                        <a:pt x="222" y="445"/>
                        <a:pt x="215" y="453"/>
                        <a:pt x="218" y="467"/>
                      </a:cubicBezTo>
                      <a:cubicBezTo>
                        <a:pt x="216" y="470"/>
                        <a:pt x="205" y="461"/>
                        <a:pt x="210" y="474"/>
                      </a:cubicBezTo>
                      <a:cubicBezTo>
                        <a:pt x="212" y="480"/>
                        <a:pt x="208" y="484"/>
                        <a:pt x="204" y="487"/>
                      </a:cubicBezTo>
                      <a:cubicBezTo>
                        <a:pt x="201" y="490"/>
                        <a:pt x="196" y="493"/>
                        <a:pt x="196" y="496"/>
                      </a:cubicBezTo>
                      <a:cubicBezTo>
                        <a:pt x="197" y="522"/>
                        <a:pt x="184" y="517"/>
                        <a:pt x="170" y="507"/>
                      </a:cubicBezTo>
                      <a:cubicBezTo>
                        <a:pt x="169" y="492"/>
                        <a:pt x="155" y="488"/>
                        <a:pt x="146" y="488"/>
                      </a:cubicBezTo>
                      <a:cubicBezTo>
                        <a:pt x="129" y="487"/>
                        <a:pt x="116" y="486"/>
                        <a:pt x="112" y="465"/>
                      </a:cubicBezTo>
                      <a:cubicBezTo>
                        <a:pt x="111" y="454"/>
                        <a:pt x="95" y="454"/>
                        <a:pt x="91" y="465"/>
                      </a:cubicBezTo>
                      <a:cubicBezTo>
                        <a:pt x="88" y="472"/>
                        <a:pt x="84" y="472"/>
                        <a:pt x="80" y="470"/>
                      </a:cubicBezTo>
                      <a:cubicBezTo>
                        <a:pt x="60" y="461"/>
                        <a:pt x="38" y="455"/>
                        <a:pt x="16" y="452"/>
                      </a:cubicBezTo>
                      <a:cubicBezTo>
                        <a:pt x="8" y="451"/>
                        <a:pt x="6" y="444"/>
                        <a:pt x="0" y="441"/>
                      </a:cubicBezTo>
                      <a:cubicBezTo>
                        <a:pt x="5" y="440"/>
                        <a:pt x="11" y="438"/>
                        <a:pt x="16" y="437"/>
                      </a:cubicBezTo>
                      <a:cubicBezTo>
                        <a:pt x="22" y="436"/>
                        <a:pt x="38" y="437"/>
                        <a:pt x="32" y="418"/>
                      </a:cubicBezTo>
                      <a:cubicBezTo>
                        <a:pt x="30" y="413"/>
                        <a:pt x="40" y="403"/>
                        <a:pt x="32" y="391"/>
                      </a:cubicBezTo>
                      <a:cubicBezTo>
                        <a:pt x="28" y="384"/>
                        <a:pt x="41" y="373"/>
                        <a:pt x="39" y="360"/>
                      </a:cubicBezTo>
                      <a:cubicBezTo>
                        <a:pt x="45" y="363"/>
                        <a:pt x="51" y="364"/>
                        <a:pt x="54" y="370"/>
                      </a:cubicBezTo>
                      <a:cubicBezTo>
                        <a:pt x="59" y="379"/>
                        <a:pt x="68" y="376"/>
                        <a:pt x="74" y="372"/>
                      </a:cubicBezTo>
                      <a:cubicBezTo>
                        <a:pt x="80" y="369"/>
                        <a:pt x="85" y="364"/>
                        <a:pt x="78" y="355"/>
                      </a:cubicBezTo>
                      <a:cubicBezTo>
                        <a:pt x="76" y="352"/>
                        <a:pt x="73" y="341"/>
                        <a:pt x="82" y="332"/>
                      </a:cubicBezTo>
                      <a:cubicBezTo>
                        <a:pt x="96" y="317"/>
                        <a:pt x="92" y="283"/>
                        <a:pt x="78" y="275"/>
                      </a:cubicBezTo>
                      <a:cubicBezTo>
                        <a:pt x="78" y="275"/>
                        <a:pt x="78" y="275"/>
                        <a:pt x="78" y="275"/>
                      </a:cubicBezTo>
                      <a:cubicBezTo>
                        <a:pt x="70" y="271"/>
                        <a:pt x="58" y="271"/>
                        <a:pt x="65" y="256"/>
                      </a:cubicBezTo>
                      <a:cubicBezTo>
                        <a:pt x="67" y="251"/>
                        <a:pt x="62" y="246"/>
                        <a:pt x="58" y="243"/>
                      </a:cubicBezTo>
                      <a:cubicBezTo>
                        <a:pt x="58" y="243"/>
                        <a:pt x="58" y="243"/>
                        <a:pt x="58" y="243"/>
                      </a:cubicBezTo>
                      <a:cubicBezTo>
                        <a:pt x="53" y="229"/>
                        <a:pt x="64" y="232"/>
                        <a:pt x="71" y="231"/>
                      </a:cubicBezTo>
                      <a:cubicBezTo>
                        <a:pt x="85" y="231"/>
                        <a:pt x="97" y="229"/>
                        <a:pt x="91" y="210"/>
                      </a:cubicBezTo>
                      <a:cubicBezTo>
                        <a:pt x="90" y="205"/>
                        <a:pt x="93" y="200"/>
                        <a:pt x="97" y="198"/>
                      </a:cubicBezTo>
                      <a:cubicBezTo>
                        <a:pt x="120" y="188"/>
                        <a:pt x="126" y="167"/>
                        <a:pt x="130" y="145"/>
                      </a:cubicBezTo>
                      <a:cubicBezTo>
                        <a:pt x="131" y="143"/>
                        <a:pt x="132" y="141"/>
                        <a:pt x="134" y="139"/>
                      </a:cubicBezTo>
                      <a:cubicBezTo>
                        <a:pt x="134" y="139"/>
                        <a:pt x="134" y="139"/>
                        <a:pt x="134" y="139"/>
                      </a:cubicBezTo>
                      <a:cubicBezTo>
                        <a:pt x="136" y="134"/>
                        <a:pt x="148" y="133"/>
                        <a:pt x="142" y="123"/>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29" name="9Slide.vn 4">
                  <a:extLst>
                    <a:ext uri="{FF2B5EF4-FFF2-40B4-BE49-F238E27FC236}">
                      <a16:creationId xmlns:a16="http://schemas.microsoft.com/office/drawing/2014/main" xmlns="" id="{0245C1A9-778F-56A2-5725-00336DC036D9}"/>
                    </a:ext>
                  </a:extLst>
                </p:cNvPr>
                <p:cNvSpPr>
                  <a:spLocks/>
                </p:cNvSpPr>
                <p:nvPr>
                  <p:custDataLst>
                    <p:tags r:id="rId13"/>
                  </p:custDataLst>
                </p:nvPr>
              </p:nvSpPr>
              <p:spPr bwMode="auto">
                <a:xfrm flipV="1">
                  <a:off x="8842096" y="5227889"/>
                  <a:ext cx="45720" cy="51107"/>
                </a:xfrm>
                <a:custGeom>
                  <a:avLst/>
                  <a:gdLst>
                    <a:gd name="T0" fmla="*/ 88 w 424"/>
                    <a:gd name="T1" fmla="*/ 222 h 474"/>
                    <a:gd name="T2" fmla="*/ 92 w 424"/>
                    <a:gd name="T3" fmla="*/ 218 h 474"/>
                    <a:gd name="T4" fmla="*/ 104 w 424"/>
                    <a:gd name="T5" fmla="*/ 220 h 474"/>
                    <a:gd name="T6" fmla="*/ 132 w 424"/>
                    <a:gd name="T7" fmla="*/ 212 h 474"/>
                    <a:gd name="T8" fmla="*/ 164 w 424"/>
                    <a:gd name="T9" fmla="*/ 182 h 474"/>
                    <a:gd name="T10" fmla="*/ 164 w 424"/>
                    <a:gd name="T11" fmla="*/ 182 h 474"/>
                    <a:gd name="T12" fmla="*/ 163 w 424"/>
                    <a:gd name="T13" fmla="*/ 133 h 474"/>
                    <a:gd name="T14" fmla="*/ 160 w 424"/>
                    <a:gd name="T15" fmla="*/ 112 h 474"/>
                    <a:gd name="T16" fmla="*/ 189 w 424"/>
                    <a:gd name="T17" fmla="*/ 87 h 474"/>
                    <a:gd name="T18" fmla="*/ 235 w 424"/>
                    <a:gd name="T19" fmla="*/ 64 h 474"/>
                    <a:gd name="T20" fmla="*/ 260 w 424"/>
                    <a:gd name="T21" fmla="*/ 54 h 474"/>
                    <a:gd name="T22" fmla="*/ 295 w 424"/>
                    <a:gd name="T23" fmla="*/ 48 h 474"/>
                    <a:gd name="T24" fmla="*/ 310 w 424"/>
                    <a:gd name="T25" fmla="*/ 34 h 474"/>
                    <a:gd name="T26" fmla="*/ 315 w 424"/>
                    <a:gd name="T27" fmla="*/ 26 h 474"/>
                    <a:gd name="T28" fmla="*/ 354 w 424"/>
                    <a:gd name="T29" fmla="*/ 29 h 474"/>
                    <a:gd name="T30" fmla="*/ 361 w 424"/>
                    <a:gd name="T31" fmla="*/ 39 h 474"/>
                    <a:gd name="T32" fmla="*/ 390 w 424"/>
                    <a:gd name="T33" fmla="*/ 65 h 474"/>
                    <a:gd name="T34" fmla="*/ 409 w 424"/>
                    <a:gd name="T35" fmla="*/ 82 h 474"/>
                    <a:gd name="T36" fmla="*/ 413 w 424"/>
                    <a:gd name="T37" fmla="*/ 116 h 474"/>
                    <a:gd name="T38" fmla="*/ 404 w 424"/>
                    <a:gd name="T39" fmla="*/ 132 h 474"/>
                    <a:gd name="T40" fmla="*/ 375 w 424"/>
                    <a:gd name="T41" fmla="*/ 155 h 474"/>
                    <a:gd name="T42" fmla="*/ 330 w 424"/>
                    <a:gd name="T43" fmla="*/ 195 h 474"/>
                    <a:gd name="T44" fmla="*/ 344 w 424"/>
                    <a:gd name="T45" fmla="*/ 218 h 474"/>
                    <a:gd name="T46" fmla="*/ 348 w 424"/>
                    <a:gd name="T47" fmla="*/ 222 h 474"/>
                    <a:gd name="T48" fmla="*/ 382 w 424"/>
                    <a:gd name="T49" fmla="*/ 250 h 474"/>
                    <a:gd name="T50" fmla="*/ 397 w 424"/>
                    <a:gd name="T51" fmla="*/ 279 h 474"/>
                    <a:gd name="T52" fmla="*/ 361 w 424"/>
                    <a:gd name="T53" fmla="*/ 301 h 474"/>
                    <a:gd name="T54" fmla="*/ 332 w 424"/>
                    <a:gd name="T55" fmla="*/ 296 h 474"/>
                    <a:gd name="T56" fmla="*/ 317 w 424"/>
                    <a:gd name="T57" fmla="*/ 292 h 474"/>
                    <a:gd name="T58" fmla="*/ 296 w 424"/>
                    <a:gd name="T59" fmla="*/ 282 h 474"/>
                    <a:gd name="T60" fmla="*/ 274 w 424"/>
                    <a:gd name="T61" fmla="*/ 299 h 474"/>
                    <a:gd name="T62" fmla="*/ 270 w 424"/>
                    <a:gd name="T63" fmla="*/ 310 h 474"/>
                    <a:gd name="T64" fmla="*/ 265 w 424"/>
                    <a:gd name="T65" fmla="*/ 328 h 474"/>
                    <a:gd name="T66" fmla="*/ 242 w 424"/>
                    <a:gd name="T67" fmla="*/ 402 h 474"/>
                    <a:gd name="T68" fmla="*/ 239 w 424"/>
                    <a:gd name="T69" fmla="*/ 413 h 474"/>
                    <a:gd name="T70" fmla="*/ 221 w 424"/>
                    <a:gd name="T71" fmla="*/ 423 h 474"/>
                    <a:gd name="T72" fmla="*/ 190 w 424"/>
                    <a:gd name="T73" fmla="*/ 447 h 474"/>
                    <a:gd name="T74" fmla="*/ 184 w 424"/>
                    <a:gd name="T75" fmla="*/ 461 h 474"/>
                    <a:gd name="T76" fmla="*/ 136 w 424"/>
                    <a:gd name="T77" fmla="*/ 468 h 474"/>
                    <a:gd name="T78" fmla="*/ 130 w 424"/>
                    <a:gd name="T79" fmla="*/ 462 h 474"/>
                    <a:gd name="T80" fmla="*/ 91 w 424"/>
                    <a:gd name="T81" fmla="*/ 429 h 474"/>
                    <a:gd name="T82" fmla="*/ 77 w 424"/>
                    <a:gd name="T83" fmla="*/ 433 h 474"/>
                    <a:gd name="T84" fmla="*/ 63 w 424"/>
                    <a:gd name="T85" fmla="*/ 436 h 474"/>
                    <a:gd name="T86" fmla="*/ 64 w 424"/>
                    <a:gd name="T87" fmla="*/ 423 h 474"/>
                    <a:gd name="T88" fmla="*/ 69 w 424"/>
                    <a:gd name="T89" fmla="*/ 409 h 474"/>
                    <a:gd name="T90" fmla="*/ 66 w 424"/>
                    <a:gd name="T91" fmla="*/ 405 h 474"/>
                    <a:gd name="T92" fmla="*/ 56 w 424"/>
                    <a:gd name="T93" fmla="*/ 393 h 474"/>
                    <a:gd name="T94" fmla="*/ 51 w 424"/>
                    <a:gd name="T95" fmla="*/ 389 h 474"/>
                    <a:gd name="T96" fmla="*/ 21 w 424"/>
                    <a:gd name="T97" fmla="*/ 342 h 474"/>
                    <a:gd name="T98" fmla="*/ 22 w 424"/>
                    <a:gd name="T99" fmla="*/ 324 h 474"/>
                    <a:gd name="T100" fmla="*/ 19 w 424"/>
                    <a:gd name="T101" fmla="*/ 295 h 474"/>
                    <a:gd name="T102" fmla="*/ 12 w 424"/>
                    <a:gd name="T103" fmla="*/ 266 h 474"/>
                    <a:gd name="T104" fmla="*/ 16 w 424"/>
                    <a:gd name="T105" fmla="*/ 262 h 474"/>
                    <a:gd name="T106" fmla="*/ 56 w 424"/>
                    <a:gd name="T107" fmla="*/ 226 h 474"/>
                    <a:gd name="T108" fmla="*/ 56 w 424"/>
                    <a:gd name="T109" fmla="*/ 226 h 474"/>
                    <a:gd name="T110" fmla="*/ 88 w 424"/>
                    <a:gd name="T111" fmla="*/ 222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4" h="474">
                      <a:moveTo>
                        <a:pt x="88" y="222"/>
                      </a:moveTo>
                      <a:cubicBezTo>
                        <a:pt x="89" y="221"/>
                        <a:pt x="91" y="219"/>
                        <a:pt x="92" y="218"/>
                      </a:cubicBezTo>
                      <a:cubicBezTo>
                        <a:pt x="97" y="214"/>
                        <a:pt x="100" y="218"/>
                        <a:pt x="104" y="220"/>
                      </a:cubicBezTo>
                      <a:cubicBezTo>
                        <a:pt x="115" y="224"/>
                        <a:pt x="126" y="223"/>
                        <a:pt x="132" y="212"/>
                      </a:cubicBezTo>
                      <a:cubicBezTo>
                        <a:pt x="139" y="198"/>
                        <a:pt x="152" y="190"/>
                        <a:pt x="164" y="182"/>
                      </a:cubicBezTo>
                      <a:cubicBezTo>
                        <a:pt x="164" y="182"/>
                        <a:pt x="164" y="182"/>
                        <a:pt x="164" y="182"/>
                      </a:cubicBezTo>
                      <a:cubicBezTo>
                        <a:pt x="178" y="166"/>
                        <a:pt x="165" y="150"/>
                        <a:pt x="163" y="133"/>
                      </a:cubicBezTo>
                      <a:cubicBezTo>
                        <a:pt x="163" y="126"/>
                        <a:pt x="155" y="113"/>
                        <a:pt x="160" y="112"/>
                      </a:cubicBezTo>
                      <a:cubicBezTo>
                        <a:pt x="175" y="108"/>
                        <a:pt x="175" y="87"/>
                        <a:pt x="189" y="87"/>
                      </a:cubicBezTo>
                      <a:cubicBezTo>
                        <a:pt x="209" y="87"/>
                        <a:pt x="222" y="74"/>
                        <a:pt x="235" y="64"/>
                      </a:cubicBezTo>
                      <a:cubicBezTo>
                        <a:pt x="243" y="57"/>
                        <a:pt x="249" y="53"/>
                        <a:pt x="260" y="54"/>
                      </a:cubicBezTo>
                      <a:cubicBezTo>
                        <a:pt x="271" y="56"/>
                        <a:pt x="283" y="51"/>
                        <a:pt x="295" y="48"/>
                      </a:cubicBezTo>
                      <a:cubicBezTo>
                        <a:pt x="302" y="46"/>
                        <a:pt x="308" y="43"/>
                        <a:pt x="310" y="34"/>
                      </a:cubicBezTo>
                      <a:cubicBezTo>
                        <a:pt x="311" y="31"/>
                        <a:pt x="313" y="28"/>
                        <a:pt x="315" y="26"/>
                      </a:cubicBezTo>
                      <a:cubicBezTo>
                        <a:pt x="336" y="0"/>
                        <a:pt x="337" y="0"/>
                        <a:pt x="354" y="29"/>
                      </a:cubicBezTo>
                      <a:cubicBezTo>
                        <a:pt x="356" y="32"/>
                        <a:pt x="355" y="39"/>
                        <a:pt x="361" y="39"/>
                      </a:cubicBezTo>
                      <a:cubicBezTo>
                        <a:pt x="380" y="38"/>
                        <a:pt x="384" y="52"/>
                        <a:pt x="390" y="65"/>
                      </a:cubicBezTo>
                      <a:cubicBezTo>
                        <a:pt x="394" y="73"/>
                        <a:pt x="401" y="77"/>
                        <a:pt x="409" y="82"/>
                      </a:cubicBezTo>
                      <a:cubicBezTo>
                        <a:pt x="423" y="92"/>
                        <a:pt x="424" y="103"/>
                        <a:pt x="413" y="116"/>
                      </a:cubicBezTo>
                      <a:cubicBezTo>
                        <a:pt x="409" y="121"/>
                        <a:pt x="407" y="126"/>
                        <a:pt x="404" y="132"/>
                      </a:cubicBezTo>
                      <a:cubicBezTo>
                        <a:pt x="399" y="145"/>
                        <a:pt x="390" y="153"/>
                        <a:pt x="375" y="155"/>
                      </a:cubicBezTo>
                      <a:cubicBezTo>
                        <a:pt x="353" y="159"/>
                        <a:pt x="342" y="179"/>
                        <a:pt x="330" y="195"/>
                      </a:cubicBezTo>
                      <a:cubicBezTo>
                        <a:pt x="319" y="208"/>
                        <a:pt x="339" y="210"/>
                        <a:pt x="344" y="218"/>
                      </a:cubicBezTo>
                      <a:cubicBezTo>
                        <a:pt x="345" y="219"/>
                        <a:pt x="347" y="220"/>
                        <a:pt x="348" y="222"/>
                      </a:cubicBezTo>
                      <a:cubicBezTo>
                        <a:pt x="359" y="231"/>
                        <a:pt x="366" y="245"/>
                        <a:pt x="382" y="250"/>
                      </a:cubicBezTo>
                      <a:cubicBezTo>
                        <a:pt x="392" y="254"/>
                        <a:pt x="397" y="267"/>
                        <a:pt x="397" y="279"/>
                      </a:cubicBezTo>
                      <a:cubicBezTo>
                        <a:pt x="397" y="302"/>
                        <a:pt x="380" y="312"/>
                        <a:pt x="361" y="301"/>
                      </a:cubicBezTo>
                      <a:cubicBezTo>
                        <a:pt x="351" y="295"/>
                        <a:pt x="344" y="289"/>
                        <a:pt x="332" y="296"/>
                      </a:cubicBezTo>
                      <a:cubicBezTo>
                        <a:pt x="327" y="298"/>
                        <a:pt x="321" y="296"/>
                        <a:pt x="317" y="292"/>
                      </a:cubicBezTo>
                      <a:cubicBezTo>
                        <a:pt x="311" y="286"/>
                        <a:pt x="304" y="284"/>
                        <a:pt x="296" y="282"/>
                      </a:cubicBezTo>
                      <a:cubicBezTo>
                        <a:pt x="274" y="276"/>
                        <a:pt x="274" y="276"/>
                        <a:pt x="274" y="299"/>
                      </a:cubicBezTo>
                      <a:cubicBezTo>
                        <a:pt x="274" y="303"/>
                        <a:pt x="272" y="306"/>
                        <a:pt x="270" y="310"/>
                      </a:cubicBezTo>
                      <a:cubicBezTo>
                        <a:pt x="265" y="315"/>
                        <a:pt x="264" y="321"/>
                        <a:pt x="265" y="328"/>
                      </a:cubicBezTo>
                      <a:cubicBezTo>
                        <a:pt x="267" y="355"/>
                        <a:pt x="253" y="378"/>
                        <a:pt x="242" y="402"/>
                      </a:cubicBezTo>
                      <a:cubicBezTo>
                        <a:pt x="240" y="405"/>
                        <a:pt x="239" y="409"/>
                        <a:pt x="239" y="413"/>
                      </a:cubicBezTo>
                      <a:cubicBezTo>
                        <a:pt x="238" y="425"/>
                        <a:pt x="231" y="427"/>
                        <a:pt x="221" y="423"/>
                      </a:cubicBezTo>
                      <a:cubicBezTo>
                        <a:pt x="187" y="410"/>
                        <a:pt x="186" y="410"/>
                        <a:pt x="190" y="447"/>
                      </a:cubicBezTo>
                      <a:cubicBezTo>
                        <a:pt x="190" y="453"/>
                        <a:pt x="190" y="460"/>
                        <a:pt x="184" y="461"/>
                      </a:cubicBezTo>
                      <a:cubicBezTo>
                        <a:pt x="168" y="463"/>
                        <a:pt x="153" y="474"/>
                        <a:pt x="136" y="468"/>
                      </a:cubicBezTo>
                      <a:cubicBezTo>
                        <a:pt x="133" y="466"/>
                        <a:pt x="130" y="465"/>
                        <a:pt x="130" y="462"/>
                      </a:cubicBezTo>
                      <a:cubicBezTo>
                        <a:pt x="130" y="436"/>
                        <a:pt x="107" y="436"/>
                        <a:pt x="91" y="429"/>
                      </a:cubicBezTo>
                      <a:cubicBezTo>
                        <a:pt x="84" y="426"/>
                        <a:pt x="81" y="429"/>
                        <a:pt x="77" y="433"/>
                      </a:cubicBezTo>
                      <a:cubicBezTo>
                        <a:pt x="73" y="436"/>
                        <a:pt x="69" y="441"/>
                        <a:pt x="63" y="436"/>
                      </a:cubicBezTo>
                      <a:cubicBezTo>
                        <a:pt x="60" y="433"/>
                        <a:pt x="62" y="428"/>
                        <a:pt x="64" y="423"/>
                      </a:cubicBezTo>
                      <a:cubicBezTo>
                        <a:pt x="66" y="419"/>
                        <a:pt x="70" y="415"/>
                        <a:pt x="69" y="409"/>
                      </a:cubicBezTo>
                      <a:cubicBezTo>
                        <a:pt x="68" y="407"/>
                        <a:pt x="67" y="406"/>
                        <a:pt x="66" y="405"/>
                      </a:cubicBezTo>
                      <a:cubicBezTo>
                        <a:pt x="64" y="400"/>
                        <a:pt x="60" y="396"/>
                        <a:pt x="56" y="393"/>
                      </a:cubicBezTo>
                      <a:cubicBezTo>
                        <a:pt x="54" y="392"/>
                        <a:pt x="53" y="390"/>
                        <a:pt x="51" y="389"/>
                      </a:cubicBezTo>
                      <a:cubicBezTo>
                        <a:pt x="38" y="375"/>
                        <a:pt x="28" y="360"/>
                        <a:pt x="21" y="342"/>
                      </a:cubicBezTo>
                      <a:cubicBezTo>
                        <a:pt x="19" y="335"/>
                        <a:pt x="17" y="328"/>
                        <a:pt x="22" y="324"/>
                      </a:cubicBezTo>
                      <a:cubicBezTo>
                        <a:pt x="34" y="312"/>
                        <a:pt x="26" y="304"/>
                        <a:pt x="19" y="295"/>
                      </a:cubicBezTo>
                      <a:cubicBezTo>
                        <a:pt x="13" y="287"/>
                        <a:pt x="0" y="279"/>
                        <a:pt x="12" y="266"/>
                      </a:cubicBezTo>
                      <a:cubicBezTo>
                        <a:pt x="13" y="265"/>
                        <a:pt x="15" y="263"/>
                        <a:pt x="16" y="262"/>
                      </a:cubicBezTo>
                      <a:cubicBezTo>
                        <a:pt x="31" y="251"/>
                        <a:pt x="42" y="237"/>
                        <a:pt x="56" y="226"/>
                      </a:cubicBezTo>
                      <a:cubicBezTo>
                        <a:pt x="56" y="226"/>
                        <a:pt x="56" y="226"/>
                        <a:pt x="56" y="226"/>
                      </a:cubicBezTo>
                      <a:cubicBezTo>
                        <a:pt x="65" y="218"/>
                        <a:pt x="77" y="222"/>
                        <a:pt x="88" y="222"/>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30" name="9Slide.vn 43">
                  <a:extLst>
                    <a:ext uri="{FF2B5EF4-FFF2-40B4-BE49-F238E27FC236}">
                      <a16:creationId xmlns:a16="http://schemas.microsoft.com/office/drawing/2014/main" xmlns="" id="{95B142B8-D6BF-23DA-A3BF-54FEAC3B7457}"/>
                    </a:ext>
                  </a:extLst>
                </p:cNvPr>
                <p:cNvSpPr>
                  <a:spLocks/>
                </p:cNvSpPr>
                <p:nvPr>
                  <p:custDataLst>
                    <p:tags r:id="rId14"/>
                  </p:custDataLst>
                </p:nvPr>
              </p:nvSpPr>
              <p:spPr bwMode="auto">
                <a:xfrm flipV="1">
                  <a:off x="8613740" y="5578375"/>
                  <a:ext cx="45719" cy="60423"/>
                </a:xfrm>
                <a:custGeom>
                  <a:avLst/>
                  <a:gdLst>
                    <a:gd name="T0" fmla="*/ 221 w 293"/>
                    <a:gd name="T1" fmla="*/ 288 h 345"/>
                    <a:gd name="T2" fmla="*/ 193 w 293"/>
                    <a:gd name="T3" fmla="*/ 288 h 345"/>
                    <a:gd name="T4" fmla="*/ 146 w 293"/>
                    <a:gd name="T5" fmla="*/ 278 h 345"/>
                    <a:gd name="T6" fmla="*/ 128 w 293"/>
                    <a:gd name="T7" fmla="*/ 305 h 345"/>
                    <a:gd name="T8" fmla="*/ 114 w 293"/>
                    <a:gd name="T9" fmla="*/ 316 h 345"/>
                    <a:gd name="T10" fmla="*/ 81 w 293"/>
                    <a:gd name="T11" fmla="*/ 336 h 345"/>
                    <a:gd name="T12" fmla="*/ 68 w 293"/>
                    <a:gd name="T13" fmla="*/ 340 h 345"/>
                    <a:gd name="T14" fmla="*/ 53 w 293"/>
                    <a:gd name="T15" fmla="*/ 332 h 345"/>
                    <a:gd name="T16" fmla="*/ 53 w 293"/>
                    <a:gd name="T17" fmla="*/ 332 h 345"/>
                    <a:gd name="T18" fmla="*/ 35 w 293"/>
                    <a:gd name="T19" fmla="*/ 325 h 345"/>
                    <a:gd name="T20" fmla="*/ 9 w 293"/>
                    <a:gd name="T21" fmla="*/ 316 h 345"/>
                    <a:gd name="T22" fmla="*/ 9 w 293"/>
                    <a:gd name="T23" fmla="*/ 316 h 345"/>
                    <a:gd name="T24" fmla="*/ 26 w 293"/>
                    <a:gd name="T25" fmla="*/ 280 h 345"/>
                    <a:gd name="T26" fmla="*/ 39 w 293"/>
                    <a:gd name="T27" fmla="*/ 255 h 345"/>
                    <a:gd name="T28" fmla="*/ 16 w 293"/>
                    <a:gd name="T29" fmla="*/ 226 h 345"/>
                    <a:gd name="T30" fmla="*/ 10 w 293"/>
                    <a:gd name="T31" fmla="*/ 199 h 345"/>
                    <a:gd name="T32" fmla="*/ 25 w 293"/>
                    <a:gd name="T33" fmla="*/ 188 h 345"/>
                    <a:gd name="T34" fmla="*/ 63 w 293"/>
                    <a:gd name="T35" fmla="*/ 182 h 345"/>
                    <a:gd name="T36" fmla="*/ 70 w 293"/>
                    <a:gd name="T37" fmla="*/ 130 h 345"/>
                    <a:gd name="T38" fmla="*/ 58 w 293"/>
                    <a:gd name="T39" fmla="*/ 118 h 345"/>
                    <a:gd name="T40" fmla="*/ 76 w 293"/>
                    <a:gd name="T41" fmla="*/ 88 h 345"/>
                    <a:gd name="T42" fmla="*/ 119 w 293"/>
                    <a:gd name="T43" fmla="*/ 34 h 345"/>
                    <a:gd name="T44" fmla="*/ 151 w 293"/>
                    <a:gd name="T45" fmla="*/ 16 h 345"/>
                    <a:gd name="T46" fmla="*/ 207 w 293"/>
                    <a:gd name="T47" fmla="*/ 7 h 345"/>
                    <a:gd name="T48" fmla="*/ 209 w 293"/>
                    <a:gd name="T49" fmla="*/ 0 h 345"/>
                    <a:gd name="T50" fmla="*/ 240 w 293"/>
                    <a:gd name="T51" fmla="*/ 20 h 345"/>
                    <a:gd name="T52" fmla="*/ 247 w 293"/>
                    <a:gd name="T53" fmla="*/ 28 h 345"/>
                    <a:gd name="T54" fmla="*/ 253 w 293"/>
                    <a:gd name="T55" fmla="*/ 50 h 345"/>
                    <a:gd name="T56" fmla="*/ 268 w 293"/>
                    <a:gd name="T57" fmla="*/ 87 h 345"/>
                    <a:gd name="T58" fmla="*/ 261 w 293"/>
                    <a:gd name="T59" fmla="*/ 116 h 345"/>
                    <a:gd name="T60" fmla="*/ 239 w 293"/>
                    <a:gd name="T61" fmla="*/ 153 h 345"/>
                    <a:gd name="T62" fmla="*/ 231 w 293"/>
                    <a:gd name="T63" fmla="*/ 172 h 345"/>
                    <a:gd name="T64" fmla="*/ 236 w 293"/>
                    <a:gd name="T65" fmla="*/ 188 h 345"/>
                    <a:gd name="T66" fmla="*/ 266 w 293"/>
                    <a:gd name="T67" fmla="*/ 201 h 345"/>
                    <a:gd name="T68" fmla="*/ 280 w 293"/>
                    <a:gd name="T69" fmla="*/ 239 h 345"/>
                    <a:gd name="T70" fmla="*/ 280 w 293"/>
                    <a:gd name="T71" fmla="*/ 267 h 345"/>
                    <a:gd name="T72" fmla="*/ 257 w 293"/>
                    <a:gd name="T73" fmla="*/ 270 h 345"/>
                    <a:gd name="T74" fmla="*/ 241 w 293"/>
                    <a:gd name="T75" fmla="*/ 272 h 345"/>
                    <a:gd name="T76" fmla="*/ 239 w 293"/>
                    <a:gd name="T77" fmla="*/ 274 h 345"/>
                    <a:gd name="T78" fmla="*/ 224 w 293"/>
                    <a:gd name="T79" fmla="*/ 287 h 345"/>
                    <a:gd name="T80" fmla="*/ 221 w 293"/>
                    <a:gd name="T81" fmla="*/ 288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3" h="345">
                      <a:moveTo>
                        <a:pt x="221" y="288"/>
                      </a:moveTo>
                      <a:cubicBezTo>
                        <a:pt x="212" y="297"/>
                        <a:pt x="205" y="293"/>
                        <a:pt x="193" y="288"/>
                      </a:cubicBezTo>
                      <a:cubicBezTo>
                        <a:pt x="179" y="281"/>
                        <a:pt x="162" y="277"/>
                        <a:pt x="146" y="278"/>
                      </a:cubicBezTo>
                      <a:cubicBezTo>
                        <a:pt x="134" y="279"/>
                        <a:pt x="127" y="290"/>
                        <a:pt x="128" y="305"/>
                      </a:cubicBezTo>
                      <a:cubicBezTo>
                        <a:pt x="129" y="311"/>
                        <a:pt x="124" y="317"/>
                        <a:pt x="114" y="316"/>
                      </a:cubicBezTo>
                      <a:cubicBezTo>
                        <a:pt x="99" y="315"/>
                        <a:pt x="86" y="320"/>
                        <a:pt x="81" y="336"/>
                      </a:cubicBezTo>
                      <a:cubicBezTo>
                        <a:pt x="79" y="345"/>
                        <a:pt x="73" y="343"/>
                        <a:pt x="68" y="340"/>
                      </a:cubicBezTo>
                      <a:cubicBezTo>
                        <a:pt x="63" y="337"/>
                        <a:pt x="60" y="330"/>
                        <a:pt x="53" y="332"/>
                      </a:cubicBezTo>
                      <a:cubicBezTo>
                        <a:pt x="53" y="332"/>
                        <a:pt x="53" y="332"/>
                        <a:pt x="53" y="332"/>
                      </a:cubicBezTo>
                      <a:cubicBezTo>
                        <a:pt x="49" y="324"/>
                        <a:pt x="45" y="319"/>
                        <a:pt x="35" y="325"/>
                      </a:cubicBezTo>
                      <a:cubicBezTo>
                        <a:pt x="24" y="331"/>
                        <a:pt x="17" y="321"/>
                        <a:pt x="9" y="316"/>
                      </a:cubicBezTo>
                      <a:cubicBezTo>
                        <a:pt x="9" y="316"/>
                        <a:pt x="9" y="316"/>
                        <a:pt x="9" y="316"/>
                      </a:cubicBezTo>
                      <a:cubicBezTo>
                        <a:pt x="0" y="299"/>
                        <a:pt x="7" y="285"/>
                        <a:pt x="26" y="280"/>
                      </a:cubicBezTo>
                      <a:cubicBezTo>
                        <a:pt x="45" y="276"/>
                        <a:pt x="48" y="271"/>
                        <a:pt x="39" y="255"/>
                      </a:cubicBezTo>
                      <a:cubicBezTo>
                        <a:pt x="33" y="244"/>
                        <a:pt x="28" y="232"/>
                        <a:pt x="16" y="226"/>
                      </a:cubicBezTo>
                      <a:cubicBezTo>
                        <a:pt x="5" y="220"/>
                        <a:pt x="9" y="209"/>
                        <a:pt x="10" y="199"/>
                      </a:cubicBezTo>
                      <a:cubicBezTo>
                        <a:pt x="11" y="190"/>
                        <a:pt x="16" y="187"/>
                        <a:pt x="25" y="188"/>
                      </a:cubicBezTo>
                      <a:cubicBezTo>
                        <a:pt x="38" y="186"/>
                        <a:pt x="50" y="199"/>
                        <a:pt x="63" y="182"/>
                      </a:cubicBezTo>
                      <a:cubicBezTo>
                        <a:pt x="75" y="167"/>
                        <a:pt x="82" y="145"/>
                        <a:pt x="70" y="130"/>
                      </a:cubicBezTo>
                      <a:cubicBezTo>
                        <a:pt x="66" y="125"/>
                        <a:pt x="54" y="126"/>
                        <a:pt x="58" y="118"/>
                      </a:cubicBezTo>
                      <a:cubicBezTo>
                        <a:pt x="63" y="108"/>
                        <a:pt x="65" y="95"/>
                        <a:pt x="76" y="88"/>
                      </a:cubicBezTo>
                      <a:cubicBezTo>
                        <a:pt x="97" y="75"/>
                        <a:pt x="119" y="65"/>
                        <a:pt x="119" y="34"/>
                      </a:cubicBezTo>
                      <a:cubicBezTo>
                        <a:pt x="120" y="29"/>
                        <a:pt x="136" y="16"/>
                        <a:pt x="151" y="16"/>
                      </a:cubicBezTo>
                      <a:cubicBezTo>
                        <a:pt x="170" y="15"/>
                        <a:pt x="189" y="10"/>
                        <a:pt x="207" y="7"/>
                      </a:cubicBezTo>
                      <a:cubicBezTo>
                        <a:pt x="208" y="6"/>
                        <a:pt x="208" y="2"/>
                        <a:pt x="209" y="0"/>
                      </a:cubicBezTo>
                      <a:cubicBezTo>
                        <a:pt x="216" y="11"/>
                        <a:pt x="224" y="20"/>
                        <a:pt x="240" y="20"/>
                      </a:cubicBezTo>
                      <a:cubicBezTo>
                        <a:pt x="244" y="20"/>
                        <a:pt x="249" y="22"/>
                        <a:pt x="247" y="28"/>
                      </a:cubicBezTo>
                      <a:cubicBezTo>
                        <a:pt x="241" y="42"/>
                        <a:pt x="245" y="39"/>
                        <a:pt x="253" y="50"/>
                      </a:cubicBezTo>
                      <a:cubicBezTo>
                        <a:pt x="261" y="59"/>
                        <a:pt x="280" y="68"/>
                        <a:pt x="268" y="87"/>
                      </a:cubicBezTo>
                      <a:cubicBezTo>
                        <a:pt x="263" y="95"/>
                        <a:pt x="263" y="107"/>
                        <a:pt x="261" y="116"/>
                      </a:cubicBezTo>
                      <a:cubicBezTo>
                        <a:pt x="244" y="122"/>
                        <a:pt x="239" y="141"/>
                        <a:pt x="239" y="153"/>
                      </a:cubicBezTo>
                      <a:cubicBezTo>
                        <a:pt x="239" y="164"/>
                        <a:pt x="235" y="167"/>
                        <a:pt x="231" y="172"/>
                      </a:cubicBezTo>
                      <a:cubicBezTo>
                        <a:pt x="223" y="181"/>
                        <a:pt x="226" y="186"/>
                        <a:pt x="236" y="188"/>
                      </a:cubicBezTo>
                      <a:cubicBezTo>
                        <a:pt x="247" y="189"/>
                        <a:pt x="257" y="195"/>
                        <a:pt x="266" y="201"/>
                      </a:cubicBezTo>
                      <a:cubicBezTo>
                        <a:pt x="279" y="209"/>
                        <a:pt x="280" y="225"/>
                        <a:pt x="280" y="239"/>
                      </a:cubicBezTo>
                      <a:cubicBezTo>
                        <a:pt x="280" y="248"/>
                        <a:pt x="293" y="259"/>
                        <a:pt x="280" y="267"/>
                      </a:cubicBezTo>
                      <a:cubicBezTo>
                        <a:pt x="273" y="272"/>
                        <a:pt x="267" y="281"/>
                        <a:pt x="257" y="270"/>
                      </a:cubicBezTo>
                      <a:cubicBezTo>
                        <a:pt x="252" y="266"/>
                        <a:pt x="245" y="261"/>
                        <a:pt x="241" y="272"/>
                      </a:cubicBezTo>
                      <a:cubicBezTo>
                        <a:pt x="240" y="273"/>
                        <a:pt x="240" y="274"/>
                        <a:pt x="239" y="274"/>
                      </a:cubicBezTo>
                      <a:cubicBezTo>
                        <a:pt x="235" y="279"/>
                        <a:pt x="230" y="284"/>
                        <a:pt x="224" y="287"/>
                      </a:cubicBezTo>
                      <a:cubicBezTo>
                        <a:pt x="223" y="287"/>
                        <a:pt x="222" y="288"/>
                        <a:pt x="221" y="288"/>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31" name="9Slide.vn 43">
                  <a:extLst>
                    <a:ext uri="{FF2B5EF4-FFF2-40B4-BE49-F238E27FC236}">
                      <a16:creationId xmlns:a16="http://schemas.microsoft.com/office/drawing/2014/main" xmlns="" id="{0C7DED2F-BD1F-45A0-F4E6-28C9BF025AE9}"/>
                    </a:ext>
                  </a:extLst>
                </p:cNvPr>
                <p:cNvSpPr>
                  <a:spLocks/>
                </p:cNvSpPr>
                <p:nvPr>
                  <p:custDataLst>
                    <p:tags r:id="rId15"/>
                  </p:custDataLst>
                </p:nvPr>
              </p:nvSpPr>
              <p:spPr bwMode="auto">
                <a:xfrm flipV="1">
                  <a:off x="8538910" y="5732443"/>
                  <a:ext cx="45719" cy="60423"/>
                </a:xfrm>
                <a:custGeom>
                  <a:avLst/>
                  <a:gdLst>
                    <a:gd name="T0" fmla="*/ 221 w 293"/>
                    <a:gd name="T1" fmla="*/ 288 h 345"/>
                    <a:gd name="T2" fmla="*/ 193 w 293"/>
                    <a:gd name="T3" fmla="*/ 288 h 345"/>
                    <a:gd name="T4" fmla="*/ 146 w 293"/>
                    <a:gd name="T5" fmla="*/ 278 h 345"/>
                    <a:gd name="T6" fmla="*/ 128 w 293"/>
                    <a:gd name="T7" fmla="*/ 305 h 345"/>
                    <a:gd name="T8" fmla="*/ 114 w 293"/>
                    <a:gd name="T9" fmla="*/ 316 h 345"/>
                    <a:gd name="T10" fmla="*/ 81 w 293"/>
                    <a:gd name="T11" fmla="*/ 336 h 345"/>
                    <a:gd name="T12" fmla="*/ 68 w 293"/>
                    <a:gd name="T13" fmla="*/ 340 h 345"/>
                    <a:gd name="T14" fmla="*/ 53 w 293"/>
                    <a:gd name="T15" fmla="*/ 332 h 345"/>
                    <a:gd name="T16" fmla="*/ 53 w 293"/>
                    <a:gd name="T17" fmla="*/ 332 h 345"/>
                    <a:gd name="T18" fmla="*/ 35 w 293"/>
                    <a:gd name="T19" fmla="*/ 325 h 345"/>
                    <a:gd name="T20" fmla="*/ 9 w 293"/>
                    <a:gd name="T21" fmla="*/ 316 h 345"/>
                    <a:gd name="T22" fmla="*/ 9 w 293"/>
                    <a:gd name="T23" fmla="*/ 316 h 345"/>
                    <a:gd name="T24" fmla="*/ 26 w 293"/>
                    <a:gd name="T25" fmla="*/ 280 h 345"/>
                    <a:gd name="T26" fmla="*/ 39 w 293"/>
                    <a:gd name="T27" fmla="*/ 255 h 345"/>
                    <a:gd name="T28" fmla="*/ 16 w 293"/>
                    <a:gd name="T29" fmla="*/ 226 h 345"/>
                    <a:gd name="T30" fmla="*/ 10 w 293"/>
                    <a:gd name="T31" fmla="*/ 199 h 345"/>
                    <a:gd name="T32" fmla="*/ 25 w 293"/>
                    <a:gd name="T33" fmla="*/ 188 h 345"/>
                    <a:gd name="T34" fmla="*/ 63 w 293"/>
                    <a:gd name="T35" fmla="*/ 182 h 345"/>
                    <a:gd name="T36" fmla="*/ 70 w 293"/>
                    <a:gd name="T37" fmla="*/ 130 h 345"/>
                    <a:gd name="T38" fmla="*/ 58 w 293"/>
                    <a:gd name="T39" fmla="*/ 118 h 345"/>
                    <a:gd name="T40" fmla="*/ 76 w 293"/>
                    <a:gd name="T41" fmla="*/ 88 h 345"/>
                    <a:gd name="T42" fmla="*/ 119 w 293"/>
                    <a:gd name="T43" fmla="*/ 34 h 345"/>
                    <a:gd name="T44" fmla="*/ 151 w 293"/>
                    <a:gd name="T45" fmla="*/ 16 h 345"/>
                    <a:gd name="T46" fmla="*/ 207 w 293"/>
                    <a:gd name="T47" fmla="*/ 7 h 345"/>
                    <a:gd name="T48" fmla="*/ 209 w 293"/>
                    <a:gd name="T49" fmla="*/ 0 h 345"/>
                    <a:gd name="T50" fmla="*/ 240 w 293"/>
                    <a:gd name="T51" fmla="*/ 20 h 345"/>
                    <a:gd name="T52" fmla="*/ 247 w 293"/>
                    <a:gd name="T53" fmla="*/ 28 h 345"/>
                    <a:gd name="T54" fmla="*/ 253 w 293"/>
                    <a:gd name="T55" fmla="*/ 50 h 345"/>
                    <a:gd name="T56" fmla="*/ 268 w 293"/>
                    <a:gd name="T57" fmla="*/ 87 h 345"/>
                    <a:gd name="T58" fmla="*/ 261 w 293"/>
                    <a:gd name="T59" fmla="*/ 116 h 345"/>
                    <a:gd name="T60" fmla="*/ 239 w 293"/>
                    <a:gd name="T61" fmla="*/ 153 h 345"/>
                    <a:gd name="T62" fmla="*/ 231 w 293"/>
                    <a:gd name="T63" fmla="*/ 172 h 345"/>
                    <a:gd name="T64" fmla="*/ 236 w 293"/>
                    <a:gd name="T65" fmla="*/ 188 h 345"/>
                    <a:gd name="T66" fmla="*/ 266 w 293"/>
                    <a:gd name="T67" fmla="*/ 201 h 345"/>
                    <a:gd name="T68" fmla="*/ 280 w 293"/>
                    <a:gd name="T69" fmla="*/ 239 h 345"/>
                    <a:gd name="T70" fmla="*/ 280 w 293"/>
                    <a:gd name="T71" fmla="*/ 267 h 345"/>
                    <a:gd name="T72" fmla="*/ 257 w 293"/>
                    <a:gd name="T73" fmla="*/ 270 h 345"/>
                    <a:gd name="T74" fmla="*/ 241 w 293"/>
                    <a:gd name="T75" fmla="*/ 272 h 345"/>
                    <a:gd name="T76" fmla="*/ 239 w 293"/>
                    <a:gd name="T77" fmla="*/ 274 h 345"/>
                    <a:gd name="T78" fmla="*/ 224 w 293"/>
                    <a:gd name="T79" fmla="*/ 287 h 345"/>
                    <a:gd name="T80" fmla="*/ 221 w 293"/>
                    <a:gd name="T81" fmla="*/ 288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3" h="345">
                      <a:moveTo>
                        <a:pt x="221" y="288"/>
                      </a:moveTo>
                      <a:cubicBezTo>
                        <a:pt x="212" y="297"/>
                        <a:pt x="205" y="293"/>
                        <a:pt x="193" y="288"/>
                      </a:cubicBezTo>
                      <a:cubicBezTo>
                        <a:pt x="179" y="281"/>
                        <a:pt x="162" y="277"/>
                        <a:pt x="146" y="278"/>
                      </a:cubicBezTo>
                      <a:cubicBezTo>
                        <a:pt x="134" y="279"/>
                        <a:pt x="127" y="290"/>
                        <a:pt x="128" y="305"/>
                      </a:cubicBezTo>
                      <a:cubicBezTo>
                        <a:pt x="129" y="311"/>
                        <a:pt x="124" y="317"/>
                        <a:pt x="114" y="316"/>
                      </a:cubicBezTo>
                      <a:cubicBezTo>
                        <a:pt x="99" y="315"/>
                        <a:pt x="86" y="320"/>
                        <a:pt x="81" y="336"/>
                      </a:cubicBezTo>
                      <a:cubicBezTo>
                        <a:pt x="79" y="345"/>
                        <a:pt x="73" y="343"/>
                        <a:pt x="68" y="340"/>
                      </a:cubicBezTo>
                      <a:cubicBezTo>
                        <a:pt x="63" y="337"/>
                        <a:pt x="60" y="330"/>
                        <a:pt x="53" y="332"/>
                      </a:cubicBezTo>
                      <a:cubicBezTo>
                        <a:pt x="53" y="332"/>
                        <a:pt x="53" y="332"/>
                        <a:pt x="53" y="332"/>
                      </a:cubicBezTo>
                      <a:cubicBezTo>
                        <a:pt x="49" y="324"/>
                        <a:pt x="45" y="319"/>
                        <a:pt x="35" y="325"/>
                      </a:cubicBezTo>
                      <a:cubicBezTo>
                        <a:pt x="24" y="331"/>
                        <a:pt x="17" y="321"/>
                        <a:pt x="9" y="316"/>
                      </a:cubicBezTo>
                      <a:cubicBezTo>
                        <a:pt x="9" y="316"/>
                        <a:pt x="9" y="316"/>
                        <a:pt x="9" y="316"/>
                      </a:cubicBezTo>
                      <a:cubicBezTo>
                        <a:pt x="0" y="299"/>
                        <a:pt x="7" y="285"/>
                        <a:pt x="26" y="280"/>
                      </a:cubicBezTo>
                      <a:cubicBezTo>
                        <a:pt x="45" y="276"/>
                        <a:pt x="48" y="271"/>
                        <a:pt x="39" y="255"/>
                      </a:cubicBezTo>
                      <a:cubicBezTo>
                        <a:pt x="33" y="244"/>
                        <a:pt x="28" y="232"/>
                        <a:pt x="16" y="226"/>
                      </a:cubicBezTo>
                      <a:cubicBezTo>
                        <a:pt x="5" y="220"/>
                        <a:pt x="9" y="209"/>
                        <a:pt x="10" y="199"/>
                      </a:cubicBezTo>
                      <a:cubicBezTo>
                        <a:pt x="11" y="190"/>
                        <a:pt x="16" y="187"/>
                        <a:pt x="25" y="188"/>
                      </a:cubicBezTo>
                      <a:cubicBezTo>
                        <a:pt x="38" y="186"/>
                        <a:pt x="50" y="199"/>
                        <a:pt x="63" y="182"/>
                      </a:cubicBezTo>
                      <a:cubicBezTo>
                        <a:pt x="75" y="167"/>
                        <a:pt x="82" y="145"/>
                        <a:pt x="70" y="130"/>
                      </a:cubicBezTo>
                      <a:cubicBezTo>
                        <a:pt x="66" y="125"/>
                        <a:pt x="54" y="126"/>
                        <a:pt x="58" y="118"/>
                      </a:cubicBezTo>
                      <a:cubicBezTo>
                        <a:pt x="63" y="108"/>
                        <a:pt x="65" y="95"/>
                        <a:pt x="76" y="88"/>
                      </a:cubicBezTo>
                      <a:cubicBezTo>
                        <a:pt x="97" y="75"/>
                        <a:pt x="119" y="65"/>
                        <a:pt x="119" y="34"/>
                      </a:cubicBezTo>
                      <a:cubicBezTo>
                        <a:pt x="120" y="29"/>
                        <a:pt x="136" y="16"/>
                        <a:pt x="151" y="16"/>
                      </a:cubicBezTo>
                      <a:cubicBezTo>
                        <a:pt x="170" y="15"/>
                        <a:pt x="189" y="10"/>
                        <a:pt x="207" y="7"/>
                      </a:cubicBezTo>
                      <a:cubicBezTo>
                        <a:pt x="208" y="6"/>
                        <a:pt x="208" y="2"/>
                        <a:pt x="209" y="0"/>
                      </a:cubicBezTo>
                      <a:cubicBezTo>
                        <a:pt x="216" y="11"/>
                        <a:pt x="224" y="20"/>
                        <a:pt x="240" y="20"/>
                      </a:cubicBezTo>
                      <a:cubicBezTo>
                        <a:pt x="244" y="20"/>
                        <a:pt x="249" y="22"/>
                        <a:pt x="247" y="28"/>
                      </a:cubicBezTo>
                      <a:cubicBezTo>
                        <a:pt x="241" y="42"/>
                        <a:pt x="245" y="39"/>
                        <a:pt x="253" y="50"/>
                      </a:cubicBezTo>
                      <a:cubicBezTo>
                        <a:pt x="261" y="59"/>
                        <a:pt x="280" y="68"/>
                        <a:pt x="268" y="87"/>
                      </a:cubicBezTo>
                      <a:cubicBezTo>
                        <a:pt x="263" y="95"/>
                        <a:pt x="263" y="107"/>
                        <a:pt x="261" y="116"/>
                      </a:cubicBezTo>
                      <a:cubicBezTo>
                        <a:pt x="244" y="122"/>
                        <a:pt x="239" y="141"/>
                        <a:pt x="239" y="153"/>
                      </a:cubicBezTo>
                      <a:cubicBezTo>
                        <a:pt x="239" y="164"/>
                        <a:pt x="235" y="167"/>
                        <a:pt x="231" y="172"/>
                      </a:cubicBezTo>
                      <a:cubicBezTo>
                        <a:pt x="223" y="181"/>
                        <a:pt x="226" y="186"/>
                        <a:pt x="236" y="188"/>
                      </a:cubicBezTo>
                      <a:cubicBezTo>
                        <a:pt x="247" y="189"/>
                        <a:pt x="257" y="195"/>
                        <a:pt x="266" y="201"/>
                      </a:cubicBezTo>
                      <a:cubicBezTo>
                        <a:pt x="279" y="209"/>
                        <a:pt x="280" y="225"/>
                        <a:pt x="280" y="239"/>
                      </a:cubicBezTo>
                      <a:cubicBezTo>
                        <a:pt x="280" y="248"/>
                        <a:pt x="293" y="259"/>
                        <a:pt x="280" y="267"/>
                      </a:cubicBezTo>
                      <a:cubicBezTo>
                        <a:pt x="273" y="272"/>
                        <a:pt x="267" y="281"/>
                        <a:pt x="257" y="270"/>
                      </a:cubicBezTo>
                      <a:cubicBezTo>
                        <a:pt x="252" y="266"/>
                        <a:pt x="245" y="261"/>
                        <a:pt x="241" y="272"/>
                      </a:cubicBezTo>
                      <a:cubicBezTo>
                        <a:pt x="240" y="273"/>
                        <a:pt x="240" y="274"/>
                        <a:pt x="239" y="274"/>
                      </a:cubicBezTo>
                      <a:cubicBezTo>
                        <a:pt x="235" y="279"/>
                        <a:pt x="230" y="284"/>
                        <a:pt x="224" y="287"/>
                      </a:cubicBezTo>
                      <a:cubicBezTo>
                        <a:pt x="223" y="287"/>
                        <a:pt x="222" y="288"/>
                        <a:pt x="221" y="288"/>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32" name="9Slide.vn 43">
                  <a:extLst>
                    <a:ext uri="{FF2B5EF4-FFF2-40B4-BE49-F238E27FC236}">
                      <a16:creationId xmlns:a16="http://schemas.microsoft.com/office/drawing/2014/main" xmlns="" id="{A89977CD-6850-4421-2D6E-FCD5BB543FFF}"/>
                    </a:ext>
                  </a:extLst>
                </p:cNvPr>
                <p:cNvSpPr>
                  <a:spLocks/>
                </p:cNvSpPr>
                <p:nvPr>
                  <p:custDataLst>
                    <p:tags r:id="rId16"/>
                  </p:custDataLst>
                </p:nvPr>
              </p:nvSpPr>
              <p:spPr bwMode="auto">
                <a:xfrm flipV="1">
                  <a:off x="8432765" y="5784292"/>
                  <a:ext cx="45719" cy="60423"/>
                </a:xfrm>
                <a:custGeom>
                  <a:avLst/>
                  <a:gdLst>
                    <a:gd name="T0" fmla="*/ 221 w 293"/>
                    <a:gd name="T1" fmla="*/ 288 h 345"/>
                    <a:gd name="T2" fmla="*/ 193 w 293"/>
                    <a:gd name="T3" fmla="*/ 288 h 345"/>
                    <a:gd name="T4" fmla="*/ 146 w 293"/>
                    <a:gd name="T5" fmla="*/ 278 h 345"/>
                    <a:gd name="T6" fmla="*/ 128 w 293"/>
                    <a:gd name="T7" fmla="*/ 305 h 345"/>
                    <a:gd name="T8" fmla="*/ 114 w 293"/>
                    <a:gd name="T9" fmla="*/ 316 h 345"/>
                    <a:gd name="T10" fmla="*/ 81 w 293"/>
                    <a:gd name="T11" fmla="*/ 336 h 345"/>
                    <a:gd name="T12" fmla="*/ 68 w 293"/>
                    <a:gd name="T13" fmla="*/ 340 h 345"/>
                    <a:gd name="T14" fmla="*/ 53 w 293"/>
                    <a:gd name="T15" fmla="*/ 332 h 345"/>
                    <a:gd name="T16" fmla="*/ 53 w 293"/>
                    <a:gd name="T17" fmla="*/ 332 h 345"/>
                    <a:gd name="T18" fmla="*/ 35 w 293"/>
                    <a:gd name="T19" fmla="*/ 325 h 345"/>
                    <a:gd name="T20" fmla="*/ 9 w 293"/>
                    <a:gd name="T21" fmla="*/ 316 h 345"/>
                    <a:gd name="T22" fmla="*/ 9 w 293"/>
                    <a:gd name="T23" fmla="*/ 316 h 345"/>
                    <a:gd name="T24" fmla="*/ 26 w 293"/>
                    <a:gd name="T25" fmla="*/ 280 h 345"/>
                    <a:gd name="T26" fmla="*/ 39 w 293"/>
                    <a:gd name="T27" fmla="*/ 255 h 345"/>
                    <a:gd name="T28" fmla="*/ 16 w 293"/>
                    <a:gd name="T29" fmla="*/ 226 h 345"/>
                    <a:gd name="T30" fmla="*/ 10 w 293"/>
                    <a:gd name="T31" fmla="*/ 199 h 345"/>
                    <a:gd name="T32" fmla="*/ 25 w 293"/>
                    <a:gd name="T33" fmla="*/ 188 h 345"/>
                    <a:gd name="T34" fmla="*/ 63 w 293"/>
                    <a:gd name="T35" fmla="*/ 182 h 345"/>
                    <a:gd name="T36" fmla="*/ 70 w 293"/>
                    <a:gd name="T37" fmla="*/ 130 h 345"/>
                    <a:gd name="T38" fmla="*/ 58 w 293"/>
                    <a:gd name="T39" fmla="*/ 118 h 345"/>
                    <a:gd name="T40" fmla="*/ 76 w 293"/>
                    <a:gd name="T41" fmla="*/ 88 h 345"/>
                    <a:gd name="T42" fmla="*/ 119 w 293"/>
                    <a:gd name="T43" fmla="*/ 34 h 345"/>
                    <a:gd name="T44" fmla="*/ 151 w 293"/>
                    <a:gd name="T45" fmla="*/ 16 h 345"/>
                    <a:gd name="T46" fmla="*/ 207 w 293"/>
                    <a:gd name="T47" fmla="*/ 7 h 345"/>
                    <a:gd name="T48" fmla="*/ 209 w 293"/>
                    <a:gd name="T49" fmla="*/ 0 h 345"/>
                    <a:gd name="T50" fmla="*/ 240 w 293"/>
                    <a:gd name="T51" fmla="*/ 20 h 345"/>
                    <a:gd name="T52" fmla="*/ 247 w 293"/>
                    <a:gd name="T53" fmla="*/ 28 h 345"/>
                    <a:gd name="T54" fmla="*/ 253 w 293"/>
                    <a:gd name="T55" fmla="*/ 50 h 345"/>
                    <a:gd name="T56" fmla="*/ 268 w 293"/>
                    <a:gd name="T57" fmla="*/ 87 h 345"/>
                    <a:gd name="T58" fmla="*/ 261 w 293"/>
                    <a:gd name="T59" fmla="*/ 116 h 345"/>
                    <a:gd name="T60" fmla="*/ 239 w 293"/>
                    <a:gd name="T61" fmla="*/ 153 h 345"/>
                    <a:gd name="T62" fmla="*/ 231 w 293"/>
                    <a:gd name="T63" fmla="*/ 172 h 345"/>
                    <a:gd name="T64" fmla="*/ 236 w 293"/>
                    <a:gd name="T65" fmla="*/ 188 h 345"/>
                    <a:gd name="T66" fmla="*/ 266 w 293"/>
                    <a:gd name="T67" fmla="*/ 201 h 345"/>
                    <a:gd name="T68" fmla="*/ 280 w 293"/>
                    <a:gd name="T69" fmla="*/ 239 h 345"/>
                    <a:gd name="T70" fmla="*/ 280 w 293"/>
                    <a:gd name="T71" fmla="*/ 267 h 345"/>
                    <a:gd name="T72" fmla="*/ 257 w 293"/>
                    <a:gd name="T73" fmla="*/ 270 h 345"/>
                    <a:gd name="T74" fmla="*/ 241 w 293"/>
                    <a:gd name="T75" fmla="*/ 272 h 345"/>
                    <a:gd name="T76" fmla="*/ 239 w 293"/>
                    <a:gd name="T77" fmla="*/ 274 h 345"/>
                    <a:gd name="T78" fmla="*/ 224 w 293"/>
                    <a:gd name="T79" fmla="*/ 287 h 345"/>
                    <a:gd name="T80" fmla="*/ 221 w 293"/>
                    <a:gd name="T81" fmla="*/ 288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3" h="345">
                      <a:moveTo>
                        <a:pt x="221" y="288"/>
                      </a:moveTo>
                      <a:cubicBezTo>
                        <a:pt x="212" y="297"/>
                        <a:pt x="205" y="293"/>
                        <a:pt x="193" y="288"/>
                      </a:cubicBezTo>
                      <a:cubicBezTo>
                        <a:pt x="179" y="281"/>
                        <a:pt x="162" y="277"/>
                        <a:pt x="146" y="278"/>
                      </a:cubicBezTo>
                      <a:cubicBezTo>
                        <a:pt x="134" y="279"/>
                        <a:pt x="127" y="290"/>
                        <a:pt x="128" y="305"/>
                      </a:cubicBezTo>
                      <a:cubicBezTo>
                        <a:pt x="129" y="311"/>
                        <a:pt x="124" y="317"/>
                        <a:pt x="114" y="316"/>
                      </a:cubicBezTo>
                      <a:cubicBezTo>
                        <a:pt x="99" y="315"/>
                        <a:pt x="86" y="320"/>
                        <a:pt x="81" y="336"/>
                      </a:cubicBezTo>
                      <a:cubicBezTo>
                        <a:pt x="79" y="345"/>
                        <a:pt x="73" y="343"/>
                        <a:pt x="68" y="340"/>
                      </a:cubicBezTo>
                      <a:cubicBezTo>
                        <a:pt x="63" y="337"/>
                        <a:pt x="60" y="330"/>
                        <a:pt x="53" y="332"/>
                      </a:cubicBezTo>
                      <a:cubicBezTo>
                        <a:pt x="53" y="332"/>
                        <a:pt x="53" y="332"/>
                        <a:pt x="53" y="332"/>
                      </a:cubicBezTo>
                      <a:cubicBezTo>
                        <a:pt x="49" y="324"/>
                        <a:pt x="45" y="319"/>
                        <a:pt x="35" y="325"/>
                      </a:cubicBezTo>
                      <a:cubicBezTo>
                        <a:pt x="24" y="331"/>
                        <a:pt x="17" y="321"/>
                        <a:pt x="9" y="316"/>
                      </a:cubicBezTo>
                      <a:cubicBezTo>
                        <a:pt x="9" y="316"/>
                        <a:pt x="9" y="316"/>
                        <a:pt x="9" y="316"/>
                      </a:cubicBezTo>
                      <a:cubicBezTo>
                        <a:pt x="0" y="299"/>
                        <a:pt x="7" y="285"/>
                        <a:pt x="26" y="280"/>
                      </a:cubicBezTo>
                      <a:cubicBezTo>
                        <a:pt x="45" y="276"/>
                        <a:pt x="48" y="271"/>
                        <a:pt x="39" y="255"/>
                      </a:cubicBezTo>
                      <a:cubicBezTo>
                        <a:pt x="33" y="244"/>
                        <a:pt x="28" y="232"/>
                        <a:pt x="16" y="226"/>
                      </a:cubicBezTo>
                      <a:cubicBezTo>
                        <a:pt x="5" y="220"/>
                        <a:pt x="9" y="209"/>
                        <a:pt x="10" y="199"/>
                      </a:cubicBezTo>
                      <a:cubicBezTo>
                        <a:pt x="11" y="190"/>
                        <a:pt x="16" y="187"/>
                        <a:pt x="25" y="188"/>
                      </a:cubicBezTo>
                      <a:cubicBezTo>
                        <a:pt x="38" y="186"/>
                        <a:pt x="50" y="199"/>
                        <a:pt x="63" y="182"/>
                      </a:cubicBezTo>
                      <a:cubicBezTo>
                        <a:pt x="75" y="167"/>
                        <a:pt x="82" y="145"/>
                        <a:pt x="70" y="130"/>
                      </a:cubicBezTo>
                      <a:cubicBezTo>
                        <a:pt x="66" y="125"/>
                        <a:pt x="54" y="126"/>
                        <a:pt x="58" y="118"/>
                      </a:cubicBezTo>
                      <a:cubicBezTo>
                        <a:pt x="63" y="108"/>
                        <a:pt x="65" y="95"/>
                        <a:pt x="76" y="88"/>
                      </a:cubicBezTo>
                      <a:cubicBezTo>
                        <a:pt x="97" y="75"/>
                        <a:pt x="119" y="65"/>
                        <a:pt x="119" y="34"/>
                      </a:cubicBezTo>
                      <a:cubicBezTo>
                        <a:pt x="120" y="29"/>
                        <a:pt x="136" y="16"/>
                        <a:pt x="151" y="16"/>
                      </a:cubicBezTo>
                      <a:cubicBezTo>
                        <a:pt x="170" y="15"/>
                        <a:pt x="189" y="10"/>
                        <a:pt x="207" y="7"/>
                      </a:cubicBezTo>
                      <a:cubicBezTo>
                        <a:pt x="208" y="6"/>
                        <a:pt x="208" y="2"/>
                        <a:pt x="209" y="0"/>
                      </a:cubicBezTo>
                      <a:cubicBezTo>
                        <a:pt x="216" y="11"/>
                        <a:pt x="224" y="20"/>
                        <a:pt x="240" y="20"/>
                      </a:cubicBezTo>
                      <a:cubicBezTo>
                        <a:pt x="244" y="20"/>
                        <a:pt x="249" y="22"/>
                        <a:pt x="247" y="28"/>
                      </a:cubicBezTo>
                      <a:cubicBezTo>
                        <a:pt x="241" y="42"/>
                        <a:pt x="245" y="39"/>
                        <a:pt x="253" y="50"/>
                      </a:cubicBezTo>
                      <a:cubicBezTo>
                        <a:pt x="261" y="59"/>
                        <a:pt x="280" y="68"/>
                        <a:pt x="268" y="87"/>
                      </a:cubicBezTo>
                      <a:cubicBezTo>
                        <a:pt x="263" y="95"/>
                        <a:pt x="263" y="107"/>
                        <a:pt x="261" y="116"/>
                      </a:cubicBezTo>
                      <a:cubicBezTo>
                        <a:pt x="244" y="122"/>
                        <a:pt x="239" y="141"/>
                        <a:pt x="239" y="153"/>
                      </a:cubicBezTo>
                      <a:cubicBezTo>
                        <a:pt x="239" y="164"/>
                        <a:pt x="235" y="167"/>
                        <a:pt x="231" y="172"/>
                      </a:cubicBezTo>
                      <a:cubicBezTo>
                        <a:pt x="223" y="181"/>
                        <a:pt x="226" y="186"/>
                        <a:pt x="236" y="188"/>
                      </a:cubicBezTo>
                      <a:cubicBezTo>
                        <a:pt x="247" y="189"/>
                        <a:pt x="257" y="195"/>
                        <a:pt x="266" y="201"/>
                      </a:cubicBezTo>
                      <a:cubicBezTo>
                        <a:pt x="279" y="209"/>
                        <a:pt x="280" y="225"/>
                        <a:pt x="280" y="239"/>
                      </a:cubicBezTo>
                      <a:cubicBezTo>
                        <a:pt x="280" y="248"/>
                        <a:pt x="293" y="259"/>
                        <a:pt x="280" y="267"/>
                      </a:cubicBezTo>
                      <a:cubicBezTo>
                        <a:pt x="273" y="272"/>
                        <a:pt x="267" y="281"/>
                        <a:pt x="257" y="270"/>
                      </a:cubicBezTo>
                      <a:cubicBezTo>
                        <a:pt x="252" y="266"/>
                        <a:pt x="245" y="261"/>
                        <a:pt x="241" y="272"/>
                      </a:cubicBezTo>
                      <a:cubicBezTo>
                        <a:pt x="240" y="273"/>
                        <a:pt x="240" y="274"/>
                        <a:pt x="239" y="274"/>
                      </a:cubicBezTo>
                      <a:cubicBezTo>
                        <a:pt x="235" y="279"/>
                        <a:pt x="230" y="284"/>
                        <a:pt x="224" y="287"/>
                      </a:cubicBezTo>
                      <a:cubicBezTo>
                        <a:pt x="223" y="287"/>
                        <a:pt x="222" y="288"/>
                        <a:pt x="221" y="288"/>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33" name="9Slide.vn 43">
                  <a:extLst>
                    <a:ext uri="{FF2B5EF4-FFF2-40B4-BE49-F238E27FC236}">
                      <a16:creationId xmlns:a16="http://schemas.microsoft.com/office/drawing/2014/main" xmlns="" id="{35D727E9-DFB9-25AA-1B04-319E3A627F6F}"/>
                    </a:ext>
                  </a:extLst>
                </p:cNvPr>
                <p:cNvSpPr>
                  <a:spLocks/>
                </p:cNvSpPr>
                <p:nvPr>
                  <p:custDataLst>
                    <p:tags r:id="rId17"/>
                  </p:custDataLst>
                </p:nvPr>
              </p:nvSpPr>
              <p:spPr bwMode="auto">
                <a:xfrm flipV="1">
                  <a:off x="8824692" y="5715214"/>
                  <a:ext cx="45719" cy="60423"/>
                </a:xfrm>
                <a:custGeom>
                  <a:avLst/>
                  <a:gdLst>
                    <a:gd name="T0" fmla="*/ 221 w 293"/>
                    <a:gd name="T1" fmla="*/ 288 h 345"/>
                    <a:gd name="T2" fmla="*/ 193 w 293"/>
                    <a:gd name="T3" fmla="*/ 288 h 345"/>
                    <a:gd name="T4" fmla="*/ 146 w 293"/>
                    <a:gd name="T5" fmla="*/ 278 h 345"/>
                    <a:gd name="T6" fmla="*/ 128 w 293"/>
                    <a:gd name="T7" fmla="*/ 305 h 345"/>
                    <a:gd name="T8" fmla="*/ 114 w 293"/>
                    <a:gd name="T9" fmla="*/ 316 h 345"/>
                    <a:gd name="T10" fmla="*/ 81 w 293"/>
                    <a:gd name="T11" fmla="*/ 336 h 345"/>
                    <a:gd name="T12" fmla="*/ 68 w 293"/>
                    <a:gd name="T13" fmla="*/ 340 h 345"/>
                    <a:gd name="T14" fmla="*/ 53 w 293"/>
                    <a:gd name="T15" fmla="*/ 332 h 345"/>
                    <a:gd name="T16" fmla="*/ 53 w 293"/>
                    <a:gd name="T17" fmla="*/ 332 h 345"/>
                    <a:gd name="T18" fmla="*/ 35 w 293"/>
                    <a:gd name="T19" fmla="*/ 325 h 345"/>
                    <a:gd name="T20" fmla="*/ 9 w 293"/>
                    <a:gd name="T21" fmla="*/ 316 h 345"/>
                    <a:gd name="T22" fmla="*/ 9 w 293"/>
                    <a:gd name="T23" fmla="*/ 316 h 345"/>
                    <a:gd name="T24" fmla="*/ 26 w 293"/>
                    <a:gd name="T25" fmla="*/ 280 h 345"/>
                    <a:gd name="T26" fmla="*/ 39 w 293"/>
                    <a:gd name="T27" fmla="*/ 255 h 345"/>
                    <a:gd name="T28" fmla="*/ 16 w 293"/>
                    <a:gd name="T29" fmla="*/ 226 h 345"/>
                    <a:gd name="T30" fmla="*/ 10 w 293"/>
                    <a:gd name="T31" fmla="*/ 199 h 345"/>
                    <a:gd name="T32" fmla="*/ 25 w 293"/>
                    <a:gd name="T33" fmla="*/ 188 h 345"/>
                    <a:gd name="T34" fmla="*/ 63 w 293"/>
                    <a:gd name="T35" fmla="*/ 182 h 345"/>
                    <a:gd name="T36" fmla="*/ 70 w 293"/>
                    <a:gd name="T37" fmla="*/ 130 h 345"/>
                    <a:gd name="T38" fmla="*/ 58 w 293"/>
                    <a:gd name="T39" fmla="*/ 118 h 345"/>
                    <a:gd name="T40" fmla="*/ 76 w 293"/>
                    <a:gd name="T41" fmla="*/ 88 h 345"/>
                    <a:gd name="T42" fmla="*/ 119 w 293"/>
                    <a:gd name="T43" fmla="*/ 34 h 345"/>
                    <a:gd name="T44" fmla="*/ 151 w 293"/>
                    <a:gd name="T45" fmla="*/ 16 h 345"/>
                    <a:gd name="T46" fmla="*/ 207 w 293"/>
                    <a:gd name="T47" fmla="*/ 7 h 345"/>
                    <a:gd name="T48" fmla="*/ 209 w 293"/>
                    <a:gd name="T49" fmla="*/ 0 h 345"/>
                    <a:gd name="T50" fmla="*/ 240 w 293"/>
                    <a:gd name="T51" fmla="*/ 20 h 345"/>
                    <a:gd name="T52" fmla="*/ 247 w 293"/>
                    <a:gd name="T53" fmla="*/ 28 h 345"/>
                    <a:gd name="T54" fmla="*/ 253 w 293"/>
                    <a:gd name="T55" fmla="*/ 50 h 345"/>
                    <a:gd name="T56" fmla="*/ 268 w 293"/>
                    <a:gd name="T57" fmla="*/ 87 h 345"/>
                    <a:gd name="T58" fmla="*/ 261 w 293"/>
                    <a:gd name="T59" fmla="*/ 116 h 345"/>
                    <a:gd name="T60" fmla="*/ 239 w 293"/>
                    <a:gd name="T61" fmla="*/ 153 h 345"/>
                    <a:gd name="T62" fmla="*/ 231 w 293"/>
                    <a:gd name="T63" fmla="*/ 172 h 345"/>
                    <a:gd name="T64" fmla="*/ 236 w 293"/>
                    <a:gd name="T65" fmla="*/ 188 h 345"/>
                    <a:gd name="T66" fmla="*/ 266 w 293"/>
                    <a:gd name="T67" fmla="*/ 201 h 345"/>
                    <a:gd name="T68" fmla="*/ 280 w 293"/>
                    <a:gd name="T69" fmla="*/ 239 h 345"/>
                    <a:gd name="T70" fmla="*/ 280 w 293"/>
                    <a:gd name="T71" fmla="*/ 267 h 345"/>
                    <a:gd name="T72" fmla="*/ 257 w 293"/>
                    <a:gd name="T73" fmla="*/ 270 h 345"/>
                    <a:gd name="T74" fmla="*/ 241 w 293"/>
                    <a:gd name="T75" fmla="*/ 272 h 345"/>
                    <a:gd name="T76" fmla="*/ 239 w 293"/>
                    <a:gd name="T77" fmla="*/ 274 h 345"/>
                    <a:gd name="T78" fmla="*/ 224 w 293"/>
                    <a:gd name="T79" fmla="*/ 287 h 345"/>
                    <a:gd name="T80" fmla="*/ 221 w 293"/>
                    <a:gd name="T81" fmla="*/ 288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3" h="345">
                      <a:moveTo>
                        <a:pt x="221" y="288"/>
                      </a:moveTo>
                      <a:cubicBezTo>
                        <a:pt x="212" y="297"/>
                        <a:pt x="205" y="293"/>
                        <a:pt x="193" y="288"/>
                      </a:cubicBezTo>
                      <a:cubicBezTo>
                        <a:pt x="179" y="281"/>
                        <a:pt x="162" y="277"/>
                        <a:pt x="146" y="278"/>
                      </a:cubicBezTo>
                      <a:cubicBezTo>
                        <a:pt x="134" y="279"/>
                        <a:pt x="127" y="290"/>
                        <a:pt x="128" y="305"/>
                      </a:cubicBezTo>
                      <a:cubicBezTo>
                        <a:pt x="129" y="311"/>
                        <a:pt x="124" y="317"/>
                        <a:pt x="114" y="316"/>
                      </a:cubicBezTo>
                      <a:cubicBezTo>
                        <a:pt x="99" y="315"/>
                        <a:pt x="86" y="320"/>
                        <a:pt x="81" y="336"/>
                      </a:cubicBezTo>
                      <a:cubicBezTo>
                        <a:pt x="79" y="345"/>
                        <a:pt x="73" y="343"/>
                        <a:pt x="68" y="340"/>
                      </a:cubicBezTo>
                      <a:cubicBezTo>
                        <a:pt x="63" y="337"/>
                        <a:pt x="60" y="330"/>
                        <a:pt x="53" y="332"/>
                      </a:cubicBezTo>
                      <a:cubicBezTo>
                        <a:pt x="53" y="332"/>
                        <a:pt x="53" y="332"/>
                        <a:pt x="53" y="332"/>
                      </a:cubicBezTo>
                      <a:cubicBezTo>
                        <a:pt x="49" y="324"/>
                        <a:pt x="45" y="319"/>
                        <a:pt x="35" y="325"/>
                      </a:cubicBezTo>
                      <a:cubicBezTo>
                        <a:pt x="24" y="331"/>
                        <a:pt x="17" y="321"/>
                        <a:pt x="9" y="316"/>
                      </a:cubicBezTo>
                      <a:cubicBezTo>
                        <a:pt x="9" y="316"/>
                        <a:pt x="9" y="316"/>
                        <a:pt x="9" y="316"/>
                      </a:cubicBezTo>
                      <a:cubicBezTo>
                        <a:pt x="0" y="299"/>
                        <a:pt x="7" y="285"/>
                        <a:pt x="26" y="280"/>
                      </a:cubicBezTo>
                      <a:cubicBezTo>
                        <a:pt x="45" y="276"/>
                        <a:pt x="48" y="271"/>
                        <a:pt x="39" y="255"/>
                      </a:cubicBezTo>
                      <a:cubicBezTo>
                        <a:pt x="33" y="244"/>
                        <a:pt x="28" y="232"/>
                        <a:pt x="16" y="226"/>
                      </a:cubicBezTo>
                      <a:cubicBezTo>
                        <a:pt x="5" y="220"/>
                        <a:pt x="9" y="209"/>
                        <a:pt x="10" y="199"/>
                      </a:cubicBezTo>
                      <a:cubicBezTo>
                        <a:pt x="11" y="190"/>
                        <a:pt x="16" y="187"/>
                        <a:pt x="25" y="188"/>
                      </a:cubicBezTo>
                      <a:cubicBezTo>
                        <a:pt x="38" y="186"/>
                        <a:pt x="50" y="199"/>
                        <a:pt x="63" y="182"/>
                      </a:cubicBezTo>
                      <a:cubicBezTo>
                        <a:pt x="75" y="167"/>
                        <a:pt x="82" y="145"/>
                        <a:pt x="70" y="130"/>
                      </a:cubicBezTo>
                      <a:cubicBezTo>
                        <a:pt x="66" y="125"/>
                        <a:pt x="54" y="126"/>
                        <a:pt x="58" y="118"/>
                      </a:cubicBezTo>
                      <a:cubicBezTo>
                        <a:pt x="63" y="108"/>
                        <a:pt x="65" y="95"/>
                        <a:pt x="76" y="88"/>
                      </a:cubicBezTo>
                      <a:cubicBezTo>
                        <a:pt x="97" y="75"/>
                        <a:pt x="119" y="65"/>
                        <a:pt x="119" y="34"/>
                      </a:cubicBezTo>
                      <a:cubicBezTo>
                        <a:pt x="120" y="29"/>
                        <a:pt x="136" y="16"/>
                        <a:pt x="151" y="16"/>
                      </a:cubicBezTo>
                      <a:cubicBezTo>
                        <a:pt x="170" y="15"/>
                        <a:pt x="189" y="10"/>
                        <a:pt x="207" y="7"/>
                      </a:cubicBezTo>
                      <a:cubicBezTo>
                        <a:pt x="208" y="6"/>
                        <a:pt x="208" y="2"/>
                        <a:pt x="209" y="0"/>
                      </a:cubicBezTo>
                      <a:cubicBezTo>
                        <a:pt x="216" y="11"/>
                        <a:pt x="224" y="20"/>
                        <a:pt x="240" y="20"/>
                      </a:cubicBezTo>
                      <a:cubicBezTo>
                        <a:pt x="244" y="20"/>
                        <a:pt x="249" y="22"/>
                        <a:pt x="247" y="28"/>
                      </a:cubicBezTo>
                      <a:cubicBezTo>
                        <a:pt x="241" y="42"/>
                        <a:pt x="245" y="39"/>
                        <a:pt x="253" y="50"/>
                      </a:cubicBezTo>
                      <a:cubicBezTo>
                        <a:pt x="261" y="59"/>
                        <a:pt x="280" y="68"/>
                        <a:pt x="268" y="87"/>
                      </a:cubicBezTo>
                      <a:cubicBezTo>
                        <a:pt x="263" y="95"/>
                        <a:pt x="263" y="107"/>
                        <a:pt x="261" y="116"/>
                      </a:cubicBezTo>
                      <a:cubicBezTo>
                        <a:pt x="244" y="122"/>
                        <a:pt x="239" y="141"/>
                        <a:pt x="239" y="153"/>
                      </a:cubicBezTo>
                      <a:cubicBezTo>
                        <a:pt x="239" y="164"/>
                        <a:pt x="235" y="167"/>
                        <a:pt x="231" y="172"/>
                      </a:cubicBezTo>
                      <a:cubicBezTo>
                        <a:pt x="223" y="181"/>
                        <a:pt x="226" y="186"/>
                        <a:pt x="236" y="188"/>
                      </a:cubicBezTo>
                      <a:cubicBezTo>
                        <a:pt x="247" y="189"/>
                        <a:pt x="257" y="195"/>
                        <a:pt x="266" y="201"/>
                      </a:cubicBezTo>
                      <a:cubicBezTo>
                        <a:pt x="279" y="209"/>
                        <a:pt x="280" y="225"/>
                        <a:pt x="280" y="239"/>
                      </a:cubicBezTo>
                      <a:cubicBezTo>
                        <a:pt x="280" y="248"/>
                        <a:pt x="293" y="259"/>
                        <a:pt x="280" y="267"/>
                      </a:cubicBezTo>
                      <a:cubicBezTo>
                        <a:pt x="273" y="272"/>
                        <a:pt x="267" y="281"/>
                        <a:pt x="257" y="270"/>
                      </a:cubicBezTo>
                      <a:cubicBezTo>
                        <a:pt x="252" y="266"/>
                        <a:pt x="245" y="261"/>
                        <a:pt x="241" y="272"/>
                      </a:cubicBezTo>
                      <a:cubicBezTo>
                        <a:pt x="240" y="273"/>
                        <a:pt x="240" y="274"/>
                        <a:pt x="239" y="274"/>
                      </a:cubicBezTo>
                      <a:cubicBezTo>
                        <a:pt x="235" y="279"/>
                        <a:pt x="230" y="284"/>
                        <a:pt x="224" y="287"/>
                      </a:cubicBezTo>
                      <a:cubicBezTo>
                        <a:pt x="223" y="287"/>
                        <a:pt x="222" y="288"/>
                        <a:pt x="221" y="288"/>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34" name="9Slide.vn 2">
                  <a:extLst>
                    <a:ext uri="{FF2B5EF4-FFF2-40B4-BE49-F238E27FC236}">
                      <a16:creationId xmlns:a16="http://schemas.microsoft.com/office/drawing/2014/main" xmlns="" id="{1516851C-8398-C867-377A-F2D10279B831}"/>
                    </a:ext>
                  </a:extLst>
                </p:cNvPr>
                <p:cNvSpPr>
                  <a:spLocks/>
                </p:cNvSpPr>
                <p:nvPr>
                  <p:custDataLst>
                    <p:tags r:id="rId18"/>
                  </p:custDataLst>
                </p:nvPr>
              </p:nvSpPr>
              <p:spPr bwMode="auto">
                <a:xfrm flipV="1">
                  <a:off x="8816456" y="5627026"/>
                  <a:ext cx="53955" cy="45719"/>
                </a:xfrm>
                <a:custGeom>
                  <a:avLst/>
                  <a:gdLst>
                    <a:gd name="T0" fmla="*/ 102 w 681"/>
                    <a:gd name="T1" fmla="*/ 119 h 537"/>
                    <a:gd name="T2" fmla="*/ 170 w 681"/>
                    <a:gd name="T3" fmla="*/ 118 h 537"/>
                    <a:gd name="T4" fmla="*/ 268 w 681"/>
                    <a:gd name="T5" fmla="*/ 139 h 537"/>
                    <a:gd name="T6" fmla="*/ 308 w 681"/>
                    <a:gd name="T7" fmla="*/ 91 h 537"/>
                    <a:gd name="T8" fmla="*/ 334 w 681"/>
                    <a:gd name="T9" fmla="*/ 75 h 537"/>
                    <a:gd name="T10" fmla="*/ 334 w 681"/>
                    <a:gd name="T11" fmla="*/ 31 h 537"/>
                    <a:gd name="T12" fmla="*/ 383 w 681"/>
                    <a:gd name="T13" fmla="*/ 1 h 537"/>
                    <a:gd name="T14" fmla="*/ 446 w 681"/>
                    <a:gd name="T15" fmla="*/ 20 h 537"/>
                    <a:gd name="T16" fmla="*/ 457 w 681"/>
                    <a:gd name="T17" fmla="*/ 49 h 537"/>
                    <a:gd name="T18" fmla="*/ 483 w 681"/>
                    <a:gd name="T19" fmla="*/ 125 h 537"/>
                    <a:gd name="T20" fmla="*/ 502 w 681"/>
                    <a:gd name="T21" fmla="*/ 185 h 537"/>
                    <a:gd name="T22" fmla="*/ 532 w 681"/>
                    <a:gd name="T23" fmla="*/ 184 h 537"/>
                    <a:gd name="T24" fmla="*/ 604 w 681"/>
                    <a:gd name="T25" fmla="*/ 213 h 537"/>
                    <a:gd name="T26" fmla="*/ 661 w 681"/>
                    <a:gd name="T27" fmla="*/ 254 h 537"/>
                    <a:gd name="T28" fmla="*/ 668 w 681"/>
                    <a:gd name="T29" fmla="*/ 278 h 537"/>
                    <a:gd name="T30" fmla="*/ 662 w 681"/>
                    <a:gd name="T31" fmla="*/ 283 h 537"/>
                    <a:gd name="T32" fmla="*/ 644 w 681"/>
                    <a:gd name="T33" fmla="*/ 338 h 537"/>
                    <a:gd name="T34" fmla="*/ 640 w 681"/>
                    <a:gd name="T35" fmla="*/ 425 h 537"/>
                    <a:gd name="T36" fmla="*/ 615 w 681"/>
                    <a:gd name="T37" fmla="*/ 530 h 537"/>
                    <a:gd name="T38" fmla="*/ 583 w 681"/>
                    <a:gd name="T39" fmla="*/ 529 h 537"/>
                    <a:gd name="T40" fmla="*/ 528 w 681"/>
                    <a:gd name="T41" fmla="*/ 526 h 537"/>
                    <a:gd name="T42" fmla="*/ 463 w 681"/>
                    <a:gd name="T43" fmla="*/ 507 h 537"/>
                    <a:gd name="T44" fmla="*/ 369 w 681"/>
                    <a:gd name="T45" fmla="*/ 458 h 537"/>
                    <a:gd name="T46" fmla="*/ 294 w 681"/>
                    <a:gd name="T47" fmla="*/ 435 h 537"/>
                    <a:gd name="T48" fmla="*/ 242 w 681"/>
                    <a:gd name="T49" fmla="*/ 403 h 537"/>
                    <a:gd name="T50" fmla="*/ 226 w 681"/>
                    <a:gd name="T51" fmla="*/ 379 h 537"/>
                    <a:gd name="T52" fmla="*/ 182 w 681"/>
                    <a:gd name="T53" fmla="*/ 356 h 537"/>
                    <a:gd name="T54" fmla="*/ 110 w 681"/>
                    <a:gd name="T55" fmla="*/ 303 h 537"/>
                    <a:gd name="T56" fmla="*/ 102 w 681"/>
                    <a:gd name="T57" fmla="*/ 297 h 537"/>
                    <a:gd name="T58" fmla="*/ 30 w 681"/>
                    <a:gd name="T59" fmla="*/ 275 h 537"/>
                    <a:gd name="T60" fmla="*/ 16 w 681"/>
                    <a:gd name="T61" fmla="*/ 263 h 537"/>
                    <a:gd name="T62" fmla="*/ 14 w 681"/>
                    <a:gd name="T63" fmla="*/ 247 h 537"/>
                    <a:gd name="T64" fmla="*/ 66 w 681"/>
                    <a:gd name="T65" fmla="*/ 215 h 537"/>
                    <a:gd name="T66" fmla="*/ 80 w 681"/>
                    <a:gd name="T67" fmla="*/ 194 h 537"/>
                    <a:gd name="T68" fmla="*/ 60 w 681"/>
                    <a:gd name="T69" fmla="*/ 142 h 537"/>
                    <a:gd name="T70" fmla="*/ 79 w 681"/>
                    <a:gd name="T71" fmla="*/ 12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1" h="537">
                      <a:moveTo>
                        <a:pt x="98" y="123"/>
                      </a:moveTo>
                      <a:cubicBezTo>
                        <a:pt x="99" y="122"/>
                        <a:pt x="101" y="120"/>
                        <a:pt x="102" y="119"/>
                      </a:cubicBezTo>
                      <a:cubicBezTo>
                        <a:pt x="120" y="114"/>
                        <a:pt x="138" y="106"/>
                        <a:pt x="156" y="120"/>
                      </a:cubicBezTo>
                      <a:cubicBezTo>
                        <a:pt x="161" y="125"/>
                        <a:pt x="166" y="121"/>
                        <a:pt x="170" y="118"/>
                      </a:cubicBezTo>
                      <a:cubicBezTo>
                        <a:pt x="181" y="110"/>
                        <a:pt x="189" y="111"/>
                        <a:pt x="198" y="122"/>
                      </a:cubicBezTo>
                      <a:cubicBezTo>
                        <a:pt x="212" y="139"/>
                        <a:pt x="249" y="147"/>
                        <a:pt x="268" y="139"/>
                      </a:cubicBezTo>
                      <a:cubicBezTo>
                        <a:pt x="273" y="136"/>
                        <a:pt x="275" y="132"/>
                        <a:pt x="275" y="127"/>
                      </a:cubicBezTo>
                      <a:cubicBezTo>
                        <a:pt x="277" y="107"/>
                        <a:pt x="292" y="99"/>
                        <a:pt x="308" y="91"/>
                      </a:cubicBezTo>
                      <a:cubicBezTo>
                        <a:pt x="317" y="86"/>
                        <a:pt x="324" y="78"/>
                        <a:pt x="334" y="75"/>
                      </a:cubicBezTo>
                      <a:cubicBezTo>
                        <a:pt x="334" y="75"/>
                        <a:pt x="334" y="75"/>
                        <a:pt x="334" y="75"/>
                      </a:cubicBezTo>
                      <a:cubicBezTo>
                        <a:pt x="339" y="63"/>
                        <a:pt x="343" y="53"/>
                        <a:pt x="326" y="45"/>
                      </a:cubicBezTo>
                      <a:cubicBezTo>
                        <a:pt x="318" y="41"/>
                        <a:pt x="319" y="39"/>
                        <a:pt x="334" y="31"/>
                      </a:cubicBezTo>
                      <a:cubicBezTo>
                        <a:pt x="334" y="28"/>
                        <a:pt x="334" y="26"/>
                        <a:pt x="334" y="23"/>
                      </a:cubicBezTo>
                      <a:cubicBezTo>
                        <a:pt x="348" y="9"/>
                        <a:pt x="363" y="0"/>
                        <a:pt x="383" y="1"/>
                      </a:cubicBezTo>
                      <a:cubicBezTo>
                        <a:pt x="386" y="1"/>
                        <a:pt x="390" y="0"/>
                        <a:pt x="393" y="3"/>
                      </a:cubicBezTo>
                      <a:cubicBezTo>
                        <a:pt x="408" y="17"/>
                        <a:pt x="427" y="19"/>
                        <a:pt x="446" y="20"/>
                      </a:cubicBezTo>
                      <a:cubicBezTo>
                        <a:pt x="454" y="20"/>
                        <a:pt x="462" y="23"/>
                        <a:pt x="466" y="32"/>
                      </a:cubicBezTo>
                      <a:cubicBezTo>
                        <a:pt x="470" y="41"/>
                        <a:pt x="462" y="44"/>
                        <a:pt x="457" y="49"/>
                      </a:cubicBezTo>
                      <a:cubicBezTo>
                        <a:pt x="448" y="59"/>
                        <a:pt x="444" y="71"/>
                        <a:pt x="450" y="84"/>
                      </a:cubicBezTo>
                      <a:cubicBezTo>
                        <a:pt x="457" y="101"/>
                        <a:pt x="465" y="117"/>
                        <a:pt x="483" y="125"/>
                      </a:cubicBezTo>
                      <a:cubicBezTo>
                        <a:pt x="494" y="130"/>
                        <a:pt x="500" y="139"/>
                        <a:pt x="497" y="151"/>
                      </a:cubicBezTo>
                      <a:cubicBezTo>
                        <a:pt x="494" y="163"/>
                        <a:pt x="498" y="174"/>
                        <a:pt x="502" y="185"/>
                      </a:cubicBezTo>
                      <a:cubicBezTo>
                        <a:pt x="506" y="186"/>
                        <a:pt x="507" y="184"/>
                        <a:pt x="509" y="182"/>
                      </a:cubicBezTo>
                      <a:cubicBezTo>
                        <a:pt x="522" y="165"/>
                        <a:pt x="523" y="165"/>
                        <a:pt x="532" y="184"/>
                      </a:cubicBezTo>
                      <a:cubicBezTo>
                        <a:pt x="537" y="196"/>
                        <a:pt x="557" y="205"/>
                        <a:pt x="573" y="201"/>
                      </a:cubicBezTo>
                      <a:cubicBezTo>
                        <a:pt x="587" y="197"/>
                        <a:pt x="596" y="201"/>
                        <a:pt x="604" y="213"/>
                      </a:cubicBezTo>
                      <a:cubicBezTo>
                        <a:pt x="614" y="228"/>
                        <a:pt x="632" y="235"/>
                        <a:pt x="642" y="250"/>
                      </a:cubicBezTo>
                      <a:cubicBezTo>
                        <a:pt x="646" y="256"/>
                        <a:pt x="654" y="252"/>
                        <a:pt x="661" y="254"/>
                      </a:cubicBezTo>
                      <a:cubicBezTo>
                        <a:pt x="667" y="256"/>
                        <a:pt x="675" y="256"/>
                        <a:pt x="678" y="263"/>
                      </a:cubicBezTo>
                      <a:cubicBezTo>
                        <a:pt x="681" y="271"/>
                        <a:pt x="672" y="274"/>
                        <a:pt x="668" y="278"/>
                      </a:cubicBezTo>
                      <a:cubicBezTo>
                        <a:pt x="666" y="280"/>
                        <a:pt x="664" y="281"/>
                        <a:pt x="662" y="283"/>
                      </a:cubicBezTo>
                      <a:cubicBezTo>
                        <a:pt x="662" y="283"/>
                        <a:pt x="662" y="283"/>
                        <a:pt x="662" y="283"/>
                      </a:cubicBezTo>
                      <a:cubicBezTo>
                        <a:pt x="655" y="297"/>
                        <a:pt x="644" y="311"/>
                        <a:pt x="653" y="329"/>
                      </a:cubicBezTo>
                      <a:cubicBezTo>
                        <a:pt x="657" y="337"/>
                        <a:pt x="649" y="337"/>
                        <a:pt x="644" y="338"/>
                      </a:cubicBezTo>
                      <a:cubicBezTo>
                        <a:pt x="621" y="343"/>
                        <a:pt x="615" y="351"/>
                        <a:pt x="617" y="374"/>
                      </a:cubicBezTo>
                      <a:cubicBezTo>
                        <a:pt x="618" y="393"/>
                        <a:pt x="621" y="410"/>
                        <a:pt x="640" y="425"/>
                      </a:cubicBezTo>
                      <a:cubicBezTo>
                        <a:pt x="658" y="438"/>
                        <a:pt x="661" y="464"/>
                        <a:pt x="664" y="486"/>
                      </a:cubicBezTo>
                      <a:cubicBezTo>
                        <a:pt x="666" y="501"/>
                        <a:pt x="630" y="531"/>
                        <a:pt x="615" y="530"/>
                      </a:cubicBezTo>
                      <a:cubicBezTo>
                        <a:pt x="611" y="530"/>
                        <a:pt x="606" y="529"/>
                        <a:pt x="602" y="532"/>
                      </a:cubicBezTo>
                      <a:cubicBezTo>
                        <a:pt x="595" y="537"/>
                        <a:pt x="588" y="536"/>
                        <a:pt x="583" y="529"/>
                      </a:cubicBezTo>
                      <a:cubicBezTo>
                        <a:pt x="575" y="517"/>
                        <a:pt x="565" y="518"/>
                        <a:pt x="553" y="524"/>
                      </a:cubicBezTo>
                      <a:cubicBezTo>
                        <a:pt x="545" y="527"/>
                        <a:pt x="536" y="529"/>
                        <a:pt x="528" y="526"/>
                      </a:cubicBezTo>
                      <a:cubicBezTo>
                        <a:pt x="513" y="520"/>
                        <a:pt x="500" y="513"/>
                        <a:pt x="482" y="519"/>
                      </a:cubicBezTo>
                      <a:cubicBezTo>
                        <a:pt x="475" y="522"/>
                        <a:pt x="468" y="513"/>
                        <a:pt x="463" y="507"/>
                      </a:cubicBezTo>
                      <a:cubicBezTo>
                        <a:pt x="453" y="493"/>
                        <a:pt x="441" y="485"/>
                        <a:pt x="422" y="480"/>
                      </a:cubicBezTo>
                      <a:cubicBezTo>
                        <a:pt x="405" y="475"/>
                        <a:pt x="385" y="472"/>
                        <a:pt x="369" y="458"/>
                      </a:cubicBezTo>
                      <a:cubicBezTo>
                        <a:pt x="358" y="449"/>
                        <a:pt x="338" y="452"/>
                        <a:pt x="322" y="448"/>
                      </a:cubicBezTo>
                      <a:cubicBezTo>
                        <a:pt x="311" y="445"/>
                        <a:pt x="302" y="442"/>
                        <a:pt x="294" y="435"/>
                      </a:cubicBezTo>
                      <a:cubicBezTo>
                        <a:pt x="294" y="435"/>
                        <a:pt x="294" y="435"/>
                        <a:pt x="294" y="435"/>
                      </a:cubicBezTo>
                      <a:cubicBezTo>
                        <a:pt x="278" y="422"/>
                        <a:pt x="257" y="417"/>
                        <a:pt x="242" y="403"/>
                      </a:cubicBezTo>
                      <a:cubicBezTo>
                        <a:pt x="242" y="403"/>
                        <a:pt x="242" y="403"/>
                        <a:pt x="242" y="403"/>
                      </a:cubicBezTo>
                      <a:cubicBezTo>
                        <a:pt x="239" y="394"/>
                        <a:pt x="229" y="389"/>
                        <a:pt x="226" y="379"/>
                      </a:cubicBezTo>
                      <a:cubicBezTo>
                        <a:pt x="224" y="375"/>
                        <a:pt x="219" y="372"/>
                        <a:pt x="216" y="373"/>
                      </a:cubicBezTo>
                      <a:cubicBezTo>
                        <a:pt x="199" y="379"/>
                        <a:pt x="192" y="365"/>
                        <a:pt x="182" y="356"/>
                      </a:cubicBezTo>
                      <a:cubicBezTo>
                        <a:pt x="168" y="344"/>
                        <a:pt x="154" y="331"/>
                        <a:pt x="133" y="330"/>
                      </a:cubicBezTo>
                      <a:cubicBezTo>
                        <a:pt x="118" y="329"/>
                        <a:pt x="117" y="312"/>
                        <a:pt x="110" y="303"/>
                      </a:cubicBezTo>
                      <a:cubicBezTo>
                        <a:pt x="110" y="303"/>
                        <a:pt x="110" y="303"/>
                        <a:pt x="110" y="303"/>
                      </a:cubicBezTo>
                      <a:cubicBezTo>
                        <a:pt x="106" y="304"/>
                        <a:pt x="107" y="298"/>
                        <a:pt x="102" y="297"/>
                      </a:cubicBezTo>
                      <a:cubicBezTo>
                        <a:pt x="80" y="288"/>
                        <a:pt x="56" y="285"/>
                        <a:pt x="33" y="277"/>
                      </a:cubicBezTo>
                      <a:cubicBezTo>
                        <a:pt x="32" y="277"/>
                        <a:pt x="31" y="276"/>
                        <a:pt x="30" y="275"/>
                      </a:cubicBezTo>
                      <a:cubicBezTo>
                        <a:pt x="30" y="275"/>
                        <a:pt x="30" y="275"/>
                        <a:pt x="30" y="275"/>
                      </a:cubicBezTo>
                      <a:cubicBezTo>
                        <a:pt x="27" y="269"/>
                        <a:pt x="22" y="265"/>
                        <a:pt x="16" y="263"/>
                      </a:cubicBezTo>
                      <a:cubicBezTo>
                        <a:pt x="0" y="259"/>
                        <a:pt x="6" y="253"/>
                        <a:pt x="14" y="247"/>
                      </a:cubicBezTo>
                      <a:cubicBezTo>
                        <a:pt x="14" y="247"/>
                        <a:pt x="14" y="247"/>
                        <a:pt x="14" y="247"/>
                      </a:cubicBezTo>
                      <a:cubicBezTo>
                        <a:pt x="16" y="244"/>
                        <a:pt x="20" y="251"/>
                        <a:pt x="21" y="246"/>
                      </a:cubicBezTo>
                      <a:cubicBezTo>
                        <a:pt x="27" y="222"/>
                        <a:pt x="50" y="223"/>
                        <a:pt x="66" y="215"/>
                      </a:cubicBezTo>
                      <a:cubicBezTo>
                        <a:pt x="66" y="215"/>
                        <a:pt x="66" y="215"/>
                        <a:pt x="66" y="215"/>
                      </a:cubicBezTo>
                      <a:cubicBezTo>
                        <a:pt x="70" y="208"/>
                        <a:pt x="75" y="201"/>
                        <a:pt x="80" y="194"/>
                      </a:cubicBezTo>
                      <a:cubicBezTo>
                        <a:pt x="88" y="180"/>
                        <a:pt x="85" y="163"/>
                        <a:pt x="71" y="155"/>
                      </a:cubicBezTo>
                      <a:cubicBezTo>
                        <a:pt x="66" y="151"/>
                        <a:pt x="61" y="149"/>
                        <a:pt x="60" y="142"/>
                      </a:cubicBezTo>
                      <a:cubicBezTo>
                        <a:pt x="58" y="135"/>
                        <a:pt x="53" y="126"/>
                        <a:pt x="60" y="120"/>
                      </a:cubicBezTo>
                      <a:cubicBezTo>
                        <a:pt x="67" y="114"/>
                        <a:pt x="73" y="119"/>
                        <a:pt x="79" y="124"/>
                      </a:cubicBezTo>
                      <a:cubicBezTo>
                        <a:pt x="85" y="128"/>
                        <a:pt x="92" y="129"/>
                        <a:pt x="98" y="123"/>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35" name="9Slide.vn 2">
                  <a:extLst>
                    <a:ext uri="{FF2B5EF4-FFF2-40B4-BE49-F238E27FC236}">
                      <a16:creationId xmlns:a16="http://schemas.microsoft.com/office/drawing/2014/main" xmlns="" id="{40933923-B750-124C-1C7C-5AFCCEEDA98E}"/>
                    </a:ext>
                  </a:extLst>
                </p:cNvPr>
                <p:cNvSpPr>
                  <a:spLocks/>
                </p:cNvSpPr>
                <p:nvPr>
                  <p:custDataLst>
                    <p:tags r:id="rId19"/>
                  </p:custDataLst>
                </p:nvPr>
              </p:nvSpPr>
              <p:spPr bwMode="auto">
                <a:xfrm flipV="1">
                  <a:off x="8749350" y="5442329"/>
                  <a:ext cx="53955" cy="45719"/>
                </a:xfrm>
                <a:custGeom>
                  <a:avLst/>
                  <a:gdLst>
                    <a:gd name="T0" fmla="*/ 102 w 681"/>
                    <a:gd name="T1" fmla="*/ 119 h 537"/>
                    <a:gd name="T2" fmla="*/ 170 w 681"/>
                    <a:gd name="T3" fmla="*/ 118 h 537"/>
                    <a:gd name="T4" fmla="*/ 268 w 681"/>
                    <a:gd name="T5" fmla="*/ 139 h 537"/>
                    <a:gd name="T6" fmla="*/ 308 w 681"/>
                    <a:gd name="T7" fmla="*/ 91 h 537"/>
                    <a:gd name="T8" fmla="*/ 334 w 681"/>
                    <a:gd name="T9" fmla="*/ 75 h 537"/>
                    <a:gd name="T10" fmla="*/ 334 w 681"/>
                    <a:gd name="T11" fmla="*/ 31 h 537"/>
                    <a:gd name="T12" fmla="*/ 383 w 681"/>
                    <a:gd name="T13" fmla="*/ 1 h 537"/>
                    <a:gd name="T14" fmla="*/ 446 w 681"/>
                    <a:gd name="T15" fmla="*/ 20 h 537"/>
                    <a:gd name="T16" fmla="*/ 457 w 681"/>
                    <a:gd name="T17" fmla="*/ 49 h 537"/>
                    <a:gd name="T18" fmla="*/ 483 w 681"/>
                    <a:gd name="T19" fmla="*/ 125 h 537"/>
                    <a:gd name="T20" fmla="*/ 502 w 681"/>
                    <a:gd name="T21" fmla="*/ 185 h 537"/>
                    <a:gd name="T22" fmla="*/ 532 w 681"/>
                    <a:gd name="T23" fmla="*/ 184 h 537"/>
                    <a:gd name="T24" fmla="*/ 604 w 681"/>
                    <a:gd name="T25" fmla="*/ 213 h 537"/>
                    <a:gd name="T26" fmla="*/ 661 w 681"/>
                    <a:gd name="T27" fmla="*/ 254 h 537"/>
                    <a:gd name="T28" fmla="*/ 668 w 681"/>
                    <a:gd name="T29" fmla="*/ 278 h 537"/>
                    <a:gd name="T30" fmla="*/ 662 w 681"/>
                    <a:gd name="T31" fmla="*/ 283 h 537"/>
                    <a:gd name="T32" fmla="*/ 644 w 681"/>
                    <a:gd name="T33" fmla="*/ 338 h 537"/>
                    <a:gd name="T34" fmla="*/ 640 w 681"/>
                    <a:gd name="T35" fmla="*/ 425 h 537"/>
                    <a:gd name="T36" fmla="*/ 615 w 681"/>
                    <a:gd name="T37" fmla="*/ 530 h 537"/>
                    <a:gd name="T38" fmla="*/ 583 w 681"/>
                    <a:gd name="T39" fmla="*/ 529 h 537"/>
                    <a:gd name="T40" fmla="*/ 528 w 681"/>
                    <a:gd name="T41" fmla="*/ 526 h 537"/>
                    <a:gd name="T42" fmla="*/ 463 w 681"/>
                    <a:gd name="T43" fmla="*/ 507 h 537"/>
                    <a:gd name="T44" fmla="*/ 369 w 681"/>
                    <a:gd name="T45" fmla="*/ 458 h 537"/>
                    <a:gd name="T46" fmla="*/ 294 w 681"/>
                    <a:gd name="T47" fmla="*/ 435 h 537"/>
                    <a:gd name="T48" fmla="*/ 242 w 681"/>
                    <a:gd name="T49" fmla="*/ 403 h 537"/>
                    <a:gd name="T50" fmla="*/ 226 w 681"/>
                    <a:gd name="T51" fmla="*/ 379 h 537"/>
                    <a:gd name="T52" fmla="*/ 182 w 681"/>
                    <a:gd name="T53" fmla="*/ 356 h 537"/>
                    <a:gd name="T54" fmla="*/ 110 w 681"/>
                    <a:gd name="T55" fmla="*/ 303 h 537"/>
                    <a:gd name="T56" fmla="*/ 102 w 681"/>
                    <a:gd name="T57" fmla="*/ 297 h 537"/>
                    <a:gd name="T58" fmla="*/ 30 w 681"/>
                    <a:gd name="T59" fmla="*/ 275 h 537"/>
                    <a:gd name="T60" fmla="*/ 16 w 681"/>
                    <a:gd name="T61" fmla="*/ 263 h 537"/>
                    <a:gd name="T62" fmla="*/ 14 w 681"/>
                    <a:gd name="T63" fmla="*/ 247 h 537"/>
                    <a:gd name="T64" fmla="*/ 66 w 681"/>
                    <a:gd name="T65" fmla="*/ 215 h 537"/>
                    <a:gd name="T66" fmla="*/ 80 w 681"/>
                    <a:gd name="T67" fmla="*/ 194 h 537"/>
                    <a:gd name="T68" fmla="*/ 60 w 681"/>
                    <a:gd name="T69" fmla="*/ 142 h 537"/>
                    <a:gd name="T70" fmla="*/ 79 w 681"/>
                    <a:gd name="T71" fmla="*/ 12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1" h="537">
                      <a:moveTo>
                        <a:pt x="98" y="123"/>
                      </a:moveTo>
                      <a:cubicBezTo>
                        <a:pt x="99" y="122"/>
                        <a:pt x="101" y="120"/>
                        <a:pt x="102" y="119"/>
                      </a:cubicBezTo>
                      <a:cubicBezTo>
                        <a:pt x="120" y="114"/>
                        <a:pt x="138" y="106"/>
                        <a:pt x="156" y="120"/>
                      </a:cubicBezTo>
                      <a:cubicBezTo>
                        <a:pt x="161" y="125"/>
                        <a:pt x="166" y="121"/>
                        <a:pt x="170" y="118"/>
                      </a:cubicBezTo>
                      <a:cubicBezTo>
                        <a:pt x="181" y="110"/>
                        <a:pt x="189" y="111"/>
                        <a:pt x="198" y="122"/>
                      </a:cubicBezTo>
                      <a:cubicBezTo>
                        <a:pt x="212" y="139"/>
                        <a:pt x="249" y="147"/>
                        <a:pt x="268" y="139"/>
                      </a:cubicBezTo>
                      <a:cubicBezTo>
                        <a:pt x="273" y="136"/>
                        <a:pt x="275" y="132"/>
                        <a:pt x="275" y="127"/>
                      </a:cubicBezTo>
                      <a:cubicBezTo>
                        <a:pt x="277" y="107"/>
                        <a:pt x="292" y="99"/>
                        <a:pt x="308" y="91"/>
                      </a:cubicBezTo>
                      <a:cubicBezTo>
                        <a:pt x="317" y="86"/>
                        <a:pt x="324" y="78"/>
                        <a:pt x="334" y="75"/>
                      </a:cubicBezTo>
                      <a:cubicBezTo>
                        <a:pt x="334" y="75"/>
                        <a:pt x="334" y="75"/>
                        <a:pt x="334" y="75"/>
                      </a:cubicBezTo>
                      <a:cubicBezTo>
                        <a:pt x="339" y="63"/>
                        <a:pt x="343" y="53"/>
                        <a:pt x="326" y="45"/>
                      </a:cubicBezTo>
                      <a:cubicBezTo>
                        <a:pt x="318" y="41"/>
                        <a:pt x="319" y="39"/>
                        <a:pt x="334" y="31"/>
                      </a:cubicBezTo>
                      <a:cubicBezTo>
                        <a:pt x="334" y="28"/>
                        <a:pt x="334" y="26"/>
                        <a:pt x="334" y="23"/>
                      </a:cubicBezTo>
                      <a:cubicBezTo>
                        <a:pt x="348" y="9"/>
                        <a:pt x="363" y="0"/>
                        <a:pt x="383" y="1"/>
                      </a:cubicBezTo>
                      <a:cubicBezTo>
                        <a:pt x="386" y="1"/>
                        <a:pt x="390" y="0"/>
                        <a:pt x="393" y="3"/>
                      </a:cubicBezTo>
                      <a:cubicBezTo>
                        <a:pt x="408" y="17"/>
                        <a:pt x="427" y="19"/>
                        <a:pt x="446" y="20"/>
                      </a:cubicBezTo>
                      <a:cubicBezTo>
                        <a:pt x="454" y="20"/>
                        <a:pt x="462" y="23"/>
                        <a:pt x="466" y="32"/>
                      </a:cubicBezTo>
                      <a:cubicBezTo>
                        <a:pt x="470" y="41"/>
                        <a:pt x="462" y="44"/>
                        <a:pt x="457" y="49"/>
                      </a:cubicBezTo>
                      <a:cubicBezTo>
                        <a:pt x="448" y="59"/>
                        <a:pt x="444" y="71"/>
                        <a:pt x="450" y="84"/>
                      </a:cubicBezTo>
                      <a:cubicBezTo>
                        <a:pt x="457" y="101"/>
                        <a:pt x="465" y="117"/>
                        <a:pt x="483" y="125"/>
                      </a:cubicBezTo>
                      <a:cubicBezTo>
                        <a:pt x="494" y="130"/>
                        <a:pt x="500" y="139"/>
                        <a:pt x="497" y="151"/>
                      </a:cubicBezTo>
                      <a:cubicBezTo>
                        <a:pt x="494" y="163"/>
                        <a:pt x="498" y="174"/>
                        <a:pt x="502" y="185"/>
                      </a:cubicBezTo>
                      <a:cubicBezTo>
                        <a:pt x="506" y="186"/>
                        <a:pt x="507" y="184"/>
                        <a:pt x="509" y="182"/>
                      </a:cubicBezTo>
                      <a:cubicBezTo>
                        <a:pt x="522" y="165"/>
                        <a:pt x="523" y="165"/>
                        <a:pt x="532" y="184"/>
                      </a:cubicBezTo>
                      <a:cubicBezTo>
                        <a:pt x="537" y="196"/>
                        <a:pt x="557" y="205"/>
                        <a:pt x="573" y="201"/>
                      </a:cubicBezTo>
                      <a:cubicBezTo>
                        <a:pt x="587" y="197"/>
                        <a:pt x="596" y="201"/>
                        <a:pt x="604" y="213"/>
                      </a:cubicBezTo>
                      <a:cubicBezTo>
                        <a:pt x="614" y="228"/>
                        <a:pt x="632" y="235"/>
                        <a:pt x="642" y="250"/>
                      </a:cubicBezTo>
                      <a:cubicBezTo>
                        <a:pt x="646" y="256"/>
                        <a:pt x="654" y="252"/>
                        <a:pt x="661" y="254"/>
                      </a:cubicBezTo>
                      <a:cubicBezTo>
                        <a:pt x="667" y="256"/>
                        <a:pt x="675" y="256"/>
                        <a:pt x="678" y="263"/>
                      </a:cubicBezTo>
                      <a:cubicBezTo>
                        <a:pt x="681" y="271"/>
                        <a:pt x="672" y="274"/>
                        <a:pt x="668" y="278"/>
                      </a:cubicBezTo>
                      <a:cubicBezTo>
                        <a:pt x="666" y="280"/>
                        <a:pt x="664" y="281"/>
                        <a:pt x="662" y="283"/>
                      </a:cubicBezTo>
                      <a:cubicBezTo>
                        <a:pt x="662" y="283"/>
                        <a:pt x="662" y="283"/>
                        <a:pt x="662" y="283"/>
                      </a:cubicBezTo>
                      <a:cubicBezTo>
                        <a:pt x="655" y="297"/>
                        <a:pt x="644" y="311"/>
                        <a:pt x="653" y="329"/>
                      </a:cubicBezTo>
                      <a:cubicBezTo>
                        <a:pt x="657" y="337"/>
                        <a:pt x="649" y="337"/>
                        <a:pt x="644" y="338"/>
                      </a:cubicBezTo>
                      <a:cubicBezTo>
                        <a:pt x="621" y="343"/>
                        <a:pt x="615" y="351"/>
                        <a:pt x="617" y="374"/>
                      </a:cubicBezTo>
                      <a:cubicBezTo>
                        <a:pt x="618" y="393"/>
                        <a:pt x="621" y="410"/>
                        <a:pt x="640" y="425"/>
                      </a:cubicBezTo>
                      <a:cubicBezTo>
                        <a:pt x="658" y="438"/>
                        <a:pt x="661" y="464"/>
                        <a:pt x="664" y="486"/>
                      </a:cubicBezTo>
                      <a:cubicBezTo>
                        <a:pt x="666" y="501"/>
                        <a:pt x="630" y="531"/>
                        <a:pt x="615" y="530"/>
                      </a:cubicBezTo>
                      <a:cubicBezTo>
                        <a:pt x="611" y="530"/>
                        <a:pt x="606" y="529"/>
                        <a:pt x="602" y="532"/>
                      </a:cubicBezTo>
                      <a:cubicBezTo>
                        <a:pt x="595" y="537"/>
                        <a:pt x="588" y="536"/>
                        <a:pt x="583" y="529"/>
                      </a:cubicBezTo>
                      <a:cubicBezTo>
                        <a:pt x="575" y="517"/>
                        <a:pt x="565" y="518"/>
                        <a:pt x="553" y="524"/>
                      </a:cubicBezTo>
                      <a:cubicBezTo>
                        <a:pt x="545" y="527"/>
                        <a:pt x="536" y="529"/>
                        <a:pt x="528" y="526"/>
                      </a:cubicBezTo>
                      <a:cubicBezTo>
                        <a:pt x="513" y="520"/>
                        <a:pt x="500" y="513"/>
                        <a:pt x="482" y="519"/>
                      </a:cubicBezTo>
                      <a:cubicBezTo>
                        <a:pt x="475" y="522"/>
                        <a:pt x="468" y="513"/>
                        <a:pt x="463" y="507"/>
                      </a:cubicBezTo>
                      <a:cubicBezTo>
                        <a:pt x="453" y="493"/>
                        <a:pt x="441" y="485"/>
                        <a:pt x="422" y="480"/>
                      </a:cubicBezTo>
                      <a:cubicBezTo>
                        <a:pt x="405" y="475"/>
                        <a:pt x="385" y="472"/>
                        <a:pt x="369" y="458"/>
                      </a:cubicBezTo>
                      <a:cubicBezTo>
                        <a:pt x="358" y="449"/>
                        <a:pt x="338" y="452"/>
                        <a:pt x="322" y="448"/>
                      </a:cubicBezTo>
                      <a:cubicBezTo>
                        <a:pt x="311" y="445"/>
                        <a:pt x="302" y="442"/>
                        <a:pt x="294" y="435"/>
                      </a:cubicBezTo>
                      <a:cubicBezTo>
                        <a:pt x="294" y="435"/>
                        <a:pt x="294" y="435"/>
                        <a:pt x="294" y="435"/>
                      </a:cubicBezTo>
                      <a:cubicBezTo>
                        <a:pt x="278" y="422"/>
                        <a:pt x="257" y="417"/>
                        <a:pt x="242" y="403"/>
                      </a:cubicBezTo>
                      <a:cubicBezTo>
                        <a:pt x="242" y="403"/>
                        <a:pt x="242" y="403"/>
                        <a:pt x="242" y="403"/>
                      </a:cubicBezTo>
                      <a:cubicBezTo>
                        <a:pt x="239" y="394"/>
                        <a:pt x="229" y="389"/>
                        <a:pt x="226" y="379"/>
                      </a:cubicBezTo>
                      <a:cubicBezTo>
                        <a:pt x="224" y="375"/>
                        <a:pt x="219" y="372"/>
                        <a:pt x="216" y="373"/>
                      </a:cubicBezTo>
                      <a:cubicBezTo>
                        <a:pt x="199" y="379"/>
                        <a:pt x="192" y="365"/>
                        <a:pt x="182" y="356"/>
                      </a:cubicBezTo>
                      <a:cubicBezTo>
                        <a:pt x="168" y="344"/>
                        <a:pt x="154" y="331"/>
                        <a:pt x="133" y="330"/>
                      </a:cubicBezTo>
                      <a:cubicBezTo>
                        <a:pt x="118" y="329"/>
                        <a:pt x="117" y="312"/>
                        <a:pt x="110" y="303"/>
                      </a:cubicBezTo>
                      <a:cubicBezTo>
                        <a:pt x="110" y="303"/>
                        <a:pt x="110" y="303"/>
                        <a:pt x="110" y="303"/>
                      </a:cubicBezTo>
                      <a:cubicBezTo>
                        <a:pt x="106" y="304"/>
                        <a:pt x="107" y="298"/>
                        <a:pt x="102" y="297"/>
                      </a:cubicBezTo>
                      <a:cubicBezTo>
                        <a:pt x="80" y="288"/>
                        <a:pt x="56" y="285"/>
                        <a:pt x="33" y="277"/>
                      </a:cubicBezTo>
                      <a:cubicBezTo>
                        <a:pt x="32" y="277"/>
                        <a:pt x="31" y="276"/>
                        <a:pt x="30" y="275"/>
                      </a:cubicBezTo>
                      <a:cubicBezTo>
                        <a:pt x="30" y="275"/>
                        <a:pt x="30" y="275"/>
                        <a:pt x="30" y="275"/>
                      </a:cubicBezTo>
                      <a:cubicBezTo>
                        <a:pt x="27" y="269"/>
                        <a:pt x="22" y="265"/>
                        <a:pt x="16" y="263"/>
                      </a:cubicBezTo>
                      <a:cubicBezTo>
                        <a:pt x="0" y="259"/>
                        <a:pt x="6" y="253"/>
                        <a:pt x="14" y="247"/>
                      </a:cubicBezTo>
                      <a:cubicBezTo>
                        <a:pt x="14" y="247"/>
                        <a:pt x="14" y="247"/>
                        <a:pt x="14" y="247"/>
                      </a:cubicBezTo>
                      <a:cubicBezTo>
                        <a:pt x="16" y="244"/>
                        <a:pt x="20" y="251"/>
                        <a:pt x="21" y="246"/>
                      </a:cubicBezTo>
                      <a:cubicBezTo>
                        <a:pt x="27" y="222"/>
                        <a:pt x="50" y="223"/>
                        <a:pt x="66" y="215"/>
                      </a:cubicBezTo>
                      <a:cubicBezTo>
                        <a:pt x="66" y="215"/>
                        <a:pt x="66" y="215"/>
                        <a:pt x="66" y="215"/>
                      </a:cubicBezTo>
                      <a:cubicBezTo>
                        <a:pt x="70" y="208"/>
                        <a:pt x="75" y="201"/>
                        <a:pt x="80" y="194"/>
                      </a:cubicBezTo>
                      <a:cubicBezTo>
                        <a:pt x="88" y="180"/>
                        <a:pt x="85" y="163"/>
                        <a:pt x="71" y="155"/>
                      </a:cubicBezTo>
                      <a:cubicBezTo>
                        <a:pt x="66" y="151"/>
                        <a:pt x="61" y="149"/>
                        <a:pt x="60" y="142"/>
                      </a:cubicBezTo>
                      <a:cubicBezTo>
                        <a:pt x="58" y="135"/>
                        <a:pt x="53" y="126"/>
                        <a:pt x="60" y="120"/>
                      </a:cubicBezTo>
                      <a:cubicBezTo>
                        <a:pt x="67" y="114"/>
                        <a:pt x="73" y="119"/>
                        <a:pt x="79" y="124"/>
                      </a:cubicBezTo>
                      <a:cubicBezTo>
                        <a:pt x="85" y="128"/>
                        <a:pt x="92" y="129"/>
                        <a:pt x="98" y="123"/>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36" name="9Slide.vn 2">
                  <a:extLst>
                    <a:ext uri="{FF2B5EF4-FFF2-40B4-BE49-F238E27FC236}">
                      <a16:creationId xmlns:a16="http://schemas.microsoft.com/office/drawing/2014/main" xmlns="" id="{EBF24056-5508-6267-0B15-B40BA8461ADD}"/>
                    </a:ext>
                  </a:extLst>
                </p:cNvPr>
                <p:cNvSpPr>
                  <a:spLocks/>
                </p:cNvSpPr>
                <p:nvPr>
                  <p:custDataLst>
                    <p:tags r:id="rId20"/>
                  </p:custDataLst>
                </p:nvPr>
              </p:nvSpPr>
              <p:spPr bwMode="auto">
                <a:xfrm flipV="1">
                  <a:off x="8676485" y="5684687"/>
                  <a:ext cx="45719" cy="45719"/>
                </a:xfrm>
                <a:custGeom>
                  <a:avLst/>
                  <a:gdLst>
                    <a:gd name="T0" fmla="*/ 102 w 681"/>
                    <a:gd name="T1" fmla="*/ 119 h 537"/>
                    <a:gd name="T2" fmla="*/ 170 w 681"/>
                    <a:gd name="T3" fmla="*/ 118 h 537"/>
                    <a:gd name="T4" fmla="*/ 268 w 681"/>
                    <a:gd name="T5" fmla="*/ 139 h 537"/>
                    <a:gd name="T6" fmla="*/ 308 w 681"/>
                    <a:gd name="T7" fmla="*/ 91 h 537"/>
                    <a:gd name="T8" fmla="*/ 334 w 681"/>
                    <a:gd name="T9" fmla="*/ 75 h 537"/>
                    <a:gd name="T10" fmla="*/ 334 w 681"/>
                    <a:gd name="T11" fmla="*/ 31 h 537"/>
                    <a:gd name="T12" fmla="*/ 383 w 681"/>
                    <a:gd name="T13" fmla="*/ 1 h 537"/>
                    <a:gd name="T14" fmla="*/ 446 w 681"/>
                    <a:gd name="T15" fmla="*/ 20 h 537"/>
                    <a:gd name="T16" fmla="*/ 457 w 681"/>
                    <a:gd name="T17" fmla="*/ 49 h 537"/>
                    <a:gd name="T18" fmla="*/ 483 w 681"/>
                    <a:gd name="T19" fmla="*/ 125 h 537"/>
                    <a:gd name="T20" fmla="*/ 502 w 681"/>
                    <a:gd name="T21" fmla="*/ 185 h 537"/>
                    <a:gd name="T22" fmla="*/ 532 w 681"/>
                    <a:gd name="T23" fmla="*/ 184 h 537"/>
                    <a:gd name="T24" fmla="*/ 604 w 681"/>
                    <a:gd name="T25" fmla="*/ 213 h 537"/>
                    <a:gd name="T26" fmla="*/ 661 w 681"/>
                    <a:gd name="T27" fmla="*/ 254 h 537"/>
                    <a:gd name="T28" fmla="*/ 668 w 681"/>
                    <a:gd name="T29" fmla="*/ 278 h 537"/>
                    <a:gd name="T30" fmla="*/ 662 w 681"/>
                    <a:gd name="T31" fmla="*/ 283 h 537"/>
                    <a:gd name="T32" fmla="*/ 644 w 681"/>
                    <a:gd name="T33" fmla="*/ 338 h 537"/>
                    <a:gd name="T34" fmla="*/ 640 w 681"/>
                    <a:gd name="T35" fmla="*/ 425 h 537"/>
                    <a:gd name="T36" fmla="*/ 615 w 681"/>
                    <a:gd name="T37" fmla="*/ 530 h 537"/>
                    <a:gd name="T38" fmla="*/ 583 w 681"/>
                    <a:gd name="T39" fmla="*/ 529 h 537"/>
                    <a:gd name="T40" fmla="*/ 528 w 681"/>
                    <a:gd name="T41" fmla="*/ 526 h 537"/>
                    <a:gd name="T42" fmla="*/ 463 w 681"/>
                    <a:gd name="T43" fmla="*/ 507 h 537"/>
                    <a:gd name="T44" fmla="*/ 369 w 681"/>
                    <a:gd name="T45" fmla="*/ 458 h 537"/>
                    <a:gd name="T46" fmla="*/ 294 w 681"/>
                    <a:gd name="T47" fmla="*/ 435 h 537"/>
                    <a:gd name="T48" fmla="*/ 242 w 681"/>
                    <a:gd name="T49" fmla="*/ 403 h 537"/>
                    <a:gd name="T50" fmla="*/ 226 w 681"/>
                    <a:gd name="T51" fmla="*/ 379 h 537"/>
                    <a:gd name="T52" fmla="*/ 182 w 681"/>
                    <a:gd name="T53" fmla="*/ 356 h 537"/>
                    <a:gd name="T54" fmla="*/ 110 w 681"/>
                    <a:gd name="T55" fmla="*/ 303 h 537"/>
                    <a:gd name="T56" fmla="*/ 102 w 681"/>
                    <a:gd name="T57" fmla="*/ 297 h 537"/>
                    <a:gd name="T58" fmla="*/ 30 w 681"/>
                    <a:gd name="T59" fmla="*/ 275 h 537"/>
                    <a:gd name="T60" fmla="*/ 16 w 681"/>
                    <a:gd name="T61" fmla="*/ 263 h 537"/>
                    <a:gd name="T62" fmla="*/ 14 w 681"/>
                    <a:gd name="T63" fmla="*/ 247 h 537"/>
                    <a:gd name="T64" fmla="*/ 66 w 681"/>
                    <a:gd name="T65" fmla="*/ 215 h 537"/>
                    <a:gd name="T66" fmla="*/ 80 w 681"/>
                    <a:gd name="T67" fmla="*/ 194 h 537"/>
                    <a:gd name="T68" fmla="*/ 60 w 681"/>
                    <a:gd name="T69" fmla="*/ 142 h 537"/>
                    <a:gd name="T70" fmla="*/ 79 w 681"/>
                    <a:gd name="T71" fmla="*/ 12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1" h="537">
                      <a:moveTo>
                        <a:pt x="98" y="123"/>
                      </a:moveTo>
                      <a:cubicBezTo>
                        <a:pt x="99" y="122"/>
                        <a:pt x="101" y="120"/>
                        <a:pt x="102" y="119"/>
                      </a:cubicBezTo>
                      <a:cubicBezTo>
                        <a:pt x="120" y="114"/>
                        <a:pt x="138" y="106"/>
                        <a:pt x="156" y="120"/>
                      </a:cubicBezTo>
                      <a:cubicBezTo>
                        <a:pt x="161" y="125"/>
                        <a:pt x="166" y="121"/>
                        <a:pt x="170" y="118"/>
                      </a:cubicBezTo>
                      <a:cubicBezTo>
                        <a:pt x="181" y="110"/>
                        <a:pt x="189" y="111"/>
                        <a:pt x="198" y="122"/>
                      </a:cubicBezTo>
                      <a:cubicBezTo>
                        <a:pt x="212" y="139"/>
                        <a:pt x="249" y="147"/>
                        <a:pt x="268" y="139"/>
                      </a:cubicBezTo>
                      <a:cubicBezTo>
                        <a:pt x="273" y="136"/>
                        <a:pt x="275" y="132"/>
                        <a:pt x="275" y="127"/>
                      </a:cubicBezTo>
                      <a:cubicBezTo>
                        <a:pt x="277" y="107"/>
                        <a:pt x="292" y="99"/>
                        <a:pt x="308" y="91"/>
                      </a:cubicBezTo>
                      <a:cubicBezTo>
                        <a:pt x="317" y="86"/>
                        <a:pt x="324" y="78"/>
                        <a:pt x="334" y="75"/>
                      </a:cubicBezTo>
                      <a:cubicBezTo>
                        <a:pt x="334" y="75"/>
                        <a:pt x="334" y="75"/>
                        <a:pt x="334" y="75"/>
                      </a:cubicBezTo>
                      <a:cubicBezTo>
                        <a:pt x="339" y="63"/>
                        <a:pt x="343" y="53"/>
                        <a:pt x="326" y="45"/>
                      </a:cubicBezTo>
                      <a:cubicBezTo>
                        <a:pt x="318" y="41"/>
                        <a:pt x="319" y="39"/>
                        <a:pt x="334" y="31"/>
                      </a:cubicBezTo>
                      <a:cubicBezTo>
                        <a:pt x="334" y="28"/>
                        <a:pt x="334" y="26"/>
                        <a:pt x="334" y="23"/>
                      </a:cubicBezTo>
                      <a:cubicBezTo>
                        <a:pt x="348" y="9"/>
                        <a:pt x="363" y="0"/>
                        <a:pt x="383" y="1"/>
                      </a:cubicBezTo>
                      <a:cubicBezTo>
                        <a:pt x="386" y="1"/>
                        <a:pt x="390" y="0"/>
                        <a:pt x="393" y="3"/>
                      </a:cubicBezTo>
                      <a:cubicBezTo>
                        <a:pt x="408" y="17"/>
                        <a:pt x="427" y="19"/>
                        <a:pt x="446" y="20"/>
                      </a:cubicBezTo>
                      <a:cubicBezTo>
                        <a:pt x="454" y="20"/>
                        <a:pt x="462" y="23"/>
                        <a:pt x="466" y="32"/>
                      </a:cubicBezTo>
                      <a:cubicBezTo>
                        <a:pt x="470" y="41"/>
                        <a:pt x="462" y="44"/>
                        <a:pt x="457" y="49"/>
                      </a:cubicBezTo>
                      <a:cubicBezTo>
                        <a:pt x="448" y="59"/>
                        <a:pt x="444" y="71"/>
                        <a:pt x="450" y="84"/>
                      </a:cubicBezTo>
                      <a:cubicBezTo>
                        <a:pt x="457" y="101"/>
                        <a:pt x="465" y="117"/>
                        <a:pt x="483" y="125"/>
                      </a:cubicBezTo>
                      <a:cubicBezTo>
                        <a:pt x="494" y="130"/>
                        <a:pt x="500" y="139"/>
                        <a:pt x="497" y="151"/>
                      </a:cubicBezTo>
                      <a:cubicBezTo>
                        <a:pt x="494" y="163"/>
                        <a:pt x="498" y="174"/>
                        <a:pt x="502" y="185"/>
                      </a:cubicBezTo>
                      <a:cubicBezTo>
                        <a:pt x="506" y="186"/>
                        <a:pt x="507" y="184"/>
                        <a:pt x="509" y="182"/>
                      </a:cubicBezTo>
                      <a:cubicBezTo>
                        <a:pt x="522" y="165"/>
                        <a:pt x="523" y="165"/>
                        <a:pt x="532" y="184"/>
                      </a:cubicBezTo>
                      <a:cubicBezTo>
                        <a:pt x="537" y="196"/>
                        <a:pt x="557" y="205"/>
                        <a:pt x="573" y="201"/>
                      </a:cubicBezTo>
                      <a:cubicBezTo>
                        <a:pt x="587" y="197"/>
                        <a:pt x="596" y="201"/>
                        <a:pt x="604" y="213"/>
                      </a:cubicBezTo>
                      <a:cubicBezTo>
                        <a:pt x="614" y="228"/>
                        <a:pt x="632" y="235"/>
                        <a:pt x="642" y="250"/>
                      </a:cubicBezTo>
                      <a:cubicBezTo>
                        <a:pt x="646" y="256"/>
                        <a:pt x="654" y="252"/>
                        <a:pt x="661" y="254"/>
                      </a:cubicBezTo>
                      <a:cubicBezTo>
                        <a:pt x="667" y="256"/>
                        <a:pt x="675" y="256"/>
                        <a:pt x="678" y="263"/>
                      </a:cubicBezTo>
                      <a:cubicBezTo>
                        <a:pt x="681" y="271"/>
                        <a:pt x="672" y="274"/>
                        <a:pt x="668" y="278"/>
                      </a:cubicBezTo>
                      <a:cubicBezTo>
                        <a:pt x="666" y="280"/>
                        <a:pt x="664" y="281"/>
                        <a:pt x="662" y="283"/>
                      </a:cubicBezTo>
                      <a:cubicBezTo>
                        <a:pt x="662" y="283"/>
                        <a:pt x="662" y="283"/>
                        <a:pt x="662" y="283"/>
                      </a:cubicBezTo>
                      <a:cubicBezTo>
                        <a:pt x="655" y="297"/>
                        <a:pt x="644" y="311"/>
                        <a:pt x="653" y="329"/>
                      </a:cubicBezTo>
                      <a:cubicBezTo>
                        <a:pt x="657" y="337"/>
                        <a:pt x="649" y="337"/>
                        <a:pt x="644" y="338"/>
                      </a:cubicBezTo>
                      <a:cubicBezTo>
                        <a:pt x="621" y="343"/>
                        <a:pt x="615" y="351"/>
                        <a:pt x="617" y="374"/>
                      </a:cubicBezTo>
                      <a:cubicBezTo>
                        <a:pt x="618" y="393"/>
                        <a:pt x="621" y="410"/>
                        <a:pt x="640" y="425"/>
                      </a:cubicBezTo>
                      <a:cubicBezTo>
                        <a:pt x="658" y="438"/>
                        <a:pt x="661" y="464"/>
                        <a:pt x="664" y="486"/>
                      </a:cubicBezTo>
                      <a:cubicBezTo>
                        <a:pt x="666" y="501"/>
                        <a:pt x="630" y="531"/>
                        <a:pt x="615" y="530"/>
                      </a:cubicBezTo>
                      <a:cubicBezTo>
                        <a:pt x="611" y="530"/>
                        <a:pt x="606" y="529"/>
                        <a:pt x="602" y="532"/>
                      </a:cubicBezTo>
                      <a:cubicBezTo>
                        <a:pt x="595" y="537"/>
                        <a:pt x="588" y="536"/>
                        <a:pt x="583" y="529"/>
                      </a:cubicBezTo>
                      <a:cubicBezTo>
                        <a:pt x="575" y="517"/>
                        <a:pt x="565" y="518"/>
                        <a:pt x="553" y="524"/>
                      </a:cubicBezTo>
                      <a:cubicBezTo>
                        <a:pt x="545" y="527"/>
                        <a:pt x="536" y="529"/>
                        <a:pt x="528" y="526"/>
                      </a:cubicBezTo>
                      <a:cubicBezTo>
                        <a:pt x="513" y="520"/>
                        <a:pt x="500" y="513"/>
                        <a:pt x="482" y="519"/>
                      </a:cubicBezTo>
                      <a:cubicBezTo>
                        <a:pt x="475" y="522"/>
                        <a:pt x="468" y="513"/>
                        <a:pt x="463" y="507"/>
                      </a:cubicBezTo>
                      <a:cubicBezTo>
                        <a:pt x="453" y="493"/>
                        <a:pt x="441" y="485"/>
                        <a:pt x="422" y="480"/>
                      </a:cubicBezTo>
                      <a:cubicBezTo>
                        <a:pt x="405" y="475"/>
                        <a:pt x="385" y="472"/>
                        <a:pt x="369" y="458"/>
                      </a:cubicBezTo>
                      <a:cubicBezTo>
                        <a:pt x="358" y="449"/>
                        <a:pt x="338" y="452"/>
                        <a:pt x="322" y="448"/>
                      </a:cubicBezTo>
                      <a:cubicBezTo>
                        <a:pt x="311" y="445"/>
                        <a:pt x="302" y="442"/>
                        <a:pt x="294" y="435"/>
                      </a:cubicBezTo>
                      <a:cubicBezTo>
                        <a:pt x="294" y="435"/>
                        <a:pt x="294" y="435"/>
                        <a:pt x="294" y="435"/>
                      </a:cubicBezTo>
                      <a:cubicBezTo>
                        <a:pt x="278" y="422"/>
                        <a:pt x="257" y="417"/>
                        <a:pt x="242" y="403"/>
                      </a:cubicBezTo>
                      <a:cubicBezTo>
                        <a:pt x="242" y="403"/>
                        <a:pt x="242" y="403"/>
                        <a:pt x="242" y="403"/>
                      </a:cubicBezTo>
                      <a:cubicBezTo>
                        <a:pt x="239" y="394"/>
                        <a:pt x="229" y="389"/>
                        <a:pt x="226" y="379"/>
                      </a:cubicBezTo>
                      <a:cubicBezTo>
                        <a:pt x="224" y="375"/>
                        <a:pt x="219" y="372"/>
                        <a:pt x="216" y="373"/>
                      </a:cubicBezTo>
                      <a:cubicBezTo>
                        <a:pt x="199" y="379"/>
                        <a:pt x="192" y="365"/>
                        <a:pt x="182" y="356"/>
                      </a:cubicBezTo>
                      <a:cubicBezTo>
                        <a:pt x="168" y="344"/>
                        <a:pt x="154" y="331"/>
                        <a:pt x="133" y="330"/>
                      </a:cubicBezTo>
                      <a:cubicBezTo>
                        <a:pt x="118" y="329"/>
                        <a:pt x="117" y="312"/>
                        <a:pt x="110" y="303"/>
                      </a:cubicBezTo>
                      <a:cubicBezTo>
                        <a:pt x="110" y="303"/>
                        <a:pt x="110" y="303"/>
                        <a:pt x="110" y="303"/>
                      </a:cubicBezTo>
                      <a:cubicBezTo>
                        <a:pt x="106" y="304"/>
                        <a:pt x="107" y="298"/>
                        <a:pt x="102" y="297"/>
                      </a:cubicBezTo>
                      <a:cubicBezTo>
                        <a:pt x="80" y="288"/>
                        <a:pt x="56" y="285"/>
                        <a:pt x="33" y="277"/>
                      </a:cubicBezTo>
                      <a:cubicBezTo>
                        <a:pt x="32" y="277"/>
                        <a:pt x="31" y="276"/>
                        <a:pt x="30" y="275"/>
                      </a:cubicBezTo>
                      <a:cubicBezTo>
                        <a:pt x="30" y="275"/>
                        <a:pt x="30" y="275"/>
                        <a:pt x="30" y="275"/>
                      </a:cubicBezTo>
                      <a:cubicBezTo>
                        <a:pt x="27" y="269"/>
                        <a:pt x="22" y="265"/>
                        <a:pt x="16" y="263"/>
                      </a:cubicBezTo>
                      <a:cubicBezTo>
                        <a:pt x="0" y="259"/>
                        <a:pt x="6" y="253"/>
                        <a:pt x="14" y="247"/>
                      </a:cubicBezTo>
                      <a:cubicBezTo>
                        <a:pt x="14" y="247"/>
                        <a:pt x="14" y="247"/>
                        <a:pt x="14" y="247"/>
                      </a:cubicBezTo>
                      <a:cubicBezTo>
                        <a:pt x="16" y="244"/>
                        <a:pt x="20" y="251"/>
                        <a:pt x="21" y="246"/>
                      </a:cubicBezTo>
                      <a:cubicBezTo>
                        <a:pt x="27" y="222"/>
                        <a:pt x="50" y="223"/>
                        <a:pt x="66" y="215"/>
                      </a:cubicBezTo>
                      <a:cubicBezTo>
                        <a:pt x="66" y="215"/>
                        <a:pt x="66" y="215"/>
                        <a:pt x="66" y="215"/>
                      </a:cubicBezTo>
                      <a:cubicBezTo>
                        <a:pt x="70" y="208"/>
                        <a:pt x="75" y="201"/>
                        <a:pt x="80" y="194"/>
                      </a:cubicBezTo>
                      <a:cubicBezTo>
                        <a:pt x="88" y="180"/>
                        <a:pt x="85" y="163"/>
                        <a:pt x="71" y="155"/>
                      </a:cubicBezTo>
                      <a:cubicBezTo>
                        <a:pt x="66" y="151"/>
                        <a:pt x="61" y="149"/>
                        <a:pt x="60" y="142"/>
                      </a:cubicBezTo>
                      <a:cubicBezTo>
                        <a:pt x="58" y="135"/>
                        <a:pt x="53" y="126"/>
                        <a:pt x="60" y="120"/>
                      </a:cubicBezTo>
                      <a:cubicBezTo>
                        <a:pt x="67" y="114"/>
                        <a:pt x="73" y="119"/>
                        <a:pt x="79" y="124"/>
                      </a:cubicBezTo>
                      <a:cubicBezTo>
                        <a:pt x="85" y="128"/>
                        <a:pt x="92" y="129"/>
                        <a:pt x="98" y="123"/>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37" name="9Slide.vn 2">
                  <a:extLst>
                    <a:ext uri="{FF2B5EF4-FFF2-40B4-BE49-F238E27FC236}">
                      <a16:creationId xmlns:a16="http://schemas.microsoft.com/office/drawing/2014/main" xmlns="" id="{7D96AB6F-E329-8E40-BE02-DEA1FF2D530C}"/>
                    </a:ext>
                  </a:extLst>
                </p:cNvPr>
                <p:cNvSpPr>
                  <a:spLocks/>
                </p:cNvSpPr>
                <p:nvPr>
                  <p:custDataLst>
                    <p:tags r:id="rId21"/>
                  </p:custDataLst>
                </p:nvPr>
              </p:nvSpPr>
              <p:spPr bwMode="auto">
                <a:xfrm flipV="1">
                  <a:off x="8741641" y="5775637"/>
                  <a:ext cx="55310" cy="61405"/>
                </a:xfrm>
                <a:custGeom>
                  <a:avLst/>
                  <a:gdLst>
                    <a:gd name="T0" fmla="*/ 102 w 681"/>
                    <a:gd name="T1" fmla="*/ 119 h 537"/>
                    <a:gd name="T2" fmla="*/ 170 w 681"/>
                    <a:gd name="T3" fmla="*/ 118 h 537"/>
                    <a:gd name="T4" fmla="*/ 268 w 681"/>
                    <a:gd name="T5" fmla="*/ 139 h 537"/>
                    <a:gd name="T6" fmla="*/ 308 w 681"/>
                    <a:gd name="T7" fmla="*/ 91 h 537"/>
                    <a:gd name="T8" fmla="*/ 334 w 681"/>
                    <a:gd name="T9" fmla="*/ 75 h 537"/>
                    <a:gd name="T10" fmla="*/ 334 w 681"/>
                    <a:gd name="T11" fmla="*/ 31 h 537"/>
                    <a:gd name="T12" fmla="*/ 383 w 681"/>
                    <a:gd name="T13" fmla="*/ 1 h 537"/>
                    <a:gd name="T14" fmla="*/ 446 w 681"/>
                    <a:gd name="T15" fmla="*/ 20 h 537"/>
                    <a:gd name="T16" fmla="*/ 457 w 681"/>
                    <a:gd name="T17" fmla="*/ 49 h 537"/>
                    <a:gd name="T18" fmla="*/ 483 w 681"/>
                    <a:gd name="T19" fmla="*/ 125 h 537"/>
                    <a:gd name="T20" fmla="*/ 502 w 681"/>
                    <a:gd name="T21" fmla="*/ 185 h 537"/>
                    <a:gd name="T22" fmla="*/ 532 w 681"/>
                    <a:gd name="T23" fmla="*/ 184 h 537"/>
                    <a:gd name="T24" fmla="*/ 604 w 681"/>
                    <a:gd name="T25" fmla="*/ 213 h 537"/>
                    <a:gd name="T26" fmla="*/ 661 w 681"/>
                    <a:gd name="T27" fmla="*/ 254 h 537"/>
                    <a:gd name="T28" fmla="*/ 668 w 681"/>
                    <a:gd name="T29" fmla="*/ 278 h 537"/>
                    <a:gd name="T30" fmla="*/ 662 w 681"/>
                    <a:gd name="T31" fmla="*/ 283 h 537"/>
                    <a:gd name="T32" fmla="*/ 644 w 681"/>
                    <a:gd name="T33" fmla="*/ 338 h 537"/>
                    <a:gd name="T34" fmla="*/ 640 w 681"/>
                    <a:gd name="T35" fmla="*/ 425 h 537"/>
                    <a:gd name="T36" fmla="*/ 615 w 681"/>
                    <a:gd name="T37" fmla="*/ 530 h 537"/>
                    <a:gd name="T38" fmla="*/ 583 w 681"/>
                    <a:gd name="T39" fmla="*/ 529 h 537"/>
                    <a:gd name="T40" fmla="*/ 528 w 681"/>
                    <a:gd name="T41" fmla="*/ 526 h 537"/>
                    <a:gd name="T42" fmla="*/ 463 w 681"/>
                    <a:gd name="T43" fmla="*/ 507 h 537"/>
                    <a:gd name="T44" fmla="*/ 369 w 681"/>
                    <a:gd name="T45" fmla="*/ 458 h 537"/>
                    <a:gd name="T46" fmla="*/ 294 w 681"/>
                    <a:gd name="T47" fmla="*/ 435 h 537"/>
                    <a:gd name="T48" fmla="*/ 242 w 681"/>
                    <a:gd name="T49" fmla="*/ 403 h 537"/>
                    <a:gd name="T50" fmla="*/ 226 w 681"/>
                    <a:gd name="T51" fmla="*/ 379 h 537"/>
                    <a:gd name="T52" fmla="*/ 182 w 681"/>
                    <a:gd name="T53" fmla="*/ 356 h 537"/>
                    <a:gd name="T54" fmla="*/ 110 w 681"/>
                    <a:gd name="T55" fmla="*/ 303 h 537"/>
                    <a:gd name="T56" fmla="*/ 102 w 681"/>
                    <a:gd name="T57" fmla="*/ 297 h 537"/>
                    <a:gd name="T58" fmla="*/ 30 w 681"/>
                    <a:gd name="T59" fmla="*/ 275 h 537"/>
                    <a:gd name="T60" fmla="*/ 16 w 681"/>
                    <a:gd name="T61" fmla="*/ 263 h 537"/>
                    <a:gd name="T62" fmla="*/ 14 w 681"/>
                    <a:gd name="T63" fmla="*/ 247 h 537"/>
                    <a:gd name="T64" fmla="*/ 66 w 681"/>
                    <a:gd name="T65" fmla="*/ 215 h 537"/>
                    <a:gd name="T66" fmla="*/ 80 w 681"/>
                    <a:gd name="T67" fmla="*/ 194 h 537"/>
                    <a:gd name="T68" fmla="*/ 60 w 681"/>
                    <a:gd name="T69" fmla="*/ 142 h 537"/>
                    <a:gd name="T70" fmla="*/ 79 w 681"/>
                    <a:gd name="T71" fmla="*/ 12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1" h="537">
                      <a:moveTo>
                        <a:pt x="98" y="123"/>
                      </a:moveTo>
                      <a:cubicBezTo>
                        <a:pt x="99" y="122"/>
                        <a:pt x="101" y="120"/>
                        <a:pt x="102" y="119"/>
                      </a:cubicBezTo>
                      <a:cubicBezTo>
                        <a:pt x="120" y="114"/>
                        <a:pt x="138" y="106"/>
                        <a:pt x="156" y="120"/>
                      </a:cubicBezTo>
                      <a:cubicBezTo>
                        <a:pt x="161" y="125"/>
                        <a:pt x="166" y="121"/>
                        <a:pt x="170" y="118"/>
                      </a:cubicBezTo>
                      <a:cubicBezTo>
                        <a:pt x="181" y="110"/>
                        <a:pt x="189" y="111"/>
                        <a:pt x="198" y="122"/>
                      </a:cubicBezTo>
                      <a:cubicBezTo>
                        <a:pt x="212" y="139"/>
                        <a:pt x="249" y="147"/>
                        <a:pt x="268" y="139"/>
                      </a:cubicBezTo>
                      <a:cubicBezTo>
                        <a:pt x="273" y="136"/>
                        <a:pt x="275" y="132"/>
                        <a:pt x="275" y="127"/>
                      </a:cubicBezTo>
                      <a:cubicBezTo>
                        <a:pt x="277" y="107"/>
                        <a:pt x="292" y="99"/>
                        <a:pt x="308" y="91"/>
                      </a:cubicBezTo>
                      <a:cubicBezTo>
                        <a:pt x="317" y="86"/>
                        <a:pt x="324" y="78"/>
                        <a:pt x="334" y="75"/>
                      </a:cubicBezTo>
                      <a:cubicBezTo>
                        <a:pt x="334" y="75"/>
                        <a:pt x="334" y="75"/>
                        <a:pt x="334" y="75"/>
                      </a:cubicBezTo>
                      <a:cubicBezTo>
                        <a:pt x="339" y="63"/>
                        <a:pt x="343" y="53"/>
                        <a:pt x="326" y="45"/>
                      </a:cubicBezTo>
                      <a:cubicBezTo>
                        <a:pt x="318" y="41"/>
                        <a:pt x="319" y="39"/>
                        <a:pt x="334" y="31"/>
                      </a:cubicBezTo>
                      <a:cubicBezTo>
                        <a:pt x="334" y="28"/>
                        <a:pt x="334" y="26"/>
                        <a:pt x="334" y="23"/>
                      </a:cubicBezTo>
                      <a:cubicBezTo>
                        <a:pt x="348" y="9"/>
                        <a:pt x="363" y="0"/>
                        <a:pt x="383" y="1"/>
                      </a:cubicBezTo>
                      <a:cubicBezTo>
                        <a:pt x="386" y="1"/>
                        <a:pt x="390" y="0"/>
                        <a:pt x="393" y="3"/>
                      </a:cubicBezTo>
                      <a:cubicBezTo>
                        <a:pt x="408" y="17"/>
                        <a:pt x="427" y="19"/>
                        <a:pt x="446" y="20"/>
                      </a:cubicBezTo>
                      <a:cubicBezTo>
                        <a:pt x="454" y="20"/>
                        <a:pt x="462" y="23"/>
                        <a:pt x="466" y="32"/>
                      </a:cubicBezTo>
                      <a:cubicBezTo>
                        <a:pt x="470" y="41"/>
                        <a:pt x="462" y="44"/>
                        <a:pt x="457" y="49"/>
                      </a:cubicBezTo>
                      <a:cubicBezTo>
                        <a:pt x="448" y="59"/>
                        <a:pt x="444" y="71"/>
                        <a:pt x="450" y="84"/>
                      </a:cubicBezTo>
                      <a:cubicBezTo>
                        <a:pt x="457" y="101"/>
                        <a:pt x="465" y="117"/>
                        <a:pt x="483" y="125"/>
                      </a:cubicBezTo>
                      <a:cubicBezTo>
                        <a:pt x="494" y="130"/>
                        <a:pt x="500" y="139"/>
                        <a:pt x="497" y="151"/>
                      </a:cubicBezTo>
                      <a:cubicBezTo>
                        <a:pt x="494" y="163"/>
                        <a:pt x="498" y="174"/>
                        <a:pt x="502" y="185"/>
                      </a:cubicBezTo>
                      <a:cubicBezTo>
                        <a:pt x="506" y="186"/>
                        <a:pt x="507" y="184"/>
                        <a:pt x="509" y="182"/>
                      </a:cubicBezTo>
                      <a:cubicBezTo>
                        <a:pt x="522" y="165"/>
                        <a:pt x="523" y="165"/>
                        <a:pt x="532" y="184"/>
                      </a:cubicBezTo>
                      <a:cubicBezTo>
                        <a:pt x="537" y="196"/>
                        <a:pt x="557" y="205"/>
                        <a:pt x="573" y="201"/>
                      </a:cubicBezTo>
                      <a:cubicBezTo>
                        <a:pt x="587" y="197"/>
                        <a:pt x="596" y="201"/>
                        <a:pt x="604" y="213"/>
                      </a:cubicBezTo>
                      <a:cubicBezTo>
                        <a:pt x="614" y="228"/>
                        <a:pt x="632" y="235"/>
                        <a:pt x="642" y="250"/>
                      </a:cubicBezTo>
                      <a:cubicBezTo>
                        <a:pt x="646" y="256"/>
                        <a:pt x="654" y="252"/>
                        <a:pt x="661" y="254"/>
                      </a:cubicBezTo>
                      <a:cubicBezTo>
                        <a:pt x="667" y="256"/>
                        <a:pt x="675" y="256"/>
                        <a:pt x="678" y="263"/>
                      </a:cubicBezTo>
                      <a:cubicBezTo>
                        <a:pt x="681" y="271"/>
                        <a:pt x="672" y="274"/>
                        <a:pt x="668" y="278"/>
                      </a:cubicBezTo>
                      <a:cubicBezTo>
                        <a:pt x="666" y="280"/>
                        <a:pt x="664" y="281"/>
                        <a:pt x="662" y="283"/>
                      </a:cubicBezTo>
                      <a:cubicBezTo>
                        <a:pt x="662" y="283"/>
                        <a:pt x="662" y="283"/>
                        <a:pt x="662" y="283"/>
                      </a:cubicBezTo>
                      <a:cubicBezTo>
                        <a:pt x="655" y="297"/>
                        <a:pt x="644" y="311"/>
                        <a:pt x="653" y="329"/>
                      </a:cubicBezTo>
                      <a:cubicBezTo>
                        <a:pt x="657" y="337"/>
                        <a:pt x="649" y="337"/>
                        <a:pt x="644" y="338"/>
                      </a:cubicBezTo>
                      <a:cubicBezTo>
                        <a:pt x="621" y="343"/>
                        <a:pt x="615" y="351"/>
                        <a:pt x="617" y="374"/>
                      </a:cubicBezTo>
                      <a:cubicBezTo>
                        <a:pt x="618" y="393"/>
                        <a:pt x="621" y="410"/>
                        <a:pt x="640" y="425"/>
                      </a:cubicBezTo>
                      <a:cubicBezTo>
                        <a:pt x="658" y="438"/>
                        <a:pt x="661" y="464"/>
                        <a:pt x="664" y="486"/>
                      </a:cubicBezTo>
                      <a:cubicBezTo>
                        <a:pt x="666" y="501"/>
                        <a:pt x="630" y="531"/>
                        <a:pt x="615" y="530"/>
                      </a:cubicBezTo>
                      <a:cubicBezTo>
                        <a:pt x="611" y="530"/>
                        <a:pt x="606" y="529"/>
                        <a:pt x="602" y="532"/>
                      </a:cubicBezTo>
                      <a:cubicBezTo>
                        <a:pt x="595" y="537"/>
                        <a:pt x="588" y="536"/>
                        <a:pt x="583" y="529"/>
                      </a:cubicBezTo>
                      <a:cubicBezTo>
                        <a:pt x="575" y="517"/>
                        <a:pt x="565" y="518"/>
                        <a:pt x="553" y="524"/>
                      </a:cubicBezTo>
                      <a:cubicBezTo>
                        <a:pt x="545" y="527"/>
                        <a:pt x="536" y="529"/>
                        <a:pt x="528" y="526"/>
                      </a:cubicBezTo>
                      <a:cubicBezTo>
                        <a:pt x="513" y="520"/>
                        <a:pt x="500" y="513"/>
                        <a:pt x="482" y="519"/>
                      </a:cubicBezTo>
                      <a:cubicBezTo>
                        <a:pt x="475" y="522"/>
                        <a:pt x="468" y="513"/>
                        <a:pt x="463" y="507"/>
                      </a:cubicBezTo>
                      <a:cubicBezTo>
                        <a:pt x="453" y="493"/>
                        <a:pt x="441" y="485"/>
                        <a:pt x="422" y="480"/>
                      </a:cubicBezTo>
                      <a:cubicBezTo>
                        <a:pt x="405" y="475"/>
                        <a:pt x="385" y="472"/>
                        <a:pt x="369" y="458"/>
                      </a:cubicBezTo>
                      <a:cubicBezTo>
                        <a:pt x="358" y="449"/>
                        <a:pt x="338" y="452"/>
                        <a:pt x="322" y="448"/>
                      </a:cubicBezTo>
                      <a:cubicBezTo>
                        <a:pt x="311" y="445"/>
                        <a:pt x="302" y="442"/>
                        <a:pt x="294" y="435"/>
                      </a:cubicBezTo>
                      <a:cubicBezTo>
                        <a:pt x="294" y="435"/>
                        <a:pt x="294" y="435"/>
                        <a:pt x="294" y="435"/>
                      </a:cubicBezTo>
                      <a:cubicBezTo>
                        <a:pt x="278" y="422"/>
                        <a:pt x="257" y="417"/>
                        <a:pt x="242" y="403"/>
                      </a:cubicBezTo>
                      <a:cubicBezTo>
                        <a:pt x="242" y="403"/>
                        <a:pt x="242" y="403"/>
                        <a:pt x="242" y="403"/>
                      </a:cubicBezTo>
                      <a:cubicBezTo>
                        <a:pt x="239" y="394"/>
                        <a:pt x="229" y="389"/>
                        <a:pt x="226" y="379"/>
                      </a:cubicBezTo>
                      <a:cubicBezTo>
                        <a:pt x="224" y="375"/>
                        <a:pt x="219" y="372"/>
                        <a:pt x="216" y="373"/>
                      </a:cubicBezTo>
                      <a:cubicBezTo>
                        <a:pt x="199" y="379"/>
                        <a:pt x="192" y="365"/>
                        <a:pt x="182" y="356"/>
                      </a:cubicBezTo>
                      <a:cubicBezTo>
                        <a:pt x="168" y="344"/>
                        <a:pt x="154" y="331"/>
                        <a:pt x="133" y="330"/>
                      </a:cubicBezTo>
                      <a:cubicBezTo>
                        <a:pt x="118" y="329"/>
                        <a:pt x="117" y="312"/>
                        <a:pt x="110" y="303"/>
                      </a:cubicBezTo>
                      <a:cubicBezTo>
                        <a:pt x="110" y="303"/>
                        <a:pt x="110" y="303"/>
                        <a:pt x="110" y="303"/>
                      </a:cubicBezTo>
                      <a:cubicBezTo>
                        <a:pt x="106" y="304"/>
                        <a:pt x="107" y="298"/>
                        <a:pt x="102" y="297"/>
                      </a:cubicBezTo>
                      <a:cubicBezTo>
                        <a:pt x="80" y="288"/>
                        <a:pt x="56" y="285"/>
                        <a:pt x="33" y="277"/>
                      </a:cubicBezTo>
                      <a:cubicBezTo>
                        <a:pt x="32" y="277"/>
                        <a:pt x="31" y="276"/>
                        <a:pt x="30" y="275"/>
                      </a:cubicBezTo>
                      <a:cubicBezTo>
                        <a:pt x="30" y="275"/>
                        <a:pt x="30" y="275"/>
                        <a:pt x="30" y="275"/>
                      </a:cubicBezTo>
                      <a:cubicBezTo>
                        <a:pt x="27" y="269"/>
                        <a:pt x="22" y="265"/>
                        <a:pt x="16" y="263"/>
                      </a:cubicBezTo>
                      <a:cubicBezTo>
                        <a:pt x="0" y="259"/>
                        <a:pt x="6" y="253"/>
                        <a:pt x="14" y="247"/>
                      </a:cubicBezTo>
                      <a:cubicBezTo>
                        <a:pt x="14" y="247"/>
                        <a:pt x="14" y="247"/>
                        <a:pt x="14" y="247"/>
                      </a:cubicBezTo>
                      <a:cubicBezTo>
                        <a:pt x="16" y="244"/>
                        <a:pt x="20" y="251"/>
                        <a:pt x="21" y="246"/>
                      </a:cubicBezTo>
                      <a:cubicBezTo>
                        <a:pt x="27" y="222"/>
                        <a:pt x="50" y="223"/>
                        <a:pt x="66" y="215"/>
                      </a:cubicBezTo>
                      <a:cubicBezTo>
                        <a:pt x="66" y="215"/>
                        <a:pt x="66" y="215"/>
                        <a:pt x="66" y="215"/>
                      </a:cubicBezTo>
                      <a:cubicBezTo>
                        <a:pt x="70" y="208"/>
                        <a:pt x="75" y="201"/>
                        <a:pt x="80" y="194"/>
                      </a:cubicBezTo>
                      <a:cubicBezTo>
                        <a:pt x="88" y="180"/>
                        <a:pt x="85" y="163"/>
                        <a:pt x="71" y="155"/>
                      </a:cubicBezTo>
                      <a:cubicBezTo>
                        <a:pt x="66" y="151"/>
                        <a:pt x="61" y="149"/>
                        <a:pt x="60" y="142"/>
                      </a:cubicBezTo>
                      <a:cubicBezTo>
                        <a:pt x="58" y="135"/>
                        <a:pt x="53" y="126"/>
                        <a:pt x="60" y="120"/>
                      </a:cubicBezTo>
                      <a:cubicBezTo>
                        <a:pt x="67" y="114"/>
                        <a:pt x="73" y="119"/>
                        <a:pt x="79" y="124"/>
                      </a:cubicBezTo>
                      <a:cubicBezTo>
                        <a:pt x="85" y="128"/>
                        <a:pt x="92" y="129"/>
                        <a:pt x="98" y="123"/>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38" name="9Slide.vn 38">
                  <a:extLst>
                    <a:ext uri="{FF2B5EF4-FFF2-40B4-BE49-F238E27FC236}">
                      <a16:creationId xmlns:a16="http://schemas.microsoft.com/office/drawing/2014/main" xmlns="" id="{D964EA16-3FC5-6AD1-4A45-C462493FFAB8}"/>
                    </a:ext>
                  </a:extLst>
                </p:cNvPr>
                <p:cNvSpPr>
                  <a:spLocks/>
                </p:cNvSpPr>
                <p:nvPr>
                  <p:custDataLst>
                    <p:tags r:id="rId22"/>
                  </p:custDataLst>
                </p:nvPr>
              </p:nvSpPr>
              <p:spPr bwMode="auto">
                <a:xfrm>
                  <a:off x="8528206" y="5906765"/>
                  <a:ext cx="102834" cy="76102"/>
                </a:xfrm>
                <a:custGeom>
                  <a:avLst/>
                  <a:gdLst>
                    <a:gd name="T0" fmla="*/ 28 w 508"/>
                    <a:gd name="T1" fmla="*/ 269 h 376"/>
                    <a:gd name="T2" fmla="*/ 16 w 508"/>
                    <a:gd name="T3" fmla="*/ 265 h 376"/>
                    <a:gd name="T4" fmla="*/ 14 w 508"/>
                    <a:gd name="T5" fmla="*/ 263 h 376"/>
                    <a:gd name="T6" fmla="*/ 4 w 508"/>
                    <a:gd name="T7" fmla="*/ 238 h 376"/>
                    <a:gd name="T8" fmla="*/ 1 w 508"/>
                    <a:gd name="T9" fmla="*/ 233 h 376"/>
                    <a:gd name="T10" fmla="*/ 40 w 508"/>
                    <a:gd name="T11" fmla="*/ 194 h 376"/>
                    <a:gd name="T12" fmla="*/ 128 w 508"/>
                    <a:gd name="T13" fmla="*/ 152 h 376"/>
                    <a:gd name="T14" fmla="*/ 133 w 508"/>
                    <a:gd name="T15" fmla="*/ 149 h 376"/>
                    <a:gd name="T16" fmla="*/ 168 w 508"/>
                    <a:gd name="T17" fmla="*/ 151 h 376"/>
                    <a:gd name="T18" fmla="*/ 196 w 508"/>
                    <a:gd name="T19" fmla="*/ 154 h 376"/>
                    <a:gd name="T20" fmla="*/ 224 w 508"/>
                    <a:gd name="T21" fmla="*/ 168 h 376"/>
                    <a:gd name="T22" fmla="*/ 228 w 508"/>
                    <a:gd name="T23" fmla="*/ 172 h 376"/>
                    <a:gd name="T24" fmla="*/ 281 w 508"/>
                    <a:gd name="T25" fmla="*/ 160 h 376"/>
                    <a:gd name="T26" fmla="*/ 283 w 508"/>
                    <a:gd name="T27" fmla="*/ 133 h 376"/>
                    <a:gd name="T28" fmla="*/ 252 w 508"/>
                    <a:gd name="T29" fmla="*/ 85 h 376"/>
                    <a:gd name="T30" fmla="*/ 261 w 508"/>
                    <a:gd name="T31" fmla="*/ 58 h 376"/>
                    <a:gd name="T32" fmla="*/ 264 w 508"/>
                    <a:gd name="T33" fmla="*/ 57 h 376"/>
                    <a:gd name="T34" fmla="*/ 302 w 508"/>
                    <a:gd name="T35" fmla="*/ 49 h 376"/>
                    <a:gd name="T36" fmla="*/ 321 w 508"/>
                    <a:gd name="T37" fmla="*/ 48 h 376"/>
                    <a:gd name="T38" fmla="*/ 356 w 508"/>
                    <a:gd name="T39" fmla="*/ 36 h 376"/>
                    <a:gd name="T40" fmla="*/ 364 w 508"/>
                    <a:gd name="T41" fmla="*/ 35 h 376"/>
                    <a:gd name="T42" fmla="*/ 367 w 508"/>
                    <a:gd name="T43" fmla="*/ 39 h 376"/>
                    <a:gd name="T44" fmla="*/ 405 w 508"/>
                    <a:gd name="T45" fmla="*/ 17 h 376"/>
                    <a:gd name="T46" fmla="*/ 455 w 508"/>
                    <a:gd name="T47" fmla="*/ 8 h 376"/>
                    <a:gd name="T48" fmla="*/ 485 w 508"/>
                    <a:gd name="T49" fmla="*/ 2 h 376"/>
                    <a:gd name="T50" fmla="*/ 496 w 508"/>
                    <a:gd name="T51" fmla="*/ 3 h 376"/>
                    <a:gd name="T52" fmla="*/ 503 w 508"/>
                    <a:gd name="T53" fmla="*/ 48 h 376"/>
                    <a:gd name="T54" fmla="*/ 499 w 508"/>
                    <a:gd name="T55" fmla="*/ 71 h 376"/>
                    <a:gd name="T56" fmla="*/ 496 w 508"/>
                    <a:gd name="T57" fmla="*/ 91 h 376"/>
                    <a:gd name="T58" fmla="*/ 484 w 508"/>
                    <a:gd name="T59" fmla="*/ 145 h 376"/>
                    <a:gd name="T60" fmla="*/ 484 w 508"/>
                    <a:gd name="T61" fmla="*/ 147 h 376"/>
                    <a:gd name="T62" fmla="*/ 480 w 508"/>
                    <a:gd name="T63" fmla="*/ 180 h 376"/>
                    <a:gd name="T64" fmla="*/ 494 w 508"/>
                    <a:gd name="T65" fmla="*/ 214 h 376"/>
                    <a:gd name="T66" fmla="*/ 485 w 508"/>
                    <a:gd name="T67" fmla="*/ 224 h 376"/>
                    <a:gd name="T68" fmla="*/ 459 w 508"/>
                    <a:gd name="T69" fmla="*/ 231 h 376"/>
                    <a:gd name="T70" fmla="*/ 450 w 508"/>
                    <a:gd name="T71" fmla="*/ 253 h 376"/>
                    <a:gd name="T72" fmla="*/ 458 w 508"/>
                    <a:gd name="T73" fmla="*/ 278 h 376"/>
                    <a:gd name="T74" fmla="*/ 391 w 508"/>
                    <a:gd name="T75" fmla="*/ 278 h 376"/>
                    <a:gd name="T76" fmla="*/ 363 w 508"/>
                    <a:gd name="T77" fmla="*/ 276 h 376"/>
                    <a:gd name="T78" fmla="*/ 352 w 508"/>
                    <a:gd name="T79" fmla="*/ 303 h 376"/>
                    <a:gd name="T80" fmla="*/ 346 w 508"/>
                    <a:gd name="T81" fmla="*/ 330 h 376"/>
                    <a:gd name="T82" fmla="*/ 278 w 508"/>
                    <a:gd name="T83" fmla="*/ 376 h 376"/>
                    <a:gd name="T84" fmla="*/ 239 w 508"/>
                    <a:gd name="T85" fmla="*/ 334 h 376"/>
                    <a:gd name="T86" fmla="*/ 202 w 508"/>
                    <a:gd name="T87" fmla="*/ 329 h 376"/>
                    <a:gd name="T88" fmla="*/ 155 w 508"/>
                    <a:gd name="T89" fmla="*/ 342 h 376"/>
                    <a:gd name="T90" fmla="*/ 117 w 508"/>
                    <a:gd name="T91" fmla="*/ 335 h 376"/>
                    <a:gd name="T92" fmla="*/ 113 w 508"/>
                    <a:gd name="T93" fmla="*/ 328 h 376"/>
                    <a:gd name="T94" fmla="*/ 68 w 508"/>
                    <a:gd name="T95" fmla="*/ 305 h 376"/>
                    <a:gd name="T96" fmla="*/ 64 w 508"/>
                    <a:gd name="T97" fmla="*/ 282 h 376"/>
                    <a:gd name="T98" fmla="*/ 38 w 508"/>
                    <a:gd name="T99" fmla="*/ 262 h 376"/>
                    <a:gd name="T100" fmla="*/ 28 w 508"/>
                    <a:gd name="T101" fmla="*/ 26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8" h="376">
                      <a:moveTo>
                        <a:pt x="28" y="269"/>
                      </a:moveTo>
                      <a:cubicBezTo>
                        <a:pt x="24" y="268"/>
                        <a:pt x="20" y="266"/>
                        <a:pt x="16" y="265"/>
                      </a:cubicBezTo>
                      <a:cubicBezTo>
                        <a:pt x="15" y="264"/>
                        <a:pt x="15" y="263"/>
                        <a:pt x="14" y="263"/>
                      </a:cubicBezTo>
                      <a:cubicBezTo>
                        <a:pt x="9" y="255"/>
                        <a:pt x="14" y="243"/>
                        <a:pt x="4" y="238"/>
                      </a:cubicBezTo>
                      <a:cubicBezTo>
                        <a:pt x="2" y="237"/>
                        <a:pt x="2" y="235"/>
                        <a:pt x="1" y="233"/>
                      </a:cubicBezTo>
                      <a:cubicBezTo>
                        <a:pt x="0" y="206"/>
                        <a:pt x="19" y="198"/>
                        <a:pt x="40" y="194"/>
                      </a:cubicBezTo>
                      <a:cubicBezTo>
                        <a:pt x="74" y="188"/>
                        <a:pt x="105" y="178"/>
                        <a:pt x="128" y="152"/>
                      </a:cubicBezTo>
                      <a:cubicBezTo>
                        <a:pt x="130" y="151"/>
                        <a:pt x="131" y="150"/>
                        <a:pt x="133" y="149"/>
                      </a:cubicBezTo>
                      <a:cubicBezTo>
                        <a:pt x="145" y="140"/>
                        <a:pt x="156" y="135"/>
                        <a:pt x="168" y="151"/>
                      </a:cubicBezTo>
                      <a:cubicBezTo>
                        <a:pt x="174" y="161"/>
                        <a:pt x="186" y="156"/>
                        <a:pt x="196" y="154"/>
                      </a:cubicBezTo>
                      <a:cubicBezTo>
                        <a:pt x="210" y="151"/>
                        <a:pt x="220" y="154"/>
                        <a:pt x="224" y="168"/>
                      </a:cubicBezTo>
                      <a:cubicBezTo>
                        <a:pt x="226" y="169"/>
                        <a:pt x="227" y="171"/>
                        <a:pt x="228" y="172"/>
                      </a:cubicBezTo>
                      <a:cubicBezTo>
                        <a:pt x="248" y="179"/>
                        <a:pt x="265" y="176"/>
                        <a:pt x="281" y="160"/>
                      </a:cubicBezTo>
                      <a:cubicBezTo>
                        <a:pt x="289" y="151"/>
                        <a:pt x="292" y="142"/>
                        <a:pt x="283" y="133"/>
                      </a:cubicBezTo>
                      <a:cubicBezTo>
                        <a:pt x="269" y="119"/>
                        <a:pt x="266" y="99"/>
                        <a:pt x="252" y="85"/>
                      </a:cubicBezTo>
                      <a:cubicBezTo>
                        <a:pt x="243" y="76"/>
                        <a:pt x="253" y="66"/>
                        <a:pt x="261" y="58"/>
                      </a:cubicBezTo>
                      <a:cubicBezTo>
                        <a:pt x="262" y="58"/>
                        <a:pt x="263" y="58"/>
                        <a:pt x="264" y="57"/>
                      </a:cubicBezTo>
                      <a:cubicBezTo>
                        <a:pt x="278" y="61"/>
                        <a:pt x="292" y="66"/>
                        <a:pt x="302" y="49"/>
                      </a:cubicBezTo>
                      <a:cubicBezTo>
                        <a:pt x="307" y="42"/>
                        <a:pt x="314" y="45"/>
                        <a:pt x="321" y="48"/>
                      </a:cubicBezTo>
                      <a:cubicBezTo>
                        <a:pt x="336" y="54"/>
                        <a:pt x="350" y="57"/>
                        <a:pt x="356" y="36"/>
                      </a:cubicBezTo>
                      <a:cubicBezTo>
                        <a:pt x="357" y="32"/>
                        <a:pt x="361" y="32"/>
                        <a:pt x="364" y="35"/>
                      </a:cubicBezTo>
                      <a:cubicBezTo>
                        <a:pt x="365" y="36"/>
                        <a:pt x="366" y="42"/>
                        <a:pt x="367" y="39"/>
                      </a:cubicBezTo>
                      <a:cubicBezTo>
                        <a:pt x="375" y="22"/>
                        <a:pt x="395" y="27"/>
                        <a:pt x="405" y="17"/>
                      </a:cubicBezTo>
                      <a:cubicBezTo>
                        <a:pt x="421" y="2"/>
                        <a:pt x="438" y="8"/>
                        <a:pt x="455" y="8"/>
                      </a:cubicBezTo>
                      <a:cubicBezTo>
                        <a:pt x="465" y="9"/>
                        <a:pt x="476" y="12"/>
                        <a:pt x="485" y="2"/>
                      </a:cubicBezTo>
                      <a:cubicBezTo>
                        <a:pt x="488" y="0"/>
                        <a:pt x="493" y="0"/>
                        <a:pt x="496" y="3"/>
                      </a:cubicBezTo>
                      <a:cubicBezTo>
                        <a:pt x="503" y="9"/>
                        <a:pt x="508" y="41"/>
                        <a:pt x="503" y="48"/>
                      </a:cubicBezTo>
                      <a:cubicBezTo>
                        <a:pt x="496" y="55"/>
                        <a:pt x="494" y="61"/>
                        <a:pt x="499" y="71"/>
                      </a:cubicBezTo>
                      <a:cubicBezTo>
                        <a:pt x="502" y="77"/>
                        <a:pt x="502" y="84"/>
                        <a:pt x="496" y="91"/>
                      </a:cubicBezTo>
                      <a:cubicBezTo>
                        <a:pt x="484" y="107"/>
                        <a:pt x="483" y="126"/>
                        <a:pt x="484" y="145"/>
                      </a:cubicBezTo>
                      <a:cubicBezTo>
                        <a:pt x="484" y="146"/>
                        <a:pt x="484" y="147"/>
                        <a:pt x="484" y="147"/>
                      </a:cubicBezTo>
                      <a:cubicBezTo>
                        <a:pt x="495" y="160"/>
                        <a:pt x="459" y="168"/>
                        <a:pt x="480" y="180"/>
                      </a:cubicBezTo>
                      <a:cubicBezTo>
                        <a:pt x="494" y="189"/>
                        <a:pt x="483" y="205"/>
                        <a:pt x="494" y="214"/>
                      </a:cubicBezTo>
                      <a:cubicBezTo>
                        <a:pt x="500" y="220"/>
                        <a:pt x="484" y="217"/>
                        <a:pt x="485" y="224"/>
                      </a:cubicBezTo>
                      <a:cubicBezTo>
                        <a:pt x="475" y="221"/>
                        <a:pt x="467" y="230"/>
                        <a:pt x="459" y="231"/>
                      </a:cubicBezTo>
                      <a:cubicBezTo>
                        <a:pt x="438" y="232"/>
                        <a:pt x="448" y="245"/>
                        <a:pt x="450" y="253"/>
                      </a:cubicBezTo>
                      <a:cubicBezTo>
                        <a:pt x="453" y="260"/>
                        <a:pt x="449" y="269"/>
                        <a:pt x="458" y="278"/>
                      </a:cubicBezTo>
                      <a:cubicBezTo>
                        <a:pt x="433" y="273"/>
                        <a:pt x="412" y="277"/>
                        <a:pt x="391" y="278"/>
                      </a:cubicBezTo>
                      <a:cubicBezTo>
                        <a:pt x="382" y="278"/>
                        <a:pt x="373" y="273"/>
                        <a:pt x="363" y="276"/>
                      </a:cubicBezTo>
                      <a:cubicBezTo>
                        <a:pt x="347" y="282"/>
                        <a:pt x="346" y="291"/>
                        <a:pt x="352" y="303"/>
                      </a:cubicBezTo>
                      <a:cubicBezTo>
                        <a:pt x="357" y="314"/>
                        <a:pt x="355" y="319"/>
                        <a:pt x="346" y="330"/>
                      </a:cubicBezTo>
                      <a:cubicBezTo>
                        <a:pt x="327" y="354"/>
                        <a:pt x="296" y="354"/>
                        <a:pt x="278" y="376"/>
                      </a:cubicBezTo>
                      <a:cubicBezTo>
                        <a:pt x="276" y="355"/>
                        <a:pt x="266" y="339"/>
                        <a:pt x="239" y="334"/>
                      </a:cubicBezTo>
                      <a:cubicBezTo>
                        <a:pt x="227" y="332"/>
                        <a:pt x="215" y="330"/>
                        <a:pt x="202" y="329"/>
                      </a:cubicBezTo>
                      <a:cubicBezTo>
                        <a:pt x="185" y="328"/>
                        <a:pt x="170" y="329"/>
                        <a:pt x="155" y="342"/>
                      </a:cubicBezTo>
                      <a:cubicBezTo>
                        <a:pt x="143" y="353"/>
                        <a:pt x="129" y="340"/>
                        <a:pt x="117" y="335"/>
                      </a:cubicBezTo>
                      <a:cubicBezTo>
                        <a:pt x="115" y="334"/>
                        <a:pt x="114" y="328"/>
                        <a:pt x="113" y="328"/>
                      </a:cubicBezTo>
                      <a:cubicBezTo>
                        <a:pt x="91" y="336"/>
                        <a:pt x="84" y="313"/>
                        <a:pt x="68" y="305"/>
                      </a:cubicBezTo>
                      <a:cubicBezTo>
                        <a:pt x="84" y="295"/>
                        <a:pt x="77" y="290"/>
                        <a:pt x="64" y="282"/>
                      </a:cubicBezTo>
                      <a:cubicBezTo>
                        <a:pt x="55" y="277"/>
                        <a:pt x="39" y="280"/>
                        <a:pt x="38" y="262"/>
                      </a:cubicBezTo>
                      <a:cubicBezTo>
                        <a:pt x="38" y="259"/>
                        <a:pt x="27" y="260"/>
                        <a:pt x="28" y="269"/>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39" name="9Slide.vn 2">
                  <a:extLst>
                    <a:ext uri="{FF2B5EF4-FFF2-40B4-BE49-F238E27FC236}">
                      <a16:creationId xmlns:a16="http://schemas.microsoft.com/office/drawing/2014/main" xmlns="" id="{3AF9547E-7384-DBDF-C67E-A8747AE5768F}"/>
                    </a:ext>
                  </a:extLst>
                </p:cNvPr>
                <p:cNvSpPr>
                  <a:spLocks/>
                </p:cNvSpPr>
                <p:nvPr>
                  <p:custDataLst>
                    <p:tags r:id="rId23"/>
                  </p:custDataLst>
                </p:nvPr>
              </p:nvSpPr>
              <p:spPr bwMode="auto">
                <a:xfrm flipV="1">
                  <a:off x="8713415" y="5883411"/>
                  <a:ext cx="55310" cy="61405"/>
                </a:xfrm>
                <a:custGeom>
                  <a:avLst/>
                  <a:gdLst>
                    <a:gd name="T0" fmla="*/ 102 w 681"/>
                    <a:gd name="T1" fmla="*/ 119 h 537"/>
                    <a:gd name="T2" fmla="*/ 170 w 681"/>
                    <a:gd name="T3" fmla="*/ 118 h 537"/>
                    <a:gd name="T4" fmla="*/ 268 w 681"/>
                    <a:gd name="T5" fmla="*/ 139 h 537"/>
                    <a:gd name="T6" fmla="*/ 308 w 681"/>
                    <a:gd name="T7" fmla="*/ 91 h 537"/>
                    <a:gd name="T8" fmla="*/ 334 w 681"/>
                    <a:gd name="T9" fmla="*/ 75 h 537"/>
                    <a:gd name="T10" fmla="*/ 334 w 681"/>
                    <a:gd name="T11" fmla="*/ 31 h 537"/>
                    <a:gd name="T12" fmla="*/ 383 w 681"/>
                    <a:gd name="T13" fmla="*/ 1 h 537"/>
                    <a:gd name="T14" fmla="*/ 446 w 681"/>
                    <a:gd name="T15" fmla="*/ 20 h 537"/>
                    <a:gd name="T16" fmla="*/ 457 w 681"/>
                    <a:gd name="T17" fmla="*/ 49 h 537"/>
                    <a:gd name="T18" fmla="*/ 483 w 681"/>
                    <a:gd name="T19" fmla="*/ 125 h 537"/>
                    <a:gd name="T20" fmla="*/ 502 w 681"/>
                    <a:gd name="T21" fmla="*/ 185 h 537"/>
                    <a:gd name="T22" fmla="*/ 532 w 681"/>
                    <a:gd name="T23" fmla="*/ 184 h 537"/>
                    <a:gd name="T24" fmla="*/ 604 w 681"/>
                    <a:gd name="T25" fmla="*/ 213 h 537"/>
                    <a:gd name="T26" fmla="*/ 661 w 681"/>
                    <a:gd name="T27" fmla="*/ 254 h 537"/>
                    <a:gd name="T28" fmla="*/ 668 w 681"/>
                    <a:gd name="T29" fmla="*/ 278 h 537"/>
                    <a:gd name="T30" fmla="*/ 662 w 681"/>
                    <a:gd name="T31" fmla="*/ 283 h 537"/>
                    <a:gd name="T32" fmla="*/ 644 w 681"/>
                    <a:gd name="T33" fmla="*/ 338 h 537"/>
                    <a:gd name="T34" fmla="*/ 640 w 681"/>
                    <a:gd name="T35" fmla="*/ 425 h 537"/>
                    <a:gd name="T36" fmla="*/ 615 w 681"/>
                    <a:gd name="T37" fmla="*/ 530 h 537"/>
                    <a:gd name="T38" fmla="*/ 583 w 681"/>
                    <a:gd name="T39" fmla="*/ 529 h 537"/>
                    <a:gd name="T40" fmla="*/ 528 w 681"/>
                    <a:gd name="T41" fmla="*/ 526 h 537"/>
                    <a:gd name="T42" fmla="*/ 463 w 681"/>
                    <a:gd name="T43" fmla="*/ 507 h 537"/>
                    <a:gd name="T44" fmla="*/ 369 w 681"/>
                    <a:gd name="T45" fmla="*/ 458 h 537"/>
                    <a:gd name="T46" fmla="*/ 294 w 681"/>
                    <a:gd name="T47" fmla="*/ 435 h 537"/>
                    <a:gd name="T48" fmla="*/ 242 w 681"/>
                    <a:gd name="T49" fmla="*/ 403 h 537"/>
                    <a:gd name="T50" fmla="*/ 226 w 681"/>
                    <a:gd name="T51" fmla="*/ 379 h 537"/>
                    <a:gd name="T52" fmla="*/ 182 w 681"/>
                    <a:gd name="T53" fmla="*/ 356 h 537"/>
                    <a:gd name="T54" fmla="*/ 110 w 681"/>
                    <a:gd name="T55" fmla="*/ 303 h 537"/>
                    <a:gd name="T56" fmla="*/ 102 w 681"/>
                    <a:gd name="T57" fmla="*/ 297 h 537"/>
                    <a:gd name="T58" fmla="*/ 30 w 681"/>
                    <a:gd name="T59" fmla="*/ 275 h 537"/>
                    <a:gd name="T60" fmla="*/ 16 w 681"/>
                    <a:gd name="T61" fmla="*/ 263 h 537"/>
                    <a:gd name="T62" fmla="*/ 14 w 681"/>
                    <a:gd name="T63" fmla="*/ 247 h 537"/>
                    <a:gd name="T64" fmla="*/ 66 w 681"/>
                    <a:gd name="T65" fmla="*/ 215 h 537"/>
                    <a:gd name="T66" fmla="*/ 80 w 681"/>
                    <a:gd name="T67" fmla="*/ 194 h 537"/>
                    <a:gd name="T68" fmla="*/ 60 w 681"/>
                    <a:gd name="T69" fmla="*/ 142 h 537"/>
                    <a:gd name="T70" fmla="*/ 79 w 681"/>
                    <a:gd name="T71" fmla="*/ 12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1" h="537">
                      <a:moveTo>
                        <a:pt x="98" y="123"/>
                      </a:moveTo>
                      <a:cubicBezTo>
                        <a:pt x="99" y="122"/>
                        <a:pt x="101" y="120"/>
                        <a:pt x="102" y="119"/>
                      </a:cubicBezTo>
                      <a:cubicBezTo>
                        <a:pt x="120" y="114"/>
                        <a:pt x="138" y="106"/>
                        <a:pt x="156" y="120"/>
                      </a:cubicBezTo>
                      <a:cubicBezTo>
                        <a:pt x="161" y="125"/>
                        <a:pt x="166" y="121"/>
                        <a:pt x="170" y="118"/>
                      </a:cubicBezTo>
                      <a:cubicBezTo>
                        <a:pt x="181" y="110"/>
                        <a:pt x="189" y="111"/>
                        <a:pt x="198" y="122"/>
                      </a:cubicBezTo>
                      <a:cubicBezTo>
                        <a:pt x="212" y="139"/>
                        <a:pt x="249" y="147"/>
                        <a:pt x="268" y="139"/>
                      </a:cubicBezTo>
                      <a:cubicBezTo>
                        <a:pt x="273" y="136"/>
                        <a:pt x="275" y="132"/>
                        <a:pt x="275" y="127"/>
                      </a:cubicBezTo>
                      <a:cubicBezTo>
                        <a:pt x="277" y="107"/>
                        <a:pt x="292" y="99"/>
                        <a:pt x="308" y="91"/>
                      </a:cubicBezTo>
                      <a:cubicBezTo>
                        <a:pt x="317" y="86"/>
                        <a:pt x="324" y="78"/>
                        <a:pt x="334" y="75"/>
                      </a:cubicBezTo>
                      <a:cubicBezTo>
                        <a:pt x="334" y="75"/>
                        <a:pt x="334" y="75"/>
                        <a:pt x="334" y="75"/>
                      </a:cubicBezTo>
                      <a:cubicBezTo>
                        <a:pt x="339" y="63"/>
                        <a:pt x="343" y="53"/>
                        <a:pt x="326" y="45"/>
                      </a:cubicBezTo>
                      <a:cubicBezTo>
                        <a:pt x="318" y="41"/>
                        <a:pt x="319" y="39"/>
                        <a:pt x="334" y="31"/>
                      </a:cubicBezTo>
                      <a:cubicBezTo>
                        <a:pt x="334" y="28"/>
                        <a:pt x="334" y="26"/>
                        <a:pt x="334" y="23"/>
                      </a:cubicBezTo>
                      <a:cubicBezTo>
                        <a:pt x="348" y="9"/>
                        <a:pt x="363" y="0"/>
                        <a:pt x="383" y="1"/>
                      </a:cubicBezTo>
                      <a:cubicBezTo>
                        <a:pt x="386" y="1"/>
                        <a:pt x="390" y="0"/>
                        <a:pt x="393" y="3"/>
                      </a:cubicBezTo>
                      <a:cubicBezTo>
                        <a:pt x="408" y="17"/>
                        <a:pt x="427" y="19"/>
                        <a:pt x="446" y="20"/>
                      </a:cubicBezTo>
                      <a:cubicBezTo>
                        <a:pt x="454" y="20"/>
                        <a:pt x="462" y="23"/>
                        <a:pt x="466" y="32"/>
                      </a:cubicBezTo>
                      <a:cubicBezTo>
                        <a:pt x="470" y="41"/>
                        <a:pt x="462" y="44"/>
                        <a:pt x="457" y="49"/>
                      </a:cubicBezTo>
                      <a:cubicBezTo>
                        <a:pt x="448" y="59"/>
                        <a:pt x="444" y="71"/>
                        <a:pt x="450" y="84"/>
                      </a:cubicBezTo>
                      <a:cubicBezTo>
                        <a:pt x="457" y="101"/>
                        <a:pt x="465" y="117"/>
                        <a:pt x="483" y="125"/>
                      </a:cubicBezTo>
                      <a:cubicBezTo>
                        <a:pt x="494" y="130"/>
                        <a:pt x="500" y="139"/>
                        <a:pt x="497" y="151"/>
                      </a:cubicBezTo>
                      <a:cubicBezTo>
                        <a:pt x="494" y="163"/>
                        <a:pt x="498" y="174"/>
                        <a:pt x="502" y="185"/>
                      </a:cubicBezTo>
                      <a:cubicBezTo>
                        <a:pt x="506" y="186"/>
                        <a:pt x="507" y="184"/>
                        <a:pt x="509" y="182"/>
                      </a:cubicBezTo>
                      <a:cubicBezTo>
                        <a:pt x="522" y="165"/>
                        <a:pt x="523" y="165"/>
                        <a:pt x="532" y="184"/>
                      </a:cubicBezTo>
                      <a:cubicBezTo>
                        <a:pt x="537" y="196"/>
                        <a:pt x="557" y="205"/>
                        <a:pt x="573" y="201"/>
                      </a:cubicBezTo>
                      <a:cubicBezTo>
                        <a:pt x="587" y="197"/>
                        <a:pt x="596" y="201"/>
                        <a:pt x="604" y="213"/>
                      </a:cubicBezTo>
                      <a:cubicBezTo>
                        <a:pt x="614" y="228"/>
                        <a:pt x="632" y="235"/>
                        <a:pt x="642" y="250"/>
                      </a:cubicBezTo>
                      <a:cubicBezTo>
                        <a:pt x="646" y="256"/>
                        <a:pt x="654" y="252"/>
                        <a:pt x="661" y="254"/>
                      </a:cubicBezTo>
                      <a:cubicBezTo>
                        <a:pt x="667" y="256"/>
                        <a:pt x="675" y="256"/>
                        <a:pt x="678" y="263"/>
                      </a:cubicBezTo>
                      <a:cubicBezTo>
                        <a:pt x="681" y="271"/>
                        <a:pt x="672" y="274"/>
                        <a:pt x="668" y="278"/>
                      </a:cubicBezTo>
                      <a:cubicBezTo>
                        <a:pt x="666" y="280"/>
                        <a:pt x="664" y="281"/>
                        <a:pt x="662" y="283"/>
                      </a:cubicBezTo>
                      <a:cubicBezTo>
                        <a:pt x="662" y="283"/>
                        <a:pt x="662" y="283"/>
                        <a:pt x="662" y="283"/>
                      </a:cubicBezTo>
                      <a:cubicBezTo>
                        <a:pt x="655" y="297"/>
                        <a:pt x="644" y="311"/>
                        <a:pt x="653" y="329"/>
                      </a:cubicBezTo>
                      <a:cubicBezTo>
                        <a:pt x="657" y="337"/>
                        <a:pt x="649" y="337"/>
                        <a:pt x="644" y="338"/>
                      </a:cubicBezTo>
                      <a:cubicBezTo>
                        <a:pt x="621" y="343"/>
                        <a:pt x="615" y="351"/>
                        <a:pt x="617" y="374"/>
                      </a:cubicBezTo>
                      <a:cubicBezTo>
                        <a:pt x="618" y="393"/>
                        <a:pt x="621" y="410"/>
                        <a:pt x="640" y="425"/>
                      </a:cubicBezTo>
                      <a:cubicBezTo>
                        <a:pt x="658" y="438"/>
                        <a:pt x="661" y="464"/>
                        <a:pt x="664" y="486"/>
                      </a:cubicBezTo>
                      <a:cubicBezTo>
                        <a:pt x="666" y="501"/>
                        <a:pt x="630" y="531"/>
                        <a:pt x="615" y="530"/>
                      </a:cubicBezTo>
                      <a:cubicBezTo>
                        <a:pt x="611" y="530"/>
                        <a:pt x="606" y="529"/>
                        <a:pt x="602" y="532"/>
                      </a:cubicBezTo>
                      <a:cubicBezTo>
                        <a:pt x="595" y="537"/>
                        <a:pt x="588" y="536"/>
                        <a:pt x="583" y="529"/>
                      </a:cubicBezTo>
                      <a:cubicBezTo>
                        <a:pt x="575" y="517"/>
                        <a:pt x="565" y="518"/>
                        <a:pt x="553" y="524"/>
                      </a:cubicBezTo>
                      <a:cubicBezTo>
                        <a:pt x="545" y="527"/>
                        <a:pt x="536" y="529"/>
                        <a:pt x="528" y="526"/>
                      </a:cubicBezTo>
                      <a:cubicBezTo>
                        <a:pt x="513" y="520"/>
                        <a:pt x="500" y="513"/>
                        <a:pt x="482" y="519"/>
                      </a:cubicBezTo>
                      <a:cubicBezTo>
                        <a:pt x="475" y="522"/>
                        <a:pt x="468" y="513"/>
                        <a:pt x="463" y="507"/>
                      </a:cubicBezTo>
                      <a:cubicBezTo>
                        <a:pt x="453" y="493"/>
                        <a:pt x="441" y="485"/>
                        <a:pt x="422" y="480"/>
                      </a:cubicBezTo>
                      <a:cubicBezTo>
                        <a:pt x="405" y="475"/>
                        <a:pt x="385" y="472"/>
                        <a:pt x="369" y="458"/>
                      </a:cubicBezTo>
                      <a:cubicBezTo>
                        <a:pt x="358" y="449"/>
                        <a:pt x="338" y="452"/>
                        <a:pt x="322" y="448"/>
                      </a:cubicBezTo>
                      <a:cubicBezTo>
                        <a:pt x="311" y="445"/>
                        <a:pt x="302" y="442"/>
                        <a:pt x="294" y="435"/>
                      </a:cubicBezTo>
                      <a:cubicBezTo>
                        <a:pt x="294" y="435"/>
                        <a:pt x="294" y="435"/>
                        <a:pt x="294" y="435"/>
                      </a:cubicBezTo>
                      <a:cubicBezTo>
                        <a:pt x="278" y="422"/>
                        <a:pt x="257" y="417"/>
                        <a:pt x="242" y="403"/>
                      </a:cubicBezTo>
                      <a:cubicBezTo>
                        <a:pt x="242" y="403"/>
                        <a:pt x="242" y="403"/>
                        <a:pt x="242" y="403"/>
                      </a:cubicBezTo>
                      <a:cubicBezTo>
                        <a:pt x="239" y="394"/>
                        <a:pt x="229" y="389"/>
                        <a:pt x="226" y="379"/>
                      </a:cubicBezTo>
                      <a:cubicBezTo>
                        <a:pt x="224" y="375"/>
                        <a:pt x="219" y="372"/>
                        <a:pt x="216" y="373"/>
                      </a:cubicBezTo>
                      <a:cubicBezTo>
                        <a:pt x="199" y="379"/>
                        <a:pt x="192" y="365"/>
                        <a:pt x="182" y="356"/>
                      </a:cubicBezTo>
                      <a:cubicBezTo>
                        <a:pt x="168" y="344"/>
                        <a:pt x="154" y="331"/>
                        <a:pt x="133" y="330"/>
                      </a:cubicBezTo>
                      <a:cubicBezTo>
                        <a:pt x="118" y="329"/>
                        <a:pt x="117" y="312"/>
                        <a:pt x="110" y="303"/>
                      </a:cubicBezTo>
                      <a:cubicBezTo>
                        <a:pt x="110" y="303"/>
                        <a:pt x="110" y="303"/>
                        <a:pt x="110" y="303"/>
                      </a:cubicBezTo>
                      <a:cubicBezTo>
                        <a:pt x="106" y="304"/>
                        <a:pt x="107" y="298"/>
                        <a:pt x="102" y="297"/>
                      </a:cubicBezTo>
                      <a:cubicBezTo>
                        <a:pt x="80" y="288"/>
                        <a:pt x="56" y="285"/>
                        <a:pt x="33" y="277"/>
                      </a:cubicBezTo>
                      <a:cubicBezTo>
                        <a:pt x="32" y="277"/>
                        <a:pt x="31" y="276"/>
                        <a:pt x="30" y="275"/>
                      </a:cubicBezTo>
                      <a:cubicBezTo>
                        <a:pt x="30" y="275"/>
                        <a:pt x="30" y="275"/>
                        <a:pt x="30" y="275"/>
                      </a:cubicBezTo>
                      <a:cubicBezTo>
                        <a:pt x="27" y="269"/>
                        <a:pt x="22" y="265"/>
                        <a:pt x="16" y="263"/>
                      </a:cubicBezTo>
                      <a:cubicBezTo>
                        <a:pt x="0" y="259"/>
                        <a:pt x="6" y="253"/>
                        <a:pt x="14" y="247"/>
                      </a:cubicBezTo>
                      <a:cubicBezTo>
                        <a:pt x="14" y="247"/>
                        <a:pt x="14" y="247"/>
                        <a:pt x="14" y="247"/>
                      </a:cubicBezTo>
                      <a:cubicBezTo>
                        <a:pt x="16" y="244"/>
                        <a:pt x="20" y="251"/>
                        <a:pt x="21" y="246"/>
                      </a:cubicBezTo>
                      <a:cubicBezTo>
                        <a:pt x="27" y="222"/>
                        <a:pt x="50" y="223"/>
                        <a:pt x="66" y="215"/>
                      </a:cubicBezTo>
                      <a:cubicBezTo>
                        <a:pt x="66" y="215"/>
                        <a:pt x="66" y="215"/>
                        <a:pt x="66" y="215"/>
                      </a:cubicBezTo>
                      <a:cubicBezTo>
                        <a:pt x="70" y="208"/>
                        <a:pt x="75" y="201"/>
                        <a:pt x="80" y="194"/>
                      </a:cubicBezTo>
                      <a:cubicBezTo>
                        <a:pt x="88" y="180"/>
                        <a:pt x="85" y="163"/>
                        <a:pt x="71" y="155"/>
                      </a:cubicBezTo>
                      <a:cubicBezTo>
                        <a:pt x="66" y="151"/>
                        <a:pt x="61" y="149"/>
                        <a:pt x="60" y="142"/>
                      </a:cubicBezTo>
                      <a:cubicBezTo>
                        <a:pt x="58" y="135"/>
                        <a:pt x="53" y="126"/>
                        <a:pt x="60" y="120"/>
                      </a:cubicBezTo>
                      <a:cubicBezTo>
                        <a:pt x="67" y="114"/>
                        <a:pt x="73" y="119"/>
                        <a:pt x="79" y="124"/>
                      </a:cubicBezTo>
                      <a:cubicBezTo>
                        <a:pt x="85" y="128"/>
                        <a:pt x="92" y="129"/>
                        <a:pt x="98" y="123"/>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40" name="9Slide.vn 43">
                  <a:extLst>
                    <a:ext uri="{FF2B5EF4-FFF2-40B4-BE49-F238E27FC236}">
                      <a16:creationId xmlns:a16="http://schemas.microsoft.com/office/drawing/2014/main" xmlns="" id="{7BFEB94B-892B-004A-ED60-260D00872233}"/>
                    </a:ext>
                  </a:extLst>
                </p:cNvPr>
                <p:cNvSpPr>
                  <a:spLocks/>
                </p:cNvSpPr>
                <p:nvPr>
                  <p:custDataLst>
                    <p:tags r:id="rId24"/>
                  </p:custDataLst>
                </p:nvPr>
              </p:nvSpPr>
              <p:spPr bwMode="auto">
                <a:xfrm flipV="1">
                  <a:off x="8585165" y="5936692"/>
                  <a:ext cx="45719" cy="60423"/>
                </a:xfrm>
                <a:custGeom>
                  <a:avLst/>
                  <a:gdLst>
                    <a:gd name="T0" fmla="*/ 221 w 293"/>
                    <a:gd name="T1" fmla="*/ 288 h 345"/>
                    <a:gd name="T2" fmla="*/ 193 w 293"/>
                    <a:gd name="T3" fmla="*/ 288 h 345"/>
                    <a:gd name="T4" fmla="*/ 146 w 293"/>
                    <a:gd name="T5" fmla="*/ 278 h 345"/>
                    <a:gd name="T6" fmla="*/ 128 w 293"/>
                    <a:gd name="T7" fmla="*/ 305 h 345"/>
                    <a:gd name="T8" fmla="*/ 114 w 293"/>
                    <a:gd name="T9" fmla="*/ 316 h 345"/>
                    <a:gd name="T10" fmla="*/ 81 w 293"/>
                    <a:gd name="T11" fmla="*/ 336 h 345"/>
                    <a:gd name="T12" fmla="*/ 68 w 293"/>
                    <a:gd name="T13" fmla="*/ 340 h 345"/>
                    <a:gd name="T14" fmla="*/ 53 w 293"/>
                    <a:gd name="T15" fmla="*/ 332 h 345"/>
                    <a:gd name="T16" fmla="*/ 53 w 293"/>
                    <a:gd name="T17" fmla="*/ 332 h 345"/>
                    <a:gd name="T18" fmla="*/ 35 w 293"/>
                    <a:gd name="T19" fmla="*/ 325 h 345"/>
                    <a:gd name="T20" fmla="*/ 9 w 293"/>
                    <a:gd name="T21" fmla="*/ 316 h 345"/>
                    <a:gd name="T22" fmla="*/ 9 w 293"/>
                    <a:gd name="T23" fmla="*/ 316 h 345"/>
                    <a:gd name="T24" fmla="*/ 26 w 293"/>
                    <a:gd name="T25" fmla="*/ 280 h 345"/>
                    <a:gd name="T26" fmla="*/ 39 w 293"/>
                    <a:gd name="T27" fmla="*/ 255 h 345"/>
                    <a:gd name="T28" fmla="*/ 16 w 293"/>
                    <a:gd name="T29" fmla="*/ 226 h 345"/>
                    <a:gd name="T30" fmla="*/ 10 w 293"/>
                    <a:gd name="T31" fmla="*/ 199 h 345"/>
                    <a:gd name="T32" fmla="*/ 25 w 293"/>
                    <a:gd name="T33" fmla="*/ 188 h 345"/>
                    <a:gd name="T34" fmla="*/ 63 w 293"/>
                    <a:gd name="T35" fmla="*/ 182 h 345"/>
                    <a:gd name="T36" fmla="*/ 70 w 293"/>
                    <a:gd name="T37" fmla="*/ 130 h 345"/>
                    <a:gd name="T38" fmla="*/ 58 w 293"/>
                    <a:gd name="T39" fmla="*/ 118 h 345"/>
                    <a:gd name="T40" fmla="*/ 76 w 293"/>
                    <a:gd name="T41" fmla="*/ 88 h 345"/>
                    <a:gd name="T42" fmla="*/ 119 w 293"/>
                    <a:gd name="T43" fmla="*/ 34 h 345"/>
                    <a:gd name="T44" fmla="*/ 151 w 293"/>
                    <a:gd name="T45" fmla="*/ 16 h 345"/>
                    <a:gd name="T46" fmla="*/ 207 w 293"/>
                    <a:gd name="T47" fmla="*/ 7 h 345"/>
                    <a:gd name="T48" fmla="*/ 209 w 293"/>
                    <a:gd name="T49" fmla="*/ 0 h 345"/>
                    <a:gd name="T50" fmla="*/ 240 w 293"/>
                    <a:gd name="T51" fmla="*/ 20 h 345"/>
                    <a:gd name="T52" fmla="*/ 247 w 293"/>
                    <a:gd name="T53" fmla="*/ 28 h 345"/>
                    <a:gd name="T54" fmla="*/ 253 w 293"/>
                    <a:gd name="T55" fmla="*/ 50 h 345"/>
                    <a:gd name="T56" fmla="*/ 268 w 293"/>
                    <a:gd name="T57" fmla="*/ 87 h 345"/>
                    <a:gd name="T58" fmla="*/ 261 w 293"/>
                    <a:gd name="T59" fmla="*/ 116 h 345"/>
                    <a:gd name="T60" fmla="*/ 239 w 293"/>
                    <a:gd name="T61" fmla="*/ 153 h 345"/>
                    <a:gd name="T62" fmla="*/ 231 w 293"/>
                    <a:gd name="T63" fmla="*/ 172 h 345"/>
                    <a:gd name="T64" fmla="*/ 236 w 293"/>
                    <a:gd name="T65" fmla="*/ 188 h 345"/>
                    <a:gd name="T66" fmla="*/ 266 w 293"/>
                    <a:gd name="T67" fmla="*/ 201 h 345"/>
                    <a:gd name="T68" fmla="*/ 280 w 293"/>
                    <a:gd name="T69" fmla="*/ 239 h 345"/>
                    <a:gd name="T70" fmla="*/ 280 w 293"/>
                    <a:gd name="T71" fmla="*/ 267 h 345"/>
                    <a:gd name="T72" fmla="*/ 257 w 293"/>
                    <a:gd name="T73" fmla="*/ 270 h 345"/>
                    <a:gd name="T74" fmla="*/ 241 w 293"/>
                    <a:gd name="T75" fmla="*/ 272 h 345"/>
                    <a:gd name="T76" fmla="*/ 239 w 293"/>
                    <a:gd name="T77" fmla="*/ 274 h 345"/>
                    <a:gd name="T78" fmla="*/ 224 w 293"/>
                    <a:gd name="T79" fmla="*/ 287 h 345"/>
                    <a:gd name="T80" fmla="*/ 221 w 293"/>
                    <a:gd name="T81" fmla="*/ 288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3" h="345">
                      <a:moveTo>
                        <a:pt x="221" y="288"/>
                      </a:moveTo>
                      <a:cubicBezTo>
                        <a:pt x="212" y="297"/>
                        <a:pt x="205" y="293"/>
                        <a:pt x="193" y="288"/>
                      </a:cubicBezTo>
                      <a:cubicBezTo>
                        <a:pt x="179" y="281"/>
                        <a:pt x="162" y="277"/>
                        <a:pt x="146" y="278"/>
                      </a:cubicBezTo>
                      <a:cubicBezTo>
                        <a:pt x="134" y="279"/>
                        <a:pt x="127" y="290"/>
                        <a:pt x="128" y="305"/>
                      </a:cubicBezTo>
                      <a:cubicBezTo>
                        <a:pt x="129" y="311"/>
                        <a:pt x="124" y="317"/>
                        <a:pt x="114" y="316"/>
                      </a:cubicBezTo>
                      <a:cubicBezTo>
                        <a:pt x="99" y="315"/>
                        <a:pt x="86" y="320"/>
                        <a:pt x="81" y="336"/>
                      </a:cubicBezTo>
                      <a:cubicBezTo>
                        <a:pt x="79" y="345"/>
                        <a:pt x="73" y="343"/>
                        <a:pt x="68" y="340"/>
                      </a:cubicBezTo>
                      <a:cubicBezTo>
                        <a:pt x="63" y="337"/>
                        <a:pt x="60" y="330"/>
                        <a:pt x="53" y="332"/>
                      </a:cubicBezTo>
                      <a:cubicBezTo>
                        <a:pt x="53" y="332"/>
                        <a:pt x="53" y="332"/>
                        <a:pt x="53" y="332"/>
                      </a:cubicBezTo>
                      <a:cubicBezTo>
                        <a:pt x="49" y="324"/>
                        <a:pt x="45" y="319"/>
                        <a:pt x="35" y="325"/>
                      </a:cubicBezTo>
                      <a:cubicBezTo>
                        <a:pt x="24" y="331"/>
                        <a:pt x="17" y="321"/>
                        <a:pt x="9" y="316"/>
                      </a:cubicBezTo>
                      <a:cubicBezTo>
                        <a:pt x="9" y="316"/>
                        <a:pt x="9" y="316"/>
                        <a:pt x="9" y="316"/>
                      </a:cubicBezTo>
                      <a:cubicBezTo>
                        <a:pt x="0" y="299"/>
                        <a:pt x="7" y="285"/>
                        <a:pt x="26" y="280"/>
                      </a:cubicBezTo>
                      <a:cubicBezTo>
                        <a:pt x="45" y="276"/>
                        <a:pt x="48" y="271"/>
                        <a:pt x="39" y="255"/>
                      </a:cubicBezTo>
                      <a:cubicBezTo>
                        <a:pt x="33" y="244"/>
                        <a:pt x="28" y="232"/>
                        <a:pt x="16" y="226"/>
                      </a:cubicBezTo>
                      <a:cubicBezTo>
                        <a:pt x="5" y="220"/>
                        <a:pt x="9" y="209"/>
                        <a:pt x="10" y="199"/>
                      </a:cubicBezTo>
                      <a:cubicBezTo>
                        <a:pt x="11" y="190"/>
                        <a:pt x="16" y="187"/>
                        <a:pt x="25" y="188"/>
                      </a:cubicBezTo>
                      <a:cubicBezTo>
                        <a:pt x="38" y="186"/>
                        <a:pt x="50" y="199"/>
                        <a:pt x="63" y="182"/>
                      </a:cubicBezTo>
                      <a:cubicBezTo>
                        <a:pt x="75" y="167"/>
                        <a:pt x="82" y="145"/>
                        <a:pt x="70" y="130"/>
                      </a:cubicBezTo>
                      <a:cubicBezTo>
                        <a:pt x="66" y="125"/>
                        <a:pt x="54" y="126"/>
                        <a:pt x="58" y="118"/>
                      </a:cubicBezTo>
                      <a:cubicBezTo>
                        <a:pt x="63" y="108"/>
                        <a:pt x="65" y="95"/>
                        <a:pt x="76" y="88"/>
                      </a:cubicBezTo>
                      <a:cubicBezTo>
                        <a:pt x="97" y="75"/>
                        <a:pt x="119" y="65"/>
                        <a:pt x="119" y="34"/>
                      </a:cubicBezTo>
                      <a:cubicBezTo>
                        <a:pt x="120" y="29"/>
                        <a:pt x="136" y="16"/>
                        <a:pt x="151" y="16"/>
                      </a:cubicBezTo>
                      <a:cubicBezTo>
                        <a:pt x="170" y="15"/>
                        <a:pt x="189" y="10"/>
                        <a:pt x="207" y="7"/>
                      </a:cubicBezTo>
                      <a:cubicBezTo>
                        <a:pt x="208" y="6"/>
                        <a:pt x="208" y="2"/>
                        <a:pt x="209" y="0"/>
                      </a:cubicBezTo>
                      <a:cubicBezTo>
                        <a:pt x="216" y="11"/>
                        <a:pt x="224" y="20"/>
                        <a:pt x="240" y="20"/>
                      </a:cubicBezTo>
                      <a:cubicBezTo>
                        <a:pt x="244" y="20"/>
                        <a:pt x="249" y="22"/>
                        <a:pt x="247" y="28"/>
                      </a:cubicBezTo>
                      <a:cubicBezTo>
                        <a:pt x="241" y="42"/>
                        <a:pt x="245" y="39"/>
                        <a:pt x="253" y="50"/>
                      </a:cubicBezTo>
                      <a:cubicBezTo>
                        <a:pt x="261" y="59"/>
                        <a:pt x="280" y="68"/>
                        <a:pt x="268" y="87"/>
                      </a:cubicBezTo>
                      <a:cubicBezTo>
                        <a:pt x="263" y="95"/>
                        <a:pt x="263" y="107"/>
                        <a:pt x="261" y="116"/>
                      </a:cubicBezTo>
                      <a:cubicBezTo>
                        <a:pt x="244" y="122"/>
                        <a:pt x="239" y="141"/>
                        <a:pt x="239" y="153"/>
                      </a:cubicBezTo>
                      <a:cubicBezTo>
                        <a:pt x="239" y="164"/>
                        <a:pt x="235" y="167"/>
                        <a:pt x="231" y="172"/>
                      </a:cubicBezTo>
                      <a:cubicBezTo>
                        <a:pt x="223" y="181"/>
                        <a:pt x="226" y="186"/>
                        <a:pt x="236" y="188"/>
                      </a:cubicBezTo>
                      <a:cubicBezTo>
                        <a:pt x="247" y="189"/>
                        <a:pt x="257" y="195"/>
                        <a:pt x="266" y="201"/>
                      </a:cubicBezTo>
                      <a:cubicBezTo>
                        <a:pt x="279" y="209"/>
                        <a:pt x="280" y="225"/>
                        <a:pt x="280" y="239"/>
                      </a:cubicBezTo>
                      <a:cubicBezTo>
                        <a:pt x="280" y="248"/>
                        <a:pt x="293" y="259"/>
                        <a:pt x="280" y="267"/>
                      </a:cubicBezTo>
                      <a:cubicBezTo>
                        <a:pt x="273" y="272"/>
                        <a:pt x="267" y="281"/>
                        <a:pt x="257" y="270"/>
                      </a:cubicBezTo>
                      <a:cubicBezTo>
                        <a:pt x="252" y="266"/>
                        <a:pt x="245" y="261"/>
                        <a:pt x="241" y="272"/>
                      </a:cubicBezTo>
                      <a:cubicBezTo>
                        <a:pt x="240" y="273"/>
                        <a:pt x="240" y="274"/>
                        <a:pt x="239" y="274"/>
                      </a:cubicBezTo>
                      <a:cubicBezTo>
                        <a:pt x="235" y="279"/>
                        <a:pt x="230" y="284"/>
                        <a:pt x="224" y="287"/>
                      </a:cubicBezTo>
                      <a:cubicBezTo>
                        <a:pt x="223" y="287"/>
                        <a:pt x="222" y="288"/>
                        <a:pt x="221" y="288"/>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41" name="9Slide.vn 43">
                  <a:extLst>
                    <a:ext uri="{FF2B5EF4-FFF2-40B4-BE49-F238E27FC236}">
                      <a16:creationId xmlns:a16="http://schemas.microsoft.com/office/drawing/2014/main" xmlns="" id="{FF8F90DB-C1C5-FB8C-9800-B51B900B6B17}"/>
                    </a:ext>
                  </a:extLst>
                </p:cNvPr>
                <p:cNvSpPr>
                  <a:spLocks/>
                </p:cNvSpPr>
                <p:nvPr>
                  <p:custDataLst>
                    <p:tags r:id="rId25"/>
                  </p:custDataLst>
                </p:nvPr>
              </p:nvSpPr>
              <p:spPr bwMode="auto">
                <a:xfrm flipH="1" flipV="1">
                  <a:off x="8176640" y="5969272"/>
                  <a:ext cx="45719" cy="45719"/>
                </a:xfrm>
                <a:custGeom>
                  <a:avLst/>
                  <a:gdLst>
                    <a:gd name="T0" fmla="*/ 221 w 293"/>
                    <a:gd name="T1" fmla="*/ 288 h 345"/>
                    <a:gd name="T2" fmla="*/ 193 w 293"/>
                    <a:gd name="T3" fmla="*/ 288 h 345"/>
                    <a:gd name="T4" fmla="*/ 146 w 293"/>
                    <a:gd name="T5" fmla="*/ 278 h 345"/>
                    <a:gd name="T6" fmla="*/ 128 w 293"/>
                    <a:gd name="T7" fmla="*/ 305 h 345"/>
                    <a:gd name="T8" fmla="*/ 114 w 293"/>
                    <a:gd name="T9" fmla="*/ 316 h 345"/>
                    <a:gd name="T10" fmla="*/ 81 w 293"/>
                    <a:gd name="T11" fmla="*/ 336 h 345"/>
                    <a:gd name="T12" fmla="*/ 68 w 293"/>
                    <a:gd name="T13" fmla="*/ 340 h 345"/>
                    <a:gd name="T14" fmla="*/ 53 w 293"/>
                    <a:gd name="T15" fmla="*/ 332 h 345"/>
                    <a:gd name="T16" fmla="*/ 53 w 293"/>
                    <a:gd name="T17" fmla="*/ 332 h 345"/>
                    <a:gd name="T18" fmla="*/ 35 w 293"/>
                    <a:gd name="T19" fmla="*/ 325 h 345"/>
                    <a:gd name="T20" fmla="*/ 9 w 293"/>
                    <a:gd name="T21" fmla="*/ 316 h 345"/>
                    <a:gd name="T22" fmla="*/ 9 w 293"/>
                    <a:gd name="T23" fmla="*/ 316 h 345"/>
                    <a:gd name="T24" fmla="*/ 26 w 293"/>
                    <a:gd name="T25" fmla="*/ 280 h 345"/>
                    <a:gd name="T26" fmla="*/ 39 w 293"/>
                    <a:gd name="T27" fmla="*/ 255 h 345"/>
                    <a:gd name="T28" fmla="*/ 16 w 293"/>
                    <a:gd name="T29" fmla="*/ 226 h 345"/>
                    <a:gd name="T30" fmla="*/ 10 w 293"/>
                    <a:gd name="T31" fmla="*/ 199 h 345"/>
                    <a:gd name="T32" fmla="*/ 25 w 293"/>
                    <a:gd name="T33" fmla="*/ 188 h 345"/>
                    <a:gd name="T34" fmla="*/ 63 w 293"/>
                    <a:gd name="T35" fmla="*/ 182 h 345"/>
                    <a:gd name="T36" fmla="*/ 70 w 293"/>
                    <a:gd name="T37" fmla="*/ 130 h 345"/>
                    <a:gd name="T38" fmla="*/ 58 w 293"/>
                    <a:gd name="T39" fmla="*/ 118 h 345"/>
                    <a:gd name="T40" fmla="*/ 76 w 293"/>
                    <a:gd name="T41" fmla="*/ 88 h 345"/>
                    <a:gd name="T42" fmla="*/ 119 w 293"/>
                    <a:gd name="T43" fmla="*/ 34 h 345"/>
                    <a:gd name="T44" fmla="*/ 151 w 293"/>
                    <a:gd name="T45" fmla="*/ 16 h 345"/>
                    <a:gd name="T46" fmla="*/ 207 w 293"/>
                    <a:gd name="T47" fmla="*/ 7 h 345"/>
                    <a:gd name="T48" fmla="*/ 209 w 293"/>
                    <a:gd name="T49" fmla="*/ 0 h 345"/>
                    <a:gd name="T50" fmla="*/ 240 w 293"/>
                    <a:gd name="T51" fmla="*/ 20 h 345"/>
                    <a:gd name="T52" fmla="*/ 247 w 293"/>
                    <a:gd name="T53" fmla="*/ 28 h 345"/>
                    <a:gd name="T54" fmla="*/ 253 w 293"/>
                    <a:gd name="T55" fmla="*/ 50 h 345"/>
                    <a:gd name="T56" fmla="*/ 268 w 293"/>
                    <a:gd name="T57" fmla="*/ 87 h 345"/>
                    <a:gd name="T58" fmla="*/ 261 w 293"/>
                    <a:gd name="T59" fmla="*/ 116 h 345"/>
                    <a:gd name="T60" fmla="*/ 239 w 293"/>
                    <a:gd name="T61" fmla="*/ 153 h 345"/>
                    <a:gd name="T62" fmla="*/ 231 w 293"/>
                    <a:gd name="T63" fmla="*/ 172 h 345"/>
                    <a:gd name="T64" fmla="*/ 236 w 293"/>
                    <a:gd name="T65" fmla="*/ 188 h 345"/>
                    <a:gd name="T66" fmla="*/ 266 w 293"/>
                    <a:gd name="T67" fmla="*/ 201 h 345"/>
                    <a:gd name="T68" fmla="*/ 280 w 293"/>
                    <a:gd name="T69" fmla="*/ 239 h 345"/>
                    <a:gd name="T70" fmla="*/ 280 w 293"/>
                    <a:gd name="T71" fmla="*/ 267 h 345"/>
                    <a:gd name="T72" fmla="*/ 257 w 293"/>
                    <a:gd name="T73" fmla="*/ 270 h 345"/>
                    <a:gd name="T74" fmla="*/ 241 w 293"/>
                    <a:gd name="T75" fmla="*/ 272 h 345"/>
                    <a:gd name="T76" fmla="*/ 239 w 293"/>
                    <a:gd name="T77" fmla="*/ 274 h 345"/>
                    <a:gd name="T78" fmla="*/ 224 w 293"/>
                    <a:gd name="T79" fmla="*/ 287 h 345"/>
                    <a:gd name="T80" fmla="*/ 221 w 293"/>
                    <a:gd name="T81" fmla="*/ 288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3" h="345">
                      <a:moveTo>
                        <a:pt x="221" y="288"/>
                      </a:moveTo>
                      <a:cubicBezTo>
                        <a:pt x="212" y="297"/>
                        <a:pt x="205" y="293"/>
                        <a:pt x="193" y="288"/>
                      </a:cubicBezTo>
                      <a:cubicBezTo>
                        <a:pt x="179" y="281"/>
                        <a:pt x="162" y="277"/>
                        <a:pt x="146" y="278"/>
                      </a:cubicBezTo>
                      <a:cubicBezTo>
                        <a:pt x="134" y="279"/>
                        <a:pt x="127" y="290"/>
                        <a:pt x="128" y="305"/>
                      </a:cubicBezTo>
                      <a:cubicBezTo>
                        <a:pt x="129" y="311"/>
                        <a:pt x="124" y="317"/>
                        <a:pt x="114" y="316"/>
                      </a:cubicBezTo>
                      <a:cubicBezTo>
                        <a:pt x="99" y="315"/>
                        <a:pt x="86" y="320"/>
                        <a:pt x="81" y="336"/>
                      </a:cubicBezTo>
                      <a:cubicBezTo>
                        <a:pt x="79" y="345"/>
                        <a:pt x="73" y="343"/>
                        <a:pt x="68" y="340"/>
                      </a:cubicBezTo>
                      <a:cubicBezTo>
                        <a:pt x="63" y="337"/>
                        <a:pt x="60" y="330"/>
                        <a:pt x="53" y="332"/>
                      </a:cubicBezTo>
                      <a:cubicBezTo>
                        <a:pt x="53" y="332"/>
                        <a:pt x="53" y="332"/>
                        <a:pt x="53" y="332"/>
                      </a:cubicBezTo>
                      <a:cubicBezTo>
                        <a:pt x="49" y="324"/>
                        <a:pt x="45" y="319"/>
                        <a:pt x="35" y="325"/>
                      </a:cubicBezTo>
                      <a:cubicBezTo>
                        <a:pt x="24" y="331"/>
                        <a:pt x="17" y="321"/>
                        <a:pt x="9" y="316"/>
                      </a:cubicBezTo>
                      <a:cubicBezTo>
                        <a:pt x="9" y="316"/>
                        <a:pt x="9" y="316"/>
                        <a:pt x="9" y="316"/>
                      </a:cubicBezTo>
                      <a:cubicBezTo>
                        <a:pt x="0" y="299"/>
                        <a:pt x="7" y="285"/>
                        <a:pt x="26" y="280"/>
                      </a:cubicBezTo>
                      <a:cubicBezTo>
                        <a:pt x="45" y="276"/>
                        <a:pt x="48" y="271"/>
                        <a:pt x="39" y="255"/>
                      </a:cubicBezTo>
                      <a:cubicBezTo>
                        <a:pt x="33" y="244"/>
                        <a:pt x="28" y="232"/>
                        <a:pt x="16" y="226"/>
                      </a:cubicBezTo>
                      <a:cubicBezTo>
                        <a:pt x="5" y="220"/>
                        <a:pt x="9" y="209"/>
                        <a:pt x="10" y="199"/>
                      </a:cubicBezTo>
                      <a:cubicBezTo>
                        <a:pt x="11" y="190"/>
                        <a:pt x="16" y="187"/>
                        <a:pt x="25" y="188"/>
                      </a:cubicBezTo>
                      <a:cubicBezTo>
                        <a:pt x="38" y="186"/>
                        <a:pt x="50" y="199"/>
                        <a:pt x="63" y="182"/>
                      </a:cubicBezTo>
                      <a:cubicBezTo>
                        <a:pt x="75" y="167"/>
                        <a:pt x="82" y="145"/>
                        <a:pt x="70" y="130"/>
                      </a:cubicBezTo>
                      <a:cubicBezTo>
                        <a:pt x="66" y="125"/>
                        <a:pt x="54" y="126"/>
                        <a:pt x="58" y="118"/>
                      </a:cubicBezTo>
                      <a:cubicBezTo>
                        <a:pt x="63" y="108"/>
                        <a:pt x="65" y="95"/>
                        <a:pt x="76" y="88"/>
                      </a:cubicBezTo>
                      <a:cubicBezTo>
                        <a:pt x="97" y="75"/>
                        <a:pt x="119" y="65"/>
                        <a:pt x="119" y="34"/>
                      </a:cubicBezTo>
                      <a:cubicBezTo>
                        <a:pt x="120" y="29"/>
                        <a:pt x="136" y="16"/>
                        <a:pt x="151" y="16"/>
                      </a:cubicBezTo>
                      <a:cubicBezTo>
                        <a:pt x="170" y="15"/>
                        <a:pt x="189" y="10"/>
                        <a:pt x="207" y="7"/>
                      </a:cubicBezTo>
                      <a:cubicBezTo>
                        <a:pt x="208" y="6"/>
                        <a:pt x="208" y="2"/>
                        <a:pt x="209" y="0"/>
                      </a:cubicBezTo>
                      <a:cubicBezTo>
                        <a:pt x="216" y="11"/>
                        <a:pt x="224" y="20"/>
                        <a:pt x="240" y="20"/>
                      </a:cubicBezTo>
                      <a:cubicBezTo>
                        <a:pt x="244" y="20"/>
                        <a:pt x="249" y="22"/>
                        <a:pt x="247" y="28"/>
                      </a:cubicBezTo>
                      <a:cubicBezTo>
                        <a:pt x="241" y="42"/>
                        <a:pt x="245" y="39"/>
                        <a:pt x="253" y="50"/>
                      </a:cubicBezTo>
                      <a:cubicBezTo>
                        <a:pt x="261" y="59"/>
                        <a:pt x="280" y="68"/>
                        <a:pt x="268" y="87"/>
                      </a:cubicBezTo>
                      <a:cubicBezTo>
                        <a:pt x="263" y="95"/>
                        <a:pt x="263" y="107"/>
                        <a:pt x="261" y="116"/>
                      </a:cubicBezTo>
                      <a:cubicBezTo>
                        <a:pt x="244" y="122"/>
                        <a:pt x="239" y="141"/>
                        <a:pt x="239" y="153"/>
                      </a:cubicBezTo>
                      <a:cubicBezTo>
                        <a:pt x="239" y="164"/>
                        <a:pt x="235" y="167"/>
                        <a:pt x="231" y="172"/>
                      </a:cubicBezTo>
                      <a:cubicBezTo>
                        <a:pt x="223" y="181"/>
                        <a:pt x="226" y="186"/>
                        <a:pt x="236" y="188"/>
                      </a:cubicBezTo>
                      <a:cubicBezTo>
                        <a:pt x="247" y="189"/>
                        <a:pt x="257" y="195"/>
                        <a:pt x="266" y="201"/>
                      </a:cubicBezTo>
                      <a:cubicBezTo>
                        <a:pt x="279" y="209"/>
                        <a:pt x="280" y="225"/>
                        <a:pt x="280" y="239"/>
                      </a:cubicBezTo>
                      <a:cubicBezTo>
                        <a:pt x="280" y="248"/>
                        <a:pt x="293" y="259"/>
                        <a:pt x="280" y="267"/>
                      </a:cubicBezTo>
                      <a:cubicBezTo>
                        <a:pt x="273" y="272"/>
                        <a:pt x="267" y="281"/>
                        <a:pt x="257" y="270"/>
                      </a:cubicBezTo>
                      <a:cubicBezTo>
                        <a:pt x="252" y="266"/>
                        <a:pt x="245" y="261"/>
                        <a:pt x="241" y="272"/>
                      </a:cubicBezTo>
                      <a:cubicBezTo>
                        <a:pt x="240" y="273"/>
                        <a:pt x="240" y="274"/>
                        <a:pt x="239" y="274"/>
                      </a:cubicBezTo>
                      <a:cubicBezTo>
                        <a:pt x="235" y="279"/>
                        <a:pt x="230" y="284"/>
                        <a:pt x="224" y="287"/>
                      </a:cubicBezTo>
                      <a:cubicBezTo>
                        <a:pt x="223" y="287"/>
                        <a:pt x="222" y="288"/>
                        <a:pt x="221" y="288"/>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42" name="9Slide.vn 43">
                  <a:extLst>
                    <a:ext uri="{FF2B5EF4-FFF2-40B4-BE49-F238E27FC236}">
                      <a16:creationId xmlns:a16="http://schemas.microsoft.com/office/drawing/2014/main" xmlns="" id="{D1B937C8-1E65-27B7-8152-DF319A6830DA}"/>
                    </a:ext>
                  </a:extLst>
                </p:cNvPr>
                <p:cNvSpPr>
                  <a:spLocks/>
                </p:cNvSpPr>
                <p:nvPr>
                  <p:custDataLst>
                    <p:tags r:id="rId26"/>
                  </p:custDataLst>
                </p:nvPr>
              </p:nvSpPr>
              <p:spPr bwMode="auto">
                <a:xfrm flipH="1" flipV="1">
                  <a:off x="8515140" y="5846798"/>
                  <a:ext cx="45719" cy="45719"/>
                </a:xfrm>
                <a:custGeom>
                  <a:avLst/>
                  <a:gdLst>
                    <a:gd name="T0" fmla="*/ 221 w 293"/>
                    <a:gd name="T1" fmla="*/ 288 h 345"/>
                    <a:gd name="T2" fmla="*/ 193 w 293"/>
                    <a:gd name="T3" fmla="*/ 288 h 345"/>
                    <a:gd name="T4" fmla="*/ 146 w 293"/>
                    <a:gd name="T5" fmla="*/ 278 h 345"/>
                    <a:gd name="T6" fmla="*/ 128 w 293"/>
                    <a:gd name="T7" fmla="*/ 305 h 345"/>
                    <a:gd name="T8" fmla="*/ 114 w 293"/>
                    <a:gd name="T9" fmla="*/ 316 h 345"/>
                    <a:gd name="T10" fmla="*/ 81 w 293"/>
                    <a:gd name="T11" fmla="*/ 336 h 345"/>
                    <a:gd name="T12" fmla="*/ 68 w 293"/>
                    <a:gd name="T13" fmla="*/ 340 h 345"/>
                    <a:gd name="T14" fmla="*/ 53 w 293"/>
                    <a:gd name="T15" fmla="*/ 332 h 345"/>
                    <a:gd name="T16" fmla="*/ 53 w 293"/>
                    <a:gd name="T17" fmla="*/ 332 h 345"/>
                    <a:gd name="T18" fmla="*/ 35 w 293"/>
                    <a:gd name="T19" fmla="*/ 325 h 345"/>
                    <a:gd name="T20" fmla="*/ 9 w 293"/>
                    <a:gd name="T21" fmla="*/ 316 h 345"/>
                    <a:gd name="T22" fmla="*/ 9 w 293"/>
                    <a:gd name="T23" fmla="*/ 316 h 345"/>
                    <a:gd name="T24" fmla="*/ 26 w 293"/>
                    <a:gd name="T25" fmla="*/ 280 h 345"/>
                    <a:gd name="T26" fmla="*/ 39 w 293"/>
                    <a:gd name="T27" fmla="*/ 255 h 345"/>
                    <a:gd name="T28" fmla="*/ 16 w 293"/>
                    <a:gd name="T29" fmla="*/ 226 h 345"/>
                    <a:gd name="T30" fmla="*/ 10 w 293"/>
                    <a:gd name="T31" fmla="*/ 199 h 345"/>
                    <a:gd name="T32" fmla="*/ 25 w 293"/>
                    <a:gd name="T33" fmla="*/ 188 h 345"/>
                    <a:gd name="T34" fmla="*/ 63 w 293"/>
                    <a:gd name="T35" fmla="*/ 182 h 345"/>
                    <a:gd name="T36" fmla="*/ 70 w 293"/>
                    <a:gd name="T37" fmla="*/ 130 h 345"/>
                    <a:gd name="T38" fmla="*/ 58 w 293"/>
                    <a:gd name="T39" fmla="*/ 118 h 345"/>
                    <a:gd name="T40" fmla="*/ 76 w 293"/>
                    <a:gd name="T41" fmla="*/ 88 h 345"/>
                    <a:gd name="T42" fmla="*/ 119 w 293"/>
                    <a:gd name="T43" fmla="*/ 34 h 345"/>
                    <a:gd name="T44" fmla="*/ 151 w 293"/>
                    <a:gd name="T45" fmla="*/ 16 h 345"/>
                    <a:gd name="T46" fmla="*/ 207 w 293"/>
                    <a:gd name="T47" fmla="*/ 7 h 345"/>
                    <a:gd name="T48" fmla="*/ 209 w 293"/>
                    <a:gd name="T49" fmla="*/ 0 h 345"/>
                    <a:gd name="T50" fmla="*/ 240 w 293"/>
                    <a:gd name="T51" fmla="*/ 20 h 345"/>
                    <a:gd name="T52" fmla="*/ 247 w 293"/>
                    <a:gd name="T53" fmla="*/ 28 h 345"/>
                    <a:gd name="T54" fmla="*/ 253 w 293"/>
                    <a:gd name="T55" fmla="*/ 50 h 345"/>
                    <a:gd name="T56" fmla="*/ 268 w 293"/>
                    <a:gd name="T57" fmla="*/ 87 h 345"/>
                    <a:gd name="T58" fmla="*/ 261 w 293"/>
                    <a:gd name="T59" fmla="*/ 116 h 345"/>
                    <a:gd name="T60" fmla="*/ 239 w 293"/>
                    <a:gd name="T61" fmla="*/ 153 h 345"/>
                    <a:gd name="T62" fmla="*/ 231 w 293"/>
                    <a:gd name="T63" fmla="*/ 172 h 345"/>
                    <a:gd name="T64" fmla="*/ 236 w 293"/>
                    <a:gd name="T65" fmla="*/ 188 h 345"/>
                    <a:gd name="T66" fmla="*/ 266 w 293"/>
                    <a:gd name="T67" fmla="*/ 201 h 345"/>
                    <a:gd name="T68" fmla="*/ 280 w 293"/>
                    <a:gd name="T69" fmla="*/ 239 h 345"/>
                    <a:gd name="T70" fmla="*/ 280 w 293"/>
                    <a:gd name="T71" fmla="*/ 267 h 345"/>
                    <a:gd name="T72" fmla="*/ 257 w 293"/>
                    <a:gd name="T73" fmla="*/ 270 h 345"/>
                    <a:gd name="T74" fmla="*/ 241 w 293"/>
                    <a:gd name="T75" fmla="*/ 272 h 345"/>
                    <a:gd name="T76" fmla="*/ 239 w 293"/>
                    <a:gd name="T77" fmla="*/ 274 h 345"/>
                    <a:gd name="T78" fmla="*/ 224 w 293"/>
                    <a:gd name="T79" fmla="*/ 287 h 345"/>
                    <a:gd name="T80" fmla="*/ 221 w 293"/>
                    <a:gd name="T81" fmla="*/ 288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3" h="345">
                      <a:moveTo>
                        <a:pt x="221" y="288"/>
                      </a:moveTo>
                      <a:cubicBezTo>
                        <a:pt x="212" y="297"/>
                        <a:pt x="205" y="293"/>
                        <a:pt x="193" y="288"/>
                      </a:cubicBezTo>
                      <a:cubicBezTo>
                        <a:pt x="179" y="281"/>
                        <a:pt x="162" y="277"/>
                        <a:pt x="146" y="278"/>
                      </a:cubicBezTo>
                      <a:cubicBezTo>
                        <a:pt x="134" y="279"/>
                        <a:pt x="127" y="290"/>
                        <a:pt x="128" y="305"/>
                      </a:cubicBezTo>
                      <a:cubicBezTo>
                        <a:pt x="129" y="311"/>
                        <a:pt x="124" y="317"/>
                        <a:pt x="114" y="316"/>
                      </a:cubicBezTo>
                      <a:cubicBezTo>
                        <a:pt x="99" y="315"/>
                        <a:pt x="86" y="320"/>
                        <a:pt x="81" y="336"/>
                      </a:cubicBezTo>
                      <a:cubicBezTo>
                        <a:pt x="79" y="345"/>
                        <a:pt x="73" y="343"/>
                        <a:pt x="68" y="340"/>
                      </a:cubicBezTo>
                      <a:cubicBezTo>
                        <a:pt x="63" y="337"/>
                        <a:pt x="60" y="330"/>
                        <a:pt x="53" y="332"/>
                      </a:cubicBezTo>
                      <a:cubicBezTo>
                        <a:pt x="53" y="332"/>
                        <a:pt x="53" y="332"/>
                        <a:pt x="53" y="332"/>
                      </a:cubicBezTo>
                      <a:cubicBezTo>
                        <a:pt x="49" y="324"/>
                        <a:pt x="45" y="319"/>
                        <a:pt x="35" y="325"/>
                      </a:cubicBezTo>
                      <a:cubicBezTo>
                        <a:pt x="24" y="331"/>
                        <a:pt x="17" y="321"/>
                        <a:pt x="9" y="316"/>
                      </a:cubicBezTo>
                      <a:cubicBezTo>
                        <a:pt x="9" y="316"/>
                        <a:pt x="9" y="316"/>
                        <a:pt x="9" y="316"/>
                      </a:cubicBezTo>
                      <a:cubicBezTo>
                        <a:pt x="0" y="299"/>
                        <a:pt x="7" y="285"/>
                        <a:pt x="26" y="280"/>
                      </a:cubicBezTo>
                      <a:cubicBezTo>
                        <a:pt x="45" y="276"/>
                        <a:pt x="48" y="271"/>
                        <a:pt x="39" y="255"/>
                      </a:cubicBezTo>
                      <a:cubicBezTo>
                        <a:pt x="33" y="244"/>
                        <a:pt x="28" y="232"/>
                        <a:pt x="16" y="226"/>
                      </a:cubicBezTo>
                      <a:cubicBezTo>
                        <a:pt x="5" y="220"/>
                        <a:pt x="9" y="209"/>
                        <a:pt x="10" y="199"/>
                      </a:cubicBezTo>
                      <a:cubicBezTo>
                        <a:pt x="11" y="190"/>
                        <a:pt x="16" y="187"/>
                        <a:pt x="25" y="188"/>
                      </a:cubicBezTo>
                      <a:cubicBezTo>
                        <a:pt x="38" y="186"/>
                        <a:pt x="50" y="199"/>
                        <a:pt x="63" y="182"/>
                      </a:cubicBezTo>
                      <a:cubicBezTo>
                        <a:pt x="75" y="167"/>
                        <a:pt x="82" y="145"/>
                        <a:pt x="70" y="130"/>
                      </a:cubicBezTo>
                      <a:cubicBezTo>
                        <a:pt x="66" y="125"/>
                        <a:pt x="54" y="126"/>
                        <a:pt x="58" y="118"/>
                      </a:cubicBezTo>
                      <a:cubicBezTo>
                        <a:pt x="63" y="108"/>
                        <a:pt x="65" y="95"/>
                        <a:pt x="76" y="88"/>
                      </a:cubicBezTo>
                      <a:cubicBezTo>
                        <a:pt x="97" y="75"/>
                        <a:pt x="119" y="65"/>
                        <a:pt x="119" y="34"/>
                      </a:cubicBezTo>
                      <a:cubicBezTo>
                        <a:pt x="120" y="29"/>
                        <a:pt x="136" y="16"/>
                        <a:pt x="151" y="16"/>
                      </a:cubicBezTo>
                      <a:cubicBezTo>
                        <a:pt x="170" y="15"/>
                        <a:pt x="189" y="10"/>
                        <a:pt x="207" y="7"/>
                      </a:cubicBezTo>
                      <a:cubicBezTo>
                        <a:pt x="208" y="6"/>
                        <a:pt x="208" y="2"/>
                        <a:pt x="209" y="0"/>
                      </a:cubicBezTo>
                      <a:cubicBezTo>
                        <a:pt x="216" y="11"/>
                        <a:pt x="224" y="20"/>
                        <a:pt x="240" y="20"/>
                      </a:cubicBezTo>
                      <a:cubicBezTo>
                        <a:pt x="244" y="20"/>
                        <a:pt x="249" y="22"/>
                        <a:pt x="247" y="28"/>
                      </a:cubicBezTo>
                      <a:cubicBezTo>
                        <a:pt x="241" y="42"/>
                        <a:pt x="245" y="39"/>
                        <a:pt x="253" y="50"/>
                      </a:cubicBezTo>
                      <a:cubicBezTo>
                        <a:pt x="261" y="59"/>
                        <a:pt x="280" y="68"/>
                        <a:pt x="268" y="87"/>
                      </a:cubicBezTo>
                      <a:cubicBezTo>
                        <a:pt x="263" y="95"/>
                        <a:pt x="263" y="107"/>
                        <a:pt x="261" y="116"/>
                      </a:cubicBezTo>
                      <a:cubicBezTo>
                        <a:pt x="244" y="122"/>
                        <a:pt x="239" y="141"/>
                        <a:pt x="239" y="153"/>
                      </a:cubicBezTo>
                      <a:cubicBezTo>
                        <a:pt x="239" y="164"/>
                        <a:pt x="235" y="167"/>
                        <a:pt x="231" y="172"/>
                      </a:cubicBezTo>
                      <a:cubicBezTo>
                        <a:pt x="223" y="181"/>
                        <a:pt x="226" y="186"/>
                        <a:pt x="236" y="188"/>
                      </a:cubicBezTo>
                      <a:cubicBezTo>
                        <a:pt x="247" y="189"/>
                        <a:pt x="257" y="195"/>
                        <a:pt x="266" y="201"/>
                      </a:cubicBezTo>
                      <a:cubicBezTo>
                        <a:pt x="279" y="209"/>
                        <a:pt x="280" y="225"/>
                        <a:pt x="280" y="239"/>
                      </a:cubicBezTo>
                      <a:cubicBezTo>
                        <a:pt x="280" y="248"/>
                        <a:pt x="293" y="259"/>
                        <a:pt x="280" y="267"/>
                      </a:cubicBezTo>
                      <a:cubicBezTo>
                        <a:pt x="273" y="272"/>
                        <a:pt x="267" y="281"/>
                        <a:pt x="257" y="270"/>
                      </a:cubicBezTo>
                      <a:cubicBezTo>
                        <a:pt x="252" y="266"/>
                        <a:pt x="245" y="261"/>
                        <a:pt x="241" y="272"/>
                      </a:cubicBezTo>
                      <a:cubicBezTo>
                        <a:pt x="240" y="273"/>
                        <a:pt x="240" y="274"/>
                        <a:pt x="239" y="274"/>
                      </a:cubicBezTo>
                      <a:cubicBezTo>
                        <a:pt x="235" y="279"/>
                        <a:pt x="230" y="284"/>
                        <a:pt x="224" y="287"/>
                      </a:cubicBezTo>
                      <a:cubicBezTo>
                        <a:pt x="223" y="287"/>
                        <a:pt x="222" y="288"/>
                        <a:pt x="221" y="288"/>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43" name="9Slide.vn 43">
                  <a:extLst>
                    <a:ext uri="{FF2B5EF4-FFF2-40B4-BE49-F238E27FC236}">
                      <a16:creationId xmlns:a16="http://schemas.microsoft.com/office/drawing/2014/main" xmlns="" id="{E1CE661D-3305-B8B6-6C3D-478CB929ABD6}"/>
                    </a:ext>
                  </a:extLst>
                </p:cNvPr>
                <p:cNvSpPr>
                  <a:spLocks/>
                </p:cNvSpPr>
                <p:nvPr>
                  <p:custDataLst>
                    <p:tags r:id="rId27"/>
                  </p:custDataLst>
                </p:nvPr>
              </p:nvSpPr>
              <p:spPr bwMode="auto">
                <a:xfrm flipH="1" flipV="1">
                  <a:off x="8246490" y="6014991"/>
                  <a:ext cx="45719" cy="45719"/>
                </a:xfrm>
                <a:custGeom>
                  <a:avLst/>
                  <a:gdLst>
                    <a:gd name="T0" fmla="*/ 221 w 293"/>
                    <a:gd name="T1" fmla="*/ 288 h 345"/>
                    <a:gd name="T2" fmla="*/ 193 w 293"/>
                    <a:gd name="T3" fmla="*/ 288 h 345"/>
                    <a:gd name="T4" fmla="*/ 146 w 293"/>
                    <a:gd name="T5" fmla="*/ 278 h 345"/>
                    <a:gd name="T6" fmla="*/ 128 w 293"/>
                    <a:gd name="T7" fmla="*/ 305 h 345"/>
                    <a:gd name="T8" fmla="*/ 114 w 293"/>
                    <a:gd name="T9" fmla="*/ 316 h 345"/>
                    <a:gd name="T10" fmla="*/ 81 w 293"/>
                    <a:gd name="T11" fmla="*/ 336 h 345"/>
                    <a:gd name="T12" fmla="*/ 68 w 293"/>
                    <a:gd name="T13" fmla="*/ 340 h 345"/>
                    <a:gd name="T14" fmla="*/ 53 w 293"/>
                    <a:gd name="T15" fmla="*/ 332 h 345"/>
                    <a:gd name="T16" fmla="*/ 53 w 293"/>
                    <a:gd name="T17" fmla="*/ 332 h 345"/>
                    <a:gd name="T18" fmla="*/ 35 w 293"/>
                    <a:gd name="T19" fmla="*/ 325 h 345"/>
                    <a:gd name="T20" fmla="*/ 9 w 293"/>
                    <a:gd name="T21" fmla="*/ 316 h 345"/>
                    <a:gd name="T22" fmla="*/ 9 w 293"/>
                    <a:gd name="T23" fmla="*/ 316 h 345"/>
                    <a:gd name="T24" fmla="*/ 26 w 293"/>
                    <a:gd name="T25" fmla="*/ 280 h 345"/>
                    <a:gd name="T26" fmla="*/ 39 w 293"/>
                    <a:gd name="T27" fmla="*/ 255 h 345"/>
                    <a:gd name="T28" fmla="*/ 16 w 293"/>
                    <a:gd name="T29" fmla="*/ 226 h 345"/>
                    <a:gd name="T30" fmla="*/ 10 w 293"/>
                    <a:gd name="T31" fmla="*/ 199 h 345"/>
                    <a:gd name="T32" fmla="*/ 25 w 293"/>
                    <a:gd name="T33" fmla="*/ 188 h 345"/>
                    <a:gd name="T34" fmla="*/ 63 w 293"/>
                    <a:gd name="T35" fmla="*/ 182 h 345"/>
                    <a:gd name="T36" fmla="*/ 70 w 293"/>
                    <a:gd name="T37" fmla="*/ 130 h 345"/>
                    <a:gd name="T38" fmla="*/ 58 w 293"/>
                    <a:gd name="T39" fmla="*/ 118 h 345"/>
                    <a:gd name="T40" fmla="*/ 76 w 293"/>
                    <a:gd name="T41" fmla="*/ 88 h 345"/>
                    <a:gd name="T42" fmla="*/ 119 w 293"/>
                    <a:gd name="T43" fmla="*/ 34 h 345"/>
                    <a:gd name="T44" fmla="*/ 151 w 293"/>
                    <a:gd name="T45" fmla="*/ 16 h 345"/>
                    <a:gd name="T46" fmla="*/ 207 w 293"/>
                    <a:gd name="T47" fmla="*/ 7 h 345"/>
                    <a:gd name="T48" fmla="*/ 209 w 293"/>
                    <a:gd name="T49" fmla="*/ 0 h 345"/>
                    <a:gd name="T50" fmla="*/ 240 w 293"/>
                    <a:gd name="T51" fmla="*/ 20 h 345"/>
                    <a:gd name="T52" fmla="*/ 247 w 293"/>
                    <a:gd name="T53" fmla="*/ 28 h 345"/>
                    <a:gd name="T54" fmla="*/ 253 w 293"/>
                    <a:gd name="T55" fmla="*/ 50 h 345"/>
                    <a:gd name="T56" fmla="*/ 268 w 293"/>
                    <a:gd name="T57" fmla="*/ 87 h 345"/>
                    <a:gd name="T58" fmla="*/ 261 w 293"/>
                    <a:gd name="T59" fmla="*/ 116 h 345"/>
                    <a:gd name="T60" fmla="*/ 239 w 293"/>
                    <a:gd name="T61" fmla="*/ 153 h 345"/>
                    <a:gd name="T62" fmla="*/ 231 w 293"/>
                    <a:gd name="T63" fmla="*/ 172 h 345"/>
                    <a:gd name="T64" fmla="*/ 236 w 293"/>
                    <a:gd name="T65" fmla="*/ 188 h 345"/>
                    <a:gd name="T66" fmla="*/ 266 w 293"/>
                    <a:gd name="T67" fmla="*/ 201 h 345"/>
                    <a:gd name="T68" fmla="*/ 280 w 293"/>
                    <a:gd name="T69" fmla="*/ 239 h 345"/>
                    <a:gd name="T70" fmla="*/ 280 w 293"/>
                    <a:gd name="T71" fmla="*/ 267 h 345"/>
                    <a:gd name="T72" fmla="*/ 257 w 293"/>
                    <a:gd name="T73" fmla="*/ 270 h 345"/>
                    <a:gd name="T74" fmla="*/ 241 w 293"/>
                    <a:gd name="T75" fmla="*/ 272 h 345"/>
                    <a:gd name="T76" fmla="*/ 239 w 293"/>
                    <a:gd name="T77" fmla="*/ 274 h 345"/>
                    <a:gd name="T78" fmla="*/ 224 w 293"/>
                    <a:gd name="T79" fmla="*/ 287 h 345"/>
                    <a:gd name="T80" fmla="*/ 221 w 293"/>
                    <a:gd name="T81" fmla="*/ 288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3" h="345">
                      <a:moveTo>
                        <a:pt x="221" y="288"/>
                      </a:moveTo>
                      <a:cubicBezTo>
                        <a:pt x="212" y="297"/>
                        <a:pt x="205" y="293"/>
                        <a:pt x="193" y="288"/>
                      </a:cubicBezTo>
                      <a:cubicBezTo>
                        <a:pt x="179" y="281"/>
                        <a:pt x="162" y="277"/>
                        <a:pt x="146" y="278"/>
                      </a:cubicBezTo>
                      <a:cubicBezTo>
                        <a:pt x="134" y="279"/>
                        <a:pt x="127" y="290"/>
                        <a:pt x="128" y="305"/>
                      </a:cubicBezTo>
                      <a:cubicBezTo>
                        <a:pt x="129" y="311"/>
                        <a:pt x="124" y="317"/>
                        <a:pt x="114" y="316"/>
                      </a:cubicBezTo>
                      <a:cubicBezTo>
                        <a:pt x="99" y="315"/>
                        <a:pt x="86" y="320"/>
                        <a:pt x="81" y="336"/>
                      </a:cubicBezTo>
                      <a:cubicBezTo>
                        <a:pt x="79" y="345"/>
                        <a:pt x="73" y="343"/>
                        <a:pt x="68" y="340"/>
                      </a:cubicBezTo>
                      <a:cubicBezTo>
                        <a:pt x="63" y="337"/>
                        <a:pt x="60" y="330"/>
                        <a:pt x="53" y="332"/>
                      </a:cubicBezTo>
                      <a:cubicBezTo>
                        <a:pt x="53" y="332"/>
                        <a:pt x="53" y="332"/>
                        <a:pt x="53" y="332"/>
                      </a:cubicBezTo>
                      <a:cubicBezTo>
                        <a:pt x="49" y="324"/>
                        <a:pt x="45" y="319"/>
                        <a:pt x="35" y="325"/>
                      </a:cubicBezTo>
                      <a:cubicBezTo>
                        <a:pt x="24" y="331"/>
                        <a:pt x="17" y="321"/>
                        <a:pt x="9" y="316"/>
                      </a:cubicBezTo>
                      <a:cubicBezTo>
                        <a:pt x="9" y="316"/>
                        <a:pt x="9" y="316"/>
                        <a:pt x="9" y="316"/>
                      </a:cubicBezTo>
                      <a:cubicBezTo>
                        <a:pt x="0" y="299"/>
                        <a:pt x="7" y="285"/>
                        <a:pt x="26" y="280"/>
                      </a:cubicBezTo>
                      <a:cubicBezTo>
                        <a:pt x="45" y="276"/>
                        <a:pt x="48" y="271"/>
                        <a:pt x="39" y="255"/>
                      </a:cubicBezTo>
                      <a:cubicBezTo>
                        <a:pt x="33" y="244"/>
                        <a:pt x="28" y="232"/>
                        <a:pt x="16" y="226"/>
                      </a:cubicBezTo>
                      <a:cubicBezTo>
                        <a:pt x="5" y="220"/>
                        <a:pt x="9" y="209"/>
                        <a:pt x="10" y="199"/>
                      </a:cubicBezTo>
                      <a:cubicBezTo>
                        <a:pt x="11" y="190"/>
                        <a:pt x="16" y="187"/>
                        <a:pt x="25" y="188"/>
                      </a:cubicBezTo>
                      <a:cubicBezTo>
                        <a:pt x="38" y="186"/>
                        <a:pt x="50" y="199"/>
                        <a:pt x="63" y="182"/>
                      </a:cubicBezTo>
                      <a:cubicBezTo>
                        <a:pt x="75" y="167"/>
                        <a:pt x="82" y="145"/>
                        <a:pt x="70" y="130"/>
                      </a:cubicBezTo>
                      <a:cubicBezTo>
                        <a:pt x="66" y="125"/>
                        <a:pt x="54" y="126"/>
                        <a:pt x="58" y="118"/>
                      </a:cubicBezTo>
                      <a:cubicBezTo>
                        <a:pt x="63" y="108"/>
                        <a:pt x="65" y="95"/>
                        <a:pt x="76" y="88"/>
                      </a:cubicBezTo>
                      <a:cubicBezTo>
                        <a:pt x="97" y="75"/>
                        <a:pt x="119" y="65"/>
                        <a:pt x="119" y="34"/>
                      </a:cubicBezTo>
                      <a:cubicBezTo>
                        <a:pt x="120" y="29"/>
                        <a:pt x="136" y="16"/>
                        <a:pt x="151" y="16"/>
                      </a:cubicBezTo>
                      <a:cubicBezTo>
                        <a:pt x="170" y="15"/>
                        <a:pt x="189" y="10"/>
                        <a:pt x="207" y="7"/>
                      </a:cubicBezTo>
                      <a:cubicBezTo>
                        <a:pt x="208" y="6"/>
                        <a:pt x="208" y="2"/>
                        <a:pt x="209" y="0"/>
                      </a:cubicBezTo>
                      <a:cubicBezTo>
                        <a:pt x="216" y="11"/>
                        <a:pt x="224" y="20"/>
                        <a:pt x="240" y="20"/>
                      </a:cubicBezTo>
                      <a:cubicBezTo>
                        <a:pt x="244" y="20"/>
                        <a:pt x="249" y="22"/>
                        <a:pt x="247" y="28"/>
                      </a:cubicBezTo>
                      <a:cubicBezTo>
                        <a:pt x="241" y="42"/>
                        <a:pt x="245" y="39"/>
                        <a:pt x="253" y="50"/>
                      </a:cubicBezTo>
                      <a:cubicBezTo>
                        <a:pt x="261" y="59"/>
                        <a:pt x="280" y="68"/>
                        <a:pt x="268" y="87"/>
                      </a:cubicBezTo>
                      <a:cubicBezTo>
                        <a:pt x="263" y="95"/>
                        <a:pt x="263" y="107"/>
                        <a:pt x="261" y="116"/>
                      </a:cubicBezTo>
                      <a:cubicBezTo>
                        <a:pt x="244" y="122"/>
                        <a:pt x="239" y="141"/>
                        <a:pt x="239" y="153"/>
                      </a:cubicBezTo>
                      <a:cubicBezTo>
                        <a:pt x="239" y="164"/>
                        <a:pt x="235" y="167"/>
                        <a:pt x="231" y="172"/>
                      </a:cubicBezTo>
                      <a:cubicBezTo>
                        <a:pt x="223" y="181"/>
                        <a:pt x="226" y="186"/>
                        <a:pt x="236" y="188"/>
                      </a:cubicBezTo>
                      <a:cubicBezTo>
                        <a:pt x="247" y="189"/>
                        <a:pt x="257" y="195"/>
                        <a:pt x="266" y="201"/>
                      </a:cubicBezTo>
                      <a:cubicBezTo>
                        <a:pt x="279" y="209"/>
                        <a:pt x="280" y="225"/>
                        <a:pt x="280" y="239"/>
                      </a:cubicBezTo>
                      <a:cubicBezTo>
                        <a:pt x="280" y="248"/>
                        <a:pt x="293" y="259"/>
                        <a:pt x="280" y="267"/>
                      </a:cubicBezTo>
                      <a:cubicBezTo>
                        <a:pt x="273" y="272"/>
                        <a:pt x="267" y="281"/>
                        <a:pt x="257" y="270"/>
                      </a:cubicBezTo>
                      <a:cubicBezTo>
                        <a:pt x="252" y="266"/>
                        <a:pt x="245" y="261"/>
                        <a:pt x="241" y="272"/>
                      </a:cubicBezTo>
                      <a:cubicBezTo>
                        <a:pt x="240" y="273"/>
                        <a:pt x="240" y="274"/>
                        <a:pt x="239" y="274"/>
                      </a:cubicBezTo>
                      <a:cubicBezTo>
                        <a:pt x="235" y="279"/>
                        <a:pt x="230" y="284"/>
                        <a:pt x="224" y="287"/>
                      </a:cubicBezTo>
                      <a:cubicBezTo>
                        <a:pt x="223" y="287"/>
                        <a:pt x="222" y="288"/>
                        <a:pt x="221" y="288"/>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44" name="9Slide.vn 35">
                  <a:extLst>
                    <a:ext uri="{FF2B5EF4-FFF2-40B4-BE49-F238E27FC236}">
                      <a16:creationId xmlns:a16="http://schemas.microsoft.com/office/drawing/2014/main" xmlns="" id="{CFDE473D-2F2B-6F79-7E41-D888A989A9D3}"/>
                    </a:ext>
                  </a:extLst>
                </p:cNvPr>
                <p:cNvSpPr>
                  <a:spLocks/>
                </p:cNvSpPr>
                <p:nvPr>
                  <p:custDataLst>
                    <p:tags r:id="rId28"/>
                  </p:custDataLst>
                </p:nvPr>
              </p:nvSpPr>
              <p:spPr bwMode="auto">
                <a:xfrm flipV="1">
                  <a:off x="8372071" y="5906481"/>
                  <a:ext cx="49599" cy="60422"/>
                </a:xfrm>
                <a:custGeom>
                  <a:avLst/>
                  <a:gdLst>
                    <a:gd name="T0" fmla="*/ 42 w 527"/>
                    <a:gd name="T1" fmla="*/ 252 h 576"/>
                    <a:gd name="T2" fmla="*/ 36 w 527"/>
                    <a:gd name="T3" fmla="*/ 234 h 576"/>
                    <a:gd name="T4" fmla="*/ 1 w 527"/>
                    <a:gd name="T5" fmla="*/ 204 h 576"/>
                    <a:gd name="T6" fmla="*/ 4 w 527"/>
                    <a:gd name="T7" fmla="*/ 154 h 576"/>
                    <a:gd name="T8" fmla="*/ 30 w 527"/>
                    <a:gd name="T9" fmla="*/ 76 h 576"/>
                    <a:gd name="T10" fmla="*/ 46 w 527"/>
                    <a:gd name="T11" fmla="*/ 67 h 576"/>
                    <a:gd name="T12" fmla="*/ 90 w 527"/>
                    <a:gd name="T13" fmla="*/ 55 h 576"/>
                    <a:gd name="T14" fmla="*/ 122 w 527"/>
                    <a:gd name="T15" fmla="*/ 91 h 576"/>
                    <a:gd name="T16" fmla="*/ 126 w 527"/>
                    <a:gd name="T17" fmla="*/ 146 h 576"/>
                    <a:gd name="T18" fmla="*/ 200 w 527"/>
                    <a:gd name="T19" fmla="*/ 123 h 576"/>
                    <a:gd name="T20" fmla="*/ 252 w 527"/>
                    <a:gd name="T21" fmla="*/ 106 h 576"/>
                    <a:gd name="T22" fmla="*/ 326 w 527"/>
                    <a:gd name="T23" fmla="*/ 75 h 576"/>
                    <a:gd name="T24" fmla="*/ 356 w 527"/>
                    <a:gd name="T25" fmla="*/ 37 h 576"/>
                    <a:gd name="T26" fmla="*/ 355 w 527"/>
                    <a:gd name="T27" fmla="*/ 0 h 576"/>
                    <a:gd name="T28" fmla="*/ 411 w 527"/>
                    <a:gd name="T29" fmla="*/ 9 h 576"/>
                    <a:gd name="T30" fmla="*/ 440 w 527"/>
                    <a:gd name="T31" fmla="*/ 27 h 576"/>
                    <a:gd name="T32" fmla="*/ 439 w 527"/>
                    <a:gd name="T33" fmla="*/ 74 h 576"/>
                    <a:gd name="T34" fmla="*/ 475 w 527"/>
                    <a:gd name="T35" fmla="*/ 184 h 576"/>
                    <a:gd name="T36" fmla="*/ 490 w 527"/>
                    <a:gd name="T37" fmla="*/ 255 h 576"/>
                    <a:gd name="T38" fmla="*/ 517 w 527"/>
                    <a:gd name="T39" fmla="*/ 356 h 576"/>
                    <a:gd name="T40" fmla="*/ 472 w 527"/>
                    <a:gd name="T41" fmla="*/ 397 h 576"/>
                    <a:gd name="T42" fmla="*/ 493 w 527"/>
                    <a:gd name="T43" fmla="*/ 412 h 576"/>
                    <a:gd name="T44" fmla="*/ 503 w 527"/>
                    <a:gd name="T45" fmla="*/ 422 h 576"/>
                    <a:gd name="T46" fmla="*/ 527 w 527"/>
                    <a:gd name="T47" fmla="*/ 472 h 576"/>
                    <a:gd name="T48" fmla="*/ 508 w 527"/>
                    <a:gd name="T49" fmla="*/ 512 h 576"/>
                    <a:gd name="T50" fmla="*/ 455 w 527"/>
                    <a:gd name="T51" fmla="*/ 570 h 576"/>
                    <a:gd name="T52" fmla="*/ 408 w 527"/>
                    <a:gd name="T53" fmla="*/ 555 h 576"/>
                    <a:gd name="T54" fmla="*/ 363 w 527"/>
                    <a:gd name="T55" fmla="*/ 476 h 576"/>
                    <a:gd name="T56" fmla="*/ 240 w 527"/>
                    <a:gd name="T57" fmla="*/ 427 h 576"/>
                    <a:gd name="T58" fmla="*/ 176 w 527"/>
                    <a:gd name="T59" fmla="*/ 426 h 576"/>
                    <a:gd name="T60" fmla="*/ 123 w 527"/>
                    <a:gd name="T61" fmla="*/ 431 h 576"/>
                    <a:gd name="T62" fmla="*/ 93 w 527"/>
                    <a:gd name="T63" fmla="*/ 419 h 576"/>
                    <a:gd name="T64" fmla="*/ 43 w 527"/>
                    <a:gd name="T65" fmla="*/ 287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576">
                      <a:moveTo>
                        <a:pt x="43" y="287"/>
                      </a:moveTo>
                      <a:cubicBezTo>
                        <a:pt x="32" y="276"/>
                        <a:pt x="36" y="263"/>
                        <a:pt x="42" y="252"/>
                      </a:cubicBezTo>
                      <a:cubicBezTo>
                        <a:pt x="45" y="246"/>
                        <a:pt x="50" y="243"/>
                        <a:pt x="39" y="242"/>
                      </a:cubicBezTo>
                      <a:cubicBezTo>
                        <a:pt x="35" y="242"/>
                        <a:pt x="36" y="237"/>
                        <a:pt x="36" y="234"/>
                      </a:cubicBezTo>
                      <a:cubicBezTo>
                        <a:pt x="35" y="218"/>
                        <a:pt x="27" y="212"/>
                        <a:pt x="11" y="215"/>
                      </a:cubicBezTo>
                      <a:cubicBezTo>
                        <a:pt x="3" y="217"/>
                        <a:pt x="0" y="205"/>
                        <a:pt x="1" y="204"/>
                      </a:cubicBezTo>
                      <a:cubicBezTo>
                        <a:pt x="9" y="190"/>
                        <a:pt x="6" y="176"/>
                        <a:pt x="0" y="162"/>
                      </a:cubicBezTo>
                      <a:cubicBezTo>
                        <a:pt x="0" y="160"/>
                        <a:pt x="2" y="155"/>
                        <a:pt x="4" y="154"/>
                      </a:cubicBezTo>
                      <a:cubicBezTo>
                        <a:pt x="20" y="140"/>
                        <a:pt x="18" y="122"/>
                        <a:pt x="15" y="105"/>
                      </a:cubicBezTo>
                      <a:cubicBezTo>
                        <a:pt x="13" y="91"/>
                        <a:pt x="23" y="84"/>
                        <a:pt x="30" y="76"/>
                      </a:cubicBezTo>
                      <a:cubicBezTo>
                        <a:pt x="35" y="70"/>
                        <a:pt x="40" y="89"/>
                        <a:pt x="48" y="81"/>
                      </a:cubicBezTo>
                      <a:cubicBezTo>
                        <a:pt x="51" y="77"/>
                        <a:pt x="37" y="75"/>
                        <a:pt x="46" y="67"/>
                      </a:cubicBezTo>
                      <a:cubicBezTo>
                        <a:pt x="59" y="55"/>
                        <a:pt x="58" y="53"/>
                        <a:pt x="82" y="55"/>
                      </a:cubicBezTo>
                      <a:cubicBezTo>
                        <a:pt x="85" y="55"/>
                        <a:pt x="87" y="55"/>
                        <a:pt x="90" y="55"/>
                      </a:cubicBezTo>
                      <a:cubicBezTo>
                        <a:pt x="101" y="54"/>
                        <a:pt x="118" y="63"/>
                        <a:pt x="124" y="71"/>
                      </a:cubicBezTo>
                      <a:cubicBezTo>
                        <a:pt x="129" y="79"/>
                        <a:pt x="130" y="85"/>
                        <a:pt x="122" y="91"/>
                      </a:cubicBezTo>
                      <a:cubicBezTo>
                        <a:pt x="107" y="103"/>
                        <a:pt x="108" y="129"/>
                        <a:pt x="123" y="141"/>
                      </a:cubicBezTo>
                      <a:cubicBezTo>
                        <a:pt x="125" y="142"/>
                        <a:pt x="125" y="144"/>
                        <a:pt x="126" y="146"/>
                      </a:cubicBezTo>
                      <a:cubicBezTo>
                        <a:pt x="138" y="136"/>
                        <a:pt x="158" y="152"/>
                        <a:pt x="168" y="130"/>
                      </a:cubicBezTo>
                      <a:cubicBezTo>
                        <a:pt x="173" y="119"/>
                        <a:pt x="185" y="107"/>
                        <a:pt x="200" y="123"/>
                      </a:cubicBezTo>
                      <a:cubicBezTo>
                        <a:pt x="203" y="136"/>
                        <a:pt x="213" y="135"/>
                        <a:pt x="221" y="132"/>
                      </a:cubicBezTo>
                      <a:cubicBezTo>
                        <a:pt x="234" y="126"/>
                        <a:pt x="246" y="120"/>
                        <a:pt x="252" y="106"/>
                      </a:cubicBezTo>
                      <a:cubicBezTo>
                        <a:pt x="257" y="94"/>
                        <a:pt x="265" y="89"/>
                        <a:pt x="280" y="86"/>
                      </a:cubicBezTo>
                      <a:cubicBezTo>
                        <a:pt x="295" y="82"/>
                        <a:pt x="309" y="73"/>
                        <a:pt x="326" y="75"/>
                      </a:cubicBezTo>
                      <a:cubicBezTo>
                        <a:pt x="334" y="76"/>
                        <a:pt x="327" y="69"/>
                        <a:pt x="331" y="67"/>
                      </a:cubicBezTo>
                      <a:cubicBezTo>
                        <a:pt x="342" y="60"/>
                        <a:pt x="342" y="44"/>
                        <a:pt x="356" y="37"/>
                      </a:cubicBezTo>
                      <a:cubicBezTo>
                        <a:pt x="365" y="32"/>
                        <a:pt x="366" y="20"/>
                        <a:pt x="358" y="10"/>
                      </a:cubicBezTo>
                      <a:cubicBezTo>
                        <a:pt x="356" y="8"/>
                        <a:pt x="356" y="4"/>
                        <a:pt x="355" y="0"/>
                      </a:cubicBezTo>
                      <a:cubicBezTo>
                        <a:pt x="364" y="4"/>
                        <a:pt x="372" y="5"/>
                        <a:pt x="377" y="10"/>
                      </a:cubicBezTo>
                      <a:cubicBezTo>
                        <a:pt x="390" y="26"/>
                        <a:pt x="401" y="18"/>
                        <a:pt x="411" y="9"/>
                      </a:cubicBezTo>
                      <a:cubicBezTo>
                        <a:pt x="413" y="7"/>
                        <a:pt x="414" y="2"/>
                        <a:pt x="416" y="4"/>
                      </a:cubicBezTo>
                      <a:cubicBezTo>
                        <a:pt x="424" y="12"/>
                        <a:pt x="435" y="16"/>
                        <a:pt x="440" y="27"/>
                      </a:cubicBezTo>
                      <a:cubicBezTo>
                        <a:pt x="442" y="32"/>
                        <a:pt x="449" y="37"/>
                        <a:pt x="439" y="45"/>
                      </a:cubicBezTo>
                      <a:cubicBezTo>
                        <a:pt x="432" y="49"/>
                        <a:pt x="436" y="63"/>
                        <a:pt x="439" y="74"/>
                      </a:cubicBezTo>
                      <a:cubicBezTo>
                        <a:pt x="446" y="100"/>
                        <a:pt x="460" y="124"/>
                        <a:pt x="458" y="153"/>
                      </a:cubicBezTo>
                      <a:cubicBezTo>
                        <a:pt x="457" y="163"/>
                        <a:pt x="466" y="175"/>
                        <a:pt x="475" y="184"/>
                      </a:cubicBezTo>
                      <a:cubicBezTo>
                        <a:pt x="488" y="196"/>
                        <a:pt x="492" y="211"/>
                        <a:pt x="486" y="227"/>
                      </a:cubicBezTo>
                      <a:cubicBezTo>
                        <a:pt x="482" y="238"/>
                        <a:pt x="484" y="247"/>
                        <a:pt x="490" y="255"/>
                      </a:cubicBezTo>
                      <a:cubicBezTo>
                        <a:pt x="505" y="278"/>
                        <a:pt x="518" y="301"/>
                        <a:pt x="512" y="331"/>
                      </a:cubicBezTo>
                      <a:cubicBezTo>
                        <a:pt x="511" y="339"/>
                        <a:pt x="514" y="347"/>
                        <a:pt x="517" y="356"/>
                      </a:cubicBezTo>
                      <a:cubicBezTo>
                        <a:pt x="524" y="372"/>
                        <a:pt x="506" y="363"/>
                        <a:pt x="503" y="363"/>
                      </a:cubicBezTo>
                      <a:cubicBezTo>
                        <a:pt x="480" y="363"/>
                        <a:pt x="481" y="385"/>
                        <a:pt x="472" y="397"/>
                      </a:cubicBezTo>
                      <a:cubicBezTo>
                        <a:pt x="466" y="405"/>
                        <a:pt x="475" y="408"/>
                        <a:pt x="479" y="413"/>
                      </a:cubicBezTo>
                      <a:cubicBezTo>
                        <a:pt x="486" y="423"/>
                        <a:pt x="489" y="413"/>
                        <a:pt x="493" y="412"/>
                      </a:cubicBezTo>
                      <a:cubicBezTo>
                        <a:pt x="497" y="411"/>
                        <a:pt x="501" y="410"/>
                        <a:pt x="503" y="413"/>
                      </a:cubicBezTo>
                      <a:cubicBezTo>
                        <a:pt x="504" y="415"/>
                        <a:pt x="505" y="420"/>
                        <a:pt x="503" y="422"/>
                      </a:cubicBezTo>
                      <a:cubicBezTo>
                        <a:pt x="490" y="436"/>
                        <a:pt x="502" y="446"/>
                        <a:pt x="510" y="454"/>
                      </a:cubicBezTo>
                      <a:cubicBezTo>
                        <a:pt x="517" y="459"/>
                        <a:pt x="519" y="468"/>
                        <a:pt x="527" y="472"/>
                      </a:cubicBezTo>
                      <a:cubicBezTo>
                        <a:pt x="517" y="484"/>
                        <a:pt x="524" y="499"/>
                        <a:pt x="520" y="511"/>
                      </a:cubicBezTo>
                      <a:cubicBezTo>
                        <a:pt x="518" y="518"/>
                        <a:pt x="513" y="509"/>
                        <a:pt x="508" y="512"/>
                      </a:cubicBezTo>
                      <a:cubicBezTo>
                        <a:pt x="494" y="523"/>
                        <a:pt x="486" y="537"/>
                        <a:pt x="481" y="553"/>
                      </a:cubicBezTo>
                      <a:cubicBezTo>
                        <a:pt x="478" y="565"/>
                        <a:pt x="464" y="576"/>
                        <a:pt x="455" y="570"/>
                      </a:cubicBezTo>
                      <a:cubicBezTo>
                        <a:pt x="442" y="563"/>
                        <a:pt x="428" y="560"/>
                        <a:pt x="415" y="556"/>
                      </a:cubicBezTo>
                      <a:cubicBezTo>
                        <a:pt x="413" y="555"/>
                        <a:pt x="408" y="561"/>
                        <a:pt x="408" y="555"/>
                      </a:cubicBezTo>
                      <a:cubicBezTo>
                        <a:pt x="410" y="542"/>
                        <a:pt x="395" y="538"/>
                        <a:pt x="394" y="530"/>
                      </a:cubicBezTo>
                      <a:cubicBezTo>
                        <a:pt x="391" y="507"/>
                        <a:pt x="370" y="494"/>
                        <a:pt x="363" y="476"/>
                      </a:cubicBezTo>
                      <a:cubicBezTo>
                        <a:pt x="355" y="456"/>
                        <a:pt x="344" y="445"/>
                        <a:pt x="327" y="441"/>
                      </a:cubicBezTo>
                      <a:cubicBezTo>
                        <a:pt x="299" y="434"/>
                        <a:pt x="272" y="418"/>
                        <a:pt x="240" y="427"/>
                      </a:cubicBezTo>
                      <a:cubicBezTo>
                        <a:pt x="232" y="430"/>
                        <a:pt x="224" y="437"/>
                        <a:pt x="211" y="434"/>
                      </a:cubicBezTo>
                      <a:cubicBezTo>
                        <a:pt x="200" y="431"/>
                        <a:pt x="186" y="431"/>
                        <a:pt x="176" y="426"/>
                      </a:cubicBezTo>
                      <a:cubicBezTo>
                        <a:pt x="163" y="420"/>
                        <a:pt x="158" y="430"/>
                        <a:pt x="152" y="434"/>
                      </a:cubicBezTo>
                      <a:cubicBezTo>
                        <a:pt x="140" y="442"/>
                        <a:pt x="131" y="445"/>
                        <a:pt x="123" y="431"/>
                      </a:cubicBezTo>
                      <a:cubicBezTo>
                        <a:pt x="114" y="438"/>
                        <a:pt x="106" y="452"/>
                        <a:pt x="97" y="448"/>
                      </a:cubicBezTo>
                      <a:cubicBezTo>
                        <a:pt x="86" y="444"/>
                        <a:pt x="90" y="428"/>
                        <a:pt x="93" y="419"/>
                      </a:cubicBezTo>
                      <a:cubicBezTo>
                        <a:pt x="100" y="391"/>
                        <a:pt x="81" y="370"/>
                        <a:pt x="76" y="345"/>
                      </a:cubicBezTo>
                      <a:cubicBezTo>
                        <a:pt x="72" y="322"/>
                        <a:pt x="58" y="304"/>
                        <a:pt x="43" y="287"/>
                      </a:cubicBezTo>
                      <a:close/>
                    </a:path>
                  </a:pathLst>
                </a:custGeom>
                <a:grp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grpSp>
        </p:grpSp>
        <p:sp>
          <p:nvSpPr>
            <p:cNvPr id="212" name="TextBox 211">
              <a:extLst>
                <a:ext uri="{FF2B5EF4-FFF2-40B4-BE49-F238E27FC236}">
                  <a16:creationId xmlns:a16="http://schemas.microsoft.com/office/drawing/2014/main" xmlns="" id="{73F32EAC-C811-B26A-2BD8-3898F1A82BE2}"/>
                </a:ext>
              </a:extLst>
            </p:cNvPr>
            <p:cNvSpPr txBox="1"/>
            <p:nvPr/>
          </p:nvSpPr>
          <p:spPr>
            <a:xfrm>
              <a:off x="9032975" y="3442259"/>
              <a:ext cx="2371744" cy="418376"/>
            </a:xfrm>
            <a:prstGeom prst="rect">
              <a:avLst/>
            </a:prstGeom>
            <a:noFill/>
            <a:ln>
              <a:noFill/>
            </a:ln>
          </p:spPr>
          <p:txBody>
            <a:bodyPr wrap="square" rtlCol="0">
              <a:spAutoFit/>
            </a:bodyPr>
            <a:lstStyle/>
            <a:p>
              <a:r>
                <a:rPr lang="x-none">
                  <a:latin typeface="Times New Roman" panose="02020603050405020304" pitchFamily="18" charset="0"/>
                  <a:cs typeface="Times New Roman" panose="02020603050405020304" pitchFamily="18" charset="0"/>
                </a:rPr>
                <a:t>Quần đảo Hoàng Sa</a:t>
              </a:r>
            </a:p>
          </p:txBody>
        </p:sp>
        <p:sp>
          <p:nvSpPr>
            <p:cNvPr id="213" name="TextBox 212">
              <a:extLst>
                <a:ext uri="{FF2B5EF4-FFF2-40B4-BE49-F238E27FC236}">
                  <a16:creationId xmlns:a16="http://schemas.microsoft.com/office/drawing/2014/main" xmlns="" id="{051B115A-E56C-76E4-2EE7-B9A17CD79877}"/>
                </a:ext>
              </a:extLst>
            </p:cNvPr>
            <p:cNvSpPr txBox="1"/>
            <p:nvPr/>
          </p:nvSpPr>
          <p:spPr>
            <a:xfrm>
              <a:off x="8935994" y="6488669"/>
              <a:ext cx="2468725" cy="418376"/>
            </a:xfrm>
            <a:prstGeom prst="rect">
              <a:avLst/>
            </a:prstGeom>
            <a:noFill/>
            <a:ln>
              <a:noFill/>
            </a:ln>
          </p:spPr>
          <p:txBody>
            <a:bodyPr wrap="square" rtlCol="0">
              <a:spAutoFit/>
            </a:bodyPr>
            <a:lstStyle/>
            <a:p>
              <a:r>
                <a:rPr lang="x-none">
                  <a:latin typeface="Times New Roman" panose="02020603050405020304" pitchFamily="18" charset="0"/>
                  <a:cs typeface="Times New Roman" panose="02020603050405020304" pitchFamily="18" charset="0"/>
                </a:rPr>
                <a:t>Quần đảo Trường Sa</a:t>
              </a:r>
            </a:p>
          </p:txBody>
        </p:sp>
      </p:grpSp>
      <p:grpSp>
        <p:nvGrpSpPr>
          <p:cNvPr id="2" name="Group 1">
            <a:extLst>
              <a:ext uri="{FF2B5EF4-FFF2-40B4-BE49-F238E27FC236}">
                <a16:creationId xmlns:a16="http://schemas.microsoft.com/office/drawing/2014/main" xmlns="" id="{2C14DCF5-A0FF-070B-BC41-55533CCA0512}"/>
              </a:ext>
            </a:extLst>
          </p:cNvPr>
          <p:cNvGrpSpPr/>
          <p:nvPr/>
        </p:nvGrpSpPr>
        <p:grpSpPr>
          <a:xfrm>
            <a:off x="7668855" y="1386732"/>
            <a:ext cx="762287" cy="749439"/>
            <a:chOff x="7812915" y="1356346"/>
            <a:chExt cx="762287" cy="749439"/>
          </a:xfrm>
        </p:grpSpPr>
        <p:sp>
          <p:nvSpPr>
            <p:cNvPr id="386" name="Oval 385">
              <a:extLst>
                <a:ext uri="{FF2B5EF4-FFF2-40B4-BE49-F238E27FC236}">
                  <a16:creationId xmlns:a16="http://schemas.microsoft.com/office/drawing/2014/main" xmlns="" id="{21236795-8BDB-5E03-3449-1EDE76D4D736}"/>
                </a:ext>
              </a:extLst>
            </p:cNvPr>
            <p:cNvSpPr/>
            <p:nvPr/>
          </p:nvSpPr>
          <p:spPr>
            <a:xfrm>
              <a:off x="7812915" y="1356346"/>
              <a:ext cx="762287" cy="749439"/>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prstClr val="white"/>
                </a:solidFill>
              </a:endParaRPr>
            </a:p>
          </p:txBody>
        </p:sp>
        <p:pic>
          <p:nvPicPr>
            <p:cNvPr id="192" name="Graphic 204" descr="Cow">
              <a:extLst>
                <a:ext uri="{FF2B5EF4-FFF2-40B4-BE49-F238E27FC236}">
                  <a16:creationId xmlns:a16="http://schemas.microsoft.com/office/drawing/2014/main" xmlns="" id="{0705D1AB-41CF-854A-902D-2CFCE4A4834E}"/>
                </a:ext>
              </a:extLst>
            </p:cNvPr>
            <p:cNvPicPr>
              <a:picLocks noChangeAspect="1"/>
            </p:cNvPicPr>
            <p:nvPr/>
          </p:nvPicPr>
          <p:blipFill>
            <a:blip r:embed="rId177">
              <a:extLst>
                <a:ext uri="{96DAC541-7B7A-43D3-8B79-37D633B846F1}">
                  <asvg:svgBlip xmlns:asvg="http://schemas.microsoft.com/office/drawing/2016/SVG/main" xmlns="" r:embed="rId178"/>
                </a:ext>
              </a:extLst>
            </a:blip>
            <a:stretch>
              <a:fillRect/>
            </a:stretch>
          </p:blipFill>
          <p:spPr>
            <a:xfrm>
              <a:off x="7978495" y="1444583"/>
              <a:ext cx="496964" cy="572963"/>
            </a:xfrm>
            <a:prstGeom prst="rect">
              <a:avLst/>
            </a:prstGeom>
          </p:spPr>
        </p:pic>
      </p:grpSp>
    </p:spTree>
    <p:extLst>
      <p:ext uri="{BB962C8B-B14F-4D97-AF65-F5344CB8AC3E}">
        <p14:creationId xmlns:p14="http://schemas.microsoft.com/office/powerpoint/2010/main" val="196222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dissolve">
                                      <p:cBhvr>
                                        <p:cTn id="7" dur="500"/>
                                        <p:tgtEl>
                                          <p:spTgt spid="188"/>
                                        </p:tgtEl>
                                      </p:cBhvr>
                                    </p:animEffect>
                                  </p:childTnLst>
                                </p:cTn>
                              </p:par>
                              <p:par>
                                <p:cTn id="8" presetID="2" presetClass="entr" presetSubtype="4" fill="hold" nodeType="withEffect">
                                  <p:stCondLst>
                                    <p:cond delay="0"/>
                                  </p:stCondLst>
                                  <p:childTnLst>
                                    <p:set>
                                      <p:cBhvr>
                                        <p:cTn id="9" dur="1" fill="hold">
                                          <p:stCondLst>
                                            <p:cond delay="0"/>
                                          </p:stCondLst>
                                        </p:cTn>
                                        <p:tgtEl>
                                          <p:spTgt spid="210"/>
                                        </p:tgtEl>
                                        <p:attrNameLst>
                                          <p:attrName>style.visibility</p:attrName>
                                        </p:attrNameLst>
                                      </p:cBhvr>
                                      <p:to>
                                        <p:strVal val="visible"/>
                                      </p:to>
                                    </p:set>
                                    <p:anim calcmode="lin" valueType="num">
                                      <p:cBhvr additive="base">
                                        <p:cTn id="10" dur="500" fill="hold"/>
                                        <p:tgtEl>
                                          <p:spTgt spid="210"/>
                                        </p:tgtEl>
                                        <p:attrNameLst>
                                          <p:attrName>ppt_x</p:attrName>
                                        </p:attrNameLst>
                                      </p:cBhvr>
                                      <p:tavLst>
                                        <p:tav tm="0">
                                          <p:val>
                                            <p:strVal val="#ppt_x"/>
                                          </p:val>
                                        </p:tav>
                                        <p:tav tm="100000">
                                          <p:val>
                                            <p:strVal val="#ppt_x"/>
                                          </p:val>
                                        </p:tav>
                                      </p:tavLst>
                                    </p:anim>
                                    <p:anim calcmode="lin" valueType="num">
                                      <p:cBhvr additive="base">
                                        <p:cTn id="11" dur="500" fill="hold"/>
                                        <p:tgtEl>
                                          <p:spTgt spid="2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xmlns="" id="{444BA28A-78DB-514C-B839-E221096990EE}"/>
              </a:ext>
            </a:extLst>
          </p:cNvPr>
          <p:cNvGraphicFramePr>
            <a:graphicFrameLocks/>
          </p:cNvGraphicFramePr>
          <p:nvPr>
            <p:extLst>
              <p:ext uri="{D42A27DB-BD31-4B8C-83A1-F6EECF244321}">
                <p14:modId xmlns:p14="http://schemas.microsoft.com/office/powerpoint/2010/main" val="4142799717"/>
              </p:ext>
            </p:extLst>
          </p:nvPr>
        </p:nvGraphicFramePr>
        <p:xfrm>
          <a:off x="1197334" y="1267114"/>
          <a:ext cx="10033306" cy="5451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xmlns="" id="{D7E5C319-AC9E-4EDA-FC78-DBC8A485F107}"/>
              </a:ext>
            </a:extLst>
          </p:cNvPr>
          <p:cNvSpPr>
            <a:spLocks noGrp="1"/>
          </p:cNvSpPr>
          <p:nvPr>
            <p:ph type="title"/>
          </p:nvPr>
        </p:nvSpPr>
        <p:spPr>
          <a:xfrm>
            <a:off x="1813891" y="75917"/>
            <a:ext cx="8564218" cy="509518"/>
          </a:xfrm>
        </p:spPr>
        <p:txBody>
          <a:bodyPr>
            <a:noAutofit/>
          </a:bodyPr>
          <a:lstStyle/>
          <a:p>
            <a:pPr algn="ctr"/>
            <a:r>
              <a:rPr lang="vi-VN" sz="2000" b="1" dirty="0">
                <a:solidFill>
                  <a:schemeClr val="accent6">
                    <a:lumMod val="50000"/>
                  </a:schemeClr>
                </a:solidFill>
                <a:cs typeface="Times New Roman" panose="02020603050405020304" pitchFamily="18" charset="0"/>
              </a:rPr>
              <a:t>GIẢI PHÁP THÚC ĐẨY XUẤT KHẨU NÔNG SẢN TỪ </a:t>
            </a:r>
            <a:br>
              <a:rPr lang="vi-VN" sz="2000" b="1" dirty="0">
                <a:solidFill>
                  <a:schemeClr val="accent6">
                    <a:lumMod val="50000"/>
                  </a:schemeClr>
                </a:solidFill>
                <a:cs typeface="Times New Roman" panose="02020603050405020304" pitchFamily="18" charset="0"/>
              </a:rPr>
            </a:br>
            <a:r>
              <a:rPr lang="vi-VN" sz="2000" b="1" dirty="0">
                <a:solidFill>
                  <a:schemeClr val="accent6">
                    <a:lumMod val="50000"/>
                  </a:schemeClr>
                </a:solidFill>
                <a:cs typeface="Times New Roman" panose="02020603050405020304" pitchFamily="18" charset="0"/>
              </a:rPr>
              <a:t>VIỆT NAM SANG CÁC THỊ TRƯỜNG KHU VỰC RCEP</a:t>
            </a:r>
          </a:p>
        </p:txBody>
      </p:sp>
      <p:sp>
        <p:nvSpPr>
          <p:cNvPr id="8" name="Rectangle 7">
            <a:extLst>
              <a:ext uri="{FF2B5EF4-FFF2-40B4-BE49-F238E27FC236}">
                <a16:creationId xmlns:a16="http://schemas.microsoft.com/office/drawing/2014/main" xmlns="" id="{8EF7C31C-2D9D-43B9-CF35-97C264447A81}"/>
              </a:ext>
            </a:extLst>
          </p:cNvPr>
          <p:cNvSpPr/>
          <p:nvPr/>
        </p:nvSpPr>
        <p:spPr>
          <a:xfrm>
            <a:off x="-1" y="652320"/>
            <a:ext cx="12192000" cy="698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latin typeface="Times New Roman" panose="02020603050405020304" pitchFamily="18" charset="0"/>
                <a:cs typeface="Times New Roman" panose="02020603050405020304" pitchFamily="18" charset="0"/>
              </a:rPr>
              <a:t>GIẢI</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PHÁP</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VA</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KÊ</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HOẠCH</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TRIỂN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KHAI</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CÁC</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NHIỆM</a:t>
            </a:r>
            <a:r>
              <a:rPr lang="en-US" sz="2000" b="1" dirty="0">
                <a:solidFill>
                  <a:schemeClr val="tx1"/>
                </a:solidFill>
                <a:latin typeface="Times New Roman" panose="02020603050405020304" pitchFamily="18" charset="0"/>
                <a:cs typeface="Times New Roman" panose="02020603050405020304" pitchFamily="18" charset="0"/>
              </a:rPr>
              <a:t> VỤ </a:t>
            </a:r>
            <a:r>
              <a:rPr lang="en-US" sz="2000" b="1" dirty="0" err="1">
                <a:solidFill>
                  <a:schemeClr val="tx1"/>
                </a:solidFill>
                <a:latin typeface="Times New Roman" panose="02020603050405020304" pitchFamily="18" charset="0"/>
                <a:cs typeface="Times New Roman" panose="02020603050405020304" pitchFamily="18" charset="0"/>
              </a:rPr>
              <a:t>CỦA</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BÔ</a:t>
            </a:r>
            <a:r>
              <a:rPr lang="en-US" sz="2000" b="1" dirty="0">
                <a:solidFill>
                  <a:schemeClr val="tx1"/>
                </a:solidFill>
                <a:latin typeface="Times New Roman" panose="02020603050405020304" pitchFamily="18" charset="0"/>
                <a:cs typeface="Times New Roman" panose="02020603050405020304" pitchFamily="18" charset="0"/>
              </a:rPr>
              <a:t>̣ NN&amp;PTNT</a:t>
            </a:r>
            <a:endParaRPr lang="vi-VN" sz="2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824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graphicEl>
                                              <a:dgm id="{DE0BCFAF-8B80-AE43-85F2-4BE13A6E207A}"/>
                                            </p:graphicEl>
                                          </p:spTgt>
                                        </p:tgtEl>
                                        <p:attrNameLst>
                                          <p:attrName>style.visibility</p:attrName>
                                        </p:attrNameLst>
                                      </p:cBhvr>
                                      <p:to>
                                        <p:strVal val="visible"/>
                                      </p:to>
                                    </p:set>
                                    <p:animEffect transition="in" filter="checkerboard(across)">
                                      <p:cBhvr>
                                        <p:cTn id="12" dur="500"/>
                                        <p:tgtEl>
                                          <p:spTgt spid="2">
                                            <p:graphicEl>
                                              <a:dgm id="{DE0BCFAF-8B80-AE43-85F2-4BE13A6E207A}"/>
                                            </p:graphicEl>
                                          </p:spTgt>
                                        </p:tgtEl>
                                      </p:cBhvr>
                                    </p:animEffect>
                                  </p:childTnLst>
                                </p:cTn>
                              </p:par>
                            </p:childTnLst>
                          </p:cTn>
                        </p:par>
                        <p:par>
                          <p:cTn id="13" fill="hold">
                            <p:stCondLst>
                              <p:cond delay="500"/>
                            </p:stCondLst>
                            <p:childTnLst>
                              <p:par>
                                <p:cTn id="14" presetID="5" presetClass="entr" presetSubtype="10" fill="hold" grpId="0" nodeType="afterEffect">
                                  <p:stCondLst>
                                    <p:cond delay="0"/>
                                  </p:stCondLst>
                                  <p:childTnLst>
                                    <p:set>
                                      <p:cBhvr>
                                        <p:cTn id="15" dur="1" fill="hold">
                                          <p:stCondLst>
                                            <p:cond delay="0"/>
                                          </p:stCondLst>
                                        </p:cTn>
                                        <p:tgtEl>
                                          <p:spTgt spid="2">
                                            <p:graphicEl>
                                              <a:dgm id="{2FEE6C68-9169-A442-B914-F8980C26582F}"/>
                                            </p:graphicEl>
                                          </p:spTgt>
                                        </p:tgtEl>
                                        <p:attrNameLst>
                                          <p:attrName>style.visibility</p:attrName>
                                        </p:attrNameLst>
                                      </p:cBhvr>
                                      <p:to>
                                        <p:strVal val="visible"/>
                                      </p:to>
                                    </p:set>
                                    <p:animEffect transition="in" filter="checkerboard(across)">
                                      <p:cBhvr>
                                        <p:cTn id="16" dur="500"/>
                                        <p:tgtEl>
                                          <p:spTgt spid="2">
                                            <p:graphicEl>
                                              <a:dgm id="{2FEE6C68-9169-A442-B914-F8980C26582F}"/>
                                            </p:graphic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2">
                                            <p:graphicEl>
                                              <a:dgm id="{8E715D27-7726-B445-B6FA-227E08B8079B}"/>
                                            </p:graphicEl>
                                          </p:spTgt>
                                        </p:tgtEl>
                                        <p:attrNameLst>
                                          <p:attrName>style.visibility</p:attrName>
                                        </p:attrNameLst>
                                      </p:cBhvr>
                                      <p:to>
                                        <p:strVal val="visible"/>
                                      </p:to>
                                    </p:set>
                                    <p:animEffect transition="in" filter="checkerboard(across)">
                                      <p:cBhvr>
                                        <p:cTn id="19" dur="500"/>
                                        <p:tgtEl>
                                          <p:spTgt spid="2">
                                            <p:graphicEl>
                                              <a:dgm id="{8E715D27-7726-B445-B6FA-227E08B8079B}"/>
                                            </p:graphic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
                                            <p:graphicEl>
                                              <a:dgm id="{6F22BB57-0229-D346-B80D-AB5DCA8EA98C}"/>
                                            </p:graphicEl>
                                          </p:spTgt>
                                        </p:tgtEl>
                                        <p:attrNameLst>
                                          <p:attrName>style.visibility</p:attrName>
                                        </p:attrNameLst>
                                      </p:cBhvr>
                                      <p:to>
                                        <p:strVal val="visible"/>
                                      </p:to>
                                    </p:set>
                                    <p:animEffect transition="in" filter="checkerboard(across)">
                                      <p:cBhvr>
                                        <p:cTn id="22" dur="500"/>
                                        <p:tgtEl>
                                          <p:spTgt spid="2">
                                            <p:graphicEl>
                                              <a:dgm id="{6F22BB57-0229-D346-B80D-AB5DCA8EA98C}"/>
                                            </p:graphicEl>
                                          </p:spTgt>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
                                            <p:graphicEl>
                                              <a:dgm id="{63F99B03-C5B6-1C45-9F47-9217D258CD4F}"/>
                                            </p:graphicEl>
                                          </p:spTgt>
                                        </p:tgtEl>
                                        <p:attrNameLst>
                                          <p:attrName>style.visibility</p:attrName>
                                        </p:attrNameLst>
                                      </p:cBhvr>
                                      <p:to>
                                        <p:strVal val="visible"/>
                                      </p:to>
                                    </p:set>
                                    <p:animEffect transition="in" filter="checkerboard(across)">
                                      <p:cBhvr>
                                        <p:cTn id="25" dur="500"/>
                                        <p:tgtEl>
                                          <p:spTgt spid="2">
                                            <p:graphicEl>
                                              <a:dgm id="{63F99B03-C5B6-1C45-9F47-9217D258CD4F}"/>
                                            </p:graphicEl>
                                          </p:spTgt>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
                                            <p:graphicEl>
                                              <a:dgm id="{B5CC82E5-1F15-F34C-8B6A-177A3C63BA09}"/>
                                            </p:graphicEl>
                                          </p:spTgt>
                                        </p:tgtEl>
                                        <p:attrNameLst>
                                          <p:attrName>style.visibility</p:attrName>
                                        </p:attrNameLst>
                                      </p:cBhvr>
                                      <p:to>
                                        <p:strVal val="visible"/>
                                      </p:to>
                                    </p:set>
                                    <p:animEffect transition="in" filter="checkerboard(across)">
                                      <p:cBhvr>
                                        <p:cTn id="28" dur="500"/>
                                        <p:tgtEl>
                                          <p:spTgt spid="2">
                                            <p:graphicEl>
                                              <a:dgm id="{B5CC82E5-1F15-F34C-8B6A-177A3C63BA09}"/>
                                            </p:graphicEl>
                                          </p:spTgt>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
                                            <p:graphicEl>
                                              <a:dgm id="{ACF269B7-1217-784D-A278-8807E071BA9F}"/>
                                            </p:graphicEl>
                                          </p:spTgt>
                                        </p:tgtEl>
                                        <p:attrNameLst>
                                          <p:attrName>style.visibility</p:attrName>
                                        </p:attrNameLst>
                                      </p:cBhvr>
                                      <p:to>
                                        <p:strVal val="visible"/>
                                      </p:to>
                                    </p:set>
                                    <p:animEffect transition="in" filter="checkerboard(across)">
                                      <p:cBhvr>
                                        <p:cTn id="31" dur="500"/>
                                        <p:tgtEl>
                                          <p:spTgt spid="2">
                                            <p:graphicEl>
                                              <a:dgm id="{ACF269B7-1217-784D-A278-8807E071BA9F}"/>
                                            </p:graphicEl>
                                          </p:spTgt>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2">
                                            <p:graphicEl>
                                              <a:dgm id="{01253D49-675F-774E-8C7C-243C0CCB26CC}"/>
                                            </p:graphicEl>
                                          </p:spTgt>
                                        </p:tgtEl>
                                        <p:attrNameLst>
                                          <p:attrName>style.visibility</p:attrName>
                                        </p:attrNameLst>
                                      </p:cBhvr>
                                      <p:to>
                                        <p:strVal val="visible"/>
                                      </p:to>
                                    </p:set>
                                    <p:animEffect transition="in" filter="checkerboard(across)">
                                      <p:cBhvr>
                                        <p:cTn id="34" dur="500"/>
                                        <p:tgtEl>
                                          <p:spTgt spid="2">
                                            <p:graphicEl>
                                              <a:dgm id="{01253D49-675F-774E-8C7C-243C0CCB26CC}"/>
                                            </p:graphicEl>
                                          </p:spTgt>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2">
                                            <p:graphicEl>
                                              <a:dgm id="{D297A217-019A-F04E-A134-84EBDEBECEA6}"/>
                                            </p:graphicEl>
                                          </p:spTgt>
                                        </p:tgtEl>
                                        <p:attrNameLst>
                                          <p:attrName>style.visibility</p:attrName>
                                        </p:attrNameLst>
                                      </p:cBhvr>
                                      <p:to>
                                        <p:strVal val="visible"/>
                                      </p:to>
                                    </p:set>
                                    <p:animEffect transition="in" filter="checkerboard(across)">
                                      <p:cBhvr>
                                        <p:cTn id="37" dur="500"/>
                                        <p:tgtEl>
                                          <p:spTgt spid="2">
                                            <p:graphicEl>
                                              <a:dgm id="{D297A217-019A-F04E-A134-84EBDEBECEA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AFEF3EDF-8E80-824C-E20D-A715BBF645BD}"/>
              </a:ext>
            </a:extLst>
          </p:cNvPr>
          <p:cNvSpPr/>
          <p:nvPr/>
        </p:nvSpPr>
        <p:spPr>
          <a:xfrm>
            <a:off x="-1" y="652320"/>
            <a:ext cx="12192000" cy="698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accent2"/>
                </a:solidFill>
                <a:latin typeface="Times New Roman" panose="02020603050405020304" pitchFamily="18" charset="0"/>
                <a:cs typeface="Times New Roman" panose="02020603050405020304" pitchFamily="18" charset="0"/>
              </a:rPr>
              <a:t>GIẢI</a:t>
            </a:r>
            <a:r>
              <a:rPr lang="en-US" sz="2000" b="1" dirty="0">
                <a:solidFill>
                  <a:schemeClr val="accent2"/>
                </a:solidFill>
                <a:latin typeface="Times New Roman" panose="02020603050405020304" pitchFamily="18" charset="0"/>
                <a:cs typeface="Times New Roman" panose="02020603050405020304" pitchFamily="18" charset="0"/>
              </a:rPr>
              <a:t> </a:t>
            </a:r>
            <a:r>
              <a:rPr lang="en-US" sz="2000" b="1" dirty="0" err="1">
                <a:solidFill>
                  <a:schemeClr val="accent2"/>
                </a:solidFill>
                <a:latin typeface="Times New Roman" panose="02020603050405020304" pitchFamily="18" charset="0"/>
                <a:cs typeface="Times New Roman" panose="02020603050405020304" pitchFamily="18" charset="0"/>
              </a:rPr>
              <a:t>PHÁP</a:t>
            </a:r>
            <a:r>
              <a:rPr lang="en-US" sz="2000" b="1" dirty="0">
                <a:solidFill>
                  <a:schemeClr val="accent2"/>
                </a:solidFill>
                <a:latin typeface="Times New Roman" panose="02020603050405020304" pitchFamily="18" charset="0"/>
                <a:cs typeface="Times New Roman" panose="02020603050405020304" pitchFamily="18" charset="0"/>
              </a:rPr>
              <a:t> </a:t>
            </a:r>
            <a:r>
              <a:rPr lang="en-US" sz="2000" b="1" dirty="0" err="1">
                <a:solidFill>
                  <a:schemeClr val="accent2"/>
                </a:solidFill>
                <a:latin typeface="Times New Roman" panose="02020603050405020304" pitchFamily="18" charset="0"/>
                <a:cs typeface="Times New Roman" panose="02020603050405020304" pitchFamily="18" charset="0"/>
              </a:rPr>
              <a:t>VA</a:t>
            </a:r>
            <a:r>
              <a:rPr lang="en-US" sz="2000" b="1" dirty="0">
                <a:solidFill>
                  <a:schemeClr val="accent2"/>
                </a:solidFill>
                <a:latin typeface="Times New Roman" panose="02020603050405020304" pitchFamily="18" charset="0"/>
                <a:cs typeface="Times New Roman" panose="02020603050405020304" pitchFamily="18" charset="0"/>
              </a:rPr>
              <a:t>̀ </a:t>
            </a:r>
            <a:r>
              <a:rPr lang="en-US" sz="2000" b="1" dirty="0" err="1">
                <a:solidFill>
                  <a:schemeClr val="accent2"/>
                </a:solidFill>
                <a:latin typeface="Times New Roman" panose="02020603050405020304" pitchFamily="18" charset="0"/>
                <a:cs typeface="Times New Roman" panose="02020603050405020304" pitchFamily="18" charset="0"/>
              </a:rPr>
              <a:t>KÊ</a:t>
            </a:r>
            <a:r>
              <a:rPr lang="en-US" sz="2000" b="1" dirty="0">
                <a:solidFill>
                  <a:schemeClr val="accent2"/>
                </a:solidFill>
                <a:latin typeface="Times New Roman" panose="02020603050405020304" pitchFamily="18" charset="0"/>
                <a:cs typeface="Times New Roman" panose="02020603050405020304" pitchFamily="18" charset="0"/>
              </a:rPr>
              <a:t>́ </a:t>
            </a:r>
            <a:r>
              <a:rPr lang="en-US" sz="2000" b="1" dirty="0" err="1">
                <a:solidFill>
                  <a:schemeClr val="accent2"/>
                </a:solidFill>
                <a:latin typeface="Times New Roman" panose="02020603050405020304" pitchFamily="18" charset="0"/>
                <a:cs typeface="Times New Roman" panose="02020603050405020304" pitchFamily="18" charset="0"/>
              </a:rPr>
              <a:t>HOẠCH</a:t>
            </a:r>
            <a:r>
              <a:rPr lang="en-US" sz="2000" b="1" dirty="0">
                <a:solidFill>
                  <a:schemeClr val="accent2"/>
                </a:solidFill>
                <a:latin typeface="Times New Roman" panose="02020603050405020304" pitchFamily="18" charset="0"/>
                <a:cs typeface="Times New Roman" panose="02020603050405020304" pitchFamily="18" charset="0"/>
              </a:rPr>
              <a:t> </a:t>
            </a:r>
            <a:r>
              <a:rPr lang="en-US" sz="2000" b="1" dirty="0" err="1">
                <a:solidFill>
                  <a:schemeClr val="accent2"/>
                </a:solidFill>
                <a:latin typeface="Times New Roman" panose="02020603050405020304" pitchFamily="18" charset="0"/>
                <a:cs typeface="Times New Roman" panose="02020603050405020304" pitchFamily="18" charset="0"/>
              </a:rPr>
              <a:t>TRIỂN</a:t>
            </a:r>
            <a:r>
              <a:rPr lang="en-US" sz="2000" b="1" dirty="0">
                <a:solidFill>
                  <a:schemeClr val="accent2"/>
                </a:solidFill>
                <a:latin typeface="Times New Roman" panose="02020603050405020304" pitchFamily="18" charset="0"/>
                <a:cs typeface="Times New Roman" panose="02020603050405020304" pitchFamily="18" charset="0"/>
              </a:rPr>
              <a:t> </a:t>
            </a:r>
            <a:r>
              <a:rPr lang="en-US" sz="2000" b="1" dirty="0" err="1">
                <a:solidFill>
                  <a:schemeClr val="accent2"/>
                </a:solidFill>
                <a:latin typeface="Times New Roman" panose="02020603050405020304" pitchFamily="18" charset="0"/>
                <a:cs typeface="Times New Roman" panose="02020603050405020304" pitchFamily="18" charset="0"/>
              </a:rPr>
              <a:t>KHAI</a:t>
            </a:r>
            <a:r>
              <a:rPr lang="en-US" sz="2000" b="1" dirty="0">
                <a:solidFill>
                  <a:schemeClr val="accent2"/>
                </a:solidFill>
                <a:latin typeface="Times New Roman" panose="02020603050405020304" pitchFamily="18" charset="0"/>
                <a:cs typeface="Times New Roman" panose="02020603050405020304" pitchFamily="18" charset="0"/>
              </a:rPr>
              <a:t> </a:t>
            </a:r>
            <a:r>
              <a:rPr lang="en-US" sz="2000" b="1" dirty="0" err="1">
                <a:solidFill>
                  <a:schemeClr val="accent2"/>
                </a:solidFill>
                <a:latin typeface="Times New Roman" panose="02020603050405020304" pitchFamily="18" charset="0"/>
                <a:cs typeface="Times New Roman" panose="02020603050405020304" pitchFamily="18" charset="0"/>
              </a:rPr>
              <a:t>CÁC</a:t>
            </a:r>
            <a:r>
              <a:rPr lang="en-US" sz="2000" b="1" dirty="0">
                <a:solidFill>
                  <a:schemeClr val="accent2"/>
                </a:solidFill>
                <a:latin typeface="Times New Roman" panose="02020603050405020304" pitchFamily="18" charset="0"/>
                <a:cs typeface="Times New Roman" panose="02020603050405020304" pitchFamily="18" charset="0"/>
              </a:rPr>
              <a:t> </a:t>
            </a:r>
            <a:r>
              <a:rPr lang="en-US" sz="2000" b="1" dirty="0" err="1">
                <a:solidFill>
                  <a:schemeClr val="accent2"/>
                </a:solidFill>
                <a:latin typeface="Times New Roman" panose="02020603050405020304" pitchFamily="18" charset="0"/>
                <a:cs typeface="Times New Roman" panose="02020603050405020304" pitchFamily="18" charset="0"/>
              </a:rPr>
              <a:t>NHIỆM</a:t>
            </a:r>
            <a:r>
              <a:rPr lang="en-US" sz="2000" b="1" dirty="0">
                <a:solidFill>
                  <a:schemeClr val="accent2"/>
                </a:solidFill>
                <a:latin typeface="Times New Roman" panose="02020603050405020304" pitchFamily="18" charset="0"/>
                <a:cs typeface="Times New Roman" panose="02020603050405020304" pitchFamily="18" charset="0"/>
              </a:rPr>
              <a:t> VỤ </a:t>
            </a:r>
            <a:r>
              <a:rPr lang="en-US" sz="2000" b="1" dirty="0" err="1">
                <a:solidFill>
                  <a:schemeClr val="accent2"/>
                </a:solidFill>
                <a:latin typeface="Times New Roman" panose="02020603050405020304" pitchFamily="18" charset="0"/>
                <a:cs typeface="Times New Roman" panose="02020603050405020304" pitchFamily="18" charset="0"/>
              </a:rPr>
              <a:t>CỦA</a:t>
            </a:r>
            <a:r>
              <a:rPr lang="en-US" sz="2000" b="1" dirty="0">
                <a:solidFill>
                  <a:schemeClr val="accent2"/>
                </a:solidFill>
                <a:latin typeface="Times New Roman" panose="02020603050405020304" pitchFamily="18" charset="0"/>
                <a:cs typeface="Times New Roman" panose="02020603050405020304" pitchFamily="18" charset="0"/>
              </a:rPr>
              <a:t> </a:t>
            </a:r>
            <a:r>
              <a:rPr lang="en-US" sz="2000" b="1" dirty="0" err="1">
                <a:solidFill>
                  <a:schemeClr val="accent2"/>
                </a:solidFill>
                <a:latin typeface="Times New Roman" panose="02020603050405020304" pitchFamily="18" charset="0"/>
                <a:cs typeface="Times New Roman" panose="02020603050405020304" pitchFamily="18" charset="0"/>
              </a:rPr>
              <a:t>BÔ</a:t>
            </a:r>
            <a:r>
              <a:rPr lang="en-US" sz="2000" b="1" dirty="0">
                <a:solidFill>
                  <a:schemeClr val="accent2"/>
                </a:solidFill>
                <a:latin typeface="Times New Roman" panose="02020603050405020304" pitchFamily="18" charset="0"/>
                <a:cs typeface="Times New Roman" panose="02020603050405020304" pitchFamily="18" charset="0"/>
              </a:rPr>
              <a:t>̣ NN&amp;PTNT</a:t>
            </a:r>
            <a:endParaRPr lang="vi-VN" sz="2000" b="1" dirty="0">
              <a:solidFill>
                <a:schemeClr val="accent2"/>
              </a:solidFill>
              <a:latin typeface="Times New Roman" panose="02020603050405020304" pitchFamily="18" charset="0"/>
              <a:cs typeface="Times New Roman" panose="02020603050405020304" pitchFamily="18" charset="0"/>
            </a:endParaRPr>
          </a:p>
        </p:txBody>
      </p:sp>
      <p:grpSp>
        <p:nvGrpSpPr>
          <p:cNvPr id="28" name="Group 27">
            <a:extLst>
              <a:ext uri="{FF2B5EF4-FFF2-40B4-BE49-F238E27FC236}">
                <a16:creationId xmlns:a16="http://schemas.microsoft.com/office/drawing/2014/main" xmlns="" id="{08ECF522-5A14-0962-6ED5-1DFC45B87004}"/>
              </a:ext>
            </a:extLst>
          </p:cNvPr>
          <p:cNvGrpSpPr/>
          <p:nvPr/>
        </p:nvGrpSpPr>
        <p:grpSpPr>
          <a:xfrm>
            <a:off x="905598" y="1511140"/>
            <a:ext cx="10380802" cy="5091677"/>
            <a:chOff x="630909" y="1652542"/>
            <a:chExt cx="10380802" cy="5091677"/>
          </a:xfrm>
        </p:grpSpPr>
        <p:grpSp>
          <p:nvGrpSpPr>
            <p:cNvPr id="27" name="Group 26">
              <a:extLst>
                <a:ext uri="{FF2B5EF4-FFF2-40B4-BE49-F238E27FC236}">
                  <a16:creationId xmlns:a16="http://schemas.microsoft.com/office/drawing/2014/main" xmlns="" id="{5CEBBC66-463F-8387-BE2F-8F63E81F370B}"/>
                </a:ext>
              </a:extLst>
            </p:cNvPr>
            <p:cNvGrpSpPr/>
            <p:nvPr/>
          </p:nvGrpSpPr>
          <p:grpSpPr>
            <a:xfrm>
              <a:off x="693619" y="1652542"/>
              <a:ext cx="750581" cy="836887"/>
              <a:chOff x="693619" y="1652542"/>
              <a:chExt cx="750581" cy="836887"/>
            </a:xfrm>
          </p:grpSpPr>
          <p:pic>
            <p:nvPicPr>
              <p:cNvPr id="3" name="Picture 2" descr="Shape&#10;&#10;Description automatically generated with low confidence">
                <a:extLst>
                  <a:ext uri="{FF2B5EF4-FFF2-40B4-BE49-F238E27FC236}">
                    <a16:creationId xmlns:a16="http://schemas.microsoft.com/office/drawing/2014/main" xmlns="" id="{19499355-348F-2D60-39D5-E3D49BB93D27}"/>
                  </a:ext>
                </a:extLst>
              </p:cNvPr>
              <p:cNvPicPr>
                <a:picLocks noChangeAspect="1"/>
              </p:cNvPicPr>
              <p:nvPr/>
            </p:nvPicPr>
            <p:blipFill>
              <a:blip r:embed="rId2">
                <a:duotone>
                  <a:schemeClr val="accent6">
                    <a:shade val="45000"/>
                    <a:satMod val="135000"/>
                  </a:schemeClr>
                  <a:prstClr val="white"/>
                </a:duotone>
              </a:blip>
              <a:stretch>
                <a:fillRect/>
              </a:stretch>
            </p:blipFill>
            <p:spPr>
              <a:xfrm>
                <a:off x="693619" y="1861203"/>
                <a:ext cx="414904" cy="414904"/>
              </a:xfrm>
              <a:prstGeom prst="rect">
                <a:avLst/>
              </a:prstGeom>
            </p:spPr>
          </p:pic>
          <p:pic>
            <p:nvPicPr>
              <p:cNvPr id="11" name="Picture 10" descr="Shape&#10;&#10;Description automatically generated with low confidence">
                <a:extLst>
                  <a:ext uri="{FF2B5EF4-FFF2-40B4-BE49-F238E27FC236}">
                    <a16:creationId xmlns:a16="http://schemas.microsoft.com/office/drawing/2014/main" xmlns="" id="{2AD35777-C77D-6D20-143E-454129F1910F}"/>
                  </a:ext>
                </a:extLst>
              </p:cNvPr>
              <p:cNvPicPr>
                <a:picLocks noChangeAspect="1"/>
              </p:cNvPicPr>
              <p:nvPr/>
            </p:nvPicPr>
            <p:blipFill>
              <a:blip r:embed="rId2">
                <a:duotone>
                  <a:schemeClr val="accent1">
                    <a:shade val="45000"/>
                    <a:satMod val="135000"/>
                  </a:schemeClr>
                  <a:prstClr val="white"/>
                </a:duotone>
              </a:blip>
              <a:stretch>
                <a:fillRect/>
              </a:stretch>
            </p:blipFill>
            <p:spPr>
              <a:xfrm>
                <a:off x="1029296" y="2074525"/>
                <a:ext cx="414904" cy="414904"/>
              </a:xfrm>
              <a:prstGeom prst="rect">
                <a:avLst/>
              </a:prstGeom>
            </p:spPr>
          </p:pic>
          <p:pic>
            <p:nvPicPr>
              <p:cNvPr id="12" name="Picture 11" descr="Shape&#10;&#10;Description automatically generated with low confidence">
                <a:extLst>
                  <a:ext uri="{FF2B5EF4-FFF2-40B4-BE49-F238E27FC236}">
                    <a16:creationId xmlns:a16="http://schemas.microsoft.com/office/drawing/2014/main" xmlns="" id="{8639AB2F-3F60-2DAB-5FD5-958B0BF192F1}"/>
                  </a:ext>
                </a:extLst>
              </p:cNvPr>
              <p:cNvPicPr>
                <a:picLocks noChangeAspect="1"/>
              </p:cNvPicPr>
              <p:nvPr/>
            </p:nvPicPr>
            <p:blipFill>
              <a:blip r:embed="rId2">
                <a:duotone>
                  <a:schemeClr val="accent2">
                    <a:shade val="45000"/>
                    <a:satMod val="135000"/>
                  </a:schemeClr>
                  <a:prstClr val="white"/>
                </a:duotone>
              </a:blip>
              <a:stretch>
                <a:fillRect/>
              </a:stretch>
            </p:blipFill>
            <p:spPr>
              <a:xfrm>
                <a:off x="1029296" y="1652542"/>
                <a:ext cx="414904" cy="414904"/>
              </a:xfrm>
              <a:prstGeom prst="rect">
                <a:avLst/>
              </a:prstGeom>
            </p:spPr>
          </p:pic>
        </p:grpSp>
        <p:sp>
          <p:nvSpPr>
            <p:cNvPr id="13" name="TextBox 12">
              <a:extLst>
                <a:ext uri="{FF2B5EF4-FFF2-40B4-BE49-F238E27FC236}">
                  <a16:creationId xmlns:a16="http://schemas.microsoft.com/office/drawing/2014/main" xmlns="" id="{A47824C0-9277-7745-9E54-71BEF24D2728}"/>
                </a:ext>
              </a:extLst>
            </p:cNvPr>
            <p:cNvSpPr txBox="1"/>
            <p:nvPr/>
          </p:nvSpPr>
          <p:spPr>
            <a:xfrm>
              <a:off x="1779877" y="1751359"/>
              <a:ext cx="9231834" cy="646331"/>
            </a:xfrm>
            <a:prstGeom prst="rect">
              <a:avLst/>
            </a:prstGeom>
            <a:solidFill>
              <a:schemeClr val="accent4">
                <a:lumMod val="20000"/>
                <a:lumOff val="80000"/>
              </a:schemeClr>
            </a:solidFill>
            <a:ln>
              <a:solidFill>
                <a:schemeClr val="tx1"/>
              </a:solidFill>
            </a:ln>
          </p:spPr>
          <p:txBody>
            <a:bodyPr wrap="square">
              <a:spAutoFit/>
            </a:bodyPr>
            <a:lstStyle/>
            <a:p>
              <a:r>
                <a:rPr lang="vi-VN" sz="1800" baseline="0" dirty="0">
                  <a:latin typeface="Times New Roman" panose="02020603050405020304" pitchFamily="18" charset="0"/>
                  <a:ea typeface="+mn-ea"/>
                  <a:cs typeface="Times New Roman" panose="02020603050405020304" pitchFamily="18" charset="0"/>
                </a:rPr>
                <a:t>Xây dựng cơ cấu sản phẩm theo 3 </a:t>
              </a:r>
              <a:r>
                <a:rPr lang="vi-VN" dirty="0">
                  <a:latin typeface="Times New Roman" panose="02020603050405020304" pitchFamily="18" charset="0"/>
                  <a:cs typeface="Times New Roman" panose="02020603050405020304" pitchFamily="18" charset="0"/>
                </a:rPr>
                <a:t>trục: </a:t>
              </a:r>
              <a:r>
                <a:rPr lang="vi-VN" b="1" i="1" dirty="0">
                  <a:solidFill>
                    <a:schemeClr val="accent2">
                      <a:lumMod val="75000"/>
                    </a:schemeClr>
                  </a:solidFill>
                  <a:latin typeface="Times New Roman" panose="02020603050405020304" pitchFamily="18" charset="0"/>
                  <a:cs typeface="Times New Roman" panose="02020603050405020304" pitchFamily="18" charset="0"/>
                </a:rPr>
                <a:t>(1)</a:t>
              </a:r>
              <a:r>
                <a:rPr lang="vi-VN" b="1" i="1" dirty="0">
                  <a:latin typeface="Times New Roman" panose="02020603050405020304" pitchFamily="18" charset="0"/>
                  <a:cs typeface="Times New Roman" panose="02020603050405020304" pitchFamily="18" charset="0"/>
                </a:rPr>
                <a:t> </a:t>
              </a:r>
              <a:r>
                <a:rPr lang="vi-VN" i="1" dirty="0">
                  <a:latin typeface="Times New Roman" panose="02020603050405020304" pitchFamily="18" charset="0"/>
                  <a:cs typeface="Times New Roman" panose="02020603050405020304" pitchFamily="18" charset="0"/>
                </a:rPr>
                <a:t>Nhóm sản phẩm chủ lực quốc gia; </a:t>
              </a:r>
              <a:r>
                <a:rPr lang="vi-VN" b="1" i="1" dirty="0">
                  <a:solidFill>
                    <a:schemeClr val="accent6">
                      <a:lumMod val="75000"/>
                    </a:schemeClr>
                  </a:solidFill>
                  <a:latin typeface="Times New Roman" panose="02020603050405020304" pitchFamily="18" charset="0"/>
                  <a:cs typeface="Times New Roman" panose="02020603050405020304" pitchFamily="18" charset="0"/>
                </a:rPr>
                <a:t>(2)</a:t>
              </a:r>
              <a:r>
                <a:rPr lang="vi-VN" b="1" i="1" dirty="0">
                  <a:latin typeface="Times New Roman" panose="02020603050405020304" pitchFamily="18" charset="0"/>
                  <a:cs typeface="Times New Roman" panose="02020603050405020304" pitchFamily="18" charset="0"/>
                </a:rPr>
                <a:t> </a:t>
              </a:r>
              <a:r>
                <a:rPr lang="vi-VN" i="1" dirty="0">
                  <a:latin typeface="Times New Roman" panose="02020603050405020304" pitchFamily="18" charset="0"/>
                  <a:cs typeface="Times New Roman" panose="02020603050405020304" pitchFamily="18" charset="0"/>
                </a:rPr>
                <a:t>Nhóm sản phẩm </a:t>
              </a:r>
              <a:r>
                <a:rPr lang="en-US" i="1" dirty="0" err="1">
                  <a:latin typeface="Times New Roman" panose="02020603050405020304" pitchFamily="18" charset="0"/>
                  <a:cs typeface="Times New Roman" panose="02020603050405020304" pitchFamily="18" charset="0"/>
                </a:rPr>
                <a:t>nông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đặc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sản</a:t>
              </a:r>
              <a:r>
                <a:rPr lang="en-US" i="1" dirty="0">
                  <a:latin typeface="Times New Roman" panose="02020603050405020304" pitchFamily="18" charset="0"/>
                  <a:cs typeface="Times New Roman" panose="02020603050405020304" pitchFamily="18" charset="0"/>
                </a:rPr>
                <a:t> </a:t>
              </a:r>
              <a:r>
                <a:rPr lang="vi-VN" i="1" dirty="0">
                  <a:latin typeface="Times New Roman" panose="02020603050405020304" pitchFamily="18" charset="0"/>
                  <a:cs typeface="Times New Roman" panose="02020603050405020304" pitchFamily="18" charset="0"/>
                </a:rPr>
                <a:t>cấp tỉnh</a:t>
              </a:r>
              <a:r>
                <a:rPr lang="en-US" b="1" i="1" dirty="0">
                  <a:latin typeface="Times New Roman" panose="02020603050405020304" pitchFamily="18" charset="0"/>
                  <a:cs typeface="Times New Roman" panose="02020603050405020304" pitchFamily="18" charset="0"/>
                </a:rPr>
                <a:t> </a:t>
              </a:r>
              <a:r>
                <a:rPr lang="vi-VN" i="1" dirty="0">
                  <a:latin typeface="Times New Roman" panose="02020603050405020304" pitchFamily="18" charset="0"/>
                  <a:cs typeface="Times New Roman" panose="02020603050405020304" pitchFamily="18" charset="0"/>
                </a:rPr>
                <a:t>và </a:t>
              </a:r>
              <a:r>
                <a:rPr lang="vi-VN" b="1" i="1" dirty="0">
                  <a:solidFill>
                    <a:srgbClr val="002060"/>
                  </a:solidFill>
                  <a:latin typeface="Times New Roman" panose="02020603050405020304" pitchFamily="18" charset="0"/>
                  <a:cs typeface="Times New Roman" panose="02020603050405020304" pitchFamily="18" charset="0"/>
                </a:rPr>
                <a:t>(3) </a:t>
              </a:r>
              <a:r>
                <a:rPr lang="vi-VN" i="1" dirty="0">
                  <a:latin typeface="Times New Roman" panose="02020603050405020304" pitchFamily="18" charset="0"/>
                  <a:cs typeface="Times New Roman" panose="02020603050405020304" pitchFamily="18" charset="0"/>
                </a:rPr>
                <a:t>Nhóm đặc sản địa phương</a:t>
              </a:r>
              <a:r>
                <a:rPr lang="vi-VN" dirty="0">
                  <a:latin typeface="Times New Roman" panose="02020603050405020304" pitchFamily="18" charset="0"/>
                  <a:cs typeface="Times New Roman" panose="02020603050405020304" pitchFamily="18" charset="0"/>
                </a:rPr>
                <a:t>.</a:t>
              </a:r>
              <a:endParaRPr lang="en-US" dirty="0"/>
            </a:p>
          </p:txBody>
        </p:sp>
        <p:sp>
          <p:nvSpPr>
            <p:cNvPr id="16" name="TextBox 15">
              <a:extLst>
                <a:ext uri="{FF2B5EF4-FFF2-40B4-BE49-F238E27FC236}">
                  <a16:creationId xmlns:a16="http://schemas.microsoft.com/office/drawing/2014/main" xmlns="" id="{18A13610-52D0-DE62-481F-3DAB7A7EE65F}"/>
                </a:ext>
              </a:extLst>
            </p:cNvPr>
            <p:cNvSpPr txBox="1"/>
            <p:nvPr/>
          </p:nvSpPr>
          <p:spPr>
            <a:xfrm>
              <a:off x="1779877" y="3071199"/>
              <a:ext cx="9231834" cy="646331"/>
            </a:xfrm>
            <a:prstGeom prst="rect">
              <a:avLst/>
            </a:prstGeom>
            <a:solidFill>
              <a:schemeClr val="accent4">
                <a:lumMod val="20000"/>
                <a:lumOff val="80000"/>
              </a:schemeClr>
            </a:solidFill>
            <a:ln>
              <a:solidFill>
                <a:schemeClr val="tx1"/>
              </a:solidFill>
            </a:ln>
          </p:spPr>
          <p:txBody>
            <a:bodyPr wrap="square">
              <a:spAutoFit/>
            </a:bodyPr>
            <a:lstStyle/>
            <a:p>
              <a:pPr lvl="0" algn="just"/>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khai</a:t>
              </a:r>
              <a:r>
                <a:rPr lang="en-US" dirty="0">
                  <a:latin typeface="Times New Roman" panose="02020603050405020304" pitchFamily="18" charset="0"/>
                  <a:cs typeface="Times New Roman" panose="02020603050405020304" pitchFamily="18" charset="0"/>
                </a:rPr>
                <a:t> </a:t>
              </a:r>
              <a:r>
                <a:rPr lang="en-US" sz="1800" baseline="0" dirty="0" err="1">
                  <a:latin typeface="Times New Roman" panose="02020603050405020304" pitchFamily="18" charset="0"/>
                  <a:ea typeface="+mn-ea"/>
                  <a:cs typeface="Times New Roman" panose="02020603050405020304" pitchFamily="18" charset="0"/>
                </a:rPr>
                <a:t>Kê</a:t>
              </a:r>
              <a:r>
                <a:rPr lang="en-US" sz="1800" baseline="0" dirty="0">
                  <a:latin typeface="Times New Roman" panose="02020603050405020304" pitchFamily="18" charset="0"/>
                  <a:ea typeface="+mn-ea"/>
                  <a:cs typeface="Times New Roman" panose="02020603050405020304" pitchFamily="18" charset="0"/>
                </a:rPr>
                <a:t>́ </a:t>
              </a:r>
              <a:r>
                <a:rPr lang="en-US" sz="1800" baseline="0" dirty="0" err="1">
                  <a:latin typeface="Times New Roman" panose="02020603050405020304" pitchFamily="18" charset="0"/>
                  <a:ea typeface="+mn-ea"/>
                  <a:cs typeface="Times New Roman" panose="02020603050405020304" pitchFamily="18" charset="0"/>
                </a:rPr>
                <a:t>hoạch</a:t>
              </a:r>
              <a:r>
                <a:rPr lang="en-US" sz="1800" baseline="0" dirty="0">
                  <a:latin typeface="Times New Roman" panose="02020603050405020304" pitchFamily="18" charset="0"/>
                  <a:ea typeface="+mn-ea"/>
                  <a:cs typeface="Times New Roman" panose="02020603050405020304" pitchFamily="18" charset="0"/>
                </a:rPr>
                <a:t> </a:t>
              </a:r>
              <a:r>
                <a:rPr lang="en-US" sz="1800" baseline="0" dirty="0" err="1">
                  <a:latin typeface="Times New Roman" panose="02020603050405020304" pitchFamily="18" charset="0"/>
                  <a:ea typeface="+mn-ea"/>
                  <a:cs typeface="Times New Roman" panose="02020603050405020304" pitchFamily="18" charset="0"/>
                </a:rPr>
                <a:t>cơ</a:t>
              </a:r>
              <a:r>
                <a:rPr lang="en-US" sz="1800" baseline="0" dirty="0">
                  <a:latin typeface="Times New Roman" panose="02020603050405020304" pitchFamily="18" charset="0"/>
                  <a:ea typeface="+mn-ea"/>
                  <a:cs typeface="Times New Roman" panose="02020603050405020304" pitchFamily="18" charset="0"/>
                </a:rPr>
                <a:t> </a:t>
              </a:r>
              <a:r>
                <a:rPr lang="en-US" sz="1800" baseline="0" dirty="0" err="1">
                  <a:latin typeface="Times New Roman" panose="02020603050405020304" pitchFamily="18" charset="0"/>
                  <a:ea typeface="+mn-ea"/>
                  <a:cs typeface="Times New Roman" panose="02020603050405020304" pitchFamily="18" charset="0"/>
                </a:rPr>
                <a:t>cấu</a:t>
              </a:r>
              <a:r>
                <a:rPr lang="en-US" sz="1800" baseline="0" dirty="0">
                  <a:latin typeface="Times New Roman" panose="02020603050405020304" pitchFamily="18" charset="0"/>
                  <a:ea typeface="+mn-ea"/>
                  <a:cs typeface="Times New Roman" panose="02020603050405020304" pitchFamily="18" charset="0"/>
                </a:rPr>
                <a:t> </a:t>
              </a:r>
              <a:r>
                <a:rPr lang="en-US" sz="1800" baseline="0" dirty="0" err="1">
                  <a:latin typeface="Times New Roman" panose="02020603050405020304" pitchFamily="18" charset="0"/>
                  <a:ea typeface="+mn-ea"/>
                  <a:cs typeface="Times New Roman" panose="02020603050405020304" pitchFamily="18" charset="0"/>
                </a:rPr>
                <a:t>lại</a:t>
              </a:r>
              <a:r>
                <a:rPr lang="en-US" sz="1800" baseline="0" dirty="0">
                  <a:latin typeface="Times New Roman" panose="02020603050405020304" pitchFamily="18" charset="0"/>
                  <a:ea typeface="+mn-ea"/>
                  <a:cs typeface="Times New Roman" panose="02020603050405020304" pitchFamily="18" charset="0"/>
                </a:rPr>
                <a:t> </a:t>
              </a:r>
              <a:r>
                <a:rPr lang="en-US" sz="1800" baseline="0" dirty="0" err="1">
                  <a:latin typeface="Times New Roman" panose="02020603050405020304" pitchFamily="18" charset="0"/>
                  <a:ea typeface="+mn-ea"/>
                  <a:cs typeface="Times New Roman" panose="02020603050405020304" pitchFamily="18" charset="0"/>
                </a:rPr>
                <a:t>ngành</a:t>
              </a:r>
              <a:r>
                <a:rPr lang="en-US" sz="1800" baseline="0" dirty="0">
                  <a:latin typeface="Times New Roman" panose="02020603050405020304" pitchFamily="18" charset="0"/>
                  <a:ea typeface="+mn-ea"/>
                  <a:cs typeface="Times New Roman" panose="02020603050405020304" pitchFamily="18" charset="0"/>
                </a:rPr>
                <a:t> </a:t>
              </a:r>
              <a:r>
                <a:rPr lang="en-US" sz="1800" baseline="0" dirty="0" err="1">
                  <a:latin typeface="Times New Roman" panose="02020603050405020304" pitchFamily="18" charset="0"/>
                  <a:ea typeface="+mn-ea"/>
                  <a:cs typeface="Times New Roman" panose="02020603050405020304" pitchFamily="18" charset="0"/>
                </a:rPr>
                <a:t>giai</a:t>
              </a:r>
              <a:r>
                <a:rPr lang="en-US" sz="1800" baseline="0" dirty="0">
                  <a:latin typeface="Times New Roman" panose="02020603050405020304" pitchFamily="18" charset="0"/>
                  <a:ea typeface="+mn-ea"/>
                  <a:cs typeface="Times New Roman" panose="02020603050405020304" pitchFamily="18" charset="0"/>
                </a:rPr>
                <a:t> </a:t>
              </a:r>
              <a:r>
                <a:rPr lang="en-US" sz="1800" baseline="0" dirty="0" err="1">
                  <a:latin typeface="Times New Roman" panose="02020603050405020304" pitchFamily="18" charset="0"/>
                  <a:ea typeface="+mn-ea"/>
                  <a:cs typeface="Times New Roman" panose="02020603050405020304" pitchFamily="18" charset="0"/>
                </a:rPr>
                <a:t>đoạn</a:t>
              </a:r>
              <a:r>
                <a:rPr lang="en-US" sz="1800" baseline="0" dirty="0">
                  <a:latin typeface="Times New Roman" panose="02020603050405020304" pitchFamily="18" charset="0"/>
                  <a:ea typeface="+mn-ea"/>
                  <a:cs typeface="Times New Roman" panose="02020603050405020304" pitchFamily="18" charset="0"/>
                </a:rPr>
                <a:t> 2021-2025</a:t>
              </a:r>
              <a:r>
                <a:rPr lang="vi-VN" sz="1800" baseline="0" dirty="0">
                  <a:latin typeface="Times New Roman" panose="02020603050405020304" pitchFamily="18" charset="0"/>
                  <a:ea typeface="+mn-ea"/>
                  <a:cs typeface="Times New Roman" panose="02020603050405020304" pitchFamily="18" charset="0"/>
                </a:rPr>
                <a:t> nhằm nâng cao năng suất, chất lượng</a:t>
              </a:r>
              <a:r>
                <a:rPr lang="en-US" sz="1800" baseline="0" dirty="0">
                  <a:latin typeface="Times New Roman" panose="02020603050405020304" pitchFamily="18" charset="0"/>
                  <a:ea typeface="+mn-ea"/>
                  <a:cs typeface="Times New Roman" panose="02020603050405020304" pitchFamily="18" charset="0"/>
                </a:rPr>
                <a:t>, </a:t>
              </a:r>
              <a:r>
                <a:rPr lang="en-US" sz="1800" baseline="0" dirty="0" err="1">
                  <a:latin typeface="Times New Roman" panose="02020603050405020304" pitchFamily="18" charset="0"/>
                  <a:ea typeface="+mn-ea"/>
                  <a:cs typeface="Times New Roman" panose="02020603050405020304" pitchFamily="18" charset="0"/>
                </a:rPr>
                <a:t>gia</a:t>
              </a:r>
              <a:r>
                <a:rPr lang="en-US" sz="1800" baseline="0" dirty="0">
                  <a:latin typeface="Times New Roman" panose="02020603050405020304" pitchFamily="18" charset="0"/>
                  <a:ea typeface="+mn-ea"/>
                  <a:cs typeface="Times New Roman" panose="02020603050405020304" pitchFamily="18" charset="0"/>
                </a:rPr>
                <a:t>́ trị </a:t>
              </a:r>
              <a:r>
                <a:rPr lang="en-US" sz="1800" baseline="0" dirty="0" err="1">
                  <a:latin typeface="Times New Roman" panose="02020603050405020304" pitchFamily="18" charset="0"/>
                  <a:ea typeface="+mn-ea"/>
                  <a:cs typeface="Times New Roman" panose="02020603050405020304" pitchFamily="18" charset="0"/>
                </a:rPr>
                <a:t>gia</a:t>
              </a:r>
              <a:r>
                <a:rPr lang="en-US" sz="1800" baseline="0" dirty="0">
                  <a:latin typeface="Times New Roman" panose="02020603050405020304" pitchFamily="18" charset="0"/>
                  <a:ea typeface="+mn-ea"/>
                  <a:cs typeface="Times New Roman" panose="02020603050405020304" pitchFamily="18" charset="0"/>
                </a:rPr>
                <a:t> </a:t>
              </a:r>
              <a:r>
                <a:rPr lang="en-US" sz="1800" baseline="0" dirty="0" err="1">
                  <a:latin typeface="Times New Roman" panose="02020603050405020304" pitchFamily="18" charset="0"/>
                  <a:ea typeface="+mn-ea"/>
                  <a:cs typeface="Times New Roman" panose="02020603050405020304" pitchFamily="18" charset="0"/>
                </a:rPr>
                <a:t>tăng</a:t>
              </a:r>
              <a:r>
                <a:rPr lang="vi-VN" sz="1800" baseline="0" dirty="0">
                  <a:latin typeface="Times New Roman" panose="02020603050405020304" pitchFamily="18" charset="0"/>
                  <a:ea typeface="+mn-ea"/>
                  <a:cs typeface="Times New Roman" panose="02020603050405020304" pitchFamily="18" charset="0"/>
                </a:rPr>
                <a:t> hàng nông sản và hiệu quả sản xuất, kinh doanh</a:t>
              </a:r>
              <a:r>
                <a:rPr lang="en-US" sz="1800" baseline="0" dirty="0">
                  <a:latin typeface="Times New Roman" panose="02020603050405020304" pitchFamily="18" charset="0"/>
                  <a:ea typeface="+mn-ea"/>
                  <a:cs typeface="Times New Roman" panose="02020603050405020304" pitchFamily="18" charset="0"/>
                </a:rPr>
                <a:t> </a:t>
              </a:r>
              <a:r>
                <a:rPr lang="en-US" sz="1800" baseline="0" dirty="0" err="1">
                  <a:latin typeface="Times New Roman" panose="02020603050405020304" pitchFamily="18" charset="0"/>
                  <a:ea typeface="+mn-ea"/>
                  <a:cs typeface="Times New Roman" panose="02020603050405020304" pitchFamily="18" charset="0"/>
                </a:rPr>
                <a:t>trong</a:t>
              </a:r>
              <a:r>
                <a:rPr lang="en-US" sz="1800" baseline="0" dirty="0">
                  <a:latin typeface="Times New Roman" panose="02020603050405020304" pitchFamily="18" charset="0"/>
                  <a:ea typeface="+mn-ea"/>
                  <a:cs typeface="Times New Roman" panose="02020603050405020304" pitchFamily="18" charset="0"/>
                </a:rPr>
                <a:t> </a:t>
              </a:r>
              <a:r>
                <a:rPr lang="en-US" sz="1800" baseline="0" dirty="0" err="1">
                  <a:latin typeface="Times New Roman" panose="02020603050405020304" pitchFamily="18" charset="0"/>
                  <a:ea typeface="+mn-ea"/>
                  <a:cs typeface="Times New Roman" panose="02020603050405020304" pitchFamily="18" charset="0"/>
                </a:rPr>
                <a:t>toàn</a:t>
              </a:r>
              <a:r>
                <a:rPr lang="en-US" sz="1800" baseline="0" dirty="0">
                  <a:latin typeface="Times New Roman" panose="02020603050405020304" pitchFamily="18" charset="0"/>
                  <a:ea typeface="+mn-ea"/>
                  <a:cs typeface="Times New Roman" panose="02020603050405020304" pitchFamily="18" charset="0"/>
                </a:rPr>
                <a:t> </a:t>
              </a:r>
              <a:r>
                <a:rPr lang="en-US" sz="1800" baseline="0" dirty="0" err="1">
                  <a:latin typeface="Times New Roman" panose="02020603050405020304" pitchFamily="18" charset="0"/>
                  <a:ea typeface="+mn-ea"/>
                  <a:cs typeface="Times New Roman" panose="02020603050405020304" pitchFamily="18" charset="0"/>
                </a:rPr>
                <a:t>chuỗi</a:t>
              </a:r>
              <a:r>
                <a:rPr lang="en-US" sz="1800" baseline="0" dirty="0">
                  <a:latin typeface="Times New Roman" panose="02020603050405020304" pitchFamily="18" charset="0"/>
                  <a:ea typeface="+mn-ea"/>
                  <a:cs typeface="Times New Roman" panose="02020603050405020304" pitchFamily="18" charset="0"/>
                </a:rPr>
                <a:t> </a:t>
              </a:r>
              <a:r>
                <a:rPr lang="en-US" sz="1800" baseline="0" dirty="0" err="1">
                  <a:latin typeface="Times New Roman" panose="02020603050405020304" pitchFamily="18" charset="0"/>
                  <a:ea typeface="+mn-ea"/>
                  <a:cs typeface="Times New Roman" panose="02020603050405020304" pitchFamily="18" charset="0"/>
                </a:rPr>
                <a:t>giá</a:t>
              </a:r>
              <a:r>
                <a:rPr lang="en-US" sz="1800" baseline="0" dirty="0">
                  <a:latin typeface="Times New Roman" panose="02020603050405020304" pitchFamily="18" charset="0"/>
                  <a:ea typeface="+mn-ea"/>
                  <a:cs typeface="Times New Roman" panose="02020603050405020304" pitchFamily="18" charset="0"/>
                </a:rPr>
                <a:t> </a:t>
              </a:r>
              <a:r>
                <a:rPr lang="en-US" sz="1800" baseline="0" dirty="0" err="1">
                  <a:latin typeface="Times New Roman" panose="02020603050405020304" pitchFamily="18" charset="0"/>
                  <a:ea typeface="+mn-ea"/>
                  <a:cs typeface="Times New Roman" panose="02020603050405020304" pitchFamily="18" charset="0"/>
                </a:rPr>
                <a:t>trị</a:t>
              </a:r>
              <a:r>
                <a:rPr lang="en-US" sz="1800" baseline="0" dirty="0">
                  <a:latin typeface="Times New Roman" panose="02020603050405020304" pitchFamily="18" charset="0"/>
                  <a:ea typeface="+mn-ea"/>
                  <a:cs typeface="Times New Roman" panose="02020603050405020304" pitchFamily="18" charset="0"/>
                </a:rPr>
                <a:t> </a:t>
              </a:r>
              <a:r>
                <a:rPr lang="en-US" sz="1800" baseline="0" dirty="0" err="1">
                  <a:latin typeface="Times New Roman" panose="02020603050405020304" pitchFamily="18" charset="0"/>
                  <a:ea typeface="+mn-ea"/>
                  <a:cs typeface="Times New Roman" panose="02020603050405020304" pitchFamily="18" charset="0"/>
                </a:rPr>
                <a:t>nông</a:t>
              </a:r>
              <a:r>
                <a:rPr lang="en-US" sz="1800" baseline="0" dirty="0">
                  <a:latin typeface="Times New Roman" panose="02020603050405020304" pitchFamily="18" charset="0"/>
                  <a:ea typeface="+mn-ea"/>
                  <a:cs typeface="Times New Roman" panose="02020603050405020304" pitchFamily="18" charset="0"/>
                </a:rPr>
                <a:t> </a:t>
              </a:r>
              <a:r>
                <a:rPr lang="en-US" sz="1800" baseline="0" dirty="0" err="1">
                  <a:latin typeface="Times New Roman" panose="02020603050405020304" pitchFamily="18" charset="0"/>
                  <a:ea typeface="+mn-ea"/>
                  <a:cs typeface="Times New Roman" panose="02020603050405020304" pitchFamily="18" charset="0"/>
                </a:rPr>
                <a:t>sản</a:t>
              </a:r>
              <a:endParaRPr lang="en-US" dirty="0"/>
            </a:p>
          </p:txBody>
        </p:sp>
        <p:sp>
          <p:nvSpPr>
            <p:cNvPr id="18" name="TextBox 17">
              <a:extLst>
                <a:ext uri="{FF2B5EF4-FFF2-40B4-BE49-F238E27FC236}">
                  <a16:creationId xmlns:a16="http://schemas.microsoft.com/office/drawing/2014/main" xmlns="" id="{2D85C4CF-4CEE-DF08-878D-59EBA21F784A}"/>
                </a:ext>
              </a:extLst>
            </p:cNvPr>
            <p:cNvSpPr txBox="1"/>
            <p:nvPr/>
          </p:nvSpPr>
          <p:spPr>
            <a:xfrm>
              <a:off x="1779877" y="4391039"/>
              <a:ext cx="9231834" cy="923330"/>
            </a:xfrm>
            <a:prstGeom prst="rect">
              <a:avLst/>
            </a:prstGeom>
            <a:solidFill>
              <a:schemeClr val="accent4">
                <a:lumMod val="20000"/>
                <a:lumOff val="80000"/>
              </a:schemeClr>
            </a:solidFill>
            <a:ln>
              <a:solidFill>
                <a:schemeClr val="tx1"/>
              </a:solidFill>
            </a:ln>
          </p:spPr>
          <p:txBody>
            <a:bodyPr wrap="square">
              <a:spAutoFit/>
            </a:bodyPr>
            <a:lstStyle/>
            <a:p>
              <a:pPr lvl="0" algn="just"/>
              <a:r>
                <a:rPr lang="en-US" sz="1800" baseline="0" dirty="0" err="1">
                  <a:latin typeface="Times New Roman" panose="02020603050405020304" pitchFamily="18" charset="0"/>
                  <a:ea typeface="+mn-ea"/>
                  <a:cs typeface="Times New Roman" panose="02020603050405020304" pitchFamily="18" charset="0"/>
                </a:rPr>
                <a:t>Thực</a:t>
              </a:r>
              <a:r>
                <a:rPr lang="en-US" sz="1800" baseline="0" dirty="0">
                  <a:latin typeface="Times New Roman" panose="02020603050405020304" pitchFamily="18" charset="0"/>
                  <a:ea typeface="+mn-ea"/>
                  <a:cs typeface="Times New Roman" panose="02020603050405020304" pitchFamily="18" charset="0"/>
                </a:rPr>
                <a:t> </a:t>
              </a:r>
              <a:r>
                <a:rPr lang="en-US" sz="1800" baseline="0" dirty="0" err="1">
                  <a:latin typeface="Times New Roman" panose="02020603050405020304" pitchFamily="18" charset="0"/>
                  <a:ea typeface="+mn-ea"/>
                  <a:cs typeface="Times New Roman" panose="02020603050405020304" pitchFamily="18" charset="0"/>
                </a:rPr>
                <a:t>hiện</a:t>
              </a:r>
              <a:r>
                <a:rPr lang="en-US" sz="1800" baseline="0" dirty="0">
                  <a:latin typeface="Times New Roman" panose="02020603050405020304" pitchFamily="18" charset="0"/>
                  <a:ea typeface="+mn-ea"/>
                  <a:cs typeface="Times New Roman" panose="02020603050405020304" pitchFamily="18" charset="0"/>
                </a:rPr>
                <a:t> </a:t>
              </a:r>
              <a:r>
                <a:rPr lang="vi-VN" sz="1800" b="1" i="1" dirty="0">
                  <a:latin typeface="Times New Roman" panose="02020603050405020304" pitchFamily="18" charset="0"/>
                  <a:cs typeface="Times New Roman" panose="02020603050405020304" pitchFamily="18" charset="0"/>
                </a:rPr>
                <a:t>Chiến lược Phát triển nông nghiệp</a:t>
              </a:r>
              <a:r>
                <a:rPr lang="vi-VN" sz="1800" b="0" i="1" dirty="0">
                  <a:latin typeface="Times New Roman" panose="02020603050405020304" pitchFamily="18" charset="0"/>
                  <a:cs typeface="Times New Roman" panose="02020603050405020304" pitchFamily="18" charset="0"/>
                </a:rPr>
                <a:t>, </a:t>
              </a:r>
              <a:r>
                <a:rPr lang="vi-VN" sz="1800" b="1" i="1" dirty="0">
                  <a:latin typeface="Times New Roman" panose="02020603050405020304" pitchFamily="18" charset="0"/>
                  <a:cs typeface="Times New Roman" panose="02020603050405020304" pitchFamily="18" charset="0"/>
                </a:rPr>
                <a:t>nông thôn</a:t>
              </a:r>
              <a:r>
                <a:rPr lang="vi-VN" sz="1800" b="0" i="1" dirty="0">
                  <a:latin typeface="Times New Roman" panose="02020603050405020304" pitchFamily="18" charset="0"/>
                  <a:cs typeface="Times New Roman" panose="02020603050405020304" pitchFamily="18" charset="0"/>
                </a:rPr>
                <a:t> </a:t>
              </a:r>
              <a:r>
                <a:rPr lang="vi-VN" sz="1800" b="0" i="0" dirty="0">
                  <a:latin typeface="Times New Roman" panose="02020603050405020304" pitchFamily="18" charset="0"/>
                  <a:cs typeface="Times New Roman" panose="02020603050405020304" pitchFamily="18" charset="0"/>
                </a:rPr>
                <a:t>bền vững giai đoạn 2021-2030, tầm nhìn đến năm 2050</a:t>
              </a:r>
              <a:r>
                <a:rPr lang="en-US" sz="1800" b="0" i="0" dirty="0">
                  <a:latin typeface="Times New Roman" panose="02020603050405020304" pitchFamily="18" charset="0"/>
                  <a:cs typeface="Times New Roman" panose="02020603050405020304" pitchFamily="18" charset="0"/>
                </a:rPr>
                <a:t> </a:t>
              </a:r>
              <a:r>
                <a:rPr lang="en-US" sz="1800" baseline="0" dirty="0">
                  <a:latin typeface="Times New Roman" panose="02020603050405020304" pitchFamily="18" charset="0"/>
                  <a:ea typeface="+mn-ea"/>
                  <a:cs typeface="Times New Roman" panose="02020603050405020304" pitchFamily="18" charset="0"/>
                </a:rPr>
                <a:t>(</a:t>
              </a:r>
              <a:r>
                <a:rPr lang="en-US" sz="1800" baseline="0" dirty="0" err="1">
                  <a:latin typeface="Times New Roman" panose="02020603050405020304" pitchFamily="18" charset="0"/>
                  <a:ea typeface="+mn-ea"/>
                  <a:cs typeface="Times New Roman" panose="02020603050405020304" pitchFamily="18" charset="0"/>
                </a:rPr>
                <a:t>Quyết</a:t>
              </a:r>
              <a:r>
                <a:rPr lang="en-US" sz="1800" baseline="0" dirty="0">
                  <a:latin typeface="Times New Roman" panose="02020603050405020304" pitchFamily="18" charset="0"/>
                  <a:ea typeface="+mn-ea"/>
                  <a:cs typeface="Times New Roman" panose="02020603050405020304" pitchFamily="18" charset="0"/>
                </a:rPr>
                <a:t> </a:t>
              </a:r>
              <a:r>
                <a:rPr lang="en-US" sz="1800" baseline="0" dirty="0" err="1">
                  <a:latin typeface="Times New Roman" panose="02020603050405020304" pitchFamily="18" charset="0"/>
                  <a:ea typeface="+mn-ea"/>
                  <a:cs typeface="Times New Roman" panose="02020603050405020304" pitchFamily="18" charset="0"/>
                </a:rPr>
                <a:t>định</a:t>
              </a:r>
              <a:r>
                <a:rPr lang="en-US" sz="1800" baseline="0" dirty="0">
                  <a:latin typeface="Times New Roman" panose="02020603050405020304" pitchFamily="18" charset="0"/>
                  <a:ea typeface="+mn-ea"/>
                  <a:cs typeface="Times New Roman" panose="02020603050405020304" pitchFamily="18" charset="0"/>
                </a:rPr>
                <a:t> 150/QĐ-</a:t>
              </a:r>
              <a:r>
                <a:rPr lang="en-US" sz="1800" baseline="0" dirty="0" err="1">
                  <a:latin typeface="Times New Roman" panose="02020603050405020304" pitchFamily="18" charset="0"/>
                  <a:ea typeface="+mn-ea"/>
                  <a:cs typeface="Times New Roman" panose="02020603050405020304" pitchFamily="18" charset="0"/>
                </a:rPr>
                <a:t>TTg</a:t>
              </a:r>
              <a:r>
                <a:rPr lang="en-US" sz="1800" baseline="0" dirty="0">
                  <a:latin typeface="Times New Roman" panose="02020603050405020304" pitchFamily="18" charset="0"/>
                  <a:ea typeface="+mn-ea"/>
                  <a:cs typeface="Times New Roman" panose="02020603050405020304" pitchFamily="18" charset="0"/>
                </a:rPr>
                <a:t> </a:t>
              </a:r>
              <a:r>
                <a:rPr lang="en-US" sz="1800" baseline="0" dirty="0" err="1">
                  <a:latin typeface="Times New Roman" panose="02020603050405020304" pitchFamily="18" charset="0"/>
                  <a:ea typeface="+mn-ea"/>
                  <a:cs typeface="Times New Roman" panose="02020603050405020304" pitchFamily="18" charset="0"/>
                </a:rPr>
                <a:t>ngày</a:t>
              </a:r>
              <a:r>
                <a:rPr lang="en-US" sz="1800" baseline="0" dirty="0">
                  <a:latin typeface="Times New Roman" panose="02020603050405020304" pitchFamily="18" charset="0"/>
                  <a:ea typeface="+mn-ea"/>
                  <a:cs typeface="Times New Roman" panose="02020603050405020304" pitchFamily="18" charset="0"/>
                </a:rPr>
                <a:t> 28/01/2022); </a:t>
              </a:r>
              <a:r>
                <a:rPr lang="en-US" sz="1800" baseline="0" dirty="0" err="1">
                  <a:latin typeface="Times New Roman" panose="02020603050405020304" pitchFamily="18" charset="0"/>
                  <a:ea typeface="+mn-ea"/>
                  <a:cs typeface="Times New Roman" panose="02020603050405020304" pitchFamily="18" charset="0"/>
                </a:rPr>
                <a:t>Đề</a:t>
              </a:r>
              <a:r>
                <a:rPr lang="en-US" sz="1800" baseline="0" dirty="0">
                  <a:latin typeface="Times New Roman" panose="02020603050405020304" pitchFamily="18" charset="0"/>
                  <a:ea typeface="+mn-ea"/>
                  <a:cs typeface="Times New Roman" panose="02020603050405020304" pitchFamily="18" charset="0"/>
                </a:rPr>
                <a:t> </a:t>
              </a:r>
              <a:r>
                <a:rPr lang="en-US" sz="1800" baseline="0" dirty="0" err="1">
                  <a:latin typeface="Times New Roman" panose="02020603050405020304" pitchFamily="18" charset="0"/>
                  <a:ea typeface="+mn-ea"/>
                  <a:cs typeface="Times New Roman" panose="02020603050405020304" pitchFamily="18" charset="0"/>
                </a:rPr>
                <a:t>án</a:t>
              </a:r>
              <a:r>
                <a:rPr lang="en-US" sz="1800" baseline="0" dirty="0">
                  <a:latin typeface="Times New Roman" panose="02020603050405020304" pitchFamily="18" charset="0"/>
                  <a:ea typeface="+mn-ea"/>
                  <a:cs typeface="Times New Roman" panose="02020603050405020304" pitchFamily="18" charset="0"/>
                </a:rPr>
                <a:t> </a:t>
              </a:r>
              <a:r>
                <a:rPr lang="en-US" sz="1800" baseline="0" dirty="0" err="1">
                  <a:latin typeface="Times New Roman" panose="02020603050405020304" pitchFamily="18" charset="0"/>
                  <a:ea typeface="+mn-ea"/>
                  <a:cs typeface="Times New Roman" panose="02020603050405020304" pitchFamily="18" charset="0"/>
                </a:rPr>
                <a:t>Thúc</a:t>
              </a:r>
              <a:r>
                <a:rPr lang="en-US" sz="1800" baseline="0" dirty="0">
                  <a:latin typeface="Times New Roman" panose="02020603050405020304" pitchFamily="18" charset="0"/>
                  <a:ea typeface="+mn-ea"/>
                  <a:cs typeface="Times New Roman" panose="02020603050405020304" pitchFamily="18" charset="0"/>
                </a:rPr>
                <a:t> </a:t>
              </a:r>
              <a:r>
                <a:rPr lang="en-US" sz="1800" baseline="0" dirty="0" err="1">
                  <a:latin typeface="Times New Roman" panose="02020603050405020304" pitchFamily="18" charset="0"/>
                  <a:ea typeface="+mn-ea"/>
                  <a:cs typeface="Times New Roman" panose="02020603050405020304" pitchFamily="18" charset="0"/>
                </a:rPr>
                <a:t>đẩy</a:t>
              </a:r>
              <a:r>
                <a:rPr lang="en-US" sz="1800" baseline="0" dirty="0">
                  <a:latin typeface="Times New Roman" panose="02020603050405020304" pitchFamily="18" charset="0"/>
                  <a:ea typeface="+mn-ea"/>
                  <a:cs typeface="Times New Roman" panose="02020603050405020304" pitchFamily="18" charset="0"/>
                </a:rPr>
                <a:t> </a:t>
              </a:r>
              <a:r>
                <a:rPr lang="en-US" sz="1800" baseline="0" dirty="0" err="1">
                  <a:latin typeface="Times New Roman" panose="02020603050405020304" pitchFamily="18" charset="0"/>
                  <a:ea typeface="+mn-ea"/>
                  <a:cs typeface="Times New Roman" panose="02020603050405020304" pitchFamily="18" charset="0"/>
                </a:rPr>
                <a:t>xuất</a:t>
              </a:r>
              <a:r>
                <a:rPr lang="en-US" sz="1800" baseline="0" dirty="0">
                  <a:latin typeface="Times New Roman" panose="02020603050405020304" pitchFamily="18" charset="0"/>
                  <a:ea typeface="+mn-ea"/>
                  <a:cs typeface="Times New Roman" panose="02020603050405020304" pitchFamily="18" charset="0"/>
                </a:rPr>
                <a:t> </a:t>
              </a:r>
              <a:r>
                <a:rPr lang="en-US" sz="1800" baseline="0" dirty="0" err="1">
                  <a:latin typeface="Times New Roman" panose="02020603050405020304" pitchFamily="18" charset="0"/>
                  <a:ea typeface="+mn-ea"/>
                  <a:cs typeface="Times New Roman" panose="02020603050405020304" pitchFamily="18" charset="0"/>
                </a:rPr>
                <a:t>khẩu</a:t>
              </a:r>
              <a:r>
                <a:rPr lang="en-US" sz="1800" baseline="0" dirty="0">
                  <a:latin typeface="Times New Roman" panose="02020603050405020304" pitchFamily="18" charset="0"/>
                  <a:ea typeface="+mn-ea"/>
                  <a:cs typeface="Times New Roman" panose="02020603050405020304" pitchFamily="18" charset="0"/>
                </a:rPr>
                <a:t> NLTS </a:t>
              </a:r>
              <a:r>
                <a:rPr lang="en-US" sz="1800" baseline="0" dirty="0" err="1">
                  <a:latin typeface="Times New Roman" panose="02020603050405020304" pitchFamily="18" charset="0"/>
                  <a:ea typeface="+mn-ea"/>
                  <a:cs typeface="Times New Roman" panose="02020603050405020304" pitchFamily="18" charset="0"/>
                </a:rPr>
                <a:t>đến</a:t>
              </a:r>
              <a:r>
                <a:rPr lang="en-US" sz="1800" baseline="0" dirty="0">
                  <a:latin typeface="Times New Roman" panose="02020603050405020304" pitchFamily="18" charset="0"/>
                  <a:ea typeface="+mn-ea"/>
                  <a:cs typeface="Times New Roman" panose="02020603050405020304" pitchFamily="18" charset="0"/>
                </a:rPr>
                <a:t> </a:t>
              </a:r>
              <a:r>
                <a:rPr lang="en-US" sz="1800" baseline="0" dirty="0" err="1">
                  <a:latin typeface="Times New Roman" panose="02020603050405020304" pitchFamily="18" charset="0"/>
                  <a:ea typeface="+mn-ea"/>
                  <a:cs typeface="Times New Roman" panose="02020603050405020304" pitchFamily="18" charset="0"/>
                </a:rPr>
                <a:t>năm</a:t>
              </a:r>
              <a:r>
                <a:rPr lang="en-US" sz="1800" baseline="0" dirty="0">
                  <a:latin typeface="Times New Roman" panose="02020603050405020304" pitchFamily="18" charset="0"/>
                  <a:ea typeface="+mn-ea"/>
                  <a:cs typeface="Times New Roman" panose="02020603050405020304" pitchFamily="18" charset="0"/>
                </a:rPr>
                <a:t> 2030 (</a:t>
              </a:r>
              <a:r>
                <a:rPr lang="en-US" sz="1800" baseline="0" dirty="0" err="1">
                  <a:latin typeface="Times New Roman" panose="02020603050405020304" pitchFamily="18" charset="0"/>
                  <a:ea typeface="+mn-ea"/>
                  <a:cs typeface="Times New Roman" panose="02020603050405020304" pitchFamily="18" charset="0"/>
                </a:rPr>
                <a:t>Quyết</a:t>
              </a:r>
              <a:r>
                <a:rPr lang="en-US" sz="1800" baseline="0" dirty="0">
                  <a:latin typeface="Times New Roman" panose="02020603050405020304" pitchFamily="18" charset="0"/>
                  <a:ea typeface="+mn-ea"/>
                  <a:cs typeface="Times New Roman" panose="02020603050405020304" pitchFamily="18" charset="0"/>
                </a:rPr>
                <a:t> </a:t>
              </a:r>
              <a:r>
                <a:rPr lang="en-US" sz="1800" baseline="0" dirty="0" err="1">
                  <a:latin typeface="Times New Roman" panose="02020603050405020304" pitchFamily="18" charset="0"/>
                  <a:ea typeface="+mn-ea"/>
                  <a:cs typeface="Times New Roman" panose="02020603050405020304" pitchFamily="18" charset="0"/>
                </a:rPr>
                <a:t>định</a:t>
              </a:r>
              <a:r>
                <a:rPr lang="en-US" sz="1800" baseline="0" dirty="0">
                  <a:latin typeface="Times New Roman" panose="02020603050405020304" pitchFamily="18" charset="0"/>
                  <a:ea typeface="+mn-ea"/>
                  <a:cs typeface="Times New Roman" panose="02020603050405020304" pitchFamily="18" charset="0"/>
                </a:rPr>
                <a:t> 174/QĐ-</a:t>
              </a:r>
              <a:r>
                <a:rPr lang="en-US" sz="1800" baseline="0" dirty="0" err="1">
                  <a:latin typeface="Times New Roman" panose="02020603050405020304" pitchFamily="18" charset="0"/>
                  <a:ea typeface="+mn-ea"/>
                  <a:cs typeface="Times New Roman" panose="02020603050405020304" pitchFamily="18" charset="0"/>
                </a:rPr>
                <a:t>TTg</a:t>
              </a:r>
              <a:r>
                <a:rPr lang="en-US" sz="1800" baseline="0" dirty="0">
                  <a:latin typeface="Times New Roman" panose="02020603050405020304" pitchFamily="18" charset="0"/>
                  <a:ea typeface="+mn-ea"/>
                  <a:cs typeface="Times New Roman" panose="02020603050405020304" pitchFamily="18" charset="0"/>
                </a:rPr>
                <a:t> </a:t>
              </a:r>
              <a:r>
                <a:rPr lang="en-US" sz="1800" baseline="0" dirty="0" err="1">
                  <a:latin typeface="Times New Roman" panose="02020603050405020304" pitchFamily="18" charset="0"/>
                  <a:ea typeface="+mn-ea"/>
                  <a:cs typeface="Times New Roman" panose="02020603050405020304" pitchFamily="18" charset="0"/>
                </a:rPr>
                <a:t>ngày</a:t>
              </a:r>
              <a:r>
                <a:rPr lang="en-US" sz="1800" baseline="0" dirty="0">
                  <a:latin typeface="Times New Roman" panose="02020603050405020304" pitchFamily="18" charset="0"/>
                  <a:ea typeface="+mn-ea"/>
                  <a:cs typeface="Times New Roman" panose="02020603050405020304" pitchFamily="18" charset="0"/>
                </a:rPr>
                <a:t> 05/02/2021)</a:t>
              </a:r>
              <a:endParaRPr lang="en-US" sz="18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xmlns="" id="{86860E5F-7D5C-FD8A-B803-05D1DC443645}"/>
                </a:ext>
              </a:extLst>
            </p:cNvPr>
            <p:cNvSpPr txBox="1"/>
            <p:nvPr/>
          </p:nvSpPr>
          <p:spPr>
            <a:xfrm>
              <a:off x="1779876" y="5987878"/>
              <a:ext cx="9231833" cy="646331"/>
            </a:xfrm>
            <a:prstGeom prst="rect">
              <a:avLst/>
            </a:prstGeom>
            <a:solidFill>
              <a:schemeClr val="accent4">
                <a:lumMod val="20000"/>
                <a:lumOff val="80000"/>
              </a:schemeClr>
            </a:solidFill>
            <a:ln>
              <a:solidFill>
                <a:schemeClr val="tx1"/>
              </a:solidFill>
            </a:ln>
          </p:spPr>
          <p:txBody>
            <a:bodyPr wrap="square">
              <a:spAutoFit/>
            </a:bodyPr>
            <a:lstStyle/>
            <a:p>
              <a:pPr lvl="0" algn="just"/>
              <a:r>
                <a:rPr lang="it-IT" sz="1800" dirty="0" err="1">
                  <a:latin typeface="Times New Roman" panose="02020603050405020304" pitchFamily="18" charset="0"/>
                  <a:cs typeface="Times New Roman" panose="02020603050405020304" pitchFamily="18" charset="0"/>
                </a:rPr>
                <a:t>Triển</a:t>
              </a:r>
              <a:r>
                <a:rPr lang="it-IT" sz="1800" dirty="0">
                  <a:latin typeface="Times New Roman" panose="02020603050405020304" pitchFamily="18" charset="0"/>
                  <a:cs typeface="Times New Roman" panose="02020603050405020304" pitchFamily="18" charset="0"/>
                </a:rPr>
                <a:t> </a:t>
              </a:r>
              <a:r>
                <a:rPr lang="it-IT" sz="1800" dirty="0" err="1">
                  <a:latin typeface="Times New Roman" panose="02020603050405020304" pitchFamily="18" charset="0"/>
                  <a:cs typeface="Times New Roman" panose="02020603050405020304" pitchFamily="18" charset="0"/>
                </a:rPr>
                <a:t>khai</a:t>
              </a:r>
              <a:r>
                <a:rPr lang="it-IT" sz="1800" dirty="0">
                  <a:latin typeface="Times New Roman" panose="02020603050405020304" pitchFamily="18" charset="0"/>
                  <a:cs typeface="Times New Roman" panose="02020603050405020304" pitchFamily="18" charset="0"/>
                </a:rPr>
                <a:t> </a:t>
              </a:r>
              <a:r>
                <a:rPr lang="it-IT" sz="1800" dirty="0" err="1">
                  <a:latin typeface="Times New Roman" panose="02020603050405020304" pitchFamily="18" charset="0"/>
                  <a:cs typeface="Times New Roman" panose="02020603050405020304" pitchFamily="18" charset="0"/>
                </a:rPr>
                <a:t>mạnh</a:t>
              </a:r>
              <a:r>
                <a:rPr lang="it-IT" sz="1800" dirty="0">
                  <a:latin typeface="Times New Roman" panose="02020603050405020304" pitchFamily="18" charset="0"/>
                  <a:cs typeface="Times New Roman" panose="02020603050405020304" pitchFamily="18" charset="0"/>
                </a:rPr>
                <a:t> mẽ </a:t>
              </a:r>
              <a:r>
                <a:rPr lang="it-IT" sz="1800" dirty="0" err="1">
                  <a:latin typeface="Times New Roman" panose="02020603050405020304" pitchFamily="18" charset="0"/>
                  <a:cs typeface="Times New Roman" panose="02020603050405020304" pitchFamily="18" charset="0"/>
                </a:rPr>
                <a:t>xây</a:t>
              </a:r>
              <a:r>
                <a:rPr lang="it-IT" sz="1800" dirty="0">
                  <a:latin typeface="Times New Roman" panose="02020603050405020304" pitchFamily="18" charset="0"/>
                  <a:cs typeface="Times New Roman" panose="02020603050405020304" pitchFamily="18" charset="0"/>
                </a:rPr>
                <a:t> </a:t>
              </a:r>
              <a:r>
                <a:rPr lang="it-IT" sz="1800" dirty="0" err="1">
                  <a:latin typeface="Times New Roman" panose="02020603050405020304" pitchFamily="18" charset="0"/>
                  <a:cs typeface="Times New Roman" panose="02020603050405020304" pitchFamily="18" charset="0"/>
                </a:rPr>
                <a:t>dựng</a:t>
              </a:r>
              <a:r>
                <a:rPr lang="it-IT" sz="1800" dirty="0">
                  <a:latin typeface="Times New Roman" panose="02020603050405020304" pitchFamily="18" charset="0"/>
                  <a:cs typeface="Times New Roman" panose="02020603050405020304" pitchFamily="18" charset="0"/>
                </a:rPr>
                <a:t> </a:t>
              </a:r>
              <a:r>
                <a:rPr lang="it-IT" sz="1800" dirty="0" err="1">
                  <a:latin typeface="Times New Roman" panose="02020603050405020304" pitchFamily="18" charset="0"/>
                  <a:cs typeface="Times New Roman" panose="02020603050405020304" pitchFamily="18" charset="0"/>
                </a:rPr>
                <a:t>mã</a:t>
              </a:r>
              <a:r>
                <a:rPr lang="it-IT" sz="1800" dirty="0">
                  <a:latin typeface="Times New Roman" panose="02020603050405020304" pitchFamily="18" charset="0"/>
                  <a:cs typeface="Times New Roman" panose="02020603050405020304" pitchFamily="18" charset="0"/>
                </a:rPr>
                <a:t> </a:t>
              </a:r>
              <a:r>
                <a:rPr lang="it-IT" sz="1800" dirty="0" err="1">
                  <a:latin typeface="Times New Roman" panose="02020603050405020304" pitchFamily="18" charset="0"/>
                  <a:cs typeface="Times New Roman" panose="02020603050405020304" pitchFamily="18" charset="0"/>
                </a:rPr>
                <a:t>số</a:t>
              </a:r>
              <a:r>
                <a:rPr lang="it-IT" sz="1800" dirty="0">
                  <a:latin typeface="Times New Roman" panose="02020603050405020304" pitchFamily="18" charset="0"/>
                  <a:cs typeface="Times New Roman" panose="02020603050405020304" pitchFamily="18" charset="0"/>
                </a:rPr>
                <a:t> </a:t>
              </a:r>
              <a:r>
                <a:rPr lang="it-IT" sz="1800" dirty="0" err="1">
                  <a:latin typeface="Times New Roman" panose="02020603050405020304" pitchFamily="18" charset="0"/>
                  <a:cs typeface="Times New Roman" panose="02020603050405020304" pitchFamily="18" charset="0"/>
                </a:rPr>
                <a:t>vùng</a:t>
              </a:r>
              <a:r>
                <a:rPr lang="it-IT" sz="1800" dirty="0">
                  <a:latin typeface="Times New Roman" panose="02020603050405020304" pitchFamily="18" charset="0"/>
                  <a:cs typeface="Times New Roman" panose="02020603050405020304" pitchFamily="18" charset="0"/>
                </a:rPr>
                <a:t> </a:t>
              </a:r>
              <a:r>
                <a:rPr lang="it-IT" sz="1800" dirty="0" err="1">
                  <a:latin typeface="Times New Roman" panose="02020603050405020304" pitchFamily="18" charset="0"/>
                  <a:cs typeface="Times New Roman" panose="02020603050405020304" pitchFamily="18" charset="0"/>
                </a:rPr>
                <a:t>trồng</a:t>
              </a:r>
              <a:r>
                <a:rPr lang="it-IT" sz="1800" dirty="0">
                  <a:latin typeface="Times New Roman" panose="02020603050405020304" pitchFamily="18" charset="0"/>
                  <a:cs typeface="Times New Roman" panose="02020603050405020304" pitchFamily="18" charset="0"/>
                </a:rPr>
                <a:t>, </a:t>
              </a:r>
              <a:r>
                <a:rPr lang="it-IT" sz="1800" dirty="0" err="1">
                  <a:latin typeface="Times New Roman" panose="02020603050405020304" pitchFamily="18" charset="0"/>
                  <a:cs typeface="Times New Roman" panose="02020603050405020304" pitchFamily="18" charset="0"/>
                </a:rPr>
                <a:t>chỉ</a:t>
              </a:r>
              <a:r>
                <a:rPr lang="it-IT" sz="1800" dirty="0">
                  <a:latin typeface="Times New Roman" panose="02020603050405020304" pitchFamily="18" charset="0"/>
                  <a:cs typeface="Times New Roman" panose="02020603050405020304" pitchFamily="18" charset="0"/>
                </a:rPr>
                <a:t> </a:t>
              </a:r>
              <a:r>
                <a:rPr lang="it-IT" sz="1800" dirty="0" err="1">
                  <a:latin typeface="Times New Roman" panose="02020603050405020304" pitchFamily="18" charset="0"/>
                  <a:cs typeface="Times New Roman" panose="02020603050405020304" pitchFamily="18" charset="0"/>
                </a:rPr>
                <a:t>dẫn</a:t>
              </a:r>
              <a:r>
                <a:rPr lang="it-IT" sz="1800" dirty="0">
                  <a:latin typeface="Times New Roman" panose="02020603050405020304" pitchFamily="18" charset="0"/>
                  <a:cs typeface="Times New Roman" panose="02020603050405020304" pitchFamily="18" charset="0"/>
                </a:rPr>
                <a:t> </a:t>
              </a:r>
              <a:r>
                <a:rPr lang="it-IT" sz="1800" dirty="0" err="1">
                  <a:latin typeface="Times New Roman" panose="02020603050405020304" pitchFamily="18" charset="0"/>
                  <a:cs typeface="Times New Roman" panose="02020603050405020304" pitchFamily="18" charset="0"/>
                </a:rPr>
                <a:t>địa</a:t>
              </a:r>
              <a:r>
                <a:rPr lang="it-IT" sz="1800" dirty="0">
                  <a:latin typeface="Times New Roman" panose="02020603050405020304" pitchFamily="18" charset="0"/>
                  <a:cs typeface="Times New Roman" panose="02020603050405020304" pitchFamily="18" charset="0"/>
                </a:rPr>
                <a:t> </a:t>
              </a:r>
              <a:r>
                <a:rPr lang="it-IT" sz="1800" dirty="0" err="1">
                  <a:latin typeface="Times New Roman" panose="02020603050405020304" pitchFamily="18" charset="0"/>
                  <a:cs typeface="Times New Roman" panose="02020603050405020304" pitchFamily="18" charset="0"/>
                </a:rPr>
                <a:t>lý</a:t>
              </a:r>
              <a:r>
                <a:rPr lang="it-IT" sz="1800" dirty="0">
                  <a:latin typeface="Times New Roman" panose="02020603050405020304" pitchFamily="18" charset="0"/>
                  <a:cs typeface="Times New Roman" panose="02020603050405020304" pitchFamily="18" charset="0"/>
                </a:rPr>
                <a:t>, </a:t>
              </a:r>
              <a:r>
                <a:rPr lang="it-IT" sz="1800" dirty="0" err="1">
                  <a:latin typeface="Times New Roman" panose="02020603050405020304" pitchFamily="18" charset="0"/>
                  <a:cs typeface="Times New Roman" panose="02020603050405020304" pitchFamily="18" charset="0"/>
                </a:rPr>
                <a:t>đảm</a:t>
              </a:r>
              <a:r>
                <a:rPr lang="it-IT" sz="1800" dirty="0">
                  <a:latin typeface="Times New Roman" panose="02020603050405020304" pitchFamily="18" charset="0"/>
                  <a:cs typeface="Times New Roman" panose="02020603050405020304" pitchFamily="18" charset="0"/>
                </a:rPr>
                <a:t> </a:t>
              </a:r>
              <a:r>
                <a:rPr lang="it-IT" sz="1800" dirty="0" err="1">
                  <a:latin typeface="Times New Roman" panose="02020603050405020304" pitchFamily="18" charset="0"/>
                  <a:cs typeface="Times New Roman" panose="02020603050405020304" pitchFamily="18" charset="0"/>
                </a:rPr>
                <a:t>bảo</a:t>
              </a:r>
              <a:r>
                <a:rPr lang="it-IT" sz="1800" dirty="0">
                  <a:latin typeface="Times New Roman" panose="02020603050405020304" pitchFamily="18" charset="0"/>
                  <a:cs typeface="Times New Roman" panose="02020603050405020304" pitchFamily="18" charset="0"/>
                </a:rPr>
                <a:t> </a:t>
              </a:r>
              <a:r>
                <a:rPr lang="it-IT" sz="1800" dirty="0" err="1">
                  <a:latin typeface="Times New Roman" panose="02020603050405020304" pitchFamily="18" charset="0"/>
                  <a:cs typeface="Times New Roman" panose="02020603050405020304" pitchFamily="18" charset="0"/>
                </a:rPr>
                <a:t>truy</a:t>
              </a:r>
              <a:r>
                <a:rPr lang="it-IT" sz="1800" dirty="0">
                  <a:latin typeface="Times New Roman" panose="02020603050405020304" pitchFamily="18" charset="0"/>
                  <a:cs typeface="Times New Roman" panose="02020603050405020304" pitchFamily="18" charset="0"/>
                </a:rPr>
                <a:t> </a:t>
              </a:r>
              <a:r>
                <a:rPr lang="it-IT" sz="1800" dirty="0" err="1">
                  <a:latin typeface="Times New Roman" panose="02020603050405020304" pitchFamily="18" charset="0"/>
                  <a:cs typeface="Times New Roman" panose="02020603050405020304" pitchFamily="18" charset="0"/>
                </a:rPr>
                <a:t>xuất</a:t>
              </a:r>
              <a:r>
                <a:rPr lang="it-IT" sz="1800" dirty="0">
                  <a:latin typeface="Times New Roman" panose="02020603050405020304" pitchFamily="18" charset="0"/>
                  <a:cs typeface="Times New Roman" panose="02020603050405020304" pitchFamily="18" charset="0"/>
                </a:rPr>
                <a:t> </a:t>
              </a:r>
              <a:r>
                <a:rPr lang="it-IT" sz="1800" dirty="0" err="1">
                  <a:latin typeface="Times New Roman" panose="02020603050405020304" pitchFamily="18" charset="0"/>
                  <a:cs typeface="Times New Roman" panose="02020603050405020304" pitchFamily="18" charset="0"/>
                </a:rPr>
                <a:t>nguồn</a:t>
              </a:r>
              <a:r>
                <a:rPr lang="it-IT" sz="1800" dirty="0">
                  <a:latin typeface="Times New Roman" panose="02020603050405020304" pitchFamily="18" charset="0"/>
                  <a:cs typeface="Times New Roman" panose="02020603050405020304" pitchFamily="18" charset="0"/>
                </a:rPr>
                <a:t> </a:t>
              </a:r>
              <a:r>
                <a:rPr lang="it-IT" sz="1800" dirty="0" err="1">
                  <a:latin typeface="Times New Roman" panose="02020603050405020304" pitchFamily="18" charset="0"/>
                  <a:cs typeface="Times New Roman" panose="02020603050405020304" pitchFamily="18" charset="0"/>
                </a:rPr>
                <a:t>gốc</a:t>
              </a:r>
              <a:r>
                <a:rPr lang="it-IT" sz="1800" dirty="0">
                  <a:latin typeface="Times New Roman" panose="02020603050405020304" pitchFamily="18" charset="0"/>
                  <a:cs typeface="Times New Roman" panose="02020603050405020304" pitchFamily="18" charset="0"/>
                </a:rPr>
                <a:t>, ATTP,</a:t>
              </a:r>
              <a:r>
                <a:rPr lang="en-US" sz="1800" baseline="0" dirty="0">
                  <a:latin typeface="Times New Roman" panose="02020603050405020304" pitchFamily="18" charset="0"/>
                  <a:cs typeface="Times New Roman" panose="02020603050405020304" pitchFamily="18" charset="0"/>
                </a:rPr>
                <a:t> </a:t>
              </a:r>
              <a:r>
                <a:rPr lang="en-US" sz="1800" baseline="0" dirty="0" err="1">
                  <a:latin typeface="Times New Roman" panose="02020603050405020304" pitchFamily="18" charset="0"/>
                  <a:cs typeface="Times New Roman" panose="02020603050405020304" pitchFamily="18" charset="0"/>
                </a:rPr>
                <a:t>chứng</a:t>
              </a:r>
              <a:r>
                <a:rPr lang="en-US" sz="1800" baseline="0" dirty="0">
                  <a:latin typeface="Times New Roman" panose="02020603050405020304" pitchFamily="18" charset="0"/>
                  <a:cs typeface="Times New Roman" panose="02020603050405020304" pitchFamily="18" charset="0"/>
                </a:rPr>
                <a:t> </a:t>
              </a:r>
              <a:r>
                <a:rPr lang="en-US" sz="1800" baseline="0" dirty="0" err="1">
                  <a:latin typeface="Times New Roman" panose="02020603050405020304" pitchFamily="18" charset="0"/>
                  <a:cs typeface="Times New Roman" panose="02020603050405020304" pitchFamily="18" charset="0"/>
                </a:rPr>
                <a:t>chỉ</a:t>
              </a:r>
              <a:r>
                <a:rPr lang="en-US" sz="1800" baseline="0" dirty="0">
                  <a:latin typeface="Times New Roman" panose="02020603050405020304" pitchFamily="18" charset="0"/>
                  <a:cs typeface="Times New Roman" panose="02020603050405020304" pitchFamily="18" charset="0"/>
                </a:rPr>
                <a:t> </a:t>
              </a:r>
              <a:r>
                <a:rPr lang="en-US" sz="1800" baseline="0" dirty="0" err="1">
                  <a:latin typeface="Times New Roman" panose="02020603050405020304" pitchFamily="18" charset="0"/>
                  <a:cs typeface="Times New Roman" panose="02020603050405020304" pitchFamily="18" charset="0"/>
                </a:rPr>
                <a:t>bền</a:t>
              </a:r>
              <a:r>
                <a:rPr lang="en-US" sz="1800" baseline="0" dirty="0">
                  <a:latin typeface="Times New Roman" panose="02020603050405020304" pitchFamily="18" charset="0"/>
                  <a:cs typeface="Times New Roman" panose="02020603050405020304" pitchFamily="18" charset="0"/>
                </a:rPr>
                <a:t> </a:t>
              </a:r>
              <a:r>
                <a:rPr lang="en-US" sz="1800" baseline="0" dirty="0" err="1">
                  <a:latin typeface="Times New Roman" panose="02020603050405020304" pitchFamily="18" charset="0"/>
                  <a:cs typeface="Times New Roman" panose="02020603050405020304" pitchFamily="18" charset="0"/>
                </a:rPr>
                <a:t>vững</a:t>
              </a:r>
              <a:r>
                <a:rPr lang="en-US" sz="1800" baseline="0" dirty="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p:txBody>
        </p:sp>
        <p:pic>
          <p:nvPicPr>
            <p:cNvPr id="22" name="Picture 21">
              <a:extLst>
                <a:ext uri="{FF2B5EF4-FFF2-40B4-BE49-F238E27FC236}">
                  <a16:creationId xmlns:a16="http://schemas.microsoft.com/office/drawing/2014/main" xmlns="" id="{037B652B-A39E-A9D7-15BD-C1AB515BD8A8}"/>
                </a:ext>
              </a:extLst>
            </p:cNvPr>
            <p:cNvPicPr>
              <a:picLocks noChangeAspect="1"/>
            </p:cNvPicPr>
            <p:nvPr/>
          </p:nvPicPr>
          <p:blipFill>
            <a:blip r:embed="rId3"/>
            <a:stretch>
              <a:fillRect/>
            </a:stretch>
          </p:blipFill>
          <p:spPr>
            <a:xfrm>
              <a:off x="638500" y="2968264"/>
              <a:ext cx="921471" cy="921471"/>
            </a:xfrm>
            <a:prstGeom prst="rect">
              <a:avLst/>
            </a:prstGeom>
          </p:spPr>
        </p:pic>
        <p:pic>
          <p:nvPicPr>
            <p:cNvPr id="24" name="Picture 23" descr="Icon&#10;&#10;Description automatically generated">
              <a:extLst>
                <a:ext uri="{FF2B5EF4-FFF2-40B4-BE49-F238E27FC236}">
                  <a16:creationId xmlns:a16="http://schemas.microsoft.com/office/drawing/2014/main" xmlns="" id="{5289B7C0-F345-65B4-5C66-50CB9FA26E12}"/>
                </a:ext>
              </a:extLst>
            </p:cNvPr>
            <p:cNvPicPr>
              <a:picLocks noChangeAspect="1"/>
            </p:cNvPicPr>
            <p:nvPr/>
          </p:nvPicPr>
          <p:blipFill>
            <a:blip r:embed="rId4"/>
            <a:stretch>
              <a:fillRect/>
            </a:stretch>
          </p:blipFill>
          <p:spPr>
            <a:xfrm>
              <a:off x="630909" y="5877867"/>
              <a:ext cx="866352" cy="866352"/>
            </a:xfrm>
            <a:prstGeom prst="rect">
              <a:avLst/>
            </a:prstGeom>
          </p:spPr>
        </p:pic>
        <p:pic>
          <p:nvPicPr>
            <p:cNvPr id="26" name="Picture 25" descr="Logo&#10;&#10;Description automatically generated with medium confidence">
              <a:extLst>
                <a:ext uri="{FF2B5EF4-FFF2-40B4-BE49-F238E27FC236}">
                  <a16:creationId xmlns:a16="http://schemas.microsoft.com/office/drawing/2014/main" xmlns="" id="{29704912-EB71-AD07-F883-AD7E1296501D}"/>
                </a:ext>
              </a:extLst>
            </p:cNvPr>
            <p:cNvPicPr>
              <a:picLocks noChangeAspect="1"/>
            </p:cNvPicPr>
            <p:nvPr/>
          </p:nvPicPr>
          <p:blipFill>
            <a:blip r:embed="rId5"/>
            <a:stretch>
              <a:fillRect/>
            </a:stretch>
          </p:blipFill>
          <p:spPr>
            <a:xfrm>
              <a:off x="638499" y="4423065"/>
              <a:ext cx="921472" cy="921472"/>
            </a:xfrm>
            <a:prstGeom prst="rect">
              <a:avLst/>
            </a:prstGeom>
          </p:spPr>
        </p:pic>
      </p:grpSp>
      <p:sp>
        <p:nvSpPr>
          <p:cNvPr id="31" name="Title 1">
            <a:extLst>
              <a:ext uri="{FF2B5EF4-FFF2-40B4-BE49-F238E27FC236}">
                <a16:creationId xmlns:a16="http://schemas.microsoft.com/office/drawing/2014/main" xmlns="" id="{90B62B88-7B7D-9BB1-32E9-4E74F0E1653B}"/>
              </a:ext>
            </a:extLst>
          </p:cNvPr>
          <p:cNvSpPr txBox="1">
            <a:spLocks/>
          </p:cNvSpPr>
          <p:nvPr/>
        </p:nvSpPr>
        <p:spPr>
          <a:xfrm>
            <a:off x="1813891" y="75917"/>
            <a:ext cx="8564218" cy="5095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sz="2000" b="1">
                <a:solidFill>
                  <a:schemeClr val="accent6">
                    <a:lumMod val="50000"/>
                  </a:schemeClr>
                </a:solidFill>
                <a:cs typeface="Times New Roman" panose="02020603050405020304" pitchFamily="18" charset="0"/>
              </a:rPr>
              <a:t>GIẢI PHÁP THÚC ĐẨY XUẤT KHẨU NÔNG SẢN TỪ </a:t>
            </a:r>
            <a:br>
              <a:rPr lang="vi-VN" sz="2000" b="1">
                <a:solidFill>
                  <a:schemeClr val="accent6">
                    <a:lumMod val="50000"/>
                  </a:schemeClr>
                </a:solidFill>
                <a:cs typeface="Times New Roman" panose="02020603050405020304" pitchFamily="18" charset="0"/>
              </a:rPr>
            </a:br>
            <a:r>
              <a:rPr lang="vi-VN" sz="2000" b="1">
                <a:solidFill>
                  <a:schemeClr val="accent6">
                    <a:lumMod val="50000"/>
                  </a:schemeClr>
                </a:solidFill>
                <a:cs typeface="Times New Roman" panose="02020603050405020304" pitchFamily="18" charset="0"/>
              </a:rPr>
              <a:t>VIỆT NAM SANG CÁC THỊ TRƯỜNG KHU VỰC RCEP</a:t>
            </a:r>
            <a:endParaRPr lang="vi-VN" sz="2000" b="1" dirty="0">
              <a:solidFill>
                <a:schemeClr val="accent6">
                  <a:lumMod val="50000"/>
                </a:schemeClr>
              </a:solidFill>
              <a:cs typeface="Times New Roman" panose="02020603050405020304" pitchFamily="18" charset="0"/>
            </a:endParaRPr>
          </a:p>
        </p:txBody>
      </p:sp>
    </p:spTree>
    <p:extLst>
      <p:ext uri="{BB962C8B-B14F-4D97-AF65-F5344CB8AC3E}">
        <p14:creationId xmlns:p14="http://schemas.microsoft.com/office/powerpoint/2010/main" val="281600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0FAB76CF-B924-CA19-D994-4B73126B2D16}"/>
              </a:ext>
            </a:extLst>
          </p:cNvPr>
          <p:cNvSpPr txBox="1"/>
          <p:nvPr/>
        </p:nvSpPr>
        <p:spPr>
          <a:xfrm>
            <a:off x="1597741" y="441554"/>
            <a:ext cx="8996517" cy="400110"/>
          </a:xfrm>
          <a:prstGeom prst="rect">
            <a:avLst/>
          </a:prstGeom>
          <a:noFill/>
        </p:spPr>
        <p:txBody>
          <a:bodyPr wrap="square" rtlCol="0">
            <a:spAutoFit/>
          </a:bodyPr>
          <a:lstStyle/>
          <a:p>
            <a:pPr algn="ctr"/>
            <a:r>
              <a:rPr lang="vi-VN" sz="2000" b="1" dirty="0">
                <a:solidFill>
                  <a:srgbClr val="2B20FE"/>
                </a:solidFill>
                <a:latin typeface="Times New Roman" panose="02020603050405020304" pitchFamily="18" charset="0"/>
                <a:cs typeface="Times New Roman" panose="02020603050405020304" pitchFamily="18" charset="0"/>
              </a:rPr>
              <a:t>GIẢI PHÁP </a:t>
            </a:r>
            <a:r>
              <a:rPr lang="en-US" sz="2000" b="1" dirty="0">
                <a:solidFill>
                  <a:srgbClr val="2B20FE"/>
                </a:solidFill>
                <a:latin typeface="Times New Roman" panose="02020603050405020304" pitchFamily="18" charset="0"/>
                <a:cs typeface="Times New Roman" panose="02020603050405020304" pitchFamily="18" charset="0"/>
              </a:rPr>
              <a:t>ĐÁP ỨNG QUY ĐỊNH SPS CỦA THỊ TRƯỜNG NHẬP KHẨU</a:t>
            </a:r>
            <a:endParaRPr lang="vi-VN" sz="2000" b="1" dirty="0">
              <a:solidFill>
                <a:srgbClr val="2B20FE"/>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xmlns="" id="{70A0B07A-7753-7D42-9B3A-7A74A26DF8B9}"/>
              </a:ext>
            </a:extLst>
          </p:cNvPr>
          <p:cNvPicPr>
            <a:picLocks noChangeAspect="1"/>
          </p:cNvPicPr>
          <p:nvPr/>
        </p:nvPicPr>
        <p:blipFill>
          <a:blip r:embed="rId2"/>
          <a:stretch>
            <a:fillRect/>
          </a:stretch>
        </p:blipFill>
        <p:spPr>
          <a:xfrm>
            <a:off x="7721599" y="1505803"/>
            <a:ext cx="4064000" cy="2590800"/>
          </a:xfrm>
          <a:prstGeom prst="rect">
            <a:avLst/>
          </a:prstGeom>
        </p:spPr>
      </p:pic>
      <p:pic>
        <p:nvPicPr>
          <p:cNvPr id="10" name="Picture 9">
            <a:extLst>
              <a:ext uri="{FF2B5EF4-FFF2-40B4-BE49-F238E27FC236}">
                <a16:creationId xmlns:a16="http://schemas.microsoft.com/office/drawing/2014/main" xmlns="" id="{17EB9C1F-A4A2-AA4D-B92E-DB4C1D789DBC}"/>
              </a:ext>
            </a:extLst>
          </p:cNvPr>
          <p:cNvPicPr>
            <a:picLocks noChangeAspect="1"/>
          </p:cNvPicPr>
          <p:nvPr/>
        </p:nvPicPr>
        <p:blipFill>
          <a:blip r:embed="rId3"/>
          <a:stretch>
            <a:fillRect/>
          </a:stretch>
        </p:blipFill>
        <p:spPr>
          <a:xfrm>
            <a:off x="7721599" y="4056797"/>
            <a:ext cx="4064000" cy="2475914"/>
          </a:xfrm>
          <a:prstGeom prst="rect">
            <a:avLst/>
          </a:prstGeom>
        </p:spPr>
      </p:pic>
      <p:sp>
        <p:nvSpPr>
          <p:cNvPr id="11" name="Content Placeholder 2">
            <a:extLst>
              <a:ext uri="{FF2B5EF4-FFF2-40B4-BE49-F238E27FC236}">
                <a16:creationId xmlns:a16="http://schemas.microsoft.com/office/drawing/2014/main" xmlns="" id="{BAD10B03-E8A1-4940-BAA2-7E2FB7ED9579}"/>
              </a:ext>
            </a:extLst>
          </p:cNvPr>
          <p:cNvSpPr>
            <a:spLocks noGrp="1"/>
          </p:cNvSpPr>
          <p:nvPr>
            <p:ph idx="1"/>
          </p:nvPr>
        </p:nvSpPr>
        <p:spPr>
          <a:xfrm>
            <a:off x="481782" y="1458903"/>
            <a:ext cx="6847066" cy="5073807"/>
          </a:xfrm>
        </p:spPr>
        <p:txBody>
          <a:bodyPr>
            <a:noAutofit/>
          </a:bodyPr>
          <a:lstStyle/>
          <a:p>
            <a:pPr marL="0" indent="0">
              <a:spcBef>
                <a:spcPts val="600"/>
              </a:spcBef>
              <a:buNone/>
            </a:pPr>
            <a:r>
              <a:rPr lang="en-US" sz="2400" b="1" dirty="0" err="1">
                <a:latin typeface="Times New Roman" panose="02020603050405020304" pitchFamily="18" charset="0"/>
                <a:cs typeface="Times New Roman" panose="02020603050405020304" pitchFamily="18" charset="0"/>
              </a:rPr>
              <a:t>Nhật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Bản</a:t>
            </a:r>
            <a:endParaRPr lang="x-none" sz="2400" dirty="0">
              <a:latin typeface="Times New Roman" panose="02020603050405020304" pitchFamily="18" charset="0"/>
              <a:cs typeface="Times New Roman" panose="02020603050405020304" pitchFamily="18" charset="0"/>
            </a:endParaRPr>
          </a:p>
          <a:p>
            <a:pPr lvl="0">
              <a:lnSpc>
                <a:spcPct val="107000"/>
              </a:lnSpc>
              <a:spcBef>
                <a:spcPts val="600"/>
              </a:spcBef>
              <a:buFont typeface="Wingdings" panose="05000000000000000000" pitchFamily="2" charset="2"/>
              <a:buChar char=""/>
            </a:pP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05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Luật</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Luật</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bảo</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vệ</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Luật</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quy</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đinh</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hóa</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chất</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nông</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nghiệp</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Luật</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vệ</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phẩm</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Luật</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kiểm</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soát</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chất</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độc</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chất</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hại</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chuẩn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nông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Nhật</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Bef>
                <a:spcPts val="600"/>
              </a:spcBef>
              <a:buFont typeface="Wingdings" panose="05000000000000000000" pitchFamily="2" charset="2"/>
              <a:buChar char=""/>
            </a:pP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Quy</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định</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vê</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phu</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phẩm</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Bef>
                <a:spcPts val="600"/>
              </a:spcBef>
              <a:buFont typeface="Wingdings" panose="05000000000000000000" pitchFamily="2" charset="2"/>
              <a:buChar char=""/>
            </a:pP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Quy</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dư</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hóa</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chất</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nông</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nghiệp</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Đối</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với</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hàng</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hóa</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 MRLs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chính</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thức</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hoặc</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tạm</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thời</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Y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Lao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Phúc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lợi</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(MHLW)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thiết</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lập</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giới</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hạn</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chung</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vê</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giới</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hạn</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tồn</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dư</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tối</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đa</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là 0,01ppm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với</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hầu</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hết</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các</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loại</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hóa</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chất</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Bef>
                <a:spcPts val="600"/>
              </a:spcBef>
              <a:buFont typeface="Wingdings" panose="05000000000000000000" pitchFamily="2" charset="2"/>
              <a:buChar char=""/>
            </a:pP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Quy</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bao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bì</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sản</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phẩm</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Bao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bì</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sản</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phẩm</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phải</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kỹ</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thuật</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loại</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nhựa</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tổng</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hộp</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kim</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loại</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thùng</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(bao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bì</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thủy</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tinh</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gốm</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men,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cao</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phù</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quy</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MHLW.</a:t>
            </a:r>
            <a:endParaRPr lang="x-none"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5952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0FAB76CF-B924-CA19-D994-4B73126B2D16}"/>
              </a:ext>
            </a:extLst>
          </p:cNvPr>
          <p:cNvSpPr txBox="1"/>
          <p:nvPr/>
        </p:nvSpPr>
        <p:spPr>
          <a:xfrm>
            <a:off x="1597741" y="857250"/>
            <a:ext cx="8996517" cy="400110"/>
          </a:xfrm>
          <a:prstGeom prst="rect">
            <a:avLst/>
          </a:prstGeom>
          <a:noFill/>
        </p:spPr>
        <p:txBody>
          <a:bodyPr wrap="square" rtlCol="0">
            <a:spAutoFit/>
          </a:bodyPr>
          <a:lstStyle/>
          <a:p>
            <a:pPr algn="ctr"/>
            <a:r>
              <a:rPr lang="vi-VN" sz="2000" b="1" dirty="0">
                <a:solidFill>
                  <a:srgbClr val="2B20FE"/>
                </a:solidFill>
                <a:latin typeface="Times New Roman" panose="02020603050405020304" pitchFamily="18" charset="0"/>
                <a:cs typeface="Times New Roman" panose="02020603050405020304" pitchFamily="18" charset="0"/>
              </a:rPr>
              <a:t>GIẢI PHÁP </a:t>
            </a:r>
            <a:r>
              <a:rPr lang="en-US" sz="2000" b="1" dirty="0">
                <a:solidFill>
                  <a:srgbClr val="2B20FE"/>
                </a:solidFill>
                <a:latin typeface="Times New Roman" panose="02020603050405020304" pitchFamily="18" charset="0"/>
                <a:cs typeface="Times New Roman" panose="02020603050405020304" pitchFamily="18" charset="0"/>
              </a:rPr>
              <a:t>ĐÁP ỨNG QUY ĐỊNH SPS CỦA THỊ TRƯỜNG NHẬP KHẨU</a:t>
            </a:r>
            <a:endParaRPr lang="vi-VN" sz="2000" b="1" dirty="0">
              <a:solidFill>
                <a:srgbClr val="2B20FE"/>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xmlns="" id="{030B937D-4E55-824E-9B68-ADAC351A4B9D}"/>
              </a:ext>
            </a:extLst>
          </p:cNvPr>
          <p:cNvPicPr>
            <a:picLocks noChangeAspect="1"/>
          </p:cNvPicPr>
          <p:nvPr/>
        </p:nvPicPr>
        <p:blipFill>
          <a:blip r:embed="rId3"/>
          <a:stretch>
            <a:fillRect/>
          </a:stretch>
        </p:blipFill>
        <p:spPr>
          <a:xfrm>
            <a:off x="7076406" y="1458904"/>
            <a:ext cx="4648200" cy="3098800"/>
          </a:xfrm>
          <a:prstGeom prst="rect">
            <a:avLst/>
          </a:prstGeom>
        </p:spPr>
      </p:pic>
      <p:pic>
        <p:nvPicPr>
          <p:cNvPr id="13" name="Picture 12">
            <a:extLst>
              <a:ext uri="{FF2B5EF4-FFF2-40B4-BE49-F238E27FC236}">
                <a16:creationId xmlns:a16="http://schemas.microsoft.com/office/drawing/2014/main" xmlns="" id="{99C6B836-0998-814F-8D96-CAA083649E4A}"/>
              </a:ext>
            </a:extLst>
          </p:cNvPr>
          <p:cNvPicPr>
            <a:picLocks noChangeAspect="1"/>
          </p:cNvPicPr>
          <p:nvPr/>
        </p:nvPicPr>
        <p:blipFill>
          <a:blip r:embed="rId4"/>
          <a:stretch>
            <a:fillRect/>
          </a:stretch>
        </p:blipFill>
        <p:spPr>
          <a:xfrm>
            <a:off x="7788664" y="4759248"/>
            <a:ext cx="3223683" cy="1600725"/>
          </a:xfrm>
          <a:prstGeom prst="rect">
            <a:avLst/>
          </a:prstGeom>
        </p:spPr>
      </p:pic>
      <p:sp>
        <p:nvSpPr>
          <p:cNvPr id="14" name="Content Placeholder 2">
            <a:extLst>
              <a:ext uri="{FF2B5EF4-FFF2-40B4-BE49-F238E27FC236}">
                <a16:creationId xmlns:a16="http://schemas.microsoft.com/office/drawing/2014/main" xmlns="" id="{400F21DE-E37C-484A-92F2-989770ACCCA9}"/>
              </a:ext>
            </a:extLst>
          </p:cNvPr>
          <p:cNvSpPr>
            <a:spLocks noGrp="1"/>
          </p:cNvSpPr>
          <p:nvPr>
            <p:ph idx="1"/>
          </p:nvPr>
        </p:nvSpPr>
        <p:spPr>
          <a:xfrm>
            <a:off x="440097" y="1458904"/>
            <a:ext cx="6247305" cy="5173908"/>
          </a:xfrm>
          <a:noFill/>
        </p:spPr>
        <p:txBody>
          <a:bodyPr>
            <a:noAutofit/>
          </a:bodyPr>
          <a:lstStyle/>
          <a:p>
            <a:pPr marL="0" indent="0" algn="just">
              <a:spcBef>
                <a:spcPts val="600"/>
              </a:spcBef>
              <a:buNone/>
            </a:pPr>
            <a:r>
              <a:rPr lang="en-US" sz="2400" b="1" dirty="0" err="1">
                <a:solidFill>
                  <a:schemeClr val="tx1"/>
                </a:solidFill>
                <a:latin typeface="Times New Roman" panose="02020603050405020304" pitchFamily="18" charset="0"/>
                <a:cs typeface="Times New Roman" panose="02020603050405020304" pitchFamily="18" charset="0"/>
              </a:rPr>
              <a:t>Hàn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Quốc</a:t>
            </a:r>
            <a:endParaRPr lang="x-none" sz="2400" dirty="0">
              <a:solidFill>
                <a:schemeClr val="tx1"/>
              </a:solidFill>
              <a:latin typeface="Times New Roman" panose="02020603050405020304" pitchFamily="18" charset="0"/>
              <a:cs typeface="Times New Roman" panose="02020603050405020304" pitchFamily="18" charset="0"/>
            </a:endParaRPr>
          </a:p>
          <a:p>
            <a:pPr algn="just">
              <a:lnSpc>
                <a:spcPct val="107000"/>
              </a:lnSpc>
              <a:spcBef>
                <a:spcPts val="600"/>
              </a:spcBef>
              <a:buFont typeface="Wingdings" panose="05000000000000000000" pitchFamily="2" charset="2"/>
              <a:buChar char="Ø"/>
            </a:pP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Quy</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chung</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an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toàn</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phẩm</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Áp</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quy</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Luật</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kiểm</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soát</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an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toàn</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phẩm</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nhập</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khẩu</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ban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hành</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ngày</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28/3/2017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Đạo</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luật</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đặc</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biệt</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kiểm</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soát</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an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toàn</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phẩm</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nhập</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khẩu</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ban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hành</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ngày</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08/10/2020.</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600"/>
              </a:spcBef>
              <a:buFont typeface="Wingdings" panose="05000000000000000000" pitchFamily="2" charset="2"/>
              <a:buChar char="Ø"/>
            </a:pP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Quy</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MRLs: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Chính</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phủ</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Hàn</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Quốc</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áp</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quy</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Hệ</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thống</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quản</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lý</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danh</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mục</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thuốc</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BVTV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Hàn</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Quốc</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(Positive List System: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hệ</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thống</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PLS)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ngày</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1/1/2019.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Đối</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loại</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thuốc</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BVTV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chưa</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đăng</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ký</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thiết</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lập</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MRLs,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Hàn</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Quốc</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sẽ</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áp</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mức</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MRL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mặc</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chung</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0,01 mg/kg.</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600"/>
              </a:spcBef>
              <a:buFont typeface="Wingdings" panose="05000000000000000000" pitchFamily="2" charset="2"/>
              <a:buChar char="Ø"/>
            </a:pP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Quy</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kiểm</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chuyên</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sâu</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Theo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Hệ</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thống</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PLS,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phẩm</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nhập</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khẩu</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Hàn</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Quốc</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sẽ</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trải</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qua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bước</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kiểm</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nghiêm</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ngặt</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bao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gồm</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kiểm</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sơ</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kiểm</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địa</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lô</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hàng</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Tần</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suất</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kiểm</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chuyên</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sâu</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sẽ</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tùy</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tình</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cụ</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600"/>
              </a:spcBef>
              <a:buFont typeface="Wingdings" panose="05000000000000000000" pitchFamily="2" charset="2"/>
              <a:buChar char="Ø"/>
            </a:pP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Quy</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phụ</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phẩm</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Áp</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tiêu</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chuẩn</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quy</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đối</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phụ</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phẩm</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ban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hành</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ngày</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13/11/2020</a:t>
            </a:r>
            <a:endParaRPr lang="en-US" sz="18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838200" y="365125"/>
            <a:ext cx="10515600" cy="492125"/>
          </a:xfrm>
        </p:spPr>
        <p:txBody>
          <a:bodyPr>
            <a:normAutofit fontScale="90000"/>
          </a:bodyPr>
          <a:lstStyle/>
          <a:p>
            <a:endParaRPr lang="en-US" dirty="0"/>
          </a:p>
        </p:txBody>
      </p:sp>
    </p:spTree>
    <p:extLst>
      <p:ext uri="{BB962C8B-B14F-4D97-AF65-F5344CB8AC3E}">
        <p14:creationId xmlns:p14="http://schemas.microsoft.com/office/powerpoint/2010/main" val="364215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0FAB76CF-B924-CA19-D994-4B73126B2D16}"/>
              </a:ext>
            </a:extLst>
          </p:cNvPr>
          <p:cNvSpPr txBox="1"/>
          <p:nvPr/>
        </p:nvSpPr>
        <p:spPr>
          <a:xfrm>
            <a:off x="1597741" y="857250"/>
            <a:ext cx="8996517" cy="400110"/>
          </a:xfrm>
          <a:prstGeom prst="rect">
            <a:avLst/>
          </a:prstGeom>
          <a:noFill/>
        </p:spPr>
        <p:txBody>
          <a:bodyPr wrap="square" rtlCol="0">
            <a:spAutoFit/>
          </a:bodyPr>
          <a:lstStyle/>
          <a:p>
            <a:pPr algn="ctr"/>
            <a:r>
              <a:rPr lang="vi-VN" sz="2000" b="1" dirty="0">
                <a:solidFill>
                  <a:srgbClr val="2B20FE"/>
                </a:solidFill>
                <a:latin typeface="Times New Roman" panose="02020603050405020304" pitchFamily="18" charset="0"/>
                <a:cs typeface="Times New Roman" panose="02020603050405020304" pitchFamily="18" charset="0"/>
              </a:rPr>
              <a:t>GIẢI PHÁP </a:t>
            </a:r>
            <a:r>
              <a:rPr lang="en-US" sz="2000" b="1" dirty="0">
                <a:solidFill>
                  <a:srgbClr val="2B20FE"/>
                </a:solidFill>
                <a:latin typeface="Times New Roman" panose="02020603050405020304" pitchFamily="18" charset="0"/>
                <a:cs typeface="Times New Roman" panose="02020603050405020304" pitchFamily="18" charset="0"/>
              </a:rPr>
              <a:t>ĐÁP ỨNG QUY ĐỊNH SPS CỦA THỊ TRƯỜNG NHẬP KHẨU</a:t>
            </a:r>
            <a:endParaRPr lang="vi-VN" sz="2000" b="1" dirty="0">
              <a:solidFill>
                <a:srgbClr val="2B20FE"/>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0ADF3496-54C0-DE40-9950-15DAA44E520B}"/>
              </a:ext>
            </a:extLst>
          </p:cNvPr>
          <p:cNvPicPr>
            <a:picLocks noChangeAspect="1"/>
          </p:cNvPicPr>
          <p:nvPr/>
        </p:nvPicPr>
        <p:blipFill>
          <a:blip r:embed="rId2"/>
          <a:stretch>
            <a:fillRect/>
          </a:stretch>
        </p:blipFill>
        <p:spPr>
          <a:xfrm>
            <a:off x="6984132" y="2498414"/>
            <a:ext cx="4962233" cy="2895600"/>
          </a:xfrm>
          <a:prstGeom prst="rect">
            <a:avLst/>
          </a:prstGeom>
        </p:spPr>
      </p:pic>
      <p:sp>
        <p:nvSpPr>
          <p:cNvPr id="5" name="Content Placeholder 2">
            <a:extLst>
              <a:ext uri="{FF2B5EF4-FFF2-40B4-BE49-F238E27FC236}">
                <a16:creationId xmlns:a16="http://schemas.microsoft.com/office/drawing/2014/main" xmlns="" id="{E8EBA0A3-FB64-7C4F-9594-54337B82D64D}"/>
              </a:ext>
            </a:extLst>
          </p:cNvPr>
          <p:cNvSpPr>
            <a:spLocks noGrp="1"/>
          </p:cNvSpPr>
          <p:nvPr>
            <p:ph idx="1"/>
          </p:nvPr>
        </p:nvSpPr>
        <p:spPr>
          <a:xfrm>
            <a:off x="568471" y="2225459"/>
            <a:ext cx="6077988" cy="3779556"/>
          </a:xfrm>
        </p:spPr>
        <p:txBody>
          <a:bodyPr>
            <a:noAutofit/>
          </a:bodyPr>
          <a:lstStyle/>
          <a:p>
            <a:pPr marL="0" indent="0" algn="just">
              <a:buNone/>
            </a:pPr>
            <a:r>
              <a:rPr lang="en-US" b="1" dirty="0">
                <a:latin typeface="Times New Roman" panose="02020603050405020304" pitchFamily="18" charset="0"/>
                <a:cs typeface="Times New Roman" panose="02020603050405020304" pitchFamily="18" charset="0"/>
              </a:rPr>
              <a:t>Australia</a:t>
            </a:r>
            <a:endParaRPr lang="x-none" b="1" dirty="0">
              <a:latin typeface="Times New Roman" panose="02020603050405020304" pitchFamily="18" charset="0"/>
              <a:cs typeface="Times New Roman" panose="02020603050405020304" pitchFamily="18" charset="0"/>
            </a:endParaRPr>
          </a:p>
          <a:p>
            <a:pPr marL="0" indent="0" algn="just">
              <a:buNone/>
            </a:pP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G/SPS/N/AUS/535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G/SPS/N/AUS/533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Úc</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Niu</a:t>
            </a:r>
            <a:r>
              <a:rPr lang="en-US" sz="2400" dirty="0">
                <a:latin typeface="Times New Roman" panose="02020603050405020304" pitchFamily="18" charset="0"/>
                <a:cs typeface="Times New Roman" panose="02020603050405020304" pitchFamily="18" charset="0"/>
              </a:rPr>
              <a:t>-di-</a:t>
            </a:r>
            <a:r>
              <a:rPr lang="en-US" sz="2400" dirty="0" err="1">
                <a:latin typeface="Times New Roman" panose="02020603050405020304" pitchFamily="18" charset="0"/>
                <a:cs typeface="Times New Roman" panose="02020603050405020304" pitchFamily="18" charset="0"/>
              </a:rPr>
              <a:t>lân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a:t>
            </a:r>
            <a:r>
              <a:rPr lang="en-US" sz="2400" dirty="0">
                <a:latin typeface="Times New Roman" panose="02020603050405020304" pitchFamily="18" charset="0"/>
                <a:cs typeface="Times New Roman" panose="02020603050405020304" pitchFamily="18" charset="0"/>
              </a:rPr>
              <a:t> (MRLs)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thú</a:t>
            </a:r>
            <a:r>
              <a:rPr lang="en-US" sz="2400" dirty="0">
                <a:latin typeface="Times New Roman" panose="02020603050405020304" pitchFamily="18" charset="0"/>
                <a:cs typeface="Times New Roman" panose="02020603050405020304" pitchFamily="18" charset="0"/>
              </a:rPr>
              <a:t> y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an </a:t>
            </a:r>
            <a:r>
              <a:rPr lang="en-US" sz="2400" dirty="0" err="1">
                <a:latin typeface="Times New Roman" panose="02020603050405020304" pitchFamily="18" charset="0"/>
                <a:cs typeface="Times New Roman" panose="02020603050405020304" pitchFamily="18" charset="0"/>
              </a:rPr>
              <a:t>toàn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thú</a:t>
            </a:r>
            <a:r>
              <a:rPr lang="en-US" sz="2400" dirty="0">
                <a:latin typeface="Times New Roman" panose="02020603050405020304" pitchFamily="18" charset="0"/>
                <a:cs typeface="Times New Roman" panose="02020603050405020304" pitchFamily="18" charset="0"/>
              </a:rPr>
              <a:t> y.</a:t>
            </a:r>
            <a:endParaRPr lang="x-none" sz="2400" dirty="0">
              <a:latin typeface="Times New Roman" panose="02020603050405020304" pitchFamily="18" charset="0"/>
              <a:cs typeface="Times New Roman" panose="02020603050405020304" pitchFamily="18" charset="0"/>
            </a:endParaRPr>
          </a:p>
          <a:p>
            <a:pPr algn="just"/>
            <a:endParaRPr lang="x-none" sz="2400"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xmlns="" id="{614BA83A-FEF8-C383-DE9A-35C2B2E8E8AA}"/>
              </a:ext>
            </a:extLst>
          </p:cNvPr>
          <p:cNvSpPr>
            <a:spLocks noGrp="1"/>
          </p:cNvSpPr>
          <p:nvPr>
            <p:ph type="title"/>
          </p:nvPr>
        </p:nvSpPr>
        <p:spPr>
          <a:xfrm>
            <a:off x="1813891" y="75917"/>
            <a:ext cx="8564218" cy="509518"/>
          </a:xfrm>
        </p:spPr>
        <p:txBody>
          <a:bodyPr>
            <a:noAutofit/>
          </a:bodyPr>
          <a:lstStyle/>
          <a:p>
            <a:pPr algn="ctr"/>
            <a:r>
              <a:rPr lang="vi-VN" sz="2000" b="1" dirty="0">
                <a:solidFill>
                  <a:schemeClr val="accent6">
                    <a:lumMod val="50000"/>
                  </a:schemeClr>
                </a:solidFill>
                <a:cs typeface="Times New Roman" panose="02020603050405020304" pitchFamily="18" charset="0"/>
              </a:rPr>
              <a:t>GIẢI PHÁP THÚC ĐẨY XUẤT KHẨU NÔNG SẢN TỪ </a:t>
            </a:r>
            <a:br>
              <a:rPr lang="vi-VN" sz="2000" b="1" dirty="0">
                <a:solidFill>
                  <a:schemeClr val="accent6">
                    <a:lumMod val="50000"/>
                  </a:schemeClr>
                </a:solidFill>
                <a:cs typeface="Times New Roman" panose="02020603050405020304" pitchFamily="18" charset="0"/>
              </a:rPr>
            </a:br>
            <a:r>
              <a:rPr lang="vi-VN" sz="2000" b="1" dirty="0">
                <a:solidFill>
                  <a:schemeClr val="accent6">
                    <a:lumMod val="50000"/>
                  </a:schemeClr>
                </a:solidFill>
                <a:cs typeface="Times New Roman" panose="02020603050405020304" pitchFamily="18" charset="0"/>
              </a:rPr>
              <a:t>VIỆT NAM SANG CÁC THỊ TRƯỜNG KHU VỰC RCEP</a:t>
            </a:r>
          </a:p>
        </p:txBody>
      </p:sp>
    </p:spTree>
    <p:extLst>
      <p:ext uri="{BB962C8B-B14F-4D97-AF65-F5344CB8AC3E}">
        <p14:creationId xmlns:p14="http://schemas.microsoft.com/office/powerpoint/2010/main" val="360110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xmlns="" id="{C0E60E8C-89BC-A338-0328-1858B7E2BEFA}"/>
              </a:ext>
            </a:extLst>
          </p:cNvPr>
          <p:cNvPicPr>
            <a:picLocks noChangeAspect="1"/>
          </p:cNvPicPr>
          <p:nvPr/>
        </p:nvPicPr>
        <p:blipFill>
          <a:blip r:embed="rId2">
            <a:alphaModFix amt="10000"/>
          </a:blip>
          <a:stretch>
            <a:fillRect/>
          </a:stretch>
        </p:blipFill>
        <p:spPr>
          <a:xfrm>
            <a:off x="-202096" y="1529492"/>
            <a:ext cx="4876800" cy="4876800"/>
          </a:xfrm>
          <a:prstGeom prst="rect">
            <a:avLst/>
          </a:prstGeom>
        </p:spPr>
      </p:pic>
      <p:sp>
        <p:nvSpPr>
          <p:cNvPr id="4" name="Down Ribbon 3">
            <a:extLst>
              <a:ext uri="{FF2B5EF4-FFF2-40B4-BE49-F238E27FC236}">
                <a16:creationId xmlns:a16="http://schemas.microsoft.com/office/drawing/2014/main" xmlns="" id="{DCC29A8A-A94A-7E78-E145-75D4A2E44DA2}"/>
              </a:ext>
            </a:extLst>
          </p:cNvPr>
          <p:cNvSpPr/>
          <p:nvPr/>
        </p:nvSpPr>
        <p:spPr>
          <a:xfrm>
            <a:off x="3174274" y="217714"/>
            <a:ext cx="5843451" cy="844731"/>
          </a:xfrm>
          <a:prstGeom prst="ribbon">
            <a:avLst>
              <a:gd name="adj1" fmla="val 33333"/>
              <a:gd name="adj2" fmla="val 72510"/>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cs typeface="Times New Roman" panose="02020603050405020304" pitchFamily="18" charset="0"/>
              </a:rPr>
              <a:t>N</a:t>
            </a:r>
            <a:r>
              <a:rPr lang="x-none" sz="2800" b="1" dirty="0">
                <a:solidFill>
                  <a:schemeClr val="bg1"/>
                </a:solidFill>
                <a:latin typeface="Times New Roman" panose="02020603050405020304" pitchFamily="18" charset="0"/>
                <a:cs typeface="Times New Roman" panose="02020603050405020304" pitchFamily="18" charset="0"/>
              </a:rPr>
              <a:t>ỘI DUNG </a:t>
            </a:r>
          </a:p>
        </p:txBody>
      </p:sp>
      <p:grpSp>
        <p:nvGrpSpPr>
          <p:cNvPr id="18" name="Group 17">
            <a:extLst>
              <a:ext uri="{FF2B5EF4-FFF2-40B4-BE49-F238E27FC236}">
                <a16:creationId xmlns:a16="http://schemas.microsoft.com/office/drawing/2014/main" xmlns="" id="{036452C4-9ACC-F7FF-EA4A-5D97FA4657C1}"/>
              </a:ext>
            </a:extLst>
          </p:cNvPr>
          <p:cNvGrpSpPr/>
          <p:nvPr/>
        </p:nvGrpSpPr>
        <p:grpSpPr>
          <a:xfrm>
            <a:off x="745802" y="1919149"/>
            <a:ext cx="10700396" cy="809898"/>
            <a:chOff x="530822" y="2268581"/>
            <a:chExt cx="10700396" cy="809898"/>
          </a:xfrm>
        </p:grpSpPr>
        <p:sp>
          <p:nvSpPr>
            <p:cNvPr id="12" name="Freeform 11">
              <a:extLst>
                <a:ext uri="{FF2B5EF4-FFF2-40B4-BE49-F238E27FC236}">
                  <a16:creationId xmlns:a16="http://schemas.microsoft.com/office/drawing/2014/main" xmlns="" id="{9B9E34E4-AF91-4B85-7FF2-095654C413B5}"/>
                </a:ext>
              </a:extLst>
            </p:cNvPr>
            <p:cNvSpPr/>
            <p:nvPr/>
          </p:nvSpPr>
          <p:spPr>
            <a:xfrm>
              <a:off x="1219201" y="2344781"/>
              <a:ext cx="10012017" cy="657498"/>
            </a:xfrm>
            <a:custGeom>
              <a:avLst/>
              <a:gdLst>
                <a:gd name="connsiteX0" fmla="*/ 0 w 10546079"/>
                <a:gd name="connsiteY0" fmla="*/ 0 h 657498"/>
                <a:gd name="connsiteX1" fmla="*/ 10546079 w 10546079"/>
                <a:gd name="connsiteY1" fmla="*/ 0 h 657498"/>
                <a:gd name="connsiteX2" fmla="*/ 10546079 w 10546079"/>
                <a:gd name="connsiteY2" fmla="*/ 657498 h 657498"/>
                <a:gd name="connsiteX3" fmla="*/ 0 w 10546079"/>
                <a:gd name="connsiteY3" fmla="*/ 657498 h 657498"/>
                <a:gd name="connsiteX4" fmla="*/ 0 w 10546079"/>
                <a:gd name="connsiteY4" fmla="*/ 652099 h 657498"/>
                <a:gd name="connsiteX5" fmla="*/ 44853 w 10546079"/>
                <a:gd name="connsiteY5" fmla="*/ 615091 h 657498"/>
                <a:gd name="connsiteX6" fmla="*/ 163460 w 10546079"/>
                <a:gd name="connsiteY6" fmla="*/ 328749 h 657498"/>
                <a:gd name="connsiteX7" fmla="*/ 44853 w 10546079"/>
                <a:gd name="connsiteY7" fmla="*/ 42407 h 657498"/>
                <a:gd name="connsiteX8" fmla="*/ 0 w 10546079"/>
                <a:gd name="connsiteY8" fmla="*/ 5400 h 65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6079" h="657498">
                  <a:moveTo>
                    <a:pt x="0" y="0"/>
                  </a:moveTo>
                  <a:lnTo>
                    <a:pt x="10546079" y="0"/>
                  </a:lnTo>
                  <a:lnTo>
                    <a:pt x="10546079" y="657498"/>
                  </a:lnTo>
                  <a:lnTo>
                    <a:pt x="0" y="657498"/>
                  </a:lnTo>
                  <a:lnTo>
                    <a:pt x="0" y="652099"/>
                  </a:lnTo>
                  <a:lnTo>
                    <a:pt x="44853" y="615091"/>
                  </a:lnTo>
                  <a:cubicBezTo>
                    <a:pt x="118135" y="541810"/>
                    <a:pt x="163460" y="440573"/>
                    <a:pt x="163460" y="328749"/>
                  </a:cubicBezTo>
                  <a:cubicBezTo>
                    <a:pt x="163460" y="216926"/>
                    <a:pt x="118135" y="115688"/>
                    <a:pt x="44853" y="42407"/>
                  </a:cubicBezTo>
                  <a:lnTo>
                    <a:pt x="0" y="5400"/>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x-none" sz="2000" b="1" dirty="0">
                  <a:solidFill>
                    <a:schemeClr val="tx1"/>
                  </a:solidFill>
                  <a:latin typeface="Times New Roman" panose="02020603050405020304" pitchFamily="18" charset="0"/>
                  <a:cs typeface="Times New Roman" panose="02020603050405020304" pitchFamily="18" charset="0"/>
                </a:rPr>
                <a:t>THỊ TRƯỜNG KHU VỰC RCEP</a:t>
              </a:r>
            </a:p>
          </p:txBody>
        </p:sp>
        <p:sp>
          <p:nvSpPr>
            <p:cNvPr id="13" name="Oval 12">
              <a:extLst>
                <a:ext uri="{FF2B5EF4-FFF2-40B4-BE49-F238E27FC236}">
                  <a16:creationId xmlns:a16="http://schemas.microsoft.com/office/drawing/2014/main" xmlns="" id="{29CB98CF-8C26-B1C7-3246-62F895BB96F6}"/>
                </a:ext>
              </a:extLst>
            </p:cNvPr>
            <p:cNvSpPr/>
            <p:nvPr/>
          </p:nvSpPr>
          <p:spPr>
            <a:xfrm>
              <a:off x="530822" y="2268581"/>
              <a:ext cx="809898" cy="80989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000" b="1" dirty="0">
                  <a:latin typeface="Times New Roman" panose="02020603050405020304" pitchFamily="18" charset="0"/>
                  <a:cs typeface="Times New Roman" panose="02020603050405020304" pitchFamily="18" charset="0"/>
                </a:rPr>
                <a:t>I</a:t>
              </a:r>
            </a:p>
          </p:txBody>
        </p:sp>
      </p:grpSp>
      <p:grpSp>
        <p:nvGrpSpPr>
          <p:cNvPr id="19" name="Group 18">
            <a:extLst>
              <a:ext uri="{FF2B5EF4-FFF2-40B4-BE49-F238E27FC236}">
                <a16:creationId xmlns:a16="http://schemas.microsoft.com/office/drawing/2014/main" xmlns="" id="{CB546D78-3469-DAB1-8BAF-22E21A549BF8}"/>
              </a:ext>
            </a:extLst>
          </p:cNvPr>
          <p:cNvGrpSpPr/>
          <p:nvPr/>
        </p:nvGrpSpPr>
        <p:grpSpPr>
          <a:xfrm>
            <a:off x="745801" y="3257002"/>
            <a:ext cx="10700397" cy="809898"/>
            <a:chOff x="530822" y="3509552"/>
            <a:chExt cx="10700397" cy="809898"/>
          </a:xfrm>
        </p:grpSpPr>
        <p:sp>
          <p:nvSpPr>
            <p:cNvPr id="14" name="Freeform 13">
              <a:extLst>
                <a:ext uri="{FF2B5EF4-FFF2-40B4-BE49-F238E27FC236}">
                  <a16:creationId xmlns:a16="http://schemas.microsoft.com/office/drawing/2014/main" xmlns="" id="{B3198E18-6351-B1DE-4B91-590DAF8FF80B}"/>
                </a:ext>
              </a:extLst>
            </p:cNvPr>
            <p:cNvSpPr/>
            <p:nvPr/>
          </p:nvSpPr>
          <p:spPr>
            <a:xfrm>
              <a:off x="1219201" y="3585752"/>
              <a:ext cx="10012018" cy="657498"/>
            </a:xfrm>
            <a:custGeom>
              <a:avLst/>
              <a:gdLst>
                <a:gd name="connsiteX0" fmla="*/ 0 w 10546079"/>
                <a:gd name="connsiteY0" fmla="*/ 0 h 657498"/>
                <a:gd name="connsiteX1" fmla="*/ 10546079 w 10546079"/>
                <a:gd name="connsiteY1" fmla="*/ 0 h 657498"/>
                <a:gd name="connsiteX2" fmla="*/ 10546079 w 10546079"/>
                <a:gd name="connsiteY2" fmla="*/ 657498 h 657498"/>
                <a:gd name="connsiteX3" fmla="*/ 0 w 10546079"/>
                <a:gd name="connsiteY3" fmla="*/ 657498 h 657498"/>
                <a:gd name="connsiteX4" fmla="*/ 0 w 10546079"/>
                <a:gd name="connsiteY4" fmla="*/ 653752 h 657498"/>
                <a:gd name="connsiteX5" fmla="*/ 46857 w 10546079"/>
                <a:gd name="connsiteY5" fmla="*/ 615091 h 657498"/>
                <a:gd name="connsiteX6" fmla="*/ 165464 w 10546079"/>
                <a:gd name="connsiteY6" fmla="*/ 328749 h 657498"/>
                <a:gd name="connsiteX7" fmla="*/ 46857 w 10546079"/>
                <a:gd name="connsiteY7" fmla="*/ 42407 h 657498"/>
                <a:gd name="connsiteX8" fmla="*/ 0 w 10546079"/>
                <a:gd name="connsiteY8" fmla="*/ 3746 h 65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6079" h="657498">
                  <a:moveTo>
                    <a:pt x="0" y="0"/>
                  </a:moveTo>
                  <a:lnTo>
                    <a:pt x="10546079" y="0"/>
                  </a:lnTo>
                  <a:lnTo>
                    <a:pt x="10546079" y="657498"/>
                  </a:lnTo>
                  <a:lnTo>
                    <a:pt x="0" y="657498"/>
                  </a:lnTo>
                  <a:lnTo>
                    <a:pt x="0" y="653752"/>
                  </a:lnTo>
                  <a:lnTo>
                    <a:pt x="46857" y="615091"/>
                  </a:lnTo>
                  <a:cubicBezTo>
                    <a:pt x="120139" y="541810"/>
                    <a:pt x="165464" y="440573"/>
                    <a:pt x="165464" y="328749"/>
                  </a:cubicBezTo>
                  <a:cubicBezTo>
                    <a:pt x="165464" y="216926"/>
                    <a:pt x="120139" y="115688"/>
                    <a:pt x="46857" y="42407"/>
                  </a:cubicBezTo>
                  <a:lnTo>
                    <a:pt x="0" y="3746"/>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x-none" sz="2000" b="1" dirty="0">
                  <a:solidFill>
                    <a:schemeClr val="tx1"/>
                  </a:solidFill>
                  <a:latin typeface="Times New Roman" panose="02020603050405020304" pitchFamily="18" charset="0"/>
                  <a:cs typeface="Times New Roman" panose="02020603050405020304" pitchFamily="18" charset="0"/>
                </a:rPr>
                <a:t>CƠ HỘI VÀ THÁCH THỨC</a:t>
              </a:r>
            </a:p>
          </p:txBody>
        </p:sp>
        <p:sp>
          <p:nvSpPr>
            <p:cNvPr id="15" name="Oval 14">
              <a:extLst>
                <a:ext uri="{FF2B5EF4-FFF2-40B4-BE49-F238E27FC236}">
                  <a16:creationId xmlns:a16="http://schemas.microsoft.com/office/drawing/2014/main" xmlns="" id="{AC60563B-27B9-82A9-F967-2200BC6B5A09}"/>
                </a:ext>
              </a:extLst>
            </p:cNvPr>
            <p:cNvSpPr/>
            <p:nvPr/>
          </p:nvSpPr>
          <p:spPr>
            <a:xfrm>
              <a:off x="530822" y="3509552"/>
              <a:ext cx="809898" cy="80989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000" b="1" dirty="0">
                  <a:latin typeface="Times New Roman" panose="02020603050405020304" pitchFamily="18" charset="0"/>
                  <a:cs typeface="Times New Roman" panose="02020603050405020304" pitchFamily="18" charset="0"/>
                </a:rPr>
                <a:t>II</a:t>
              </a:r>
            </a:p>
          </p:txBody>
        </p:sp>
      </p:grpSp>
      <p:grpSp>
        <p:nvGrpSpPr>
          <p:cNvPr id="20" name="Group 19">
            <a:extLst>
              <a:ext uri="{FF2B5EF4-FFF2-40B4-BE49-F238E27FC236}">
                <a16:creationId xmlns:a16="http://schemas.microsoft.com/office/drawing/2014/main" xmlns="" id="{B032526E-B8F2-C1BF-9A40-8782A895CE15}"/>
              </a:ext>
            </a:extLst>
          </p:cNvPr>
          <p:cNvGrpSpPr/>
          <p:nvPr/>
        </p:nvGrpSpPr>
        <p:grpSpPr>
          <a:xfrm>
            <a:off x="745801" y="4594855"/>
            <a:ext cx="10700396" cy="809898"/>
            <a:chOff x="530822" y="4750568"/>
            <a:chExt cx="10700396" cy="809898"/>
          </a:xfrm>
        </p:grpSpPr>
        <p:sp>
          <p:nvSpPr>
            <p:cNvPr id="16" name="Freeform 15">
              <a:extLst>
                <a:ext uri="{FF2B5EF4-FFF2-40B4-BE49-F238E27FC236}">
                  <a16:creationId xmlns:a16="http://schemas.microsoft.com/office/drawing/2014/main" xmlns="" id="{D15B3BE2-1E91-3A98-CB2E-FB9DFC1D9866}"/>
                </a:ext>
              </a:extLst>
            </p:cNvPr>
            <p:cNvSpPr/>
            <p:nvPr/>
          </p:nvSpPr>
          <p:spPr>
            <a:xfrm>
              <a:off x="1219200" y="4826723"/>
              <a:ext cx="10012018" cy="657498"/>
            </a:xfrm>
            <a:custGeom>
              <a:avLst/>
              <a:gdLst>
                <a:gd name="connsiteX0" fmla="*/ 0 w 10546079"/>
                <a:gd name="connsiteY0" fmla="*/ 0 h 657498"/>
                <a:gd name="connsiteX1" fmla="*/ 10546079 w 10546079"/>
                <a:gd name="connsiteY1" fmla="*/ 0 h 657498"/>
                <a:gd name="connsiteX2" fmla="*/ 10546079 w 10546079"/>
                <a:gd name="connsiteY2" fmla="*/ 657498 h 657498"/>
                <a:gd name="connsiteX3" fmla="*/ 0 w 10546079"/>
                <a:gd name="connsiteY3" fmla="*/ 657498 h 657498"/>
                <a:gd name="connsiteX4" fmla="*/ 0 w 10546079"/>
                <a:gd name="connsiteY4" fmla="*/ 653753 h 657498"/>
                <a:gd name="connsiteX5" fmla="*/ 46858 w 10546079"/>
                <a:gd name="connsiteY5" fmla="*/ 615091 h 657498"/>
                <a:gd name="connsiteX6" fmla="*/ 165465 w 10546079"/>
                <a:gd name="connsiteY6" fmla="*/ 328749 h 657498"/>
                <a:gd name="connsiteX7" fmla="*/ 46858 w 10546079"/>
                <a:gd name="connsiteY7" fmla="*/ 42407 h 657498"/>
                <a:gd name="connsiteX8" fmla="*/ 0 w 10546079"/>
                <a:gd name="connsiteY8" fmla="*/ 3746 h 65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6079" h="657498">
                  <a:moveTo>
                    <a:pt x="0" y="0"/>
                  </a:moveTo>
                  <a:lnTo>
                    <a:pt x="10546079" y="0"/>
                  </a:lnTo>
                  <a:lnTo>
                    <a:pt x="10546079" y="657498"/>
                  </a:lnTo>
                  <a:lnTo>
                    <a:pt x="0" y="657498"/>
                  </a:lnTo>
                  <a:lnTo>
                    <a:pt x="0" y="653753"/>
                  </a:lnTo>
                  <a:lnTo>
                    <a:pt x="46858" y="615091"/>
                  </a:lnTo>
                  <a:cubicBezTo>
                    <a:pt x="120140" y="541810"/>
                    <a:pt x="165465" y="440573"/>
                    <a:pt x="165465" y="328749"/>
                  </a:cubicBezTo>
                  <a:cubicBezTo>
                    <a:pt x="165465" y="216926"/>
                    <a:pt x="120140" y="115689"/>
                    <a:pt x="46858" y="42407"/>
                  </a:cubicBezTo>
                  <a:lnTo>
                    <a:pt x="0" y="3746"/>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b="1" dirty="0">
                  <a:solidFill>
                    <a:schemeClr val="tx1"/>
                  </a:solidFill>
                  <a:latin typeface="Times New Roman" panose="02020603050405020304" pitchFamily="18" charset="0"/>
                  <a:cs typeface="Times New Roman" panose="02020603050405020304" pitchFamily="18" charset="0"/>
                </a:rPr>
                <a:t>GIẢI PHÁP THÚC ĐẨY XUẤT KHẨU NÔNG SẢN TỪ VIỆT NAM SANG </a:t>
              </a:r>
            </a:p>
            <a:p>
              <a:pPr algn="ctr"/>
              <a:r>
                <a:rPr lang="en-US" sz="2000" b="1" dirty="0">
                  <a:solidFill>
                    <a:schemeClr val="tx1"/>
                  </a:solidFill>
                  <a:latin typeface="Times New Roman" panose="02020603050405020304" pitchFamily="18" charset="0"/>
                  <a:cs typeface="Times New Roman" panose="02020603050405020304" pitchFamily="18" charset="0"/>
                </a:rPr>
                <a:t>CÁC THỊ TRƯỜNG KHU VỰC RCEP</a:t>
              </a:r>
              <a:endParaRPr lang="x-none" sz="2000" b="1" dirty="0">
                <a:solidFill>
                  <a:schemeClr val="tx1"/>
                </a:solidFill>
                <a:latin typeface="Times New Roman" panose="020206030504050203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xmlns="" id="{9EA189E9-92B1-8163-21AE-A807F08476D8}"/>
                </a:ext>
              </a:extLst>
            </p:cNvPr>
            <p:cNvSpPr/>
            <p:nvPr/>
          </p:nvSpPr>
          <p:spPr>
            <a:xfrm>
              <a:off x="530822" y="4750568"/>
              <a:ext cx="809898" cy="80989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b="1" dirty="0">
                  <a:latin typeface="Times New Roman" panose="02020603050405020304" pitchFamily="18" charset="0"/>
                  <a:cs typeface="Times New Roman" panose="02020603050405020304" pitchFamily="18" charset="0"/>
                </a:rPr>
                <a:t>III</a:t>
              </a:r>
            </a:p>
          </p:txBody>
        </p:sp>
      </p:grpSp>
      <p:pic>
        <p:nvPicPr>
          <p:cNvPr id="21" name="Picture 20">
            <a:extLst>
              <a:ext uri="{FF2B5EF4-FFF2-40B4-BE49-F238E27FC236}">
                <a16:creationId xmlns:a16="http://schemas.microsoft.com/office/drawing/2014/main" xmlns="" id="{50AF65FD-D493-91E9-A72E-1D95E278E469}"/>
              </a:ext>
            </a:extLst>
          </p:cNvPr>
          <p:cNvPicPr>
            <a:picLocks noChangeAspect="1"/>
          </p:cNvPicPr>
          <p:nvPr/>
        </p:nvPicPr>
        <p:blipFill rotWithShape="1">
          <a:blip r:embed="rId3"/>
          <a:srcRect l="13509" r="9541"/>
          <a:stretch/>
        </p:blipFill>
        <p:spPr>
          <a:xfrm>
            <a:off x="12406510" y="0"/>
            <a:ext cx="5658928" cy="6858000"/>
          </a:xfrm>
          <a:prstGeom prst="rect">
            <a:avLst/>
          </a:prstGeom>
        </p:spPr>
      </p:pic>
    </p:spTree>
    <p:extLst>
      <p:ext uri="{BB962C8B-B14F-4D97-AF65-F5344CB8AC3E}">
        <p14:creationId xmlns:p14="http://schemas.microsoft.com/office/powerpoint/2010/main" val="19856384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par>
                                <p:cTn id="11" presetID="3" presetClass="entr" presetSubtype="1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linds(horizontal)">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0FAB76CF-B924-CA19-D994-4B73126B2D16}"/>
              </a:ext>
            </a:extLst>
          </p:cNvPr>
          <p:cNvSpPr txBox="1"/>
          <p:nvPr/>
        </p:nvSpPr>
        <p:spPr>
          <a:xfrm>
            <a:off x="1597741" y="857250"/>
            <a:ext cx="8996517" cy="400110"/>
          </a:xfrm>
          <a:prstGeom prst="rect">
            <a:avLst/>
          </a:prstGeom>
          <a:noFill/>
        </p:spPr>
        <p:txBody>
          <a:bodyPr wrap="square" rtlCol="0">
            <a:spAutoFit/>
          </a:bodyPr>
          <a:lstStyle/>
          <a:p>
            <a:pPr algn="ctr"/>
            <a:r>
              <a:rPr lang="vi-VN" sz="2000" b="1" dirty="0">
                <a:solidFill>
                  <a:srgbClr val="2B20FE"/>
                </a:solidFill>
                <a:latin typeface="Times New Roman" panose="02020603050405020304" pitchFamily="18" charset="0"/>
                <a:cs typeface="Times New Roman" panose="02020603050405020304" pitchFamily="18" charset="0"/>
              </a:rPr>
              <a:t>GIẢI PHÁP </a:t>
            </a:r>
            <a:r>
              <a:rPr lang="en-US" sz="2000" b="1" dirty="0">
                <a:solidFill>
                  <a:srgbClr val="2B20FE"/>
                </a:solidFill>
                <a:latin typeface="Times New Roman" panose="02020603050405020304" pitchFamily="18" charset="0"/>
                <a:cs typeface="Times New Roman" panose="02020603050405020304" pitchFamily="18" charset="0"/>
              </a:rPr>
              <a:t>ĐÁP ỨNG QUY ĐỊNH SPS CỦA THỊ TRƯỜNG NHẬP KHẨU</a:t>
            </a:r>
            <a:endParaRPr lang="vi-VN" sz="2000" b="1" dirty="0">
              <a:solidFill>
                <a:srgbClr val="2B20FE"/>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89346FBD-9D5C-5744-8AFD-4A5DD7281270}"/>
              </a:ext>
            </a:extLst>
          </p:cNvPr>
          <p:cNvPicPr>
            <a:picLocks noChangeAspect="1"/>
          </p:cNvPicPr>
          <p:nvPr/>
        </p:nvPicPr>
        <p:blipFill>
          <a:blip r:embed="rId2"/>
          <a:stretch>
            <a:fillRect/>
          </a:stretch>
        </p:blipFill>
        <p:spPr>
          <a:xfrm>
            <a:off x="7465324" y="2497542"/>
            <a:ext cx="4612305" cy="2830422"/>
          </a:xfrm>
          <a:prstGeom prst="rect">
            <a:avLst/>
          </a:prstGeom>
        </p:spPr>
      </p:pic>
      <p:sp>
        <p:nvSpPr>
          <p:cNvPr id="5" name="TextBox 4">
            <a:extLst>
              <a:ext uri="{FF2B5EF4-FFF2-40B4-BE49-F238E27FC236}">
                <a16:creationId xmlns:a16="http://schemas.microsoft.com/office/drawing/2014/main" xmlns="" id="{FAD40F98-E54A-1740-8CC5-1DE89610880A}"/>
              </a:ext>
            </a:extLst>
          </p:cNvPr>
          <p:cNvSpPr txBox="1"/>
          <p:nvPr/>
        </p:nvSpPr>
        <p:spPr>
          <a:xfrm>
            <a:off x="327545" y="1257360"/>
            <a:ext cx="6837530" cy="5368777"/>
          </a:xfrm>
          <a:prstGeom prst="rect">
            <a:avLst/>
          </a:prstGeom>
          <a:noFill/>
        </p:spPr>
        <p:txBody>
          <a:bodyPr wrap="square" rtlCol="0">
            <a:spAutoFit/>
          </a:bodyPr>
          <a:lstStyle/>
          <a:p>
            <a:pPr algn="just">
              <a:spcBef>
                <a:spcPts val="600"/>
              </a:spcBef>
            </a:pPr>
            <a:r>
              <a:rPr lang="en-US" sz="2400" b="1" dirty="0" err="1">
                <a:latin typeface="Times New Roman" panose="02020603050405020304" pitchFamily="18" charset="0"/>
                <a:cs typeface="Times New Roman" panose="02020603050405020304" pitchFamily="18" charset="0"/>
              </a:rPr>
              <a:t>Trung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Quốc</a:t>
            </a:r>
            <a:endParaRPr lang="x-none" sz="2400" dirty="0">
              <a:latin typeface="Times New Roman" panose="02020603050405020304" pitchFamily="18" charset="0"/>
              <a:cs typeface="Times New Roman" panose="02020603050405020304" pitchFamily="18" charset="0"/>
            </a:endParaRPr>
          </a:p>
          <a:p>
            <a:pPr marL="342900" marR="0" lvl="0" indent="-342900" algn="just">
              <a:lnSpc>
                <a:spcPct val="107000"/>
              </a:lnSpc>
              <a:spcBef>
                <a:spcPts val="600"/>
              </a:spcBef>
              <a:buFont typeface="Wingdings" panose="05000000000000000000" pitchFamily="2" charset="2"/>
              <a:buChar char=""/>
              <a:tabLst>
                <a:tab pos="457200" algn="l"/>
              </a:tabLst>
            </a:pPr>
            <a:r>
              <a:rPr lang="vi-V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Trung Quốc duy trì </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r>
              <a:rPr lang="vi-V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anh sách MRL quốc gia</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buFont typeface="Wingdings" panose="05000000000000000000" pitchFamily="2" charset="2"/>
              <a:buChar char=""/>
              <a:tabLst>
                <a:tab pos="457200" algn="l"/>
              </a:tabLst>
            </a:pPr>
            <a:r>
              <a:rPr lang="vi-V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MRL của Trung Quốc được cập nhật </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02 </a:t>
            </a:r>
            <a:r>
              <a:rPr lang="vi-V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năm một lần và các thay đổi chủ yếu bao gồm việc bổ sung các MRL mới. Các đề xuất MRL được thông báo cho WTO trong suốt cả năm, nhưng có thể mất một đến hai năm để các điều khoản dự thảo được thông qua.</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buFont typeface="Wingdings" panose="05000000000000000000" pitchFamily="2" charset="2"/>
              <a:buChar char=""/>
              <a:tabLst>
                <a:tab pos="457200" algn="l"/>
              </a:tabLst>
            </a:pPr>
            <a:r>
              <a:rPr lang="vi-VN"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GB 2763 </a:t>
            </a:r>
            <a:r>
              <a:rPr lang="vi-V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Tiêu chuẩn an toàn thực phẩm Quốc gia - Giới hạn dư lượng tối đa đối với thuốc trừ sâu trong thực phẩm.</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buFont typeface="Wingdings" panose="05000000000000000000" pitchFamily="2" charset="2"/>
              <a:buChar char=""/>
              <a:tabLst>
                <a:tab pos="457200" algn="l"/>
              </a:tabLst>
            </a:pPr>
            <a:r>
              <a:rPr lang="vi-VN"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GB 23200.116 </a:t>
            </a:r>
            <a:r>
              <a:rPr lang="vi-V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Tiêu chuẩn an toàn thực phẩm Quốc gia - Xác định 90 thuốc trừ sâu và các chất chuyển hóa hữu cơ tồn dư trong thực phẩm có nguồn gốc thực vật.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buFont typeface="Wingdings" panose="05000000000000000000" pitchFamily="2" charset="2"/>
              <a:buChar char=""/>
              <a:tabLst>
                <a:tab pos="457200" algn="l"/>
              </a:tabLst>
            </a:pPr>
            <a:r>
              <a:rPr lang="vi-VN"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GB 23200.117 </a:t>
            </a:r>
            <a:r>
              <a:rPr lang="vi-V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Tiêu chuẩn an toàn thực phẩm Quốc gia - Xác định dư lượng Oxine đồng trong thực phẩm có nguồn gốc thực vật.</a:t>
            </a:r>
            <a:endPar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buFont typeface="Wingdings" panose="05000000000000000000" pitchFamily="2" charset="2"/>
              <a:buChar char=""/>
              <a:tabLst>
                <a:tab pos="457200" algn="l"/>
              </a:tabLst>
            </a:pPr>
            <a:r>
              <a:rPr lang="en-US" dirty="0" err="1">
                <a:latin typeface="Times New Roman" panose="02020603050405020304" pitchFamily="18" charset="0"/>
                <a:cs typeface="Times New Roman" panose="02020603050405020304" pitchFamily="18" charset="0"/>
              </a:rPr>
              <a:t>Doanh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nghiệp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khẩu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sang </a:t>
            </a:r>
            <a:r>
              <a:rPr lang="en-US" dirty="0" err="1">
                <a:latin typeface="Times New Roman" panose="02020603050405020304" pitchFamily="18" charset="0"/>
                <a:cs typeface="Times New Roman" panose="02020603050405020304" pitchFamily="18" charset="0"/>
              </a:rPr>
              <a:t>thị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Lệnh</a:t>
            </a:r>
            <a:r>
              <a:rPr lang="en-US" dirty="0">
                <a:latin typeface="Times New Roman" panose="02020603050405020304" pitchFamily="18" charset="0"/>
                <a:cs typeface="Times New Roman" panose="02020603050405020304" pitchFamily="18" charset="0"/>
              </a:rPr>
              <a:t> 248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249.</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xmlns="" id="{1375CF0D-CA92-DC5C-C363-BC82CB9DCC14}"/>
              </a:ext>
            </a:extLst>
          </p:cNvPr>
          <p:cNvSpPr>
            <a:spLocks noGrp="1"/>
          </p:cNvSpPr>
          <p:nvPr>
            <p:ph type="title"/>
          </p:nvPr>
        </p:nvSpPr>
        <p:spPr>
          <a:xfrm>
            <a:off x="1813891" y="75917"/>
            <a:ext cx="8564218" cy="509518"/>
          </a:xfrm>
        </p:spPr>
        <p:txBody>
          <a:bodyPr>
            <a:noAutofit/>
          </a:bodyPr>
          <a:lstStyle/>
          <a:p>
            <a:pPr algn="ctr"/>
            <a:r>
              <a:rPr lang="vi-VN" sz="2000" b="1" dirty="0">
                <a:solidFill>
                  <a:schemeClr val="accent6">
                    <a:lumMod val="50000"/>
                  </a:schemeClr>
                </a:solidFill>
                <a:cs typeface="Times New Roman" panose="02020603050405020304" pitchFamily="18" charset="0"/>
              </a:rPr>
              <a:t>GIẢI PHÁP THÚC ĐẨY XUẤT KHẨU NÔNG SẢN TỪ </a:t>
            </a:r>
            <a:br>
              <a:rPr lang="vi-VN" sz="2000" b="1" dirty="0">
                <a:solidFill>
                  <a:schemeClr val="accent6">
                    <a:lumMod val="50000"/>
                  </a:schemeClr>
                </a:solidFill>
                <a:cs typeface="Times New Roman" panose="02020603050405020304" pitchFamily="18" charset="0"/>
              </a:rPr>
            </a:br>
            <a:r>
              <a:rPr lang="vi-VN" sz="2000" b="1" dirty="0">
                <a:solidFill>
                  <a:schemeClr val="accent6">
                    <a:lumMod val="50000"/>
                  </a:schemeClr>
                </a:solidFill>
                <a:cs typeface="Times New Roman" panose="02020603050405020304" pitchFamily="18" charset="0"/>
              </a:rPr>
              <a:t>VIỆT NAM SANG CÁC THỊ TRƯỜNG KHU VỰC RCEP</a:t>
            </a:r>
          </a:p>
        </p:txBody>
      </p:sp>
    </p:spTree>
    <p:extLst>
      <p:ext uri="{BB962C8B-B14F-4D97-AF65-F5344CB8AC3E}">
        <p14:creationId xmlns:p14="http://schemas.microsoft.com/office/powerpoint/2010/main" val="3225357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xmlns="" id="{CD2DACED-1572-125D-A258-F5FB8D9E3333}"/>
              </a:ext>
            </a:extLst>
          </p:cNvPr>
          <p:cNvPicPr>
            <a:picLocks noChangeAspect="1"/>
          </p:cNvPicPr>
          <p:nvPr/>
        </p:nvPicPr>
        <p:blipFill>
          <a:blip r:embed="rId2">
            <a:alphaModFix amt="16000"/>
          </a:blip>
          <a:stretch>
            <a:fillRect/>
          </a:stretch>
        </p:blipFill>
        <p:spPr>
          <a:xfrm>
            <a:off x="7484882" y="1970987"/>
            <a:ext cx="4613635" cy="4613635"/>
          </a:xfrm>
          <a:prstGeom prst="rect">
            <a:avLst/>
          </a:prstGeom>
        </p:spPr>
      </p:pic>
      <p:sp>
        <p:nvSpPr>
          <p:cNvPr id="6" name="TextBox 5">
            <a:extLst>
              <a:ext uri="{FF2B5EF4-FFF2-40B4-BE49-F238E27FC236}">
                <a16:creationId xmlns:a16="http://schemas.microsoft.com/office/drawing/2014/main" xmlns="" id="{8C2FFB1B-FD59-0670-942B-8775C6A1C9A7}"/>
              </a:ext>
            </a:extLst>
          </p:cNvPr>
          <p:cNvSpPr txBox="1"/>
          <p:nvPr/>
        </p:nvSpPr>
        <p:spPr>
          <a:xfrm>
            <a:off x="2542405" y="893093"/>
            <a:ext cx="7107190" cy="400110"/>
          </a:xfrm>
          <a:prstGeom prst="rect">
            <a:avLst/>
          </a:prstGeom>
          <a:noFill/>
        </p:spPr>
        <p:txBody>
          <a:bodyPr wrap="square" rtlCol="0">
            <a:spAutoFit/>
          </a:bodyPr>
          <a:lstStyle/>
          <a:p>
            <a:pPr algn="ctr"/>
            <a:r>
              <a:rPr lang="en-US" sz="2000" b="1" dirty="0">
                <a:solidFill>
                  <a:schemeClr val="accent5">
                    <a:lumMod val="75000"/>
                  </a:schemeClr>
                </a:solidFill>
                <a:latin typeface="Times New Roman" panose="02020603050405020304" pitchFamily="18" charset="0"/>
                <a:cs typeface="Times New Roman" panose="02020603050405020304" pitchFamily="18" charset="0"/>
              </a:rPr>
              <a:t>KHUYẾN NGHỊ ĐỐI VỚI CƠ QUAN QUẢN LÝ NHÀ NƯỚC</a:t>
            </a:r>
            <a:endParaRPr lang="x-none" sz="20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68E5B692-A0DF-C78C-1C74-F7845F6B5659}"/>
              </a:ext>
            </a:extLst>
          </p:cNvPr>
          <p:cNvSpPr txBox="1"/>
          <p:nvPr/>
        </p:nvSpPr>
        <p:spPr>
          <a:xfrm>
            <a:off x="2399973" y="2590663"/>
            <a:ext cx="8739081" cy="369332"/>
          </a:xfrm>
          <a:prstGeom prst="rect">
            <a:avLst/>
          </a:prstGeom>
          <a:noFill/>
        </p:spPr>
        <p:txBody>
          <a:bodyPr wrap="square">
            <a:spAutoFit/>
          </a:bodyPr>
          <a:lstStyle/>
          <a:p>
            <a:pPr algn="just"/>
            <a:r>
              <a:rPr lang="en-US" dirty="0" err="1">
                <a:latin typeface="Times New Roman" panose="02020603050405020304" pitchFamily="18" charset="0"/>
                <a:ea typeface="Times New Roman" panose="02020603050405020304" pitchFamily="18" charset="0"/>
                <a:cs typeface="Times New Roman" panose="02020603050405020304" pitchFamily="18" charset="0"/>
              </a:rPr>
              <a:t>Áp</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thương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mại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điện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sản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phẩm</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nông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sản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thị</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khu</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vực</a:t>
            </a:r>
            <a:r>
              <a:rPr lang="en-US" dirty="0">
                <a:latin typeface="Times New Roman" panose="02020603050405020304" pitchFamily="18" charset="0"/>
                <a:ea typeface="Times New Roman" panose="02020603050405020304" pitchFamily="18" charset="0"/>
                <a:cs typeface="Times New Roman" panose="02020603050405020304" pitchFamily="18" charset="0"/>
              </a:rPr>
              <a:t> RCEP</a:t>
            </a:r>
            <a:endParaRPr lang="x-none"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AC25A4D1-9FF7-1EA7-852B-D241C1C88451}"/>
              </a:ext>
            </a:extLst>
          </p:cNvPr>
          <p:cNvSpPr txBox="1"/>
          <p:nvPr/>
        </p:nvSpPr>
        <p:spPr>
          <a:xfrm>
            <a:off x="1325596" y="6152175"/>
            <a:ext cx="7511890" cy="369332"/>
          </a:xfrm>
          <a:prstGeom prst="rect">
            <a:avLst/>
          </a:prstGeom>
          <a:noFill/>
        </p:spPr>
        <p:txBody>
          <a:bodyPr wrap="square">
            <a:spAutoFit/>
          </a:bodyPr>
          <a:lstStyle/>
          <a:p>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chuỗi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háo</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gỡ</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dirty="0">
                <a:effectLst/>
                <a:latin typeface="Times New Roman" panose="02020603050405020304" pitchFamily="18" charset="0"/>
                <a:ea typeface="Times New Roman" panose="02020603050405020304" pitchFamily="18" charset="0"/>
                <a:cs typeface="Times New Roman" panose="02020603050405020304" pitchFamily="18" charset="0"/>
              </a:rPr>
              <a:t>hạ tầng logistics đồng bộ</a:t>
            </a:r>
            <a:r>
              <a:rPr lang="x-none" dirty="0">
                <a:effectLst/>
                <a:latin typeface="Times New Roman" panose="02020603050405020304" pitchFamily="18" charset="0"/>
                <a:cs typeface="Times New Roman" panose="02020603050405020304" pitchFamily="18" charset="0"/>
              </a:rPr>
              <a:t> </a:t>
            </a:r>
            <a:endParaRPr lang="x-none"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6473DD43-DDD7-47B6-0E1E-0EA8478D25D8}"/>
              </a:ext>
            </a:extLst>
          </p:cNvPr>
          <p:cNvSpPr txBox="1"/>
          <p:nvPr/>
        </p:nvSpPr>
        <p:spPr>
          <a:xfrm>
            <a:off x="1390168" y="1912874"/>
            <a:ext cx="9980421" cy="369332"/>
          </a:xfrm>
          <a:prstGeom prst="rect">
            <a:avLst/>
          </a:prstGeom>
          <a:noFill/>
        </p:spPr>
        <p:txBody>
          <a:bodyPr wrap="square" rtlCol="0">
            <a:spAutoFit/>
          </a:bodyPr>
          <a:lstStyle/>
          <a:p>
            <a:r>
              <a:rPr lang="x-none" dirty="0">
                <a:latin typeface="Times New Roman" panose="02020603050405020304" pitchFamily="18" charset="0"/>
                <a:cs typeface="Times New Roman" panose="02020603050405020304" pitchFamily="18" charset="0"/>
              </a:rPr>
              <a:t>Cải cách thủ tục hành chính, đẩy mạnh số hoá hồ sơ, giấy phép, chứng từ hải quan, chứng nhận xuất xứ</a:t>
            </a:r>
          </a:p>
        </p:txBody>
      </p:sp>
      <p:sp>
        <p:nvSpPr>
          <p:cNvPr id="27" name="Freeform 26">
            <a:extLst>
              <a:ext uri="{FF2B5EF4-FFF2-40B4-BE49-F238E27FC236}">
                <a16:creationId xmlns:a16="http://schemas.microsoft.com/office/drawing/2014/main" xmlns="" id="{EB5AF8BD-5A4D-3AA0-BB2E-CA030D060D5C}"/>
              </a:ext>
            </a:extLst>
          </p:cNvPr>
          <p:cNvSpPr/>
          <p:nvPr/>
        </p:nvSpPr>
        <p:spPr>
          <a:xfrm>
            <a:off x="5695" y="1881658"/>
            <a:ext cx="2036429" cy="4792291"/>
          </a:xfrm>
          <a:custGeom>
            <a:avLst/>
            <a:gdLst>
              <a:gd name="connsiteX0" fmla="*/ 0 w 2036429"/>
              <a:gd name="connsiteY0" fmla="*/ 0 h 4792291"/>
              <a:gd name="connsiteX1" fmla="*/ 95378 w 2036429"/>
              <a:gd name="connsiteY1" fmla="*/ 14556 h 4792291"/>
              <a:gd name="connsiteX2" fmla="*/ 2036429 w 2036429"/>
              <a:gd name="connsiteY2" fmla="*/ 2396145 h 4792291"/>
              <a:gd name="connsiteX3" fmla="*/ 95378 w 2036429"/>
              <a:gd name="connsiteY3" fmla="*/ 4777734 h 4792291"/>
              <a:gd name="connsiteX4" fmla="*/ 0 w 2036429"/>
              <a:gd name="connsiteY4" fmla="*/ 4792291 h 4792291"/>
              <a:gd name="connsiteX5" fmla="*/ 0 w 2036429"/>
              <a:gd name="connsiteY5" fmla="*/ 4750729 h 4792291"/>
              <a:gd name="connsiteX6" fmla="*/ 87088 w 2036429"/>
              <a:gd name="connsiteY6" fmla="*/ 4737438 h 4792291"/>
              <a:gd name="connsiteX7" fmla="*/ 1995297 w 2036429"/>
              <a:gd name="connsiteY7" fmla="*/ 2396145 h 4792291"/>
              <a:gd name="connsiteX8" fmla="*/ 87088 w 2036429"/>
              <a:gd name="connsiteY8" fmla="*/ 54852 h 4792291"/>
              <a:gd name="connsiteX9" fmla="*/ 0 w 2036429"/>
              <a:gd name="connsiteY9" fmla="*/ 41561 h 479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6429" h="4792291">
                <a:moveTo>
                  <a:pt x="0" y="0"/>
                </a:moveTo>
                <a:lnTo>
                  <a:pt x="95378" y="14556"/>
                </a:lnTo>
                <a:cubicBezTo>
                  <a:pt x="1203134" y="241236"/>
                  <a:pt x="2036429" y="1221377"/>
                  <a:pt x="2036429" y="2396145"/>
                </a:cubicBezTo>
                <a:cubicBezTo>
                  <a:pt x="2036429" y="3570913"/>
                  <a:pt x="1203134" y="4551055"/>
                  <a:pt x="95378" y="4777734"/>
                </a:cubicBezTo>
                <a:lnTo>
                  <a:pt x="0" y="4792291"/>
                </a:lnTo>
                <a:lnTo>
                  <a:pt x="0" y="4750729"/>
                </a:lnTo>
                <a:lnTo>
                  <a:pt x="87088" y="4737438"/>
                </a:lnTo>
                <a:cubicBezTo>
                  <a:pt x="1176101" y="4514594"/>
                  <a:pt x="1995297" y="3551037"/>
                  <a:pt x="1995297" y="2396145"/>
                </a:cubicBezTo>
                <a:cubicBezTo>
                  <a:pt x="1995297" y="1241254"/>
                  <a:pt x="1176101" y="277697"/>
                  <a:pt x="87088" y="54852"/>
                </a:cubicBezTo>
                <a:lnTo>
                  <a:pt x="0" y="41561"/>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a:solidFill>
                <a:schemeClr val="tx1"/>
              </a:solidFill>
            </a:endParaRPr>
          </a:p>
        </p:txBody>
      </p:sp>
      <p:grpSp>
        <p:nvGrpSpPr>
          <p:cNvPr id="19" name="Group 18">
            <a:extLst>
              <a:ext uri="{FF2B5EF4-FFF2-40B4-BE49-F238E27FC236}">
                <a16:creationId xmlns:a16="http://schemas.microsoft.com/office/drawing/2014/main" xmlns="" id="{23BB937C-4FDF-0A14-55DD-06DE81728639}"/>
              </a:ext>
            </a:extLst>
          </p:cNvPr>
          <p:cNvGrpSpPr/>
          <p:nvPr/>
        </p:nvGrpSpPr>
        <p:grpSpPr>
          <a:xfrm>
            <a:off x="1221736" y="2471830"/>
            <a:ext cx="1025581" cy="1025581"/>
            <a:chOff x="4039594" y="2402903"/>
            <a:chExt cx="1428797" cy="1428797"/>
          </a:xfrm>
        </p:grpSpPr>
        <p:sp>
          <p:nvSpPr>
            <p:cNvPr id="18" name="Oval 17">
              <a:extLst>
                <a:ext uri="{FF2B5EF4-FFF2-40B4-BE49-F238E27FC236}">
                  <a16:creationId xmlns:a16="http://schemas.microsoft.com/office/drawing/2014/main" xmlns="" id="{D34B9D51-2EB0-D0CF-404C-700CC5214165}"/>
                </a:ext>
              </a:extLst>
            </p:cNvPr>
            <p:cNvSpPr/>
            <p:nvPr/>
          </p:nvSpPr>
          <p:spPr>
            <a:xfrm>
              <a:off x="4039594" y="2402903"/>
              <a:ext cx="1428797" cy="1428797"/>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accent4">
                    <a:lumMod val="20000"/>
                    <a:lumOff val="80000"/>
                  </a:schemeClr>
                </a:solidFill>
              </a:endParaRPr>
            </a:p>
          </p:txBody>
        </p:sp>
        <p:pic>
          <p:nvPicPr>
            <p:cNvPr id="9" name="Picture 8">
              <a:extLst>
                <a:ext uri="{FF2B5EF4-FFF2-40B4-BE49-F238E27FC236}">
                  <a16:creationId xmlns:a16="http://schemas.microsoft.com/office/drawing/2014/main" xmlns="" id="{BD7BFD49-DD1F-C4E4-24F5-2C0F39B43A61}"/>
                </a:ext>
              </a:extLst>
            </p:cNvPr>
            <p:cNvPicPr>
              <a:picLocks noChangeAspect="1"/>
            </p:cNvPicPr>
            <p:nvPr/>
          </p:nvPicPr>
          <p:blipFill>
            <a:blip r:embed="rId3"/>
            <a:stretch>
              <a:fillRect/>
            </a:stretch>
          </p:blipFill>
          <p:spPr>
            <a:xfrm>
              <a:off x="4252270" y="2610787"/>
              <a:ext cx="1010874" cy="1010874"/>
            </a:xfrm>
            <a:prstGeom prst="rect">
              <a:avLst/>
            </a:prstGeom>
          </p:spPr>
        </p:pic>
      </p:grpSp>
      <p:grpSp>
        <p:nvGrpSpPr>
          <p:cNvPr id="21" name="Group 20">
            <a:extLst>
              <a:ext uri="{FF2B5EF4-FFF2-40B4-BE49-F238E27FC236}">
                <a16:creationId xmlns:a16="http://schemas.microsoft.com/office/drawing/2014/main" xmlns="" id="{2DE15612-CBDD-3F8F-725B-882F4150ABB1}"/>
              </a:ext>
            </a:extLst>
          </p:cNvPr>
          <p:cNvGrpSpPr/>
          <p:nvPr/>
        </p:nvGrpSpPr>
        <p:grpSpPr>
          <a:xfrm>
            <a:off x="178182" y="5826923"/>
            <a:ext cx="1025581" cy="1025581"/>
            <a:chOff x="4241202" y="3002499"/>
            <a:chExt cx="1827851" cy="1827851"/>
          </a:xfrm>
        </p:grpSpPr>
        <p:sp>
          <p:nvSpPr>
            <p:cNvPr id="20" name="Oval 19">
              <a:extLst>
                <a:ext uri="{FF2B5EF4-FFF2-40B4-BE49-F238E27FC236}">
                  <a16:creationId xmlns:a16="http://schemas.microsoft.com/office/drawing/2014/main" xmlns="" id="{35AD48D8-2005-283C-F166-275DF5E8236F}"/>
                </a:ext>
              </a:extLst>
            </p:cNvPr>
            <p:cNvSpPr/>
            <p:nvPr/>
          </p:nvSpPr>
          <p:spPr>
            <a:xfrm>
              <a:off x="4241202" y="3002499"/>
              <a:ext cx="1827851" cy="182785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accent4">
                    <a:lumMod val="20000"/>
                    <a:lumOff val="80000"/>
                  </a:schemeClr>
                </a:solidFill>
              </a:endParaRPr>
            </a:p>
          </p:txBody>
        </p:sp>
        <p:pic>
          <p:nvPicPr>
            <p:cNvPr id="12" name="Picture 11">
              <a:extLst>
                <a:ext uri="{FF2B5EF4-FFF2-40B4-BE49-F238E27FC236}">
                  <a16:creationId xmlns:a16="http://schemas.microsoft.com/office/drawing/2014/main" xmlns="" id="{D7C6133F-ABE9-02B0-8330-98C946F3C0EB}"/>
                </a:ext>
              </a:extLst>
            </p:cNvPr>
            <p:cNvPicPr>
              <a:picLocks noChangeAspect="1"/>
            </p:cNvPicPr>
            <p:nvPr/>
          </p:nvPicPr>
          <p:blipFill>
            <a:blip r:embed="rId4"/>
            <a:stretch>
              <a:fillRect/>
            </a:stretch>
          </p:blipFill>
          <p:spPr>
            <a:xfrm>
              <a:off x="4527710" y="3269132"/>
              <a:ext cx="1284348" cy="1284348"/>
            </a:xfrm>
            <a:prstGeom prst="rect">
              <a:avLst/>
            </a:prstGeom>
          </p:spPr>
        </p:pic>
      </p:grpSp>
      <p:grpSp>
        <p:nvGrpSpPr>
          <p:cNvPr id="25" name="Group 24">
            <a:extLst>
              <a:ext uri="{FF2B5EF4-FFF2-40B4-BE49-F238E27FC236}">
                <a16:creationId xmlns:a16="http://schemas.microsoft.com/office/drawing/2014/main" xmlns="" id="{E630ABCC-33EA-6FF8-BA33-CEE109B9D44E}"/>
              </a:ext>
            </a:extLst>
          </p:cNvPr>
          <p:cNvGrpSpPr/>
          <p:nvPr/>
        </p:nvGrpSpPr>
        <p:grpSpPr>
          <a:xfrm>
            <a:off x="196156" y="1585865"/>
            <a:ext cx="1025580" cy="1025580"/>
            <a:chOff x="9207010" y="1990163"/>
            <a:chExt cx="2221425" cy="2221425"/>
          </a:xfrm>
        </p:grpSpPr>
        <p:sp>
          <p:nvSpPr>
            <p:cNvPr id="22" name="Oval 21">
              <a:extLst>
                <a:ext uri="{FF2B5EF4-FFF2-40B4-BE49-F238E27FC236}">
                  <a16:creationId xmlns:a16="http://schemas.microsoft.com/office/drawing/2014/main" xmlns="" id="{2D66608B-7679-A89C-8A35-EE595EAB94C4}"/>
                </a:ext>
              </a:extLst>
            </p:cNvPr>
            <p:cNvSpPr/>
            <p:nvPr/>
          </p:nvSpPr>
          <p:spPr>
            <a:xfrm>
              <a:off x="9207010" y="1990163"/>
              <a:ext cx="2221425" cy="2221425"/>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accent4">
                    <a:lumMod val="20000"/>
                    <a:lumOff val="80000"/>
                  </a:schemeClr>
                </a:solidFill>
              </a:endParaRPr>
            </a:p>
          </p:txBody>
        </p:sp>
        <p:pic>
          <p:nvPicPr>
            <p:cNvPr id="24" name="Picture 23" descr="Icon&#10;&#10;Description automatically generated">
              <a:extLst>
                <a:ext uri="{FF2B5EF4-FFF2-40B4-BE49-F238E27FC236}">
                  <a16:creationId xmlns:a16="http://schemas.microsoft.com/office/drawing/2014/main" xmlns="" id="{D4771B09-2F5D-9B52-5955-ABEB18CA222E}"/>
                </a:ext>
              </a:extLst>
            </p:cNvPr>
            <p:cNvPicPr>
              <a:picLocks noChangeAspect="1"/>
            </p:cNvPicPr>
            <p:nvPr/>
          </p:nvPicPr>
          <p:blipFill>
            <a:blip r:embed="rId5"/>
            <a:stretch>
              <a:fillRect/>
            </a:stretch>
          </p:blipFill>
          <p:spPr>
            <a:xfrm>
              <a:off x="9571838" y="2220126"/>
              <a:ext cx="1612542" cy="1612542"/>
            </a:xfrm>
            <a:prstGeom prst="rect">
              <a:avLst/>
            </a:prstGeom>
          </p:spPr>
        </p:pic>
      </p:grpSp>
      <p:sp>
        <p:nvSpPr>
          <p:cNvPr id="31" name="TextBox 30">
            <a:extLst>
              <a:ext uri="{FF2B5EF4-FFF2-40B4-BE49-F238E27FC236}">
                <a16:creationId xmlns:a16="http://schemas.microsoft.com/office/drawing/2014/main" xmlns="" id="{C62497EC-9E10-D486-4B53-43CAC24BB6AB}"/>
              </a:ext>
            </a:extLst>
          </p:cNvPr>
          <p:cNvSpPr txBox="1"/>
          <p:nvPr/>
        </p:nvSpPr>
        <p:spPr>
          <a:xfrm>
            <a:off x="2399974" y="5340405"/>
            <a:ext cx="8352222" cy="369332"/>
          </a:xfrm>
          <a:prstGeom prst="rect">
            <a:avLst/>
          </a:prstGeom>
          <a:noFill/>
        </p:spPr>
        <p:txBody>
          <a:bodyPr wrap="square">
            <a:spAutoFit/>
          </a:bodyPr>
          <a:lstStyle/>
          <a:p>
            <a:r>
              <a:rPr lang="vi-VN" dirty="0">
                <a:effectLst/>
                <a:latin typeface="Times New Roman" panose="02020603050405020304" pitchFamily="18" charset="0"/>
                <a:ea typeface="Times New Roman" panose="02020603050405020304" pitchFamily="18" charset="0"/>
                <a:cs typeface="Times New Roman" panose="02020603050405020304" pitchFamily="18" charset="0"/>
              </a:rPr>
              <a:t>Xây dựng chính sách hỗ trợ tài chính, nguồn vốn cho ngành sản xuất nông sản xuất khẩu</a:t>
            </a:r>
            <a:endParaRPr lang="x-none" dirty="0">
              <a:latin typeface="Times New Roman" panose="02020603050405020304" pitchFamily="18" charset="0"/>
              <a:cs typeface="Times New Roman" panose="02020603050405020304" pitchFamily="18" charset="0"/>
            </a:endParaRPr>
          </a:p>
        </p:txBody>
      </p:sp>
      <p:grpSp>
        <p:nvGrpSpPr>
          <p:cNvPr id="34" name="Group 33">
            <a:extLst>
              <a:ext uri="{FF2B5EF4-FFF2-40B4-BE49-F238E27FC236}">
                <a16:creationId xmlns:a16="http://schemas.microsoft.com/office/drawing/2014/main" xmlns="" id="{B4A2D641-0C3A-1960-2047-29AE3F784271}"/>
              </a:ext>
            </a:extLst>
          </p:cNvPr>
          <p:cNvGrpSpPr/>
          <p:nvPr/>
        </p:nvGrpSpPr>
        <p:grpSpPr>
          <a:xfrm>
            <a:off x="1220323" y="5014693"/>
            <a:ext cx="1025581" cy="1025581"/>
            <a:chOff x="1331253" y="4683920"/>
            <a:chExt cx="1025581" cy="1025581"/>
          </a:xfrm>
        </p:grpSpPr>
        <p:sp>
          <p:nvSpPr>
            <p:cNvPr id="29" name="Oval 28">
              <a:extLst>
                <a:ext uri="{FF2B5EF4-FFF2-40B4-BE49-F238E27FC236}">
                  <a16:creationId xmlns:a16="http://schemas.microsoft.com/office/drawing/2014/main" xmlns="" id="{DB2748F4-015A-B32B-7B94-1C64AA9A8135}"/>
                </a:ext>
              </a:extLst>
            </p:cNvPr>
            <p:cNvSpPr/>
            <p:nvPr/>
          </p:nvSpPr>
          <p:spPr>
            <a:xfrm>
              <a:off x="1331253" y="4683920"/>
              <a:ext cx="1025581" cy="102558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accent4">
                    <a:lumMod val="20000"/>
                    <a:lumOff val="80000"/>
                  </a:schemeClr>
                </a:solidFill>
              </a:endParaRPr>
            </a:p>
          </p:txBody>
        </p:sp>
        <p:pic>
          <p:nvPicPr>
            <p:cNvPr id="33" name="Picture 32" descr="Icon&#10;&#10;Description automatically generated">
              <a:extLst>
                <a:ext uri="{FF2B5EF4-FFF2-40B4-BE49-F238E27FC236}">
                  <a16:creationId xmlns:a16="http://schemas.microsoft.com/office/drawing/2014/main" xmlns="" id="{D8841F25-FDCC-F7B0-E4E4-96E255FFA0CF}"/>
                </a:ext>
              </a:extLst>
            </p:cNvPr>
            <p:cNvPicPr>
              <a:picLocks noChangeAspect="1"/>
            </p:cNvPicPr>
            <p:nvPr/>
          </p:nvPicPr>
          <p:blipFill>
            <a:blip r:embed="rId6"/>
            <a:stretch>
              <a:fillRect/>
            </a:stretch>
          </p:blipFill>
          <p:spPr>
            <a:xfrm>
              <a:off x="1498176" y="4849397"/>
              <a:ext cx="689802" cy="689802"/>
            </a:xfrm>
            <a:prstGeom prst="rect">
              <a:avLst/>
            </a:prstGeom>
          </p:spPr>
        </p:pic>
      </p:grpSp>
      <p:grpSp>
        <p:nvGrpSpPr>
          <p:cNvPr id="42" name="Group 41">
            <a:extLst>
              <a:ext uri="{FF2B5EF4-FFF2-40B4-BE49-F238E27FC236}">
                <a16:creationId xmlns:a16="http://schemas.microsoft.com/office/drawing/2014/main" xmlns="" id="{2540AC61-3EE9-526C-B424-4769B5E1265A}"/>
              </a:ext>
            </a:extLst>
          </p:cNvPr>
          <p:cNvGrpSpPr/>
          <p:nvPr/>
        </p:nvGrpSpPr>
        <p:grpSpPr>
          <a:xfrm>
            <a:off x="1635728" y="3758469"/>
            <a:ext cx="1025581" cy="1025581"/>
            <a:chOff x="1635728" y="3758469"/>
            <a:chExt cx="1025581" cy="1025581"/>
          </a:xfrm>
        </p:grpSpPr>
        <p:sp>
          <p:nvSpPr>
            <p:cNvPr id="36" name="Oval 35">
              <a:extLst>
                <a:ext uri="{FF2B5EF4-FFF2-40B4-BE49-F238E27FC236}">
                  <a16:creationId xmlns:a16="http://schemas.microsoft.com/office/drawing/2014/main" xmlns="" id="{E5609CAE-2AAF-1763-9A54-E23950BE46FF}"/>
                </a:ext>
              </a:extLst>
            </p:cNvPr>
            <p:cNvSpPr/>
            <p:nvPr/>
          </p:nvSpPr>
          <p:spPr>
            <a:xfrm>
              <a:off x="1635728" y="3758469"/>
              <a:ext cx="1025581" cy="102558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accent4">
                    <a:lumMod val="20000"/>
                    <a:lumOff val="80000"/>
                  </a:schemeClr>
                </a:solidFill>
              </a:endParaRPr>
            </a:p>
          </p:txBody>
        </p:sp>
        <p:pic>
          <p:nvPicPr>
            <p:cNvPr id="41" name="Picture 40" descr="Icon&#10;&#10;Description automatically generated">
              <a:extLst>
                <a:ext uri="{FF2B5EF4-FFF2-40B4-BE49-F238E27FC236}">
                  <a16:creationId xmlns:a16="http://schemas.microsoft.com/office/drawing/2014/main" xmlns="" id="{7A497CC4-957D-10CE-90F5-C2B38F013451}"/>
                </a:ext>
              </a:extLst>
            </p:cNvPr>
            <p:cNvPicPr>
              <a:picLocks noChangeAspect="1"/>
            </p:cNvPicPr>
            <p:nvPr/>
          </p:nvPicPr>
          <p:blipFill>
            <a:blip r:embed="rId7"/>
            <a:stretch>
              <a:fillRect/>
            </a:stretch>
          </p:blipFill>
          <p:spPr>
            <a:xfrm>
              <a:off x="1720234" y="3821041"/>
              <a:ext cx="835302" cy="835302"/>
            </a:xfrm>
            <a:prstGeom prst="rect">
              <a:avLst/>
            </a:prstGeom>
          </p:spPr>
        </p:pic>
      </p:grpSp>
      <p:sp>
        <p:nvSpPr>
          <p:cNvPr id="28" name="TextBox 27">
            <a:extLst>
              <a:ext uri="{FF2B5EF4-FFF2-40B4-BE49-F238E27FC236}">
                <a16:creationId xmlns:a16="http://schemas.microsoft.com/office/drawing/2014/main" xmlns="" id="{770251CF-1079-B2EC-0B7E-5568B2A7E859}"/>
              </a:ext>
            </a:extLst>
          </p:cNvPr>
          <p:cNvSpPr txBox="1"/>
          <p:nvPr/>
        </p:nvSpPr>
        <p:spPr>
          <a:xfrm>
            <a:off x="2839140" y="3915526"/>
            <a:ext cx="8531450" cy="646331"/>
          </a:xfrm>
          <a:prstGeom prst="rect">
            <a:avLst/>
          </a:prstGeom>
          <a:noFill/>
        </p:spPr>
        <p:txBody>
          <a:bodyPr wrap="square">
            <a:spAutoFit/>
          </a:bodyPr>
          <a:lstStyle/>
          <a:p>
            <a:r>
              <a:rPr lang="vi-VN" dirty="0">
                <a:effectLst/>
                <a:latin typeface="Times New Roman" panose="02020603050405020304" pitchFamily="18" charset="0"/>
                <a:ea typeface="Times New Roman" panose="02020603050405020304" pitchFamily="18" charset="0"/>
                <a:cs typeface="Times New Roman" panose="02020603050405020304" pitchFamily="18" charset="0"/>
              </a:rPr>
              <a:t>Đàm phán tháo gỡ các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rào</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cản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mại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dirty="0">
                <a:effectLst/>
                <a:latin typeface="Times New Roman" panose="02020603050405020304" pitchFamily="18" charset="0"/>
                <a:ea typeface="Times New Roman" panose="02020603050405020304" pitchFamily="18" charset="0"/>
                <a:cs typeface="Times New Roman" panose="02020603050405020304" pitchFamily="18" charset="0"/>
              </a:rPr>
              <a:t>biện pháp kỹ thuật SPS, TBT áp dụng đối với nông sản Việt Nam</a:t>
            </a:r>
            <a:endParaRPr lang="x-none" dirty="0">
              <a:latin typeface="Times New Roman" panose="02020603050405020304" pitchFamily="18" charset="0"/>
              <a:cs typeface="Times New Roman" panose="02020603050405020304" pitchFamily="18" charset="0"/>
            </a:endParaRPr>
          </a:p>
        </p:txBody>
      </p:sp>
      <p:sp>
        <p:nvSpPr>
          <p:cNvPr id="26" name="Title 1">
            <a:extLst>
              <a:ext uri="{FF2B5EF4-FFF2-40B4-BE49-F238E27FC236}">
                <a16:creationId xmlns:a16="http://schemas.microsoft.com/office/drawing/2014/main" xmlns="" id="{B9AD81CE-CC8D-C43E-B8E3-F74FE37B1BC6}"/>
              </a:ext>
            </a:extLst>
          </p:cNvPr>
          <p:cNvSpPr>
            <a:spLocks noGrp="1"/>
          </p:cNvSpPr>
          <p:nvPr>
            <p:ph type="title"/>
          </p:nvPr>
        </p:nvSpPr>
        <p:spPr>
          <a:xfrm>
            <a:off x="1813891" y="75917"/>
            <a:ext cx="8564218" cy="509518"/>
          </a:xfrm>
        </p:spPr>
        <p:txBody>
          <a:bodyPr>
            <a:noAutofit/>
          </a:bodyPr>
          <a:lstStyle/>
          <a:p>
            <a:pPr algn="ctr"/>
            <a:r>
              <a:rPr lang="vi-VN" sz="2000" b="1" dirty="0">
                <a:solidFill>
                  <a:schemeClr val="accent6">
                    <a:lumMod val="50000"/>
                  </a:schemeClr>
                </a:solidFill>
                <a:cs typeface="Times New Roman" panose="02020603050405020304" pitchFamily="18" charset="0"/>
              </a:rPr>
              <a:t>GIẢI PHÁP THÚC ĐẨY XUẤT KHẨU NÔNG SẢN TỪ </a:t>
            </a:r>
            <a:br>
              <a:rPr lang="vi-VN" sz="2000" b="1" dirty="0">
                <a:solidFill>
                  <a:schemeClr val="accent6">
                    <a:lumMod val="50000"/>
                  </a:schemeClr>
                </a:solidFill>
                <a:cs typeface="Times New Roman" panose="02020603050405020304" pitchFamily="18" charset="0"/>
              </a:rPr>
            </a:br>
            <a:r>
              <a:rPr lang="vi-VN" sz="2000" b="1" dirty="0">
                <a:solidFill>
                  <a:schemeClr val="accent6">
                    <a:lumMod val="50000"/>
                  </a:schemeClr>
                </a:solidFill>
                <a:cs typeface="Times New Roman" panose="02020603050405020304" pitchFamily="18" charset="0"/>
              </a:rPr>
              <a:t>VIỆT NAM SANG CÁC THỊ TRƯỜNG KHU VỰC RCEP</a:t>
            </a:r>
          </a:p>
        </p:txBody>
      </p:sp>
    </p:spTree>
    <p:extLst>
      <p:ext uri="{BB962C8B-B14F-4D97-AF65-F5344CB8AC3E}">
        <p14:creationId xmlns:p14="http://schemas.microsoft.com/office/powerpoint/2010/main" val="261338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up)">
                                      <p:cBhvr>
                                        <p:cTn id="13" dur="500"/>
                                        <p:tgtEl>
                                          <p:spTgt spid="27"/>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p:tgtEl>
                                          <p:spTgt spid="25"/>
                                        </p:tgtEl>
                                        <p:attrNameLst>
                                          <p:attrName>ppt_x</p:attrName>
                                        </p:attrNameLst>
                                      </p:cBhvr>
                                      <p:tavLst>
                                        <p:tav tm="0">
                                          <p:val>
                                            <p:strVal val="#ppt_x-#ppt_w*1.125000"/>
                                          </p:val>
                                        </p:tav>
                                        <p:tav tm="100000">
                                          <p:val>
                                            <p:strVal val="#ppt_x"/>
                                          </p:val>
                                        </p:tav>
                                      </p:tavLst>
                                    </p:anim>
                                    <p:animEffect transition="in" filter="wipe(right)">
                                      <p:cBhvr>
                                        <p:cTn id="18" dur="500"/>
                                        <p:tgtEl>
                                          <p:spTgt spid="25"/>
                                        </p:tgtEl>
                                      </p:cBhvr>
                                    </p:animEffect>
                                  </p:childTnLst>
                                </p:cTn>
                              </p:par>
                              <p:par>
                                <p:cTn id="19" presetID="12" presetClass="entr" presetSubtype="8" fill="hold" nodeType="withEffect">
                                  <p:stCondLst>
                                    <p:cond delay="25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p:tgtEl>
                                          <p:spTgt spid="19"/>
                                        </p:tgtEl>
                                        <p:attrNameLst>
                                          <p:attrName>ppt_x</p:attrName>
                                        </p:attrNameLst>
                                      </p:cBhvr>
                                      <p:tavLst>
                                        <p:tav tm="0">
                                          <p:val>
                                            <p:strVal val="#ppt_x-#ppt_w*1.125000"/>
                                          </p:val>
                                        </p:tav>
                                        <p:tav tm="100000">
                                          <p:val>
                                            <p:strVal val="#ppt_x"/>
                                          </p:val>
                                        </p:tav>
                                      </p:tavLst>
                                    </p:anim>
                                    <p:animEffect transition="in" filter="wipe(right)">
                                      <p:cBhvr>
                                        <p:cTn id="22" dur="500"/>
                                        <p:tgtEl>
                                          <p:spTgt spid="19"/>
                                        </p:tgtEl>
                                      </p:cBhvr>
                                    </p:animEffect>
                                  </p:childTnLst>
                                </p:cTn>
                              </p:par>
                              <p:par>
                                <p:cTn id="23" presetID="12" presetClass="entr" presetSubtype="8" fill="hold" nodeType="withEffect">
                                  <p:stCondLst>
                                    <p:cond delay="50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p:tgtEl>
                                          <p:spTgt spid="42"/>
                                        </p:tgtEl>
                                        <p:attrNameLst>
                                          <p:attrName>ppt_x</p:attrName>
                                        </p:attrNameLst>
                                      </p:cBhvr>
                                      <p:tavLst>
                                        <p:tav tm="0">
                                          <p:val>
                                            <p:strVal val="#ppt_x-#ppt_w*1.125000"/>
                                          </p:val>
                                        </p:tav>
                                        <p:tav tm="100000">
                                          <p:val>
                                            <p:strVal val="#ppt_x"/>
                                          </p:val>
                                        </p:tav>
                                      </p:tavLst>
                                    </p:anim>
                                    <p:animEffect transition="in" filter="wipe(right)">
                                      <p:cBhvr>
                                        <p:cTn id="26" dur="500"/>
                                        <p:tgtEl>
                                          <p:spTgt spid="42"/>
                                        </p:tgtEl>
                                      </p:cBhvr>
                                    </p:animEffect>
                                  </p:childTnLst>
                                </p:cTn>
                              </p:par>
                              <p:par>
                                <p:cTn id="27" presetID="12" presetClass="entr" presetSubtype="8" fill="hold" nodeType="withEffect">
                                  <p:stCondLst>
                                    <p:cond delay="750"/>
                                  </p:stCondLst>
                                  <p:childTnLst>
                                    <p:set>
                                      <p:cBhvr>
                                        <p:cTn id="28" dur="1" fill="hold">
                                          <p:stCondLst>
                                            <p:cond delay="0"/>
                                          </p:stCondLst>
                                        </p:cTn>
                                        <p:tgtEl>
                                          <p:spTgt spid="34"/>
                                        </p:tgtEl>
                                        <p:attrNameLst>
                                          <p:attrName>style.visibility</p:attrName>
                                        </p:attrNameLst>
                                      </p:cBhvr>
                                      <p:to>
                                        <p:strVal val="visible"/>
                                      </p:to>
                                    </p:set>
                                    <p:anim calcmode="lin" valueType="num">
                                      <p:cBhvr additive="base">
                                        <p:cTn id="29" dur="500"/>
                                        <p:tgtEl>
                                          <p:spTgt spid="34"/>
                                        </p:tgtEl>
                                        <p:attrNameLst>
                                          <p:attrName>ppt_x</p:attrName>
                                        </p:attrNameLst>
                                      </p:cBhvr>
                                      <p:tavLst>
                                        <p:tav tm="0">
                                          <p:val>
                                            <p:strVal val="#ppt_x-#ppt_w*1.125000"/>
                                          </p:val>
                                        </p:tav>
                                        <p:tav tm="100000">
                                          <p:val>
                                            <p:strVal val="#ppt_x"/>
                                          </p:val>
                                        </p:tav>
                                      </p:tavLst>
                                    </p:anim>
                                    <p:animEffect transition="in" filter="wipe(right)">
                                      <p:cBhvr>
                                        <p:cTn id="30" dur="500"/>
                                        <p:tgtEl>
                                          <p:spTgt spid="34"/>
                                        </p:tgtEl>
                                      </p:cBhvr>
                                    </p:animEffect>
                                  </p:childTnLst>
                                </p:cTn>
                              </p:par>
                              <p:par>
                                <p:cTn id="31" presetID="12" presetClass="entr" presetSubtype="8" fill="hold" nodeType="withEffect">
                                  <p:stCondLst>
                                    <p:cond delay="100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p:tgtEl>
                                          <p:spTgt spid="21"/>
                                        </p:tgtEl>
                                        <p:attrNameLst>
                                          <p:attrName>ppt_x</p:attrName>
                                        </p:attrNameLst>
                                      </p:cBhvr>
                                      <p:tavLst>
                                        <p:tav tm="0">
                                          <p:val>
                                            <p:strVal val="#ppt_x-#ppt_w*1.125000"/>
                                          </p:val>
                                        </p:tav>
                                        <p:tav tm="100000">
                                          <p:val>
                                            <p:strVal val="#ppt_x"/>
                                          </p:val>
                                        </p:tav>
                                      </p:tavLst>
                                    </p:anim>
                                    <p:animEffect transition="in" filter="wipe(right)">
                                      <p:cBhvr>
                                        <p:cTn id="34" dur="500"/>
                                        <p:tgtEl>
                                          <p:spTgt spid="21"/>
                                        </p:tgtEl>
                                      </p:cBhvr>
                                    </p:animEffect>
                                  </p:childTnLst>
                                </p:cTn>
                              </p:par>
                              <p:par>
                                <p:cTn id="35" presetID="3" presetClass="entr" presetSubtype="10" fill="hold" grpId="0" nodeType="withEffect">
                                  <p:stCondLst>
                                    <p:cond delay="25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par>
                                <p:cTn id="38" presetID="3" presetClass="entr" presetSubtype="10" fill="hold" grpId="0" nodeType="withEffect">
                                  <p:stCondLst>
                                    <p:cond delay="500"/>
                                  </p:stCondLst>
                                  <p:childTnLst>
                                    <p:set>
                                      <p:cBhvr>
                                        <p:cTn id="39" dur="1" fill="hold">
                                          <p:stCondLst>
                                            <p:cond delay="0"/>
                                          </p:stCondLst>
                                        </p:cTn>
                                        <p:tgtEl>
                                          <p:spTgt spid="8"/>
                                        </p:tgtEl>
                                        <p:attrNameLst>
                                          <p:attrName>style.visibility</p:attrName>
                                        </p:attrNameLst>
                                      </p:cBhvr>
                                      <p:to>
                                        <p:strVal val="visible"/>
                                      </p:to>
                                    </p:set>
                                    <p:animEffect transition="in" filter="blinds(horizontal)">
                                      <p:cBhvr>
                                        <p:cTn id="40" dur="500"/>
                                        <p:tgtEl>
                                          <p:spTgt spid="8"/>
                                        </p:tgtEl>
                                      </p:cBhvr>
                                    </p:animEffect>
                                  </p:childTnLst>
                                </p:cTn>
                              </p:par>
                              <p:par>
                                <p:cTn id="41" presetID="3" presetClass="entr" presetSubtype="10" fill="hold" grpId="0" nodeType="withEffect">
                                  <p:stCondLst>
                                    <p:cond delay="750"/>
                                  </p:stCondLst>
                                  <p:childTnLst>
                                    <p:set>
                                      <p:cBhvr>
                                        <p:cTn id="42" dur="1" fill="hold">
                                          <p:stCondLst>
                                            <p:cond delay="0"/>
                                          </p:stCondLst>
                                        </p:cTn>
                                        <p:tgtEl>
                                          <p:spTgt spid="28"/>
                                        </p:tgtEl>
                                        <p:attrNameLst>
                                          <p:attrName>style.visibility</p:attrName>
                                        </p:attrNameLst>
                                      </p:cBhvr>
                                      <p:to>
                                        <p:strVal val="visible"/>
                                      </p:to>
                                    </p:set>
                                    <p:animEffect transition="in" filter="blinds(horizontal)">
                                      <p:cBhvr>
                                        <p:cTn id="43" dur="500"/>
                                        <p:tgtEl>
                                          <p:spTgt spid="28"/>
                                        </p:tgtEl>
                                      </p:cBhvr>
                                    </p:animEffect>
                                  </p:childTnLst>
                                </p:cTn>
                              </p:par>
                              <p:par>
                                <p:cTn id="44" presetID="3" presetClass="entr" presetSubtype="10" fill="hold" grpId="0" nodeType="withEffect">
                                  <p:stCondLst>
                                    <p:cond delay="1000"/>
                                  </p:stCondLst>
                                  <p:childTnLst>
                                    <p:set>
                                      <p:cBhvr>
                                        <p:cTn id="45" dur="1" fill="hold">
                                          <p:stCondLst>
                                            <p:cond delay="0"/>
                                          </p:stCondLst>
                                        </p:cTn>
                                        <p:tgtEl>
                                          <p:spTgt spid="31"/>
                                        </p:tgtEl>
                                        <p:attrNameLst>
                                          <p:attrName>style.visibility</p:attrName>
                                        </p:attrNameLst>
                                      </p:cBhvr>
                                      <p:to>
                                        <p:strVal val="visible"/>
                                      </p:to>
                                    </p:set>
                                    <p:animEffect transition="in" filter="blinds(horizontal)">
                                      <p:cBhvr>
                                        <p:cTn id="46" dur="500"/>
                                        <p:tgtEl>
                                          <p:spTgt spid="31"/>
                                        </p:tgtEl>
                                      </p:cBhvr>
                                    </p:animEffect>
                                  </p:childTnLst>
                                </p:cTn>
                              </p:par>
                              <p:par>
                                <p:cTn id="47" presetID="3" presetClass="entr" presetSubtype="10" fill="hold" grpId="0" nodeType="withEffect">
                                  <p:stCondLst>
                                    <p:cond delay="1250"/>
                                  </p:stCondLst>
                                  <p:childTnLst>
                                    <p:set>
                                      <p:cBhvr>
                                        <p:cTn id="48" dur="1" fill="hold">
                                          <p:stCondLst>
                                            <p:cond delay="0"/>
                                          </p:stCondLst>
                                        </p:cTn>
                                        <p:tgtEl>
                                          <p:spTgt spid="11"/>
                                        </p:tgtEl>
                                        <p:attrNameLst>
                                          <p:attrName>style.visibility</p:attrName>
                                        </p:attrNameLst>
                                      </p:cBhvr>
                                      <p:to>
                                        <p:strVal val="visible"/>
                                      </p:to>
                                    </p:set>
                                    <p:animEffect transition="in" filter="blinds(horizontal)">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3" grpId="0"/>
      <p:bldP spid="27" grpId="0" animBg="1"/>
      <p:bldP spid="31"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8C2FFB1B-FD59-0670-942B-8775C6A1C9A7}"/>
              </a:ext>
            </a:extLst>
          </p:cNvPr>
          <p:cNvSpPr txBox="1"/>
          <p:nvPr/>
        </p:nvSpPr>
        <p:spPr>
          <a:xfrm>
            <a:off x="2609772" y="944014"/>
            <a:ext cx="6538547" cy="400110"/>
          </a:xfrm>
          <a:prstGeom prst="rect">
            <a:avLst/>
          </a:prstGeom>
          <a:noFill/>
        </p:spPr>
        <p:txBody>
          <a:bodyPr wrap="square" rtlCol="0">
            <a:spAutoFit/>
          </a:bodyPr>
          <a:lstStyle/>
          <a:p>
            <a:pPr algn="ctr"/>
            <a:r>
              <a:rPr lang="en-US" sz="2000" b="1" dirty="0">
                <a:solidFill>
                  <a:schemeClr val="accent4">
                    <a:lumMod val="75000"/>
                  </a:schemeClr>
                </a:solidFill>
                <a:latin typeface="Times New Roman" panose="02020603050405020304" pitchFamily="18" charset="0"/>
                <a:cs typeface="Times New Roman" panose="02020603050405020304" pitchFamily="18" charset="0"/>
              </a:rPr>
              <a:t>KHUYẾN NGHỊ ĐỐI VỚI HIỆP HỘI, DOANH NGHIỆP</a:t>
            </a:r>
            <a:endParaRPr lang="x-none" sz="2000" b="1" dirty="0">
              <a:solidFill>
                <a:schemeClr val="accent4">
                  <a:lumMod val="75000"/>
                </a:schemeClr>
              </a:solidFill>
              <a:latin typeface="Times New Roman" panose="02020603050405020304" pitchFamily="18" charset="0"/>
              <a:cs typeface="Times New Roman" panose="02020603050405020304" pitchFamily="18" charset="0"/>
            </a:endParaRPr>
          </a:p>
        </p:txBody>
      </p:sp>
      <p:pic>
        <p:nvPicPr>
          <p:cNvPr id="3" name="Picture 2" descr="Logo&#10;&#10;Description automatically generated">
            <a:extLst>
              <a:ext uri="{FF2B5EF4-FFF2-40B4-BE49-F238E27FC236}">
                <a16:creationId xmlns:a16="http://schemas.microsoft.com/office/drawing/2014/main" xmlns="" id="{3CAD1594-BB62-74C9-97FF-4B2F62459A55}"/>
              </a:ext>
            </a:extLst>
          </p:cNvPr>
          <p:cNvPicPr>
            <a:picLocks noChangeAspect="1"/>
          </p:cNvPicPr>
          <p:nvPr/>
        </p:nvPicPr>
        <p:blipFill>
          <a:blip r:embed="rId3">
            <a:alphaModFix amt="3000"/>
          </a:blip>
          <a:stretch>
            <a:fillRect/>
          </a:stretch>
        </p:blipFill>
        <p:spPr>
          <a:xfrm>
            <a:off x="0" y="1128680"/>
            <a:ext cx="5825765" cy="5825765"/>
          </a:xfrm>
          <a:prstGeom prst="rect">
            <a:avLst/>
          </a:prstGeom>
        </p:spPr>
      </p:pic>
      <p:grpSp>
        <p:nvGrpSpPr>
          <p:cNvPr id="14" name="Group 13">
            <a:extLst>
              <a:ext uri="{FF2B5EF4-FFF2-40B4-BE49-F238E27FC236}">
                <a16:creationId xmlns:a16="http://schemas.microsoft.com/office/drawing/2014/main" xmlns="" id="{4F7BF9DD-1301-779A-05C9-7853A15556D5}"/>
              </a:ext>
            </a:extLst>
          </p:cNvPr>
          <p:cNvGrpSpPr/>
          <p:nvPr/>
        </p:nvGrpSpPr>
        <p:grpSpPr>
          <a:xfrm>
            <a:off x="109539" y="3022946"/>
            <a:ext cx="3740467" cy="2102447"/>
            <a:chOff x="109539" y="2356406"/>
            <a:chExt cx="3740467" cy="2102447"/>
          </a:xfrm>
        </p:grpSpPr>
        <p:sp>
          <p:nvSpPr>
            <p:cNvPr id="15" name="TextBox 14">
              <a:extLst>
                <a:ext uri="{FF2B5EF4-FFF2-40B4-BE49-F238E27FC236}">
                  <a16:creationId xmlns:a16="http://schemas.microsoft.com/office/drawing/2014/main" xmlns="" id="{1CA86FFD-D612-5CC5-4E0A-32948B731FF4}"/>
                </a:ext>
              </a:extLst>
            </p:cNvPr>
            <p:cNvSpPr txBox="1"/>
            <p:nvPr/>
          </p:nvSpPr>
          <p:spPr>
            <a:xfrm>
              <a:off x="109539" y="3812522"/>
              <a:ext cx="3740467" cy="646331"/>
            </a:xfrm>
            <a:prstGeom prst="rect">
              <a:avLst/>
            </a:prstGeom>
            <a:noFill/>
          </p:spPr>
          <p:txBody>
            <a:bodyPr wrap="square">
              <a:spAutoFit/>
            </a:bodyPr>
            <a:lstStyle/>
            <a:p>
              <a:pPr algn="ctr"/>
              <a:r>
                <a:rPr lang="vi-VN" dirty="0">
                  <a:effectLst/>
                  <a:latin typeface="Times New Roman" panose="02020603050405020304" pitchFamily="18" charset="0"/>
                  <a:ea typeface="Times New Roman" panose="02020603050405020304" pitchFamily="18" charset="0"/>
                  <a:cs typeface="Times New Roman" panose="02020603050405020304" pitchFamily="18" charset="0"/>
                </a:rPr>
                <a:t>Phát triển nguồn nhân lực cho sản xuẩt, chế biến nông sản</a:t>
              </a:r>
              <a:endParaRPr lang="x-none"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6" name="Picture 15" descr="Icon&#10;&#10;Description automatically generated">
              <a:extLst>
                <a:ext uri="{FF2B5EF4-FFF2-40B4-BE49-F238E27FC236}">
                  <a16:creationId xmlns:a16="http://schemas.microsoft.com/office/drawing/2014/main" xmlns="" id="{43E47E55-8171-053C-57C4-41BDE31D44FF}"/>
                </a:ext>
              </a:extLst>
            </p:cNvPr>
            <p:cNvPicPr>
              <a:picLocks noChangeAspect="1"/>
            </p:cNvPicPr>
            <p:nvPr/>
          </p:nvPicPr>
          <p:blipFill>
            <a:blip r:embed="rId4"/>
            <a:stretch>
              <a:fillRect/>
            </a:stretch>
          </p:blipFill>
          <p:spPr>
            <a:xfrm>
              <a:off x="1349772" y="2356406"/>
              <a:ext cx="1260000" cy="1260000"/>
            </a:xfrm>
            <a:prstGeom prst="rect">
              <a:avLst/>
            </a:prstGeom>
          </p:spPr>
        </p:pic>
      </p:grpSp>
      <p:grpSp>
        <p:nvGrpSpPr>
          <p:cNvPr id="17" name="Group 16">
            <a:extLst>
              <a:ext uri="{FF2B5EF4-FFF2-40B4-BE49-F238E27FC236}">
                <a16:creationId xmlns:a16="http://schemas.microsoft.com/office/drawing/2014/main" xmlns="" id="{4A0183CC-8624-771E-42C4-56B2A5F84563}"/>
              </a:ext>
            </a:extLst>
          </p:cNvPr>
          <p:cNvGrpSpPr/>
          <p:nvPr/>
        </p:nvGrpSpPr>
        <p:grpSpPr>
          <a:xfrm>
            <a:off x="8341994" y="3022946"/>
            <a:ext cx="3740467" cy="2102447"/>
            <a:chOff x="8341994" y="2356406"/>
            <a:chExt cx="3740467" cy="2102447"/>
          </a:xfrm>
        </p:grpSpPr>
        <p:sp>
          <p:nvSpPr>
            <p:cNvPr id="18" name="TextBox 17">
              <a:extLst>
                <a:ext uri="{FF2B5EF4-FFF2-40B4-BE49-F238E27FC236}">
                  <a16:creationId xmlns:a16="http://schemas.microsoft.com/office/drawing/2014/main" xmlns="" id="{6F661D98-0DB9-3B59-DF50-707F457DC99C}"/>
                </a:ext>
              </a:extLst>
            </p:cNvPr>
            <p:cNvSpPr txBox="1"/>
            <p:nvPr/>
          </p:nvSpPr>
          <p:spPr>
            <a:xfrm>
              <a:off x="8341994" y="3812522"/>
              <a:ext cx="3740467" cy="646331"/>
            </a:xfrm>
            <a:prstGeom prst="rect">
              <a:avLst/>
            </a:prstGeom>
            <a:noFill/>
          </p:spPr>
          <p:txBody>
            <a:bodyPr wrap="square">
              <a:spAutoFit/>
            </a:bodyPr>
            <a:lstStyle/>
            <a:p>
              <a:pPr algn="ctr"/>
              <a:r>
                <a:rPr lang="vi-VN" dirty="0">
                  <a:effectLst/>
                  <a:latin typeface="Times New Roman" panose="02020603050405020304" pitchFamily="18" charset="0"/>
                  <a:ea typeface="Times New Roman" panose="02020603050405020304" pitchFamily="18" charset="0"/>
                  <a:cs typeface="Times New Roman" panose="02020603050405020304" pitchFamily="18" charset="0"/>
                </a:rPr>
                <a:t>Cập nhật thông tin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nối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dirty="0">
                  <a:effectLst/>
                  <a:latin typeface="Times New Roman" panose="02020603050405020304" pitchFamily="18" charset="0"/>
                  <a:ea typeface="Times New Roman" panose="02020603050405020304" pitchFamily="18" charset="0"/>
                  <a:cs typeface="Times New Roman" panose="02020603050405020304" pitchFamily="18" charset="0"/>
                </a:rPr>
                <a:t>thị trường</a:t>
              </a:r>
              <a:r>
                <a:rPr lang="x-none" dirty="0">
                  <a:effectLst/>
                  <a:latin typeface="Times New Roman" panose="02020603050405020304" pitchFamily="18" charset="0"/>
                  <a:cs typeface="Times New Roman" panose="02020603050405020304" pitchFamily="18" charset="0"/>
                </a:rPr>
                <a:t> </a:t>
              </a:r>
              <a:endParaRPr lang="x-none" dirty="0">
                <a:latin typeface="Times New Roman" panose="02020603050405020304" pitchFamily="18" charset="0"/>
                <a:cs typeface="Times New Roman" panose="02020603050405020304" pitchFamily="18" charset="0"/>
              </a:endParaRPr>
            </a:p>
          </p:txBody>
        </p:sp>
        <p:pic>
          <p:nvPicPr>
            <p:cNvPr id="19" name="Picture 18" descr="Icon&#10;&#10;Description automatically generated">
              <a:extLst>
                <a:ext uri="{FF2B5EF4-FFF2-40B4-BE49-F238E27FC236}">
                  <a16:creationId xmlns:a16="http://schemas.microsoft.com/office/drawing/2014/main" xmlns="" id="{00F8533C-5810-B0CF-5B2C-E0897F38E3E8}"/>
                </a:ext>
              </a:extLst>
            </p:cNvPr>
            <p:cNvPicPr>
              <a:picLocks noChangeAspect="1"/>
            </p:cNvPicPr>
            <p:nvPr/>
          </p:nvPicPr>
          <p:blipFill>
            <a:blip r:embed="rId5"/>
            <a:stretch>
              <a:fillRect/>
            </a:stretch>
          </p:blipFill>
          <p:spPr>
            <a:xfrm>
              <a:off x="9582227" y="2356406"/>
              <a:ext cx="1260000" cy="1260000"/>
            </a:xfrm>
            <a:prstGeom prst="rect">
              <a:avLst/>
            </a:prstGeom>
          </p:spPr>
        </p:pic>
      </p:grpSp>
      <p:grpSp>
        <p:nvGrpSpPr>
          <p:cNvPr id="20" name="Group 19">
            <a:extLst>
              <a:ext uri="{FF2B5EF4-FFF2-40B4-BE49-F238E27FC236}">
                <a16:creationId xmlns:a16="http://schemas.microsoft.com/office/drawing/2014/main" xmlns="" id="{9F505869-E6DA-12B0-2DD0-A6D9DE109D88}"/>
              </a:ext>
            </a:extLst>
          </p:cNvPr>
          <p:cNvGrpSpPr/>
          <p:nvPr/>
        </p:nvGrpSpPr>
        <p:grpSpPr>
          <a:xfrm>
            <a:off x="3996927" y="4469563"/>
            <a:ext cx="4198144" cy="2099391"/>
            <a:chOff x="4011215" y="4391638"/>
            <a:chExt cx="4198144" cy="2099391"/>
          </a:xfrm>
        </p:grpSpPr>
        <p:sp>
          <p:nvSpPr>
            <p:cNvPr id="21" name="TextBox 20">
              <a:extLst>
                <a:ext uri="{FF2B5EF4-FFF2-40B4-BE49-F238E27FC236}">
                  <a16:creationId xmlns:a16="http://schemas.microsoft.com/office/drawing/2014/main" xmlns="" id="{8AEF8138-F0A6-5BFE-459D-81A37FE8EE25}"/>
                </a:ext>
              </a:extLst>
            </p:cNvPr>
            <p:cNvSpPr txBox="1"/>
            <p:nvPr/>
          </p:nvSpPr>
          <p:spPr>
            <a:xfrm>
              <a:off x="4011215" y="5844698"/>
              <a:ext cx="4198144" cy="646331"/>
            </a:xfrm>
            <a:prstGeom prst="rect">
              <a:avLst/>
            </a:prstGeom>
            <a:noFill/>
          </p:spPr>
          <p:txBody>
            <a:bodyPr wrap="square">
              <a:spAutoFit/>
            </a:bodyPr>
            <a:lstStyle/>
            <a:p>
              <a:pPr algn="ctr"/>
              <a:r>
                <a:rPr lang="vi-VN" dirty="0">
                  <a:effectLst/>
                  <a:latin typeface="Times New Roman" panose="02020603050405020304" pitchFamily="18" charset="0"/>
                  <a:ea typeface="Times New Roman" panose="02020603050405020304" pitchFamily="18" charset="0"/>
                  <a:cs typeface="Times New Roman" panose="02020603050405020304" pitchFamily="18" charset="0"/>
                </a:rPr>
                <a:t>Đẩy mạnh ứng dụng KHCN vào sản xuất, chế biến, bảo quản nông sản</a:t>
              </a:r>
              <a:endParaRPr lang="x-none" dirty="0">
                <a:latin typeface="Times New Roman" panose="02020603050405020304" pitchFamily="18" charset="0"/>
                <a:cs typeface="Times New Roman" panose="02020603050405020304" pitchFamily="18" charset="0"/>
              </a:endParaRPr>
            </a:p>
          </p:txBody>
        </p:sp>
        <p:pic>
          <p:nvPicPr>
            <p:cNvPr id="22" name="Picture 21" descr="Icon&#10;&#10;Description automatically generated">
              <a:extLst>
                <a:ext uri="{FF2B5EF4-FFF2-40B4-BE49-F238E27FC236}">
                  <a16:creationId xmlns:a16="http://schemas.microsoft.com/office/drawing/2014/main" xmlns="" id="{0C1E6CCE-163B-ADD8-4DCB-BE35AD8C2A9C}"/>
                </a:ext>
              </a:extLst>
            </p:cNvPr>
            <p:cNvPicPr>
              <a:picLocks noChangeAspect="1"/>
            </p:cNvPicPr>
            <p:nvPr/>
          </p:nvPicPr>
          <p:blipFill>
            <a:blip r:embed="rId6"/>
            <a:stretch>
              <a:fillRect/>
            </a:stretch>
          </p:blipFill>
          <p:spPr>
            <a:xfrm>
              <a:off x="5480287" y="4391638"/>
              <a:ext cx="1260000" cy="1260000"/>
            </a:xfrm>
            <a:prstGeom prst="rect">
              <a:avLst/>
            </a:prstGeom>
          </p:spPr>
        </p:pic>
      </p:grpSp>
      <p:grpSp>
        <p:nvGrpSpPr>
          <p:cNvPr id="23" name="Group 22">
            <a:extLst>
              <a:ext uri="{FF2B5EF4-FFF2-40B4-BE49-F238E27FC236}">
                <a16:creationId xmlns:a16="http://schemas.microsoft.com/office/drawing/2014/main" xmlns="" id="{8E935C7F-D044-C79B-8CE5-2A25493D9778}"/>
              </a:ext>
            </a:extLst>
          </p:cNvPr>
          <p:cNvGrpSpPr/>
          <p:nvPr/>
        </p:nvGrpSpPr>
        <p:grpSpPr>
          <a:xfrm>
            <a:off x="3996927" y="1435271"/>
            <a:ext cx="4198144" cy="1906331"/>
            <a:chOff x="4225767" y="1038865"/>
            <a:chExt cx="4198144" cy="1906331"/>
          </a:xfrm>
        </p:grpSpPr>
        <p:sp>
          <p:nvSpPr>
            <p:cNvPr id="24" name="TextBox 23">
              <a:extLst>
                <a:ext uri="{FF2B5EF4-FFF2-40B4-BE49-F238E27FC236}">
                  <a16:creationId xmlns:a16="http://schemas.microsoft.com/office/drawing/2014/main" xmlns="" id="{6F8BCE18-90AB-B7C5-1226-EC2C9D540C6F}"/>
                </a:ext>
              </a:extLst>
            </p:cNvPr>
            <p:cNvSpPr txBox="1"/>
            <p:nvPr/>
          </p:nvSpPr>
          <p:spPr>
            <a:xfrm>
              <a:off x="4225767" y="2298865"/>
              <a:ext cx="4198144" cy="646331"/>
            </a:xfrm>
            <a:prstGeom prst="rect">
              <a:avLst/>
            </a:prstGeom>
            <a:noFill/>
          </p:spPr>
          <p:txBody>
            <a:bodyPr wrap="square">
              <a:spAutoFit/>
            </a:bodyPr>
            <a:lstStyle/>
            <a:p>
              <a:pPr algn="ctr"/>
              <a:r>
                <a:rPr lang="vi-VN" dirty="0">
                  <a:effectLst/>
                  <a:latin typeface="Times New Roman" panose="02020603050405020304" pitchFamily="18" charset="0"/>
                  <a:ea typeface="Times New Roman" panose="02020603050405020304" pitchFamily="18" charset="0"/>
                  <a:cs typeface="Times New Roman" panose="02020603050405020304" pitchFamily="18" charset="0"/>
                </a:rPr>
                <a:t>Tổ chức tốt kh</a:t>
              </a:r>
              <a:r>
                <a:rPr lang="en-US" dirty="0">
                  <a:latin typeface="Times New Roman" panose="02020603050405020304" pitchFamily="18" charset="0"/>
                  <a:ea typeface="Times New Roman" panose="02020603050405020304" pitchFamily="18" charset="0"/>
                  <a:cs typeface="Times New Roman" panose="02020603050405020304" pitchFamily="18" charset="0"/>
                </a:rPr>
                <a:t>â</a:t>
              </a:r>
              <a:r>
                <a:rPr lang="vi-VN" dirty="0">
                  <a:effectLst/>
                  <a:latin typeface="Times New Roman" panose="02020603050405020304" pitchFamily="18" charset="0"/>
                  <a:ea typeface="Times New Roman" panose="02020603050405020304" pitchFamily="18" charset="0"/>
                  <a:cs typeface="Times New Roman" panose="02020603050405020304" pitchFamily="18" charset="0"/>
                </a:rPr>
                <a:t>u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dirty="0">
                  <a:effectLst/>
                  <a:latin typeface="Times New Roman" panose="02020603050405020304" pitchFamily="18" charset="0"/>
                  <a:ea typeface="Times New Roman" panose="02020603050405020304" pitchFamily="18" charset="0"/>
                  <a:cs typeface="Times New Roman" panose="02020603050405020304" pitchFamily="18" charset="0"/>
                </a:rPr>
                <a:t>sản xuất nguyên liệu phục vụ chế biến nông sản xuất khẩu</a:t>
              </a:r>
              <a:r>
                <a:rPr lang="x-none" dirty="0">
                  <a:effectLst/>
                  <a:latin typeface="Times New Roman" panose="02020603050405020304" pitchFamily="18" charset="0"/>
                  <a:cs typeface="Times New Roman" panose="02020603050405020304" pitchFamily="18" charset="0"/>
                </a:rPr>
                <a:t> </a:t>
              </a:r>
              <a:endParaRPr lang="x-none" dirty="0">
                <a:latin typeface="Times New Roman" panose="02020603050405020304" pitchFamily="18" charset="0"/>
                <a:cs typeface="Times New Roman" panose="02020603050405020304" pitchFamily="18" charset="0"/>
              </a:endParaRPr>
            </a:p>
          </p:txBody>
        </p:sp>
        <p:pic>
          <p:nvPicPr>
            <p:cNvPr id="25" name="Picture 24" descr="Icon&#10;&#10;Description automatically generated">
              <a:extLst>
                <a:ext uri="{FF2B5EF4-FFF2-40B4-BE49-F238E27FC236}">
                  <a16:creationId xmlns:a16="http://schemas.microsoft.com/office/drawing/2014/main" xmlns="" id="{F511353D-B5C9-3258-CF80-7995D5DDEBAD}"/>
                </a:ext>
              </a:extLst>
            </p:cNvPr>
            <p:cNvPicPr>
              <a:picLocks noChangeAspect="1"/>
            </p:cNvPicPr>
            <p:nvPr/>
          </p:nvPicPr>
          <p:blipFill>
            <a:blip r:embed="rId7"/>
            <a:stretch>
              <a:fillRect/>
            </a:stretch>
          </p:blipFill>
          <p:spPr>
            <a:xfrm>
              <a:off x="5694839" y="1038865"/>
              <a:ext cx="1260000" cy="1260000"/>
            </a:xfrm>
            <a:prstGeom prst="rect">
              <a:avLst/>
            </a:prstGeom>
          </p:spPr>
        </p:pic>
      </p:grpSp>
      <p:sp>
        <p:nvSpPr>
          <p:cNvPr id="26" name="Title 1">
            <a:extLst>
              <a:ext uri="{FF2B5EF4-FFF2-40B4-BE49-F238E27FC236}">
                <a16:creationId xmlns:a16="http://schemas.microsoft.com/office/drawing/2014/main" xmlns="" id="{99E5C5F5-5B84-F368-AD3D-E574A5578A5C}"/>
              </a:ext>
            </a:extLst>
          </p:cNvPr>
          <p:cNvSpPr txBox="1">
            <a:spLocks/>
          </p:cNvSpPr>
          <p:nvPr/>
        </p:nvSpPr>
        <p:spPr>
          <a:xfrm>
            <a:off x="1813891" y="75917"/>
            <a:ext cx="8564218" cy="5095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sz="2000" b="1">
                <a:solidFill>
                  <a:schemeClr val="accent6">
                    <a:lumMod val="50000"/>
                  </a:schemeClr>
                </a:solidFill>
                <a:cs typeface="Times New Roman" panose="02020603050405020304" pitchFamily="18" charset="0"/>
              </a:rPr>
              <a:t>GIẢI PHÁP THÚC ĐẨY XUẤT KHẨU NÔNG SẢN TỪ </a:t>
            </a:r>
            <a:br>
              <a:rPr lang="vi-VN" sz="2000" b="1">
                <a:solidFill>
                  <a:schemeClr val="accent6">
                    <a:lumMod val="50000"/>
                  </a:schemeClr>
                </a:solidFill>
                <a:cs typeface="Times New Roman" panose="02020603050405020304" pitchFamily="18" charset="0"/>
              </a:rPr>
            </a:br>
            <a:r>
              <a:rPr lang="vi-VN" sz="2000" b="1">
                <a:solidFill>
                  <a:schemeClr val="accent6">
                    <a:lumMod val="50000"/>
                  </a:schemeClr>
                </a:solidFill>
                <a:cs typeface="Times New Roman" panose="02020603050405020304" pitchFamily="18" charset="0"/>
              </a:rPr>
              <a:t>VIỆT NAM SANG CÁC THỊ TRƯỜNG KHU VỰC RCEP</a:t>
            </a:r>
            <a:endParaRPr lang="vi-VN" sz="2000" b="1" dirty="0">
              <a:solidFill>
                <a:schemeClr val="accent6">
                  <a:lumMod val="50000"/>
                </a:schemeClr>
              </a:solidFill>
              <a:cs typeface="Times New Roman" panose="02020603050405020304" pitchFamily="18" charset="0"/>
            </a:endParaRPr>
          </a:p>
        </p:txBody>
      </p:sp>
    </p:spTree>
    <p:extLst>
      <p:ext uri="{BB962C8B-B14F-4D97-AF65-F5344CB8AC3E}">
        <p14:creationId xmlns:p14="http://schemas.microsoft.com/office/powerpoint/2010/main" val="78772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1"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p:stCondLst>
                              <p:cond delay="500"/>
                            </p:stCondLst>
                            <p:childTnLst>
                              <p:par>
                                <p:cTn id="11" presetID="9"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nodeType="withEffect">
                                  <p:stCondLst>
                                    <p:cond delay="250"/>
                                  </p:stCondLst>
                                  <p:childTnLst>
                                    <p:set>
                                      <p:cBhvr>
                                        <p:cTn id="15" dur="1" fill="hold">
                                          <p:stCondLst>
                                            <p:cond delay="0"/>
                                          </p:stCondLst>
                                        </p:cTn>
                                        <p:tgtEl>
                                          <p:spTgt spid="23"/>
                                        </p:tgtEl>
                                        <p:attrNameLst>
                                          <p:attrName>style.visibility</p:attrName>
                                        </p:attrNameLst>
                                      </p:cBhvr>
                                      <p:to>
                                        <p:strVal val="visible"/>
                                      </p:to>
                                    </p:set>
                                    <p:animEffect transition="in" filter="dissolve">
                                      <p:cBhvr>
                                        <p:cTn id="16" dur="500"/>
                                        <p:tgtEl>
                                          <p:spTgt spid="23"/>
                                        </p:tgtEl>
                                      </p:cBhvr>
                                    </p:animEffect>
                                  </p:childTnLst>
                                </p:cTn>
                              </p:par>
                              <p:par>
                                <p:cTn id="17" presetID="9" presetClass="entr" presetSubtype="0" fill="hold" nodeType="withEffect">
                                  <p:stCondLst>
                                    <p:cond delay="500"/>
                                  </p:stCondLst>
                                  <p:childTnLst>
                                    <p:set>
                                      <p:cBhvr>
                                        <p:cTn id="18" dur="1" fill="hold">
                                          <p:stCondLst>
                                            <p:cond delay="0"/>
                                          </p:stCondLst>
                                        </p:cTn>
                                        <p:tgtEl>
                                          <p:spTgt spid="17"/>
                                        </p:tgtEl>
                                        <p:attrNameLst>
                                          <p:attrName>style.visibility</p:attrName>
                                        </p:attrNameLst>
                                      </p:cBhvr>
                                      <p:to>
                                        <p:strVal val="visible"/>
                                      </p:to>
                                    </p:set>
                                    <p:animEffect transition="in" filter="dissolve">
                                      <p:cBhvr>
                                        <p:cTn id="19" dur="500"/>
                                        <p:tgtEl>
                                          <p:spTgt spid="17"/>
                                        </p:tgtEl>
                                      </p:cBhvr>
                                    </p:animEffect>
                                  </p:childTnLst>
                                </p:cTn>
                              </p:par>
                              <p:par>
                                <p:cTn id="20" presetID="9" presetClass="entr" presetSubtype="0" fill="hold" nodeType="withEffect">
                                  <p:stCondLst>
                                    <p:cond delay="75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E91DC736-0EF8-4F87-9146-EBF1D2EE4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F7ECFD59-7CA6-824B-B3CB-0BEB4D42A027}"/>
              </a:ext>
            </a:extLst>
          </p:cNvPr>
          <p:cNvPicPr>
            <a:picLocks noChangeAspect="1"/>
          </p:cNvPicPr>
          <p:nvPr/>
        </p:nvPicPr>
        <p:blipFill rotWithShape="1">
          <a:blip r:embed="rId2"/>
          <a:srcRect t="8226" r="30481" b="866"/>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xmlns="" id="{097CD68E-23E3-4007-8847-CD0944C4F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739C85BD-7067-B341-89BB-FADF17F7F8B1}"/>
              </a:ext>
            </a:extLst>
          </p:cNvPr>
          <p:cNvSpPr>
            <a:spLocks noGrp="1"/>
          </p:cNvSpPr>
          <p:nvPr>
            <p:ph type="title"/>
          </p:nvPr>
        </p:nvSpPr>
        <p:spPr>
          <a:xfrm>
            <a:off x="388512" y="2807230"/>
            <a:ext cx="6269952" cy="1619482"/>
          </a:xfrm>
        </p:spPr>
        <p:txBody>
          <a:bodyPr vert="horz" lIns="91440" tIns="45720" rIns="91440" bIns="45720" rtlCol="0" anchor="b">
            <a:normAutofit/>
          </a:bodyPr>
          <a:lstStyle/>
          <a:p>
            <a:r>
              <a:rPr lang="en-US" b="1" dirty="0">
                <a:latin typeface="Brush Script MT" panose="03060802040406070304" pitchFamily="66" charset="-122"/>
                <a:ea typeface="Brush Script MT" panose="03060802040406070304" pitchFamily="66" charset="-122"/>
                <a:cs typeface="Brush Script MT" panose="03060802040406070304" pitchFamily="66" charset="-122"/>
              </a:rPr>
              <a:t>TRÂN TRỌNG </a:t>
            </a:r>
            <a:br>
              <a:rPr lang="en-US" b="1" dirty="0">
                <a:latin typeface="Brush Script MT" panose="03060802040406070304" pitchFamily="66" charset="-122"/>
                <a:ea typeface="Brush Script MT" panose="03060802040406070304" pitchFamily="66" charset="-122"/>
                <a:cs typeface="Brush Script MT" panose="03060802040406070304" pitchFamily="66" charset="-122"/>
              </a:rPr>
            </a:br>
            <a:r>
              <a:rPr lang="en-US" b="1" dirty="0">
                <a:latin typeface="Brush Script MT" panose="03060802040406070304" pitchFamily="66" charset="-122"/>
                <a:ea typeface="Brush Script MT" panose="03060802040406070304" pitchFamily="66" charset="-122"/>
                <a:cs typeface="Brush Script MT" panose="03060802040406070304" pitchFamily="66" charset="-122"/>
              </a:rPr>
              <a:t>CẢM ƠN!</a:t>
            </a:r>
          </a:p>
        </p:txBody>
      </p:sp>
      <p:sp>
        <p:nvSpPr>
          <p:cNvPr id="14" name="Rectangle 13">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269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xmlns="" id="{1133A3AD-D431-C21A-AEFA-664DA3D3004F}"/>
              </a:ext>
            </a:extLst>
          </p:cNvPr>
          <p:cNvSpPr txBox="1"/>
          <p:nvPr/>
        </p:nvSpPr>
        <p:spPr>
          <a:xfrm>
            <a:off x="302679" y="60046"/>
            <a:ext cx="11789996" cy="461665"/>
          </a:xfrm>
          <a:prstGeom prst="rect">
            <a:avLst/>
          </a:prstGeom>
          <a:noFill/>
        </p:spPr>
        <p:txBody>
          <a:bodyPr wrap="square">
            <a:spAutoFit/>
          </a:bodyPr>
          <a:lstStyle/>
          <a:p>
            <a:pPr algn="ctr"/>
            <a:r>
              <a:rPr lang="x-none" sz="2400" b="1" dirty="0">
                <a:solidFill>
                  <a:schemeClr val="accent6">
                    <a:lumMod val="50000"/>
                  </a:schemeClr>
                </a:solidFill>
                <a:latin typeface="Times New Roman" panose="02020603050405020304" pitchFamily="18" charset="0"/>
                <a:cs typeface="Times New Roman" panose="02020603050405020304" pitchFamily="18" charset="0"/>
              </a:rPr>
              <a:t>TỔNG QUAN VỀ THỊ TRƯỜNG KHU VỰC RCEP</a:t>
            </a:r>
          </a:p>
        </p:txBody>
      </p:sp>
      <p:pic>
        <p:nvPicPr>
          <p:cNvPr id="31" name="Picture 30">
            <a:extLst>
              <a:ext uri="{FF2B5EF4-FFF2-40B4-BE49-F238E27FC236}">
                <a16:creationId xmlns:a16="http://schemas.microsoft.com/office/drawing/2014/main" xmlns="" id="{0160117D-CB8F-B218-B8AE-9A2FC8487B86}"/>
              </a:ext>
            </a:extLst>
          </p:cNvPr>
          <p:cNvPicPr>
            <a:picLocks noChangeAspect="1"/>
          </p:cNvPicPr>
          <p:nvPr/>
        </p:nvPicPr>
        <p:blipFill>
          <a:blip r:embed="rId2">
            <a:alphaModFix amt="15000"/>
          </a:blip>
          <a:stretch>
            <a:fillRect/>
          </a:stretch>
        </p:blipFill>
        <p:spPr>
          <a:xfrm>
            <a:off x="0" y="-7380718"/>
            <a:ext cx="12192000" cy="6858000"/>
          </a:xfrm>
          <a:prstGeom prst="rect">
            <a:avLst/>
          </a:prstGeom>
        </p:spPr>
      </p:pic>
      <p:sp>
        <p:nvSpPr>
          <p:cNvPr id="32" name="Rectangle 31">
            <a:extLst>
              <a:ext uri="{FF2B5EF4-FFF2-40B4-BE49-F238E27FC236}">
                <a16:creationId xmlns:a16="http://schemas.microsoft.com/office/drawing/2014/main" xmlns="" id="{E9DB47C6-A2F1-2A12-30F8-067CFC236B7B}"/>
              </a:ext>
            </a:extLst>
          </p:cNvPr>
          <p:cNvSpPr/>
          <p:nvPr/>
        </p:nvSpPr>
        <p:spPr>
          <a:xfrm>
            <a:off x="0" y="-10742514"/>
            <a:ext cx="12192000" cy="6858000"/>
          </a:xfrm>
          <a:prstGeom prst="rect">
            <a:avLst/>
          </a:prstGeom>
          <a:solidFill>
            <a:schemeClr val="accent2">
              <a:lumMod val="20000"/>
              <a:lumOff val="80000"/>
              <a:alpha val="2608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41" name="9Slide.vn 1">
            <a:extLst>
              <a:ext uri="{FF2B5EF4-FFF2-40B4-BE49-F238E27FC236}">
                <a16:creationId xmlns:a16="http://schemas.microsoft.com/office/drawing/2014/main" xmlns="" id="{A260FC1F-168D-02B6-CC75-EF03A3D94FD1}"/>
              </a:ext>
            </a:extLst>
          </p:cNvPr>
          <p:cNvGrpSpPr>
            <a:grpSpLocks noChangeAspect="1"/>
          </p:cNvGrpSpPr>
          <p:nvPr/>
        </p:nvGrpSpPr>
        <p:grpSpPr bwMode="auto">
          <a:xfrm>
            <a:off x="0" y="1249381"/>
            <a:ext cx="10929552" cy="5548573"/>
            <a:chOff x="-5" y="3"/>
            <a:chExt cx="3000" cy="1523"/>
          </a:xfrm>
        </p:grpSpPr>
        <p:sp>
          <p:nvSpPr>
            <p:cNvPr id="242" name="9Slide.vn 2">
              <a:extLst>
                <a:ext uri="{FF2B5EF4-FFF2-40B4-BE49-F238E27FC236}">
                  <a16:creationId xmlns:a16="http://schemas.microsoft.com/office/drawing/2014/main" xmlns="" id="{9B102170-CFA9-813E-9DC9-97FE0F8DDA2B}"/>
                </a:ext>
              </a:extLst>
            </p:cNvPr>
            <p:cNvSpPr>
              <a:spLocks/>
            </p:cNvSpPr>
            <p:nvPr/>
          </p:nvSpPr>
          <p:spPr bwMode="auto">
            <a:xfrm>
              <a:off x="1501" y="1135"/>
              <a:ext cx="106" cy="108"/>
            </a:xfrm>
            <a:custGeom>
              <a:avLst/>
              <a:gdLst>
                <a:gd name="T0" fmla="*/ 55 w 148"/>
                <a:gd name="T1" fmla="*/ 145 h 151"/>
                <a:gd name="T2" fmla="*/ 61 w 148"/>
                <a:gd name="T3" fmla="*/ 141 h 151"/>
                <a:gd name="T4" fmla="*/ 67 w 148"/>
                <a:gd name="T5" fmla="*/ 149 h 151"/>
                <a:gd name="T6" fmla="*/ 82 w 148"/>
                <a:gd name="T7" fmla="*/ 149 h 151"/>
                <a:gd name="T8" fmla="*/ 90 w 148"/>
                <a:gd name="T9" fmla="*/ 141 h 151"/>
                <a:gd name="T10" fmla="*/ 90 w 148"/>
                <a:gd name="T11" fmla="*/ 63 h 151"/>
                <a:gd name="T12" fmla="*/ 101 w 148"/>
                <a:gd name="T13" fmla="*/ 58 h 151"/>
                <a:gd name="T14" fmla="*/ 101 w 148"/>
                <a:gd name="T15" fmla="*/ 17 h 151"/>
                <a:gd name="T16" fmla="*/ 112 w 148"/>
                <a:gd name="T17" fmla="*/ 16 h 151"/>
                <a:gd name="T18" fmla="*/ 125 w 148"/>
                <a:gd name="T19" fmla="*/ 12 h 151"/>
                <a:gd name="T20" fmla="*/ 132 w 148"/>
                <a:gd name="T21" fmla="*/ 16 h 151"/>
                <a:gd name="T22" fmla="*/ 140 w 148"/>
                <a:gd name="T23" fmla="*/ 11 h 151"/>
                <a:gd name="T24" fmla="*/ 148 w 148"/>
                <a:gd name="T25" fmla="*/ 10 h 151"/>
                <a:gd name="T26" fmla="*/ 147 w 148"/>
                <a:gd name="T27" fmla="*/ 7 h 151"/>
                <a:gd name="T28" fmla="*/ 122 w 148"/>
                <a:gd name="T29" fmla="*/ 9 h 151"/>
                <a:gd name="T30" fmla="*/ 104 w 148"/>
                <a:gd name="T31" fmla="*/ 10 h 151"/>
                <a:gd name="T32" fmla="*/ 79 w 148"/>
                <a:gd name="T33" fmla="*/ 10 h 151"/>
                <a:gd name="T34" fmla="*/ 75 w 148"/>
                <a:gd name="T35" fmla="*/ 6 h 151"/>
                <a:gd name="T36" fmla="*/ 35 w 148"/>
                <a:gd name="T37" fmla="*/ 6 h 151"/>
                <a:gd name="T38" fmla="*/ 24 w 148"/>
                <a:gd name="T39" fmla="*/ 3 h 151"/>
                <a:gd name="T40" fmla="*/ 13 w 148"/>
                <a:gd name="T41" fmla="*/ 2 h 151"/>
                <a:gd name="T42" fmla="*/ 8 w 148"/>
                <a:gd name="T43" fmla="*/ 0 h 151"/>
                <a:gd name="T44" fmla="*/ 4 w 148"/>
                <a:gd name="T45" fmla="*/ 3 h 151"/>
                <a:gd name="T46" fmla="*/ 1 w 148"/>
                <a:gd name="T47" fmla="*/ 4 h 151"/>
                <a:gd name="T48" fmla="*/ 7 w 148"/>
                <a:gd name="T49" fmla="*/ 19 h 151"/>
                <a:gd name="T50" fmla="*/ 18 w 148"/>
                <a:gd name="T51" fmla="*/ 44 h 151"/>
                <a:gd name="T52" fmla="*/ 30 w 148"/>
                <a:gd name="T53" fmla="*/ 68 h 151"/>
                <a:gd name="T54" fmla="*/ 31 w 148"/>
                <a:gd name="T55" fmla="*/ 89 h 151"/>
                <a:gd name="T56" fmla="*/ 35 w 148"/>
                <a:gd name="T57" fmla="*/ 107 h 151"/>
                <a:gd name="T58" fmla="*/ 43 w 148"/>
                <a:gd name="T59" fmla="*/ 136 h 151"/>
                <a:gd name="T60" fmla="*/ 50 w 148"/>
                <a:gd name="T61" fmla="*/ 146 h 151"/>
                <a:gd name="T62" fmla="*/ 55 w 148"/>
                <a:gd name="T63" fmla="*/ 14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 h="151">
                  <a:moveTo>
                    <a:pt x="55" y="145"/>
                  </a:moveTo>
                  <a:cubicBezTo>
                    <a:pt x="55" y="142"/>
                    <a:pt x="59" y="137"/>
                    <a:pt x="61" y="141"/>
                  </a:cubicBezTo>
                  <a:cubicBezTo>
                    <a:pt x="64" y="145"/>
                    <a:pt x="63" y="149"/>
                    <a:pt x="67" y="149"/>
                  </a:cubicBezTo>
                  <a:cubicBezTo>
                    <a:pt x="72" y="149"/>
                    <a:pt x="81" y="151"/>
                    <a:pt x="82" y="149"/>
                  </a:cubicBezTo>
                  <a:cubicBezTo>
                    <a:pt x="84" y="147"/>
                    <a:pt x="90" y="145"/>
                    <a:pt x="90" y="141"/>
                  </a:cubicBezTo>
                  <a:cubicBezTo>
                    <a:pt x="90" y="137"/>
                    <a:pt x="90" y="65"/>
                    <a:pt x="90" y="63"/>
                  </a:cubicBezTo>
                  <a:cubicBezTo>
                    <a:pt x="90" y="60"/>
                    <a:pt x="101" y="63"/>
                    <a:pt x="101" y="58"/>
                  </a:cubicBezTo>
                  <a:cubicBezTo>
                    <a:pt x="101" y="53"/>
                    <a:pt x="101" y="17"/>
                    <a:pt x="101" y="17"/>
                  </a:cubicBezTo>
                  <a:cubicBezTo>
                    <a:pt x="101" y="17"/>
                    <a:pt x="110" y="16"/>
                    <a:pt x="112" y="16"/>
                  </a:cubicBezTo>
                  <a:cubicBezTo>
                    <a:pt x="115" y="15"/>
                    <a:pt x="123" y="10"/>
                    <a:pt x="125" y="12"/>
                  </a:cubicBezTo>
                  <a:cubicBezTo>
                    <a:pt x="127" y="13"/>
                    <a:pt x="130" y="18"/>
                    <a:pt x="132" y="16"/>
                  </a:cubicBezTo>
                  <a:cubicBezTo>
                    <a:pt x="133" y="15"/>
                    <a:pt x="136" y="11"/>
                    <a:pt x="140" y="11"/>
                  </a:cubicBezTo>
                  <a:cubicBezTo>
                    <a:pt x="142" y="11"/>
                    <a:pt x="145" y="10"/>
                    <a:pt x="148" y="10"/>
                  </a:cubicBezTo>
                  <a:cubicBezTo>
                    <a:pt x="147" y="9"/>
                    <a:pt x="147" y="8"/>
                    <a:pt x="147" y="7"/>
                  </a:cubicBezTo>
                  <a:cubicBezTo>
                    <a:pt x="147" y="4"/>
                    <a:pt x="126" y="7"/>
                    <a:pt x="122" y="9"/>
                  </a:cubicBezTo>
                  <a:cubicBezTo>
                    <a:pt x="119" y="10"/>
                    <a:pt x="108" y="12"/>
                    <a:pt x="104" y="10"/>
                  </a:cubicBezTo>
                  <a:cubicBezTo>
                    <a:pt x="101" y="8"/>
                    <a:pt x="79" y="10"/>
                    <a:pt x="79" y="10"/>
                  </a:cubicBezTo>
                  <a:cubicBezTo>
                    <a:pt x="75" y="6"/>
                    <a:pt x="75" y="6"/>
                    <a:pt x="75" y="6"/>
                  </a:cubicBezTo>
                  <a:cubicBezTo>
                    <a:pt x="75" y="6"/>
                    <a:pt x="39" y="6"/>
                    <a:pt x="35" y="6"/>
                  </a:cubicBezTo>
                  <a:cubicBezTo>
                    <a:pt x="31" y="6"/>
                    <a:pt x="28" y="5"/>
                    <a:pt x="24" y="3"/>
                  </a:cubicBezTo>
                  <a:cubicBezTo>
                    <a:pt x="21" y="0"/>
                    <a:pt x="17" y="0"/>
                    <a:pt x="13" y="2"/>
                  </a:cubicBezTo>
                  <a:cubicBezTo>
                    <a:pt x="9" y="4"/>
                    <a:pt x="11" y="0"/>
                    <a:pt x="8" y="0"/>
                  </a:cubicBezTo>
                  <a:cubicBezTo>
                    <a:pt x="5" y="0"/>
                    <a:pt x="4" y="3"/>
                    <a:pt x="4" y="3"/>
                  </a:cubicBezTo>
                  <a:cubicBezTo>
                    <a:pt x="1" y="4"/>
                    <a:pt x="1" y="4"/>
                    <a:pt x="1" y="4"/>
                  </a:cubicBezTo>
                  <a:cubicBezTo>
                    <a:pt x="0" y="7"/>
                    <a:pt x="3" y="14"/>
                    <a:pt x="7" y="19"/>
                  </a:cubicBezTo>
                  <a:cubicBezTo>
                    <a:pt x="11" y="25"/>
                    <a:pt x="16" y="35"/>
                    <a:pt x="18" y="44"/>
                  </a:cubicBezTo>
                  <a:cubicBezTo>
                    <a:pt x="21" y="52"/>
                    <a:pt x="28" y="62"/>
                    <a:pt x="30" y="68"/>
                  </a:cubicBezTo>
                  <a:cubicBezTo>
                    <a:pt x="32" y="75"/>
                    <a:pt x="29" y="84"/>
                    <a:pt x="31" y="89"/>
                  </a:cubicBezTo>
                  <a:cubicBezTo>
                    <a:pt x="33" y="93"/>
                    <a:pt x="34" y="100"/>
                    <a:pt x="35" y="107"/>
                  </a:cubicBezTo>
                  <a:cubicBezTo>
                    <a:pt x="36" y="115"/>
                    <a:pt x="36" y="130"/>
                    <a:pt x="43" y="136"/>
                  </a:cubicBezTo>
                  <a:cubicBezTo>
                    <a:pt x="45" y="139"/>
                    <a:pt x="48" y="142"/>
                    <a:pt x="50" y="146"/>
                  </a:cubicBezTo>
                  <a:cubicBezTo>
                    <a:pt x="53" y="146"/>
                    <a:pt x="55" y="146"/>
                    <a:pt x="55" y="145"/>
                  </a:cubicBezTo>
                  <a:close/>
                </a:path>
              </a:pathLst>
            </a:custGeom>
            <a:solidFill>
              <a:srgbClr val="A9A9A9"/>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43" name="9Slide.vn 3">
              <a:extLst>
                <a:ext uri="{FF2B5EF4-FFF2-40B4-BE49-F238E27FC236}">
                  <a16:creationId xmlns:a16="http://schemas.microsoft.com/office/drawing/2014/main" xmlns="" id="{440E434B-96AF-3344-3F84-D8835105894E}"/>
                </a:ext>
              </a:extLst>
            </p:cNvPr>
            <p:cNvSpPr>
              <a:spLocks/>
            </p:cNvSpPr>
            <p:nvPr/>
          </p:nvSpPr>
          <p:spPr bwMode="auto">
            <a:xfrm>
              <a:off x="1607" y="1123"/>
              <a:ext cx="66" cy="59"/>
            </a:xfrm>
            <a:custGeom>
              <a:avLst/>
              <a:gdLst>
                <a:gd name="T0" fmla="*/ 61 w 92"/>
                <a:gd name="T1" fmla="*/ 4 h 83"/>
                <a:gd name="T2" fmla="*/ 59 w 92"/>
                <a:gd name="T3" fmla="*/ 0 h 83"/>
                <a:gd name="T4" fmla="*/ 49 w 92"/>
                <a:gd name="T5" fmla="*/ 0 h 83"/>
                <a:gd name="T6" fmla="*/ 43 w 92"/>
                <a:gd name="T7" fmla="*/ 6 h 83"/>
                <a:gd name="T8" fmla="*/ 32 w 92"/>
                <a:gd name="T9" fmla="*/ 15 h 83"/>
                <a:gd name="T10" fmla="*/ 20 w 92"/>
                <a:gd name="T11" fmla="*/ 28 h 83"/>
                <a:gd name="T12" fmla="*/ 5 w 92"/>
                <a:gd name="T13" fmla="*/ 26 h 83"/>
                <a:gd name="T14" fmla="*/ 0 w 92"/>
                <a:gd name="T15" fmla="*/ 27 h 83"/>
                <a:gd name="T16" fmla="*/ 6 w 92"/>
                <a:gd name="T17" fmla="*/ 33 h 83"/>
                <a:gd name="T18" fmla="*/ 12 w 92"/>
                <a:gd name="T19" fmla="*/ 48 h 83"/>
                <a:gd name="T20" fmla="*/ 24 w 92"/>
                <a:gd name="T21" fmla="*/ 56 h 83"/>
                <a:gd name="T22" fmla="*/ 29 w 92"/>
                <a:gd name="T23" fmla="*/ 65 h 83"/>
                <a:gd name="T24" fmla="*/ 37 w 92"/>
                <a:gd name="T25" fmla="*/ 73 h 83"/>
                <a:gd name="T26" fmla="*/ 45 w 92"/>
                <a:gd name="T27" fmla="*/ 78 h 83"/>
                <a:gd name="T28" fmla="*/ 56 w 92"/>
                <a:gd name="T29" fmla="*/ 81 h 83"/>
                <a:gd name="T30" fmla="*/ 69 w 92"/>
                <a:gd name="T31" fmla="*/ 83 h 83"/>
                <a:gd name="T32" fmla="*/ 81 w 92"/>
                <a:gd name="T33" fmla="*/ 71 h 83"/>
                <a:gd name="T34" fmla="*/ 84 w 92"/>
                <a:gd name="T35" fmla="*/ 59 h 83"/>
                <a:gd name="T36" fmla="*/ 90 w 92"/>
                <a:gd name="T37" fmla="*/ 50 h 83"/>
                <a:gd name="T38" fmla="*/ 87 w 92"/>
                <a:gd name="T39" fmla="*/ 41 h 83"/>
                <a:gd name="T40" fmla="*/ 90 w 92"/>
                <a:gd name="T41" fmla="*/ 31 h 83"/>
                <a:gd name="T42" fmla="*/ 89 w 92"/>
                <a:gd name="T43" fmla="*/ 12 h 83"/>
                <a:gd name="T44" fmla="*/ 76 w 92"/>
                <a:gd name="T45" fmla="*/ 7 h 83"/>
                <a:gd name="T46" fmla="*/ 61 w 92"/>
                <a:gd name="T47" fmla="*/ 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83">
                  <a:moveTo>
                    <a:pt x="61" y="4"/>
                  </a:moveTo>
                  <a:cubicBezTo>
                    <a:pt x="59" y="0"/>
                    <a:pt x="59" y="0"/>
                    <a:pt x="59" y="0"/>
                  </a:cubicBezTo>
                  <a:cubicBezTo>
                    <a:pt x="49" y="0"/>
                    <a:pt x="49" y="0"/>
                    <a:pt x="49" y="0"/>
                  </a:cubicBezTo>
                  <a:cubicBezTo>
                    <a:pt x="43" y="2"/>
                    <a:pt x="43" y="4"/>
                    <a:pt x="43" y="6"/>
                  </a:cubicBezTo>
                  <a:cubicBezTo>
                    <a:pt x="43" y="8"/>
                    <a:pt x="37" y="13"/>
                    <a:pt x="32" y="15"/>
                  </a:cubicBezTo>
                  <a:cubicBezTo>
                    <a:pt x="28" y="16"/>
                    <a:pt x="23" y="27"/>
                    <a:pt x="20" y="28"/>
                  </a:cubicBezTo>
                  <a:cubicBezTo>
                    <a:pt x="17" y="30"/>
                    <a:pt x="8" y="26"/>
                    <a:pt x="5" y="26"/>
                  </a:cubicBezTo>
                  <a:cubicBezTo>
                    <a:pt x="4" y="25"/>
                    <a:pt x="2" y="26"/>
                    <a:pt x="0" y="27"/>
                  </a:cubicBezTo>
                  <a:cubicBezTo>
                    <a:pt x="1" y="30"/>
                    <a:pt x="5" y="33"/>
                    <a:pt x="6" y="33"/>
                  </a:cubicBezTo>
                  <a:cubicBezTo>
                    <a:pt x="8" y="33"/>
                    <a:pt x="8" y="46"/>
                    <a:pt x="12" y="48"/>
                  </a:cubicBezTo>
                  <a:cubicBezTo>
                    <a:pt x="17" y="49"/>
                    <a:pt x="24" y="54"/>
                    <a:pt x="24" y="56"/>
                  </a:cubicBezTo>
                  <a:cubicBezTo>
                    <a:pt x="24" y="58"/>
                    <a:pt x="29" y="61"/>
                    <a:pt x="29" y="65"/>
                  </a:cubicBezTo>
                  <a:cubicBezTo>
                    <a:pt x="29" y="69"/>
                    <a:pt x="33" y="73"/>
                    <a:pt x="37" y="73"/>
                  </a:cubicBezTo>
                  <a:cubicBezTo>
                    <a:pt x="44" y="73"/>
                    <a:pt x="45" y="76"/>
                    <a:pt x="45" y="78"/>
                  </a:cubicBezTo>
                  <a:cubicBezTo>
                    <a:pt x="45" y="81"/>
                    <a:pt x="55" y="78"/>
                    <a:pt x="56" y="81"/>
                  </a:cubicBezTo>
                  <a:cubicBezTo>
                    <a:pt x="57" y="82"/>
                    <a:pt x="67" y="82"/>
                    <a:pt x="69" y="83"/>
                  </a:cubicBezTo>
                  <a:cubicBezTo>
                    <a:pt x="73" y="79"/>
                    <a:pt x="79" y="74"/>
                    <a:pt x="81" y="71"/>
                  </a:cubicBezTo>
                  <a:cubicBezTo>
                    <a:pt x="84" y="67"/>
                    <a:pt x="81" y="61"/>
                    <a:pt x="84" y="59"/>
                  </a:cubicBezTo>
                  <a:cubicBezTo>
                    <a:pt x="87" y="58"/>
                    <a:pt x="92" y="51"/>
                    <a:pt x="90" y="50"/>
                  </a:cubicBezTo>
                  <a:cubicBezTo>
                    <a:pt x="88" y="50"/>
                    <a:pt x="90" y="45"/>
                    <a:pt x="87" y="41"/>
                  </a:cubicBezTo>
                  <a:cubicBezTo>
                    <a:pt x="84" y="38"/>
                    <a:pt x="90" y="37"/>
                    <a:pt x="90" y="31"/>
                  </a:cubicBezTo>
                  <a:cubicBezTo>
                    <a:pt x="89" y="25"/>
                    <a:pt x="91" y="13"/>
                    <a:pt x="89" y="12"/>
                  </a:cubicBezTo>
                  <a:cubicBezTo>
                    <a:pt x="88" y="11"/>
                    <a:pt x="80" y="11"/>
                    <a:pt x="76" y="7"/>
                  </a:cubicBezTo>
                  <a:cubicBezTo>
                    <a:pt x="71" y="4"/>
                    <a:pt x="61" y="4"/>
                    <a:pt x="61" y="4"/>
                  </a:cubicBezTo>
                  <a:close/>
                </a:path>
              </a:pathLst>
            </a:custGeom>
            <a:solidFill>
              <a:srgbClr val="6D6D6D"/>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44" name="9Slide.vn 4">
              <a:extLst>
                <a:ext uri="{FF2B5EF4-FFF2-40B4-BE49-F238E27FC236}">
                  <a16:creationId xmlns:a16="http://schemas.microsoft.com/office/drawing/2014/main" xmlns="" id="{E5B02D33-7347-4167-C264-36346D906772}"/>
                </a:ext>
              </a:extLst>
            </p:cNvPr>
            <p:cNvSpPr>
              <a:spLocks/>
            </p:cNvSpPr>
            <p:nvPr/>
          </p:nvSpPr>
          <p:spPr bwMode="auto">
            <a:xfrm>
              <a:off x="1565" y="1142"/>
              <a:ext cx="74" cy="83"/>
            </a:xfrm>
            <a:custGeom>
              <a:avLst/>
              <a:gdLst>
                <a:gd name="T0" fmla="*/ 95 w 103"/>
                <a:gd name="T1" fmla="*/ 46 h 115"/>
                <a:gd name="T2" fmla="*/ 87 w 103"/>
                <a:gd name="T3" fmla="*/ 38 h 115"/>
                <a:gd name="T4" fmla="*/ 82 w 103"/>
                <a:gd name="T5" fmla="*/ 29 h 115"/>
                <a:gd name="T6" fmla="*/ 70 w 103"/>
                <a:gd name="T7" fmla="*/ 21 h 115"/>
                <a:gd name="T8" fmla="*/ 64 w 103"/>
                <a:gd name="T9" fmla="*/ 6 h 115"/>
                <a:gd name="T10" fmla="*/ 58 w 103"/>
                <a:gd name="T11" fmla="*/ 0 h 115"/>
                <a:gd name="T12" fmla="*/ 50 w 103"/>
                <a:gd name="T13" fmla="*/ 1 h 115"/>
                <a:gd name="T14" fmla="*/ 42 w 103"/>
                <a:gd name="T15" fmla="*/ 6 h 115"/>
                <a:gd name="T16" fmla="*/ 35 w 103"/>
                <a:gd name="T17" fmla="*/ 2 h 115"/>
                <a:gd name="T18" fmla="*/ 22 w 103"/>
                <a:gd name="T19" fmla="*/ 6 h 115"/>
                <a:gd name="T20" fmla="*/ 11 w 103"/>
                <a:gd name="T21" fmla="*/ 7 h 115"/>
                <a:gd name="T22" fmla="*/ 11 w 103"/>
                <a:gd name="T23" fmla="*/ 48 h 115"/>
                <a:gd name="T24" fmla="*/ 0 w 103"/>
                <a:gd name="T25" fmla="*/ 53 h 115"/>
                <a:gd name="T26" fmla="*/ 0 w 103"/>
                <a:gd name="T27" fmla="*/ 88 h 115"/>
                <a:gd name="T28" fmla="*/ 5 w 103"/>
                <a:gd name="T29" fmla="*/ 91 h 115"/>
                <a:gd name="T30" fmla="*/ 9 w 103"/>
                <a:gd name="T31" fmla="*/ 105 h 115"/>
                <a:gd name="T32" fmla="*/ 7 w 103"/>
                <a:gd name="T33" fmla="*/ 108 h 115"/>
                <a:gd name="T34" fmla="*/ 9 w 103"/>
                <a:gd name="T35" fmla="*/ 113 h 115"/>
                <a:gd name="T36" fmla="*/ 20 w 103"/>
                <a:gd name="T37" fmla="*/ 112 h 115"/>
                <a:gd name="T38" fmla="*/ 31 w 103"/>
                <a:gd name="T39" fmla="*/ 100 h 115"/>
                <a:gd name="T40" fmla="*/ 39 w 103"/>
                <a:gd name="T41" fmla="*/ 94 h 115"/>
                <a:gd name="T42" fmla="*/ 52 w 103"/>
                <a:gd name="T43" fmla="*/ 98 h 115"/>
                <a:gd name="T44" fmla="*/ 63 w 103"/>
                <a:gd name="T45" fmla="*/ 93 h 115"/>
                <a:gd name="T46" fmla="*/ 68 w 103"/>
                <a:gd name="T47" fmla="*/ 84 h 115"/>
                <a:gd name="T48" fmla="*/ 78 w 103"/>
                <a:gd name="T49" fmla="*/ 77 h 115"/>
                <a:gd name="T50" fmla="*/ 83 w 103"/>
                <a:gd name="T51" fmla="*/ 69 h 115"/>
                <a:gd name="T52" fmla="*/ 92 w 103"/>
                <a:gd name="T53" fmla="*/ 61 h 115"/>
                <a:gd name="T54" fmla="*/ 99 w 103"/>
                <a:gd name="T55" fmla="*/ 57 h 115"/>
                <a:gd name="T56" fmla="*/ 103 w 103"/>
                <a:gd name="T57" fmla="*/ 51 h 115"/>
                <a:gd name="T58" fmla="*/ 103 w 103"/>
                <a:gd name="T59" fmla="*/ 51 h 115"/>
                <a:gd name="T60" fmla="*/ 95 w 103"/>
                <a:gd name="T61" fmla="*/ 4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3" h="115">
                  <a:moveTo>
                    <a:pt x="95" y="46"/>
                  </a:moveTo>
                  <a:cubicBezTo>
                    <a:pt x="91" y="46"/>
                    <a:pt x="87" y="42"/>
                    <a:pt x="87" y="38"/>
                  </a:cubicBezTo>
                  <a:cubicBezTo>
                    <a:pt x="87" y="34"/>
                    <a:pt x="82" y="31"/>
                    <a:pt x="82" y="29"/>
                  </a:cubicBezTo>
                  <a:cubicBezTo>
                    <a:pt x="82" y="27"/>
                    <a:pt x="75" y="22"/>
                    <a:pt x="70" y="21"/>
                  </a:cubicBezTo>
                  <a:cubicBezTo>
                    <a:pt x="66" y="19"/>
                    <a:pt x="66" y="6"/>
                    <a:pt x="64" y="6"/>
                  </a:cubicBezTo>
                  <a:cubicBezTo>
                    <a:pt x="63" y="6"/>
                    <a:pt x="59" y="3"/>
                    <a:pt x="58" y="0"/>
                  </a:cubicBezTo>
                  <a:cubicBezTo>
                    <a:pt x="55" y="0"/>
                    <a:pt x="52" y="1"/>
                    <a:pt x="50" y="1"/>
                  </a:cubicBezTo>
                  <a:cubicBezTo>
                    <a:pt x="46" y="1"/>
                    <a:pt x="43" y="5"/>
                    <a:pt x="42" y="6"/>
                  </a:cubicBezTo>
                  <a:cubicBezTo>
                    <a:pt x="40" y="8"/>
                    <a:pt x="37" y="3"/>
                    <a:pt x="35" y="2"/>
                  </a:cubicBezTo>
                  <a:cubicBezTo>
                    <a:pt x="33" y="0"/>
                    <a:pt x="25" y="5"/>
                    <a:pt x="22" y="6"/>
                  </a:cubicBezTo>
                  <a:cubicBezTo>
                    <a:pt x="20" y="6"/>
                    <a:pt x="11" y="7"/>
                    <a:pt x="11" y="7"/>
                  </a:cubicBezTo>
                  <a:cubicBezTo>
                    <a:pt x="11" y="7"/>
                    <a:pt x="11" y="43"/>
                    <a:pt x="11" y="48"/>
                  </a:cubicBezTo>
                  <a:cubicBezTo>
                    <a:pt x="11" y="53"/>
                    <a:pt x="0" y="50"/>
                    <a:pt x="0" y="53"/>
                  </a:cubicBezTo>
                  <a:cubicBezTo>
                    <a:pt x="0" y="54"/>
                    <a:pt x="0" y="70"/>
                    <a:pt x="0" y="88"/>
                  </a:cubicBezTo>
                  <a:cubicBezTo>
                    <a:pt x="2" y="89"/>
                    <a:pt x="5" y="90"/>
                    <a:pt x="5" y="91"/>
                  </a:cubicBezTo>
                  <a:cubicBezTo>
                    <a:pt x="7" y="95"/>
                    <a:pt x="10" y="103"/>
                    <a:pt x="9" y="105"/>
                  </a:cubicBezTo>
                  <a:cubicBezTo>
                    <a:pt x="8" y="107"/>
                    <a:pt x="7" y="106"/>
                    <a:pt x="7" y="108"/>
                  </a:cubicBezTo>
                  <a:cubicBezTo>
                    <a:pt x="7" y="110"/>
                    <a:pt x="5" y="113"/>
                    <a:pt x="9" y="113"/>
                  </a:cubicBezTo>
                  <a:cubicBezTo>
                    <a:pt x="12" y="113"/>
                    <a:pt x="18" y="115"/>
                    <a:pt x="20" y="112"/>
                  </a:cubicBezTo>
                  <a:cubicBezTo>
                    <a:pt x="23" y="109"/>
                    <a:pt x="31" y="103"/>
                    <a:pt x="31" y="100"/>
                  </a:cubicBezTo>
                  <a:cubicBezTo>
                    <a:pt x="31" y="97"/>
                    <a:pt x="33" y="90"/>
                    <a:pt x="39" y="94"/>
                  </a:cubicBezTo>
                  <a:cubicBezTo>
                    <a:pt x="45" y="97"/>
                    <a:pt x="45" y="98"/>
                    <a:pt x="52" y="98"/>
                  </a:cubicBezTo>
                  <a:cubicBezTo>
                    <a:pt x="60" y="98"/>
                    <a:pt x="62" y="98"/>
                    <a:pt x="63" y="93"/>
                  </a:cubicBezTo>
                  <a:cubicBezTo>
                    <a:pt x="65" y="88"/>
                    <a:pt x="63" y="84"/>
                    <a:pt x="68" y="84"/>
                  </a:cubicBezTo>
                  <a:cubicBezTo>
                    <a:pt x="72" y="84"/>
                    <a:pt x="78" y="80"/>
                    <a:pt x="78" y="77"/>
                  </a:cubicBezTo>
                  <a:cubicBezTo>
                    <a:pt x="78" y="73"/>
                    <a:pt x="80" y="69"/>
                    <a:pt x="83" y="69"/>
                  </a:cubicBezTo>
                  <a:cubicBezTo>
                    <a:pt x="85" y="69"/>
                    <a:pt x="91" y="65"/>
                    <a:pt x="92" y="61"/>
                  </a:cubicBezTo>
                  <a:cubicBezTo>
                    <a:pt x="93" y="58"/>
                    <a:pt x="97" y="59"/>
                    <a:pt x="99" y="57"/>
                  </a:cubicBezTo>
                  <a:cubicBezTo>
                    <a:pt x="100" y="56"/>
                    <a:pt x="102" y="54"/>
                    <a:pt x="103" y="51"/>
                  </a:cubicBezTo>
                  <a:cubicBezTo>
                    <a:pt x="103" y="51"/>
                    <a:pt x="103" y="51"/>
                    <a:pt x="103" y="51"/>
                  </a:cubicBezTo>
                  <a:cubicBezTo>
                    <a:pt x="103" y="49"/>
                    <a:pt x="102" y="46"/>
                    <a:pt x="95" y="46"/>
                  </a:cubicBezTo>
                  <a:close/>
                </a:path>
              </a:pathLst>
            </a:custGeom>
            <a:solidFill>
              <a:srgbClr val="595959"/>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45" name="9Slide.vn 5">
              <a:extLst>
                <a:ext uri="{FF2B5EF4-FFF2-40B4-BE49-F238E27FC236}">
                  <a16:creationId xmlns:a16="http://schemas.microsoft.com/office/drawing/2014/main" xmlns="" id="{7CDBC73A-2190-4166-408C-8080BEB0BF79}"/>
                </a:ext>
              </a:extLst>
            </p:cNvPr>
            <p:cNvSpPr>
              <a:spLocks/>
            </p:cNvSpPr>
            <p:nvPr/>
          </p:nvSpPr>
          <p:spPr bwMode="auto">
            <a:xfrm>
              <a:off x="1652" y="1213"/>
              <a:ext cx="12" cy="15"/>
            </a:xfrm>
            <a:custGeom>
              <a:avLst/>
              <a:gdLst>
                <a:gd name="T0" fmla="*/ 8 w 16"/>
                <a:gd name="T1" fmla="*/ 0 h 20"/>
                <a:gd name="T2" fmla="*/ 0 w 16"/>
                <a:gd name="T3" fmla="*/ 9 h 20"/>
                <a:gd name="T4" fmla="*/ 8 w 16"/>
                <a:gd name="T5" fmla="*/ 20 h 20"/>
                <a:gd name="T6" fmla="*/ 14 w 16"/>
                <a:gd name="T7" fmla="*/ 17 h 20"/>
                <a:gd name="T8" fmla="*/ 16 w 16"/>
                <a:gd name="T9" fmla="*/ 14 h 20"/>
                <a:gd name="T10" fmla="*/ 15 w 16"/>
                <a:gd name="T11" fmla="*/ 4 h 20"/>
                <a:gd name="T12" fmla="*/ 8 w 16"/>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6" h="20">
                  <a:moveTo>
                    <a:pt x="8" y="0"/>
                  </a:moveTo>
                  <a:cubicBezTo>
                    <a:pt x="5" y="0"/>
                    <a:pt x="0" y="7"/>
                    <a:pt x="0" y="9"/>
                  </a:cubicBezTo>
                  <a:cubicBezTo>
                    <a:pt x="0" y="10"/>
                    <a:pt x="4" y="20"/>
                    <a:pt x="8" y="20"/>
                  </a:cubicBezTo>
                  <a:cubicBezTo>
                    <a:pt x="11" y="20"/>
                    <a:pt x="14" y="20"/>
                    <a:pt x="14" y="17"/>
                  </a:cubicBezTo>
                  <a:cubicBezTo>
                    <a:pt x="14" y="16"/>
                    <a:pt x="15" y="15"/>
                    <a:pt x="16" y="14"/>
                  </a:cubicBezTo>
                  <a:cubicBezTo>
                    <a:pt x="16" y="12"/>
                    <a:pt x="15" y="7"/>
                    <a:pt x="15" y="4"/>
                  </a:cubicBezTo>
                  <a:cubicBezTo>
                    <a:pt x="13" y="2"/>
                    <a:pt x="10" y="0"/>
                    <a:pt x="8" y="0"/>
                  </a:cubicBezTo>
                  <a:close/>
                </a:path>
              </a:pathLst>
            </a:custGeom>
            <a:solidFill>
              <a:srgbClr val="595959"/>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46" name="9Slide.vn 6">
              <a:extLst>
                <a:ext uri="{FF2B5EF4-FFF2-40B4-BE49-F238E27FC236}">
                  <a16:creationId xmlns:a16="http://schemas.microsoft.com/office/drawing/2014/main" xmlns="" id="{5DFCD1DB-E9A3-BDAF-936E-62BA157B948D}"/>
                </a:ext>
              </a:extLst>
            </p:cNvPr>
            <p:cNvSpPr>
              <a:spLocks/>
            </p:cNvSpPr>
            <p:nvPr/>
          </p:nvSpPr>
          <p:spPr bwMode="auto">
            <a:xfrm>
              <a:off x="1623" y="1238"/>
              <a:ext cx="19" cy="20"/>
            </a:xfrm>
            <a:custGeom>
              <a:avLst/>
              <a:gdLst>
                <a:gd name="T0" fmla="*/ 18 w 26"/>
                <a:gd name="T1" fmla="*/ 3 h 29"/>
                <a:gd name="T2" fmla="*/ 6 w 26"/>
                <a:gd name="T3" fmla="*/ 8 h 29"/>
                <a:gd name="T4" fmla="*/ 0 w 26"/>
                <a:gd name="T5" fmla="*/ 18 h 29"/>
                <a:gd name="T6" fmla="*/ 6 w 26"/>
                <a:gd name="T7" fmla="*/ 28 h 29"/>
                <a:gd name="T8" fmla="*/ 11 w 26"/>
                <a:gd name="T9" fmla="*/ 29 h 29"/>
                <a:gd name="T10" fmla="*/ 14 w 26"/>
                <a:gd name="T11" fmla="*/ 23 h 29"/>
                <a:gd name="T12" fmla="*/ 21 w 26"/>
                <a:gd name="T13" fmla="*/ 21 h 29"/>
                <a:gd name="T14" fmla="*/ 26 w 26"/>
                <a:gd name="T15" fmla="*/ 12 h 29"/>
                <a:gd name="T16" fmla="*/ 18 w 26"/>
                <a:gd name="T17"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9">
                  <a:moveTo>
                    <a:pt x="18" y="3"/>
                  </a:moveTo>
                  <a:cubicBezTo>
                    <a:pt x="17" y="0"/>
                    <a:pt x="8" y="5"/>
                    <a:pt x="6" y="8"/>
                  </a:cubicBezTo>
                  <a:cubicBezTo>
                    <a:pt x="5" y="11"/>
                    <a:pt x="0" y="18"/>
                    <a:pt x="0" y="18"/>
                  </a:cubicBezTo>
                  <a:cubicBezTo>
                    <a:pt x="6" y="28"/>
                    <a:pt x="6" y="28"/>
                    <a:pt x="6" y="28"/>
                  </a:cubicBezTo>
                  <a:cubicBezTo>
                    <a:pt x="11" y="29"/>
                    <a:pt x="11" y="29"/>
                    <a:pt x="11" y="29"/>
                  </a:cubicBezTo>
                  <a:cubicBezTo>
                    <a:pt x="11" y="29"/>
                    <a:pt x="13" y="26"/>
                    <a:pt x="14" y="23"/>
                  </a:cubicBezTo>
                  <a:cubicBezTo>
                    <a:pt x="15" y="20"/>
                    <a:pt x="21" y="23"/>
                    <a:pt x="21" y="21"/>
                  </a:cubicBezTo>
                  <a:cubicBezTo>
                    <a:pt x="21" y="18"/>
                    <a:pt x="26" y="15"/>
                    <a:pt x="26" y="12"/>
                  </a:cubicBezTo>
                  <a:cubicBezTo>
                    <a:pt x="26" y="9"/>
                    <a:pt x="19" y="6"/>
                    <a:pt x="18" y="3"/>
                  </a:cubicBezTo>
                  <a:close/>
                </a:path>
              </a:pathLst>
            </a:custGeom>
            <a:solidFill>
              <a:srgbClr val="6D6D6D"/>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47" name="9Slide.vn 7">
              <a:extLst>
                <a:ext uri="{FF2B5EF4-FFF2-40B4-BE49-F238E27FC236}">
                  <a16:creationId xmlns:a16="http://schemas.microsoft.com/office/drawing/2014/main" xmlns="" id="{68AFE9BE-56B1-8D0F-4700-993A295097F3}"/>
                </a:ext>
              </a:extLst>
            </p:cNvPr>
            <p:cNvSpPr>
              <a:spLocks noEditPoints="1"/>
            </p:cNvSpPr>
            <p:nvPr/>
          </p:nvSpPr>
          <p:spPr bwMode="auto">
            <a:xfrm>
              <a:off x="1537" y="1179"/>
              <a:ext cx="133" cy="121"/>
            </a:xfrm>
            <a:custGeom>
              <a:avLst/>
              <a:gdLst>
                <a:gd name="T0" fmla="*/ 177 w 186"/>
                <a:gd name="T1" fmla="*/ 63 h 169"/>
                <a:gd name="T2" fmla="*/ 177 w 186"/>
                <a:gd name="T3" fmla="*/ 62 h 169"/>
                <a:gd name="T4" fmla="*/ 175 w 186"/>
                <a:gd name="T5" fmla="*/ 65 h 169"/>
                <a:gd name="T6" fmla="*/ 169 w 186"/>
                <a:gd name="T7" fmla="*/ 68 h 169"/>
                <a:gd name="T8" fmla="*/ 161 w 186"/>
                <a:gd name="T9" fmla="*/ 57 h 169"/>
                <a:gd name="T10" fmla="*/ 169 w 186"/>
                <a:gd name="T11" fmla="*/ 48 h 169"/>
                <a:gd name="T12" fmla="*/ 176 w 186"/>
                <a:gd name="T13" fmla="*/ 52 h 169"/>
                <a:gd name="T14" fmla="*/ 176 w 186"/>
                <a:gd name="T15" fmla="*/ 49 h 169"/>
                <a:gd name="T16" fmla="*/ 175 w 186"/>
                <a:gd name="T17" fmla="*/ 28 h 169"/>
                <a:gd name="T18" fmla="*/ 168 w 186"/>
                <a:gd name="T19" fmla="*/ 5 h 169"/>
                <a:gd name="T20" fmla="*/ 154 w 186"/>
                <a:gd name="T21" fmla="*/ 3 h 169"/>
                <a:gd name="T22" fmla="*/ 143 w 186"/>
                <a:gd name="T23" fmla="*/ 0 h 169"/>
                <a:gd name="T24" fmla="*/ 139 w 186"/>
                <a:gd name="T25" fmla="*/ 6 h 169"/>
                <a:gd name="T26" fmla="*/ 132 w 186"/>
                <a:gd name="T27" fmla="*/ 10 h 169"/>
                <a:gd name="T28" fmla="*/ 123 w 186"/>
                <a:gd name="T29" fmla="*/ 18 h 169"/>
                <a:gd name="T30" fmla="*/ 118 w 186"/>
                <a:gd name="T31" fmla="*/ 26 h 169"/>
                <a:gd name="T32" fmla="*/ 108 w 186"/>
                <a:gd name="T33" fmla="*/ 33 h 169"/>
                <a:gd name="T34" fmla="*/ 103 w 186"/>
                <a:gd name="T35" fmla="*/ 42 h 169"/>
                <a:gd name="T36" fmla="*/ 92 w 186"/>
                <a:gd name="T37" fmla="*/ 47 h 169"/>
                <a:gd name="T38" fmla="*/ 79 w 186"/>
                <a:gd name="T39" fmla="*/ 43 h 169"/>
                <a:gd name="T40" fmla="*/ 71 w 186"/>
                <a:gd name="T41" fmla="*/ 49 h 169"/>
                <a:gd name="T42" fmla="*/ 60 w 186"/>
                <a:gd name="T43" fmla="*/ 61 h 169"/>
                <a:gd name="T44" fmla="*/ 49 w 186"/>
                <a:gd name="T45" fmla="*/ 62 h 169"/>
                <a:gd name="T46" fmla="*/ 47 w 186"/>
                <a:gd name="T47" fmla="*/ 57 h 169"/>
                <a:gd name="T48" fmla="*/ 49 w 186"/>
                <a:gd name="T49" fmla="*/ 54 h 169"/>
                <a:gd name="T50" fmla="*/ 45 w 186"/>
                <a:gd name="T51" fmla="*/ 40 h 169"/>
                <a:gd name="T52" fmla="*/ 40 w 186"/>
                <a:gd name="T53" fmla="*/ 37 h 169"/>
                <a:gd name="T54" fmla="*/ 40 w 186"/>
                <a:gd name="T55" fmla="*/ 80 h 169"/>
                <a:gd name="T56" fmla="*/ 32 w 186"/>
                <a:gd name="T57" fmla="*/ 88 h 169"/>
                <a:gd name="T58" fmla="*/ 17 w 186"/>
                <a:gd name="T59" fmla="*/ 88 h 169"/>
                <a:gd name="T60" fmla="*/ 11 w 186"/>
                <a:gd name="T61" fmla="*/ 80 h 169"/>
                <a:gd name="T62" fmla="*/ 5 w 186"/>
                <a:gd name="T63" fmla="*/ 84 h 169"/>
                <a:gd name="T64" fmla="*/ 0 w 186"/>
                <a:gd name="T65" fmla="*/ 85 h 169"/>
                <a:gd name="T66" fmla="*/ 9 w 186"/>
                <a:gd name="T67" fmla="*/ 104 h 169"/>
                <a:gd name="T68" fmla="*/ 20 w 186"/>
                <a:gd name="T69" fmla="*/ 127 h 169"/>
                <a:gd name="T70" fmla="*/ 20 w 186"/>
                <a:gd name="T71" fmla="*/ 139 h 169"/>
                <a:gd name="T72" fmla="*/ 20 w 186"/>
                <a:gd name="T73" fmla="*/ 148 h 169"/>
                <a:gd name="T74" fmla="*/ 24 w 186"/>
                <a:gd name="T75" fmla="*/ 159 h 169"/>
                <a:gd name="T76" fmla="*/ 28 w 186"/>
                <a:gd name="T77" fmla="*/ 162 h 169"/>
                <a:gd name="T78" fmla="*/ 35 w 186"/>
                <a:gd name="T79" fmla="*/ 167 h 169"/>
                <a:gd name="T80" fmla="*/ 42 w 186"/>
                <a:gd name="T81" fmla="*/ 166 h 169"/>
                <a:gd name="T82" fmla="*/ 56 w 186"/>
                <a:gd name="T83" fmla="*/ 162 h 169"/>
                <a:gd name="T84" fmla="*/ 66 w 186"/>
                <a:gd name="T85" fmla="*/ 158 h 169"/>
                <a:gd name="T86" fmla="*/ 84 w 186"/>
                <a:gd name="T87" fmla="*/ 158 h 169"/>
                <a:gd name="T88" fmla="*/ 95 w 186"/>
                <a:gd name="T89" fmla="*/ 156 h 169"/>
                <a:gd name="T90" fmla="*/ 103 w 186"/>
                <a:gd name="T91" fmla="*/ 155 h 169"/>
                <a:gd name="T92" fmla="*/ 112 w 186"/>
                <a:gd name="T93" fmla="*/ 151 h 169"/>
                <a:gd name="T94" fmla="*/ 136 w 186"/>
                <a:gd name="T95" fmla="*/ 136 h 169"/>
                <a:gd name="T96" fmla="*/ 164 w 186"/>
                <a:gd name="T97" fmla="*/ 101 h 169"/>
                <a:gd name="T98" fmla="*/ 180 w 186"/>
                <a:gd name="T99" fmla="*/ 82 h 169"/>
                <a:gd name="T100" fmla="*/ 186 w 186"/>
                <a:gd name="T101" fmla="*/ 62 h 169"/>
                <a:gd name="T102" fmla="*/ 177 w 186"/>
                <a:gd name="T103" fmla="*/ 63 h 169"/>
                <a:gd name="T104" fmla="*/ 141 w 186"/>
                <a:gd name="T105" fmla="*/ 103 h 169"/>
                <a:gd name="T106" fmla="*/ 134 w 186"/>
                <a:gd name="T107" fmla="*/ 105 h 169"/>
                <a:gd name="T108" fmla="*/ 131 w 186"/>
                <a:gd name="T109" fmla="*/ 111 h 169"/>
                <a:gd name="T110" fmla="*/ 126 w 186"/>
                <a:gd name="T111" fmla="*/ 110 h 169"/>
                <a:gd name="T112" fmla="*/ 120 w 186"/>
                <a:gd name="T113" fmla="*/ 100 h 169"/>
                <a:gd name="T114" fmla="*/ 126 w 186"/>
                <a:gd name="T115" fmla="*/ 90 h 169"/>
                <a:gd name="T116" fmla="*/ 138 w 186"/>
                <a:gd name="T117" fmla="*/ 85 h 169"/>
                <a:gd name="T118" fmla="*/ 146 w 186"/>
                <a:gd name="T119" fmla="*/ 94 h 169"/>
                <a:gd name="T120" fmla="*/ 141 w 186"/>
                <a:gd name="T121" fmla="*/ 10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6" h="169">
                  <a:moveTo>
                    <a:pt x="177" y="63"/>
                  </a:moveTo>
                  <a:cubicBezTo>
                    <a:pt x="177" y="63"/>
                    <a:pt x="177" y="63"/>
                    <a:pt x="177" y="62"/>
                  </a:cubicBezTo>
                  <a:cubicBezTo>
                    <a:pt x="176" y="63"/>
                    <a:pt x="175" y="64"/>
                    <a:pt x="175" y="65"/>
                  </a:cubicBezTo>
                  <a:cubicBezTo>
                    <a:pt x="175" y="68"/>
                    <a:pt x="172" y="68"/>
                    <a:pt x="169" y="68"/>
                  </a:cubicBezTo>
                  <a:cubicBezTo>
                    <a:pt x="165" y="68"/>
                    <a:pt x="161" y="58"/>
                    <a:pt x="161" y="57"/>
                  </a:cubicBezTo>
                  <a:cubicBezTo>
                    <a:pt x="161" y="55"/>
                    <a:pt x="166" y="48"/>
                    <a:pt x="169" y="48"/>
                  </a:cubicBezTo>
                  <a:cubicBezTo>
                    <a:pt x="171" y="48"/>
                    <a:pt x="174" y="50"/>
                    <a:pt x="176" y="52"/>
                  </a:cubicBezTo>
                  <a:cubicBezTo>
                    <a:pt x="176" y="51"/>
                    <a:pt x="176" y="50"/>
                    <a:pt x="176" y="49"/>
                  </a:cubicBezTo>
                  <a:cubicBezTo>
                    <a:pt x="176" y="48"/>
                    <a:pt x="178" y="30"/>
                    <a:pt x="175" y="28"/>
                  </a:cubicBezTo>
                  <a:cubicBezTo>
                    <a:pt x="172" y="26"/>
                    <a:pt x="169" y="7"/>
                    <a:pt x="168" y="5"/>
                  </a:cubicBezTo>
                  <a:cubicBezTo>
                    <a:pt x="167" y="4"/>
                    <a:pt x="155" y="5"/>
                    <a:pt x="154" y="3"/>
                  </a:cubicBezTo>
                  <a:cubicBezTo>
                    <a:pt x="153" y="0"/>
                    <a:pt x="143" y="2"/>
                    <a:pt x="143" y="0"/>
                  </a:cubicBezTo>
                  <a:cubicBezTo>
                    <a:pt x="142" y="3"/>
                    <a:pt x="140" y="5"/>
                    <a:pt x="139" y="6"/>
                  </a:cubicBezTo>
                  <a:cubicBezTo>
                    <a:pt x="137" y="8"/>
                    <a:pt x="133" y="7"/>
                    <a:pt x="132" y="10"/>
                  </a:cubicBezTo>
                  <a:cubicBezTo>
                    <a:pt x="131" y="14"/>
                    <a:pt x="125" y="18"/>
                    <a:pt x="123" y="18"/>
                  </a:cubicBezTo>
                  <a:cubicBezTo>
                    <a:pt x="120" y="18"/>
                    <a:pt x="118" y="22"/>
                    <a:pt x="118" y="26"/>
                  </a:cubicBezTo>
                  <a:cubicBezTo>
                    <a:pt x="118" y="29"/>
                    <a:pt x="112" y="33"/>
                    <a:pt x="108" y="33"/>
                  </a:cubicBezTo>
                  <a:cubicBezTo>
                    <a:pt x="103" y="33"/>
                    <a:pt x="105" y="37"/>
                    <a:pt x="103" y="42"/>
                  </a:cubicBezTo>
                  <a:cubicBezTo>
                    <a:pt x="102" y="47"/>
                    <a:pt x="100" y="47"/>
                    <a:pt x="92" y="47"/>
                  </a:cubicBezTo>
                  <a:cubicBezTo>
                    <a:pt x="85" y="47"/>
                    <a:pt x="85" y="46"/>
                    <a:pt x="79" y="43"/>
                  </a:cubicBezTo>
                  <a:cubicBezTo>
                    <a:pt x="73" y="39"/>
                    <a:pt x="71" y="46"/>
                    <a:pt x="71" y="49"/>
                  </a:cubicBezTo>
                  <a:cubicBezTo>
                    <a:pt x="71" y="52"/>
                    <a:pt x="63" y="58"/>
                    <a:pt x="60" y="61"/>
                  </a:cubicBezTo>
                  <a:cubicBezTo>
                    <a:pt x="58" y="64"/>
                    <a:pt x="52" y="62"/>
                    <a:pt x="49" y="62"/>
                  </a:cubicBezTo>
                  <a:cubicBezTo>
                    <a:pt x="45" y="62"/>
                    <a:pt x="47" y="59"/>
                    <a:pt x="47" y="57"/>
                  </a:cubicBezTo>
                  <a:cubicBezTo>
                    <a:pt x="47" y="55"/>
                    <a:pt x="48" y="56"/>
                    <a:pt x="49" y="54"/>
                  </a:cubicBezTo>
                  <a:cubicBezTo>
                    <a:pt x="50" y="52"/>
                    <a:pt x="47" y="44"/>
                    <a:pt x="45" y="40"/>
                  </a:cubicBezTo>
                  <a:cubicBezTo>
                    <a:pt x="45" y="39"/>
                    <a:pt x="42" y="38"/>
                    <a:pt x="40" y="37"/>
                  </a:cubicBezTo>
                  <a:cubicBezTo>
                    <a:pt x="40" y="57"/>
                    <a:pt x="40" y="78"/>
                    <a:pt x="40" y="80"/>
                  </a:cubicBezTo>
                  <a:cubicBezTo>
                    <a:pt x="40" y="84"/>
                    <a:pt x="34" y="86"/>
                    <a:pt x="32" y="88"/>
                  </a:cubicBezTo>
                  <a:cubicBezTo>
                    <a:pt x="31" y="90"/>
                    <a:pt x="22" y="88"/>
                    <a:pt x="17" y="88"/>
                  </a:cubicBezTo>
                  <a:cubicBezTo>
                    <a:pt x="13" y="88"/>
                    <a:pt x="14" y="84"/>
                    <a:pt x="11" y="80"/>
                  </a:cubicBezTo>
                  <a:cubicBezTo>
                    <a:pt x="9" y="76"/>
                    <a:pt x="5" y="81"/>
                    <a:pt x="5" y="84"/>
                  </a:cubicBezTo>
                  <a:cubicBezTo>
                    <a:pt x="5" y="85"/>
                    <a:pt x="3" y="85"/>
                    <a:pt x="0" y="85"/>
                  </a:cubicBezTo>
                  <a:cubicBezTo>
                    <a:pt x="4" y="91"/>
                    <a:pt x="7" y="98"/>
                    <a:pt x="9" y="104"/>
                  </a:cubicBezTo>
                  <a:cubicBezTo>
                    <a:pt x="11" y="113"/>
                    <a:pt x="18" y="122"/>
                    <a:pt x="20" y="127"/>
                  </a:cubicBezTo>
                  <a:cubicBezTo>
                    <a:pt x="21" y="133"/>
                    <a:pt x="23" y="138"/>
                    <a:pt x="20" y="139"/>
                  </a:cubicBezTo>
                  <a:cubicBezTo>
                    <a:pt x="16" y="139"/>
                    <a:pt x="16" y="142"/>
                    <a:pt x="20" y="148"/>
                  </a:cubicBezTo>
                  <a:cubicBezTo>
                    <a:pt x="24" y="154"/>
                    <a:pt x="20" y="158"/>
                    <a:pt x="24" y="159"/>
                  </a:cubicBezTo>
                  <a:cubicBezTo>
                    <a:pt x="27" y="159"/>
                    <a:pt x="26" y="161"/>
                    <a:pt x="28" y="162"/>
                  </a:cubicBezTo>
                  <a:cubicBezTo>
                    <a:pt x="31" y="162"/>
                    <a:pt x="33" y="164"/>
                    <a:pt x="35" y="167"/>
                  </a:cubicBezTo>
                  <a:cubicBezTo>
                    <a:pt x="36" y="169"/>
                    <a:pt x="40" y="169"/>
                    <a:pt x="42" y="166"/>
                  </a:cubicBezTo>
                  <a:cubicBezTo>
                    <a:pt x="44" y="163"/>
                    <a:pt x="50" y="162"/>
                    <a:pt x="56" y="162"/>
                  </a:cubicBezTo>
                  <a:cubicBezTo>
                    <a:pt x="62" y="162"/>
                    <a:pt x="61" y="160"/>
                    <a:pt x="66" y="158"/>
                  </a:cubicBezTo>
                  <a:cubicBezTo>
                    <a:pt x="72" y="156"/>
                    <a:pt x="79" y="156"/>
                    <a:pt x="84" y="158"/>
                  </a:cubicBezTo>
                  <a:cubicBezTo>
                    <a:pt x="89" y="160"/>
                    <a:pt x="93" y="158"/>
                    <a:pt x="95" y="156"/>
                  </a:cubicBezTo>
                  <a:cubicBezTo>
                    <a:pt x="98" y="155"/>
                    <a:pt x="102" y="159"/>
                    <a:pt x="103" y="155"/>
                  </a:cubicBezTo>
                  <a:cubicBezTo>
                    <a:pt x="103" y="151"/>
                    <a:pt x="108" y="151"/>
                    <a:pt x="112" y="151"/>
                  </a:cubicBezTo>
                  <a:cubicBezTo>
                    <a:pt x="117" y="151"/>
                    <a:pt x="128" y="144"/>
                    <a:pt x="136" y="136"/>
                  </a:cubicBezTo>
                  <a:cubicBezTo>
                    <a:pt x="145" y="128"/>
                    <a:pt x="159" y="109"/>
                    <a:pt x="164" y="101"/>
                  </a:cubicBezTo>
                  <a:cubicBezTo>
                    <a:pt x="169" y="93"/>
                    <a:pt x="176" y="86"/>
                    <a:pt x="180" y="82"/>
                  </a:cubicBezTo>
                  <a:cubicBezTo>
                    <a:pt x="183" y="79"/>
                    <a:pt x="185" y="70"/>
                    <a:pt x="186" y="62"/>
                  </a:cubicBezTo>
                  <a:cubicBezTo>
                    <a:pt x="182" y="62"/>
                    <a:pt x="177" y="63"/>
                    <a:pt x="177" y="63"/>
                  </a:cubicBezTo>
                  <a:close/>
                  <a:moveTo>
                    <a:pt x="141" y="103"/>
                  </a:moveTo>
                  <a:cubicBezTo>
                    <a:pt x="141" y="105"/>
                    <a:pt x="135" y="102"/>
                    <a:pt x="134" y="105"/>
                  </a:cubicBezTo>
                  <a:cubicBezTo>
                    <a:pt x="133" y="108"/>
                    <a:pt x="131" y="111"/>
                    <a:pt x="131" y="111"/>
                  </a:cubicBezTo>
                  <a:cubicBezTo>
                    <a:pt x="126" y="110"/>
                    <a:pt x="126" y="110"/>
                    <a:pt x="126" y="110"/>
                  </a:cubicBezTo>
                  <a:cubicBezTo>
                    <a:pt x="120" y="100"/>
                    <a:pt x="120" y="100"/>
                    <a:pt x="120" y="100"/>
                  </a:cubicBezTo>
                  <a:cubicBezTo>
                    <a:pt x="120" y="100"/>
                    <a:pt x="125" y="93"/>
                    <a:pt x="126" y="90"/>
                  </a:cubicBezTo>
                  <a:cubicBezTo>
                    <a:pt x="128" y="87"/>
                    <a:pt x="137" y="82"/>
                    <a:pt x="138" y="85"/>
                  </a:cubicBezTo>
                  <a:cubicBezTo>
                    <a:pt x="139" y="88"/>
                    <a:pt x="146" y="91"/>
                    <a:pt x="146" y="94"/>
                  </a:cubicBezTo>
                  <a:cubicBezTo>
                    <a:pt x="146" y="97"/>
                    <a:pt x="141" y="100"/>
                    <a:pt x="141" y="103"/>
                  </a:cubicBezTo>
                  <a:close/>
                </a:path>
              </a:pathLst>
            </a:custGeom>
            <a:solidFill>
              <a:srgbClr val="818181"/>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48" name="9Slide.vn 8">
              <a:extLst>
                <a:ext uri="{FF2B5EF4-FFF2-40B4-BE49-F238E27FC236}">
                  <a16:creationId xmlns:a16="http://schemas.microsoft.com/office/drawing/2014/main" xmlns="" id="{ACD525CE-B999-1DAF-36FA-FC2E9DE7C730}"/>
                </a:ext>
              </a:extLst>
            </p:cNvPr>
            <p:cNvSpPr>
              <a:spLocks/>
            </p:cNvSpPr>
            <p:nvPr/>
          </p:nvSpPr>
          <p:spPr bwMode="auto">
            <a:xfrm>
              <a:off x="1501" y="1037"/>
              <a:ext cx="97" cy="107"/>
            </a:xfrm>
            <a:custGeom>
              <a:avLst/>
              <a:gdLst>
                <a:gd name="T0" fmla="*/ 7 w 135"/>
                <a:gd name="T1" fmla="*/ 137 h 149"/>
                <a:gd name="T2" fmla="*/ 12 w 135"/>
                <a:gd name="T3" fmla="*/ 139 h 149"/>
                <a:gd name="T4" fmla="*/ 23 w 135"/>
                <a:gd name="T5" fmla="*/ 140 h 149"/>
                <a:gd name="T6" fmla="*/ 34 w 135"/>
                <a:gd name="T7" fmla="*/ 143 h 149"/>
                <a:gd name="T8" fmla="*/ 74 w 135"/>
                <a:gd name="T9" fmla="*/ 143 h 149"/>
                <a:gd name="T10" fmla="*/ 78 w 135"/>
                <a:gd name="T11" fmla="*/ 147 h 149"/>
                <a:gd name="T12" fmla="*/ 103 w 135"/>
                <a:gd name="T13" fmla="*/ 147 h 149"/>
                <a:gd name="T14" fmla="*/ 121 w 135"/>
                <a:gd name="T15" fmla="*/ 146 h 149"/>
                <a:gd name="T16" fmla="*/ 124 w 135"/>
                <a:gd name="T17" fmla="*/ 145 h 149"/>
                <a:gd name="T18" fmla="*/ 111 w 135"/>
                <a:gd name="T19" fmla="*/ 126 h 149"/>
                <a:gd name="T20" fmla="*/ 112 w 135"/>
                <a:gd name="T21" fmla="*/ 87 h 149"/>
                <a:gd name="T22" fmla="*/ 130 w 135"/>
                <a:gd name="T23" fmla="*/ 87 h 149"/>
                <a:gd name="T24" fmla="*/ 133 w 135"/>
                <a:gd name="T25" fmla="*/ 84 h 149"/>
                <a:gd name="T26" fmla="*/ 135 w 135"/>
                <a:gd name="T27" fmla="*/ 60 h 149"/>
                <a:gd name="T28" fmla="*/ 132 w 135"/>
                <a:gd name="T29" fmla="*/ 60 h 149"/>
                <a:gd name="T30" fmla="*/ 122 w 135"/>
                <a:gd name="T31" fmla="*/ 61 h 149"/>
                <a:gd name="T32" fmla="*/ 115 w 135"/>
                <a:gd name="T33" fmla="*/ 64 h 149"/>
                <a:gd name="T34" fmla="*/ 115 w 135"/>
                <a:gd name="T35" fmla="*/ 55 h 149"/>
                <a:gd name="T36" fmla="*/ 110 w 135"/>
                <a:gd name="T37" fmla="*/ 45 h 149"/>
                <a:gd name="T38" fmla="*/ 111 w 135"/>
                <a:gd name="T39" fmla="*/ 28 h 149"/>
                <a:gd name="T40" fmla="*/ 109 w 135"/>
                <a:gd name="T41" fmla="*/ 19 h 149"/>
                <a:gd name="T42" fmla="*/ 102 w 135"/>
                <a:gd name="T43" fmla="*/ 17 h 149"/>
                <a:gd name="T44" fmla="*/ 96 w 135"/>
                <a:gd name="T45" fmla="*/ 15 h 149"/>
                <a:gd name="T46" fmla="*/ 87 w 135"/>
                <a:gd name="T47" fmla="*/ 15 h 149"/>
                <a:gd name="T48" fmla="*/ 82 w 135"/>
                <a:gd name="T49" fmla="*/ 25 h 149"/>
                <a:gd name="T50" fmla="*/ 69 w 135"/>
                <a:gd name="T51" fmla="*/ 27 h 149"/>
                <a:gd name="T52" fmla="*/ 59 w 135"/>
                <a:gd name="T53" fmla="*/ 20 h 149"/>
                <a:gd name="T54" fmla="*/ 54 w 135"/>
                <a:gd name="T55" fmla="*/ 11 h 149"/>
                <a:gd name="T56" fmla="*/ 52 w 135"/>
                <a:gd name="T57" fmla="*/ 1 h 149"/>
                <a:gd name="T58" fmla="*/ 15 w 135"/>
                <a:gd name="T59" fmla="*/ 1 h 149"/>
                <a:gd name="T60" fmla="*/ 8 w 135"/>
                <a:gd name="T61" fmla="*/ 5 h 149"/>
                <a:gd name="T62" fmla="*/ 18 w 135"/>
                <a:gd name="T63" fmla="*/ 30 h 149"/>
                <a:gd name="T64" fmla="*/ 16 w 135"/>
                <a:gd name="T65" fmla="*/ 42 h 149"/>
                <a:gd name="T66" fmla="*/ 24 w 135"/>
                <a:gd name="T67" fmla="*/ 67 h 149"/>
                <a:gd name="T68" fmla="*/ 15 w 135"/>
                <a:gd name="T69" fmla="*/ 84 h 149"/>
                <a:gd name="T70" fmla="*/ 7 w 135"/>
                <a:gd name="T71" fmla="*/ 107 h 149"/>
                <a:gd name="T72" fmla="*/ 1 w 135"/>
                <a:gd name="T73" fmla="*/ 124 h 149"/>
                <a:gd name="T74" fmla="*/ 0 w 135"/>
                <a:gd name="T75" fmla="*/ 140 h 149"/>
                <a:gd name="T76" fmla="*/ 0 w 135"/>
                <a:gd name="T77" fmla="*/ 141 h 149"/>
                <a:gd name="T78" fmla="*/ 3 w 135"/>
                <a:gd name="T79" fmla="*/ 140 h 149"/>
                <a:gd name="T80" fmla="*/ 7 w 135"/>
                <a:gd name="T81" fmla="*/ 13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5" h="149">
                  <a:moveTo>
                    <a:pt x="7" y="137"/>
                  </a:moveTo>
                  <a:cubicBezTo>
                    <a:pt x="10" y="137"/>
                    <a:pt x="8" y="141"/>
                    <a:pt x="12" y="139"/>
                  </a:cubicBezTo>
                  <a:cubicBezTo>
                    <a:pt x="16" y="137"/>
                    <a:pt x="20" y="137"/>
                    <a:pt x="23" y="140"/>
                  </a:cubicBezTo>
                  <a:cubicBezTo>
                    <a:pt x="27" y="142"/>
                    <a:pt x="30" y="143"/>
                    <a:pt x="34" y="143"/>
                  </a:cubicBezTo>
                  <a:cubicBezTo>
                    <a:pt x="38" y="143"/>
                    <a:pt x="74" y="143"/>
                    <a:pt x="74" y="143"/>
                  </a:cubicBezTo>
                  <a:cubicBezTo>
                    <a:pt x="78" y="147"/>
                    <a:pt x="78" y="147"/>
                    <a:pt x="78" y="147"/>
                  </a:cubicBezTo>
                  <a:cubicBezTo>
                    <a:pt x="78" y="147"/>
                    <a:pt x="100" y="145"/>
                    <a:pt x="103" y="147"/>
                  </a:cubicBezTo>
                  <a:cubicBezTo>
                    <a:pt x="107" y="149"/>
                    <a:pt x="118" y="147"/>
                    <a:pt x="121" y="146"/>
                  </a:cubicBezTo>
                  <a:cubicBezTo>
                    <a:pt x="122" y="145"/>
                    <a:pt x="123" y="145"/>
                    <a:pt x="124" y="145"/>
                  </a:cubicBezTo>
                  <a:cubicBezTo>
                    <a:pt x="111" y="126"/>
                    <a:pt x="111" y="126"/>
                    <a:pt x="111" y="126"/>
                  </a:cubicBezTo>
                  <a:cubicBezTo>
                    <a:pt x="112" y="87"/>
                    <a:pt x="112" y="87"/>
                    <a:pt x="112" y="87"/>
                  </a:cubicBezTo>
                  <a:cubicBezTo>
                    <a:pt x="130" y="87"/>
                    <a:pt x="130" y="87"/>
                    <a:pt x="130" y="87"/>
                  </a:cubicBezTo>
                  <a:cubicBezTo>
                    <a:pt x="133" y="84"/>
                    <a:pt x="133" y="84"/>
                    <a:pt x="133" y="84"/>
                  </a:cubicBezTo>
                  <a:cubicBezTo>
                    <a:pt x="135" y="60"/>
                    <a:pt x="135" y="60"/>
                    <a:pt x="135" y="60"/>
                  </a:cubicBezTo>
                  <a:cubicBezTo>
                    <a:pt x="134" y="60"/>
                    <a:pt x="133" y="60"/>
                    <a:pt x="132" y="60"/>
                  </a:cubicBezTo>
                  <a:cubicBezTo>
                    <a:pt x="128" y="62"/>
                    <a:pt x="125" y="61"/>
                    <a:pt x="122" y="61"/>
                  </a:cubicBezTo>
                  <a:cubicBezTo>
                    <a:pt x="118" y="61"/>
                    <a:pt x="118" y="65"/>
                    <a:pt x="115" y="64"/>
                  </a:cubicBezTo>
                  <a:cubicBezTo>
                    <a:pt x="113" y="64"/>
                    <a:pt x="115" y="58"/>
                    <a:pt x="115" y="55"/>
                  </a:cubicBezTo>
                  <a:cubicBezTo>
                    <a:pt x="116" y="52"/>
                    <a:pt x="112" y="48"/>
                    <a:pt x="110" y="45"/>
                  </a:cubicBezTo>
                  <a:cubicBezTo>
                    <a:pt x="107" y="43"/>
                    <a:pt x="113" y="30"/>
                    <a:pt x="111" y="28"/>
                  </a:cubicBezTo>
                  <a:cubicBezTo>
                    <a:pt x="110" y="27"/>
                    <a:pt x="109" y="23"/>
                    <a:pt x="109" y="19"/>
                  </a:cubicBezTo>
                  <a:cubicBezTo>
                    <a:pt x="109" y="15"/>
                    <a:pt x="107" y="17"/>
                    <a:pt x="102" y="17"/>
                  </a:cubicBezTo>
                  <a:cubicBezTo>
                    <a:pt x="96" y="17"/>
                    <a:pt x="96" y="15"/>
                    <a:pt x="96" y="15"/>
                  </a:cubicBezTo>
                  <a:cubicBezTo>
                    <a:pt x="96" y="15"/>
                    <a:pt x="90" y="13"/>
                    <a:pt x="87" y="15"/>
                  </a:cubicBezTo>
                  <a:cubicBezTo>
                    <a:pt x="84" y="16"/>
                    <a:pt x="84" y="26"/>
                    <a:pt x="82" y="25"/>
                  </a:cubicBezTo>
                  <a:cubicBezTo>
                    <a:pt x="80" y="25"/>
                    <a:pt x="74" y="26"/>
                    <a:pt x="69" y="27"/>
                  </a:cubicBezTo>
                  <a:cubicBezTo>
                    <a:pt x="64" y="29"/>
                    <a:pt x="62" y="26"/>
                    <a:pt x="59" y="20"/>
                  </a:cubicBezTo>
                  <a:cubicBezTo>
                    <a:pt x="56" y="14"/>
                    <a:pt x="53" y="16"/>
                    <a:pt x="54" y="11"/>
                  </a:cubicBezTo>
                  <a:cubicBezTo>
                    <a:pt x="55" y="6"/>
                    <a:pt x="52" y="1"/>
                    <a:pt x="52" y="1"/>
                  </a:cubicBezTo>
                  <a:cubicBezTo>
                    <a:pt x="52" y="1"/>
                    <a:pt x="18" y="0"/>
                    <a:pt x="15" y="1"/>
                  </a:cubicBezTo>
                  <a:cubicBezTo>
                    <a:pt x="13" y="1"/>
                    <a:pt x="11" y="3"/>
                    <a:pt x="8" y="5"/>
                  </a:cubicBezTo>
                  <a:cubicBezTo>
                    <a:pt x="10" y="13"/>
                    <a:pt x="17" y="26"/>
                    <a:pt x="18" y="30"/>
                  </a:cubicBezTo>
                  <a:cubicBezTo>
                    <a:pt x="20" y="33"/>
                    <a:pt x="16" y="36"/>
                    <a:pt x="16" y="42"/>
                  </a:cubicBezTo>
                  <a:cubicBezTo>
                    <a:pt x="16" y="48"/>
                    <a:pt x="23" y="60"/>
                    <a:pt x="24" y="67"/>
                  </a:cubicBezTo>
                  <a:cubicBezTo>
                    <a:pt x="24" y="75"/>
                    <a:pt x="20" y="79"/>
                    <a:pt x="15" y="84"/>
                  </a:cubicBezTo>
                  <a:cubicBezTo>
                    <a:pt x="11" y="89"/>
                    <a:pt x="7" y="100"/>
                    <a:pt x="7" y="107"/>
                  </a:cubicBezTo>
                  <a:cubicBezTo>
                    <a:pt x="7" y="114"/>
                    <a:pt x="1" y="121"/>
                    <a:pt x="1" y="124"/>
                  </a:cubicBezTo>
                  <a:cubicBezTo>
                    <a:pt x="1" y="127"/>
                    <a:pt x="0" y="137"/>
                    <a:pt x="0" y="140"/>
                  </a:cubicBezTo>
                  <a:cubicBezTo>
                    <a:pt x="0" y="140"/>
                    <a:pt x="0" y="140"/>
                    <a:pt x="0" y="141"/>
                  </a:cubicBezTo>
                  <a:cubicBezTo>
                    <a:pt x="3" y="140"/>
                    <a:pt x="3" y="140"/>
                    <a:pt x="3" y="140"/>
                  </a:cubicBezTo>
                  <a:cubicBezTo>
                    <a:pt x="3" y="140"/>
                    <a:pt x="4" y="137"/>
                    <a:pt x="7" y="137"/>
                  </a:cubicBezTo>
                  <a:close/>
                </a:path>
              </a:pathLst>
            </a:custGeom>
            <a:solidFill>
              <a:srgbClr val="959595"/>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49" name="9Slide.vn 9">
              <a:extLst>
                <a:ext uri="{FF2B5EF4-FFF2-40B4-BE49-F238E27FC236}">
                  <a16:creationId xmlns:a16="http://schemas.microsoft.com/office/drawing/2014/main" xmlns="" id="{6D9FB674-1A60-9892-63E2-908E69D678E6}"/>
                </a:ext>
              </a:extLst>
            </p:cNvPr>
            <p:cNvSpPr>
              <a:spLocks/>
            </p:cNvSpPr>
            <p:nvPr/>
          </p:nvSpPr>
          <p:spPr bwMode="auto">
            <a:xfrm>
              <a:off x="1581" y="1057"/>
              <a:ext cx="97" cy="87"/>
            </a:xfrm>
            <a:custGeom>
              <a:avLst/>
              <a:gdLst>
                <a:gd name="T0" fmla="*/ 103 w 134"/>
                <a:gd name="T1" fmla="*/ 5 h 122"/>
                <a:gd name="T2" fmla="*/ 94 w 134"/>
                <a:gd name="T3" fmla="*/ 0 h 122"/>
                <a:gd name="T4" fmla="*/ 80 w 134"/>
                <a:gd name="T5" fmla="*/ 3 h 122"/>
                <a:gd name="T6" fmla="*/ 77 w 134"/>
                <a:gd name="T7" fmla="*/ 11 h 122"/>
                <a:gd name="T8" fmla="*/ 76 w 134"/>
                <a:gd name="T9" fmla="*/ 17 h 122"/>
                <a:gd name="T10" fmla="*/ 75 w 134"/>
                <a:gd name="T11" fmla="*/ 30 h 122"/>
                <a:gd name="T12" fmla="*/ 73 w 134"/>
                <a:gd name="T13" fmla="*/ 41 h 122"/>
                <a:gd name="T14" fmla="*/ 80 w 134"/>
                <a:gd name="T15" fmla="*/ 51 h 122"/>
                <a:gd name="T16" fmla="*/ 88 w 134"/>
                <a:gd name="T17" fmla="*/ 48 h 122"/>
                <a:gd name="T18" fmla="*/ 90 w 134"/>
                <a:gd name="T19" fmla="*/ 57 h 122"/>
                <a:gd name="T20" fmla="*/ 88 w 134"/>
                <a:gd name="T21" fmla="*/ 62 h 122"/>
                <a:gd name="T22" fmla="*/ 79 w 134"/>
                <a:gd name="T23" fmla="*/ 62 h 122"/>
                <a:gd name="T24" fmla="*/ 75 w 134"/>
                <a:gd name="T25" fmla="*/ 52 h 122"/>
                <a:gd name="T26" fmla="*/ 66 w 134"/>
                <a:gd name="T27" fmla="*/ 50 h 122"/>
                <a:gd name="T28" fmla="*/ 60 w 134"/>
                <a:gd name="T29" fmla="*/ 43 h 122"/>
                <a:gd name="T30" fmla="*/ 56 w 134"/>
                <a:gd name="T31" fmla="*/ 45 h 122"/>
                <a:gd name="T32" fmla="*/ 51 w 134"/>
                <a:gd name="T33" fmla="*/ 47 h 122"/>
                <a:gd name="T34" fmla="*/ 41 w 134"/>
                <a:gd name="T35" fmla="*/ 43 h 122"/>
                <a:gd name="T36" fmla="*/ 37 w 134"/>
                <a:gd name="T37" fmla="*/ 38 h 122"/>
                <a:gd name="T38" fmla="*/ 30 w 134"/>
                <a:gd name="T39" fmla="*/ 38 h 122"/>
                <a:gd name="T40" fmla="*/ 27 w 134"/>
                <a:gd name="T41" fmla="*/ 35 h 122"/>
                <a:gd name="T42" fmla="*/ 24 w 134"/>
                <a:gd name="T43" fmla="*/ 32 h 122"/>
                <a:gd name="T44" fmla="*/ 22 w 134"/>
                <a:gd name="T45" fmla="*/ 56 h 122"/>
                <a:gd name="T46" fmla="*/ 19 w 134"/>
                <a:gd name="T47" fmla="*/ 59 h 122"/>
                <a:gd name="T48" fmla="*/ 1 w 134"/>
                <a:gd name="T49" fmla="*/ 59 h 122"/>
                <a:gd name="T50" fmla="*/ 0 w 134"/>
                <a:gd name="T51" fmla="*/ 98 h 122"/>
                <a:gd name="T52" fmla="*/ 13 w 134"/>
                <a:gd name="T53" fmla="*/ 117 h 122"/>
                <a:gd name="T54" fmla="*/ 35 w 134"/>
                <a:gd name="T55" fmla="*/ 116 h 122"/>
                <a:gd name="T56" fmla="*/ 36 w 134"/>
                <a:gd name="T57" fmla="*/ 119 h 122"/>
                <a:gd name="T58" fmla="*/ 41 w 134"/>
                <a:gd name="T59" fmla="*/ 118 h 122"/>
                <a:gd name="T60" fmla="*/ 56 w 134"/>
                <a:gd name="T61" fmla="*/ 120 h 122"/>
                <a:gd name="T62" fmla="*/ 68 w 134"/>
                <a:gd name="T63" fmla="*/ 107 h 122"/>
                <a:gd name="T64" fmla="*/ 79 w 134"/>
                <a:gd name="T65" fmla="*/ 98 h 122"/>
                <a:gd name="T66" fmla="*/ 85 w 134"/>
                <a:gd name="T67" fmla="*/ 92 h 122"/>
                <a:gd name="T68" fmla="*/ 95 w 134"/>
                <a:gd name="T69" fmla="*/ 92 h 122"/>
                <a:gd name="T70" fmla="*/ 96 w 134"/>
                <a:gd name="T71" fmla="*/ 92 h 122"/>
                <a:gd name="T72" fmla="*/ 94 w 134"/>
                <a:gd name="T73" fmla="*/ 83 h 122"/>
                <a:gd name="T74" fmla="*/ 126 w 134"/>
                <a:gd name="T75" fmla="*/ 71 h 122"/>
                <a:gd name="T76" fmla="*/ 124 w 134"/>
                <a:gd name="T77" fmla="*/ 66 h 122"/>
                <a:gd name="T78" fmla="*/ 125 w 134"/>
                <a:gd name="T79" fmla="*/ 54 h 122"/>
                <a:gd name="T80" fmla="*/ 130 w 134"/>
                <a:gd name="T81" fmla="*/ 51 h 122"/>
                <a:gd name="T82" fmla="*/ 129 w 134"/>
                <a:gd name="T83" fmla="*/ 32 h 122"/>
                <a:gd name="T84" fmla="*/ 134 w 134"/>
                <a:gd name="T85" fmla="*/ 29 h 122"/>
                <a:gd name="T86" fmla="*/ 128 w 134"/>
                <a:gd name="T87" fmla="*/ 16 h 122"/>
                <a:gd name="T88" fmla="*/ 113 w 134"/>
                <a:gd name="T89" fmla="*/ 10 h 122"/>
                <a:gd name="T90" fmla="*/ 103 w 134"/>
                <a:gd name="T91" fmla="*/ 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4" h="122">
                  <a:moveTo>
                    <a:pt x="103" y="5"/>
                  </a:moveTo>
                  <a:cubicBezTo>
                    <a:pt x="101" y="5"/>
                    <a:pt x="98" y="3"/>
                    <a:pt x="94" y="0"/>
                  </a:cubicBezTo>
                  <a:cubicBezTo>
                    <a:pt x="92" y="3"/>
                    <a:pt x="84" y="3"/>
                    <a:pt x="80" y="3"/>
                  </a:cubicBezTo>
                  <a:cubicBezTo>
                    <a:pt x="76" y="3"/>
                    <a:pt x="80" y="8"/>
                    <a:pt x="77" y="11"/>
                  </a:cubicBezTo>
                  <a:cubicBezTo>
                    <a:pt x="75" y="13"/>
                    <a:pt x="74" y="16"/>
                    <a:pt x="76" y="17"/>
                  </a:cubicBezTo>
                  <a:cubicBezTo>
                    <a:pt x="78" y="18"/>
                    <a:pt x="75" y="27"/>
                    <a:pt x="75" y="30"/>
                  </a:cubicBezTo>
                  <a:cubicBezTo>
                    <a:pt x="75" y="33"/>
                    <a:pt x="71" y="40"/>
                    <a:pt x="73" y="41"/>
                  </a:cubicBezTo>
                  <a:cubicBezTo>
                    <a:pt x="74" y="42"/>
                    <a:pt x="77" y="50"/>
                    <a:pt x="80" y="51"/>
                  </a:cubicBezTo>
                  <a:cubicBezTo>
                    <a:pt x="84" y="52"/>
                    <a:pt x="87" y="48"/>
                    <a:pt x="88" y="48"/>
                  </a:cubicBezTo>
                  <a:cubicBezTo>
                    <a:pt x="90" y="48"/>
                    <a:pt x="90" y="53"/>
                    <a:pt x="90" y="57"/>
                  </a:cubicBezTo>
                  <a:cubicBezTo>
                    <a:pt x="90" y="60"/>
                    <a:pt x="88" y="62"/>
                    <a:pt x="88" y="62"/>
                  </a:cubicBezTo>
                  <a:cubicBezTo>
                    <a:pt x="88" y="62"/>
                    <a:pt x="82" y="64"/>
                    <a:pt x="79" y="62"/>
                  </a:cubicBezTo>
                  <a:cubicBezTo>
                    <a:pt x="77" y="60"/>
                    <a:pt x="75" y="54"/>
                    <a:pt x="75" y="52"/>
                  </a:cubicBezTo>
                  <a:cubicBezTo>
                    <a:pt x="75" y="50"/>
                    <a:pt x="69" y="50"/>
                    <a:pt x="66" y="50"/>
                  </a:cubicBezTo>
                  <a:cubicBezTo>
                    <a:pt x="64" y="50"/>
                    <a:pt x="61" y="45"/>
                    <a:pt x="60" y="43"/>
                  </a:cubicBezTo>
                  <a:cubicBezTo>
                    <a:pt x="59" y="41"/>
                    <a:pt x="56" y="43"/>
                    <a:pt x="56" y="45"/>
                  </a:cubicBezTo>
                  <a:cubicBezTo>
                    <a:pt x="56" y="47"/>
                    <a:pt x="53" y="47"/>
                    <a:pt x="51" y="47"/>
                  </a:cubicBezTo>
                  <a:cubicBezTo>
                    <a:pt x="48" y="47"/>
                    <a:pt x="43" y="42"/>
                    <a:pt x="41" y="43"/>
                  </a:cubicBezTo>
                  <a:cubicBezTo>
                    <a:pt x="39" y="44"/>
                    <a:pt x="37" y="40"/>
                    <a:pt x="37" y="38"/>
                  </a:cubicBezTo>
                  <a:cubicBezTo>
                    <a:pt x="38" y="35"/>
                    <a:pt x="32" y="37"/>
                    <a:pt x="30" y="38"/>
                  </a:cubicBezTo>
                  <a:cubicBezTo>
                    <a:pt x="28" y="39"/>
                    <a:pt x="27" y="35"/>
                    <a:pt x="27" y="35"/>
                  </a:cubicBezTo>
                  <a:cubicBezTo>
                    <a:pt x="27" y="35"/>
                    <a:pt x="26" y="33"/>
                    <a:pt x="24" y="32"/>
                  </a:cubicBezTo>
                  <a:cubicBezTo>
                    <a:pt x="22" y="56"/>
                    <a:pt x="22" y="56"/>
                    <a:pt x="22" y="56"/>
                  </a:cubicBezTo>
                  <a:cubicBezTo>
                    <a:pt x="19" y="59"/>
                    <a:pt x="19" y="59"/>
                    <a:pt x="19" y="59"/>
                  </a:cubicBezTo>
                  <a:cubicBezTo>
                    <a:pt x="1" y="59"/>
                    <a:pt x="1" y="59"/>
                    <a:pt x="1" y="59"/>
                  </a:cubicBezTo>
                  <a:cubicBezTo>
                    <a:pt x="0" y="98"/>
                    <a:pt x="0" y="98"/>
                    <a:pt x="0" y="98"/>
                  </a:cubicBezTo>
                  <a:cubicBezTo>
                    <a:pt x="13" y="117"/>
                    <a:pt x="13" y="117"/>
                    <a:pt x="13" y="117"/>
                  </a:cubicBezTo>
                  <a:cubicBezTo>
                    <a:pt x="20" y="115"/>
                    <a:pt x="35" y="113"/>
                    <a:pt x="35" y="116"/>
                  </a:cubicBezTo>
                  <a:cubicBezTo>
                    <a:pt x="35" y="117"/>
                    <a:pt x="35" y="118"/>
                    <a:pt x="36" y="119"/>
                  </a:cubicBezTo>
                  <a:cubicBezTo>
                    <a:pt x="38" y="118"/>
                    <a:pt x="40" y="117"/>
                    <a:pt x="41" y="118"/>
                  </a:cubicBezTo>
                  <a:cubicBezTo>
                    <a:pt x="44" y="118"/>
                    <a:pt x="53" y="122"/>
                    <a:pt x="56" y="120"/>
                  </a:cubicBezTo>
                  <a:cubicBezTo>
                    <a:pt x="59" y="119"/>
                    <a:pt x="64" y="108"/>
                    <a:pt x="68" y="107"/>
                  </a:cubicBezTo>
                  <a:cubicBezTo>
                    <a:pt x="73" y="105"/>
                    <a:pt x="79" y="100"/>
                    <a:pt x="79" y="98"/>
                  </a:cubicBezTo>
                  <a:cubicBezTo>
                    <a:pt x="79" y="96"/>
                    <a:pt x="79" y="94"/>
                    <a:pt x="85" y="92"/>
                  </a:cubicBezTo>
                  <a:cubicBezTo>
                    <a:pt x="95" y="92"/>
                    <a:pt x="95" y="92"/>
                    <a:pt x="95" y="92"/>
                  </a:cubicBezTo>
                  <a:cubicBezTo>
                    <a:pt x="96" y="92"/>
                    <a:pt x="96" y="92"/>
                    <a:pt x="96" y="92"/>
                  </a:cubicBezTo>
                  <a:cubicBezTo>
                    <a:pt x="94" y="83"/>
                    <a:pt x="94" y="83"/>
                    <a:pt x="94" y="83"/>
                  </a:cubicBezTo>
                  <a:cubicBezTo>
                    <a:pt x="94" y="83"/>
                    <a:pt x="124" y="71"/>
                    <a:pt x="126" y="71"/>
                  </a:cubicBezTo>
                  <a:cubicBezTo>
                    <a:pt x="124" y="68"/>
                    <a:pt x="123" y="66"/>
                    <a:pt x="124" y="66"/>
                  </a:cubicBezTo>
                  <a:cubicBezTo>
                    <a:pt x="125" y="65"/>
                    <a:pt x="125" y="57"/>
                    <a:pt x="125" y="54"/>
                  </a:cubicBezTo>
                  <a:cubicBezTo>
                    <a:pt x="125" y="52"/>
                    <a:pt x="132" y="54"/>
                    <a:pt x="130" y="51"/>
                  </a:cubicBezTo>
                  <a:cubicBezTo>
                    <a:pt x="128" y="49"/>
                    <a:pt x="128" y="35"/>
                    <a:pt x="129" y="32"/>
                  </a:cubicBezTo>
                  <a:cubicBezTo>
                    <a:pt x="131" y="29"/>
                    <a:pt x="134" y="32"/>
                    <a:pt x="134" y="29"/>
                  </a:cubicBezTo>
                  <a:cubicBezTo>
                    <a:pt x="134" y="27"/>
                    <a:pt x="130" y="19"/>
                    <a:pt x="128" y="16"/>
                  </a:cubicBezTo>
                  <a:cubicBezTo>
                    <a:pt x="127" y="15"/>
                    <a:pt x="116" y="10"/>
                    <a:pt x="113" y="10"/>
                  </a:cubicBezTo>
                  <a:cubicBezTo>
                    <a:pt x="110" y="9"/>
                    <a:pt x="106" y="5"/>
                    <a:pt x="103" y="5"/>
                  </a:cubicBezTo>
                  <a:close/>
                </a:path>
              </a:pathLst>
            </a:custGeom>
            <a:solidFill>
              <a:srgbClr val="818181"/>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50" name="9Slide.vn 10">
              <a:extLst>
                <a:ext uri="{FF2B5EF4-FFF2-40B4-BE49-F238E27FC236}">
                  <a16:creationId xmlns:a16="http://schemas.microsoft.com/office/drawing/2014/main" xmlns="" id="{FAC9E242-1E9A-1567-EC7D-76CAA7B04577}"/>
                </a:ext>
              </a:extLst>
            </p:cNvPr>
            <p:cNvSpPr>
              <a:spLocks/>
            </p:cNvSpPr>
            <p:nvPr/>
          </p:nvSpPr>
          <p:spPr bwMode="auto">
            <a:xfrm>
              <a:off x="1638" y="996"/>
              <a:ext cx="17" cy="14"/>
            </a:xfrm>
            <a:custGeom>
              <a:avLst/>
              <a:gdLst>
                <a:gd name="T0" fmla="*/ 19 w 23"/>
                <a:gd name="T1" fmla="*/ 0 h 20"/>
                <a:gd name="T2" fmla="*/ 13 w 23"/>
                <a:gd name="T3" fmla="*/ 2 h 20"/>
                <a:gd name="T4" fmla="*/ 7 w 23"/>
                <a:gd name="T5" fmla="*/ 3 h 20"/>
                <a:gd name="T6" fmla="*/ 5 w 23"/>
                <a:gd name="T7" fmla="*/ 4 h 20"/>
                <a:gd name="T8" fmla="*/ 3 w 23"/>
                <a:gd name="T9" fmla="*/ 12 h 20"/>
                <a:gd name="T10" fmla="*/ 0 w 23"/>
                <a:gd name="T11" fmla="*/ 15 h 20"/>
                <a:gd name="T12" fmla="*/ 3 w 23"/>
                <a:gd name="T13" fmla="*/ 19 h 20"/>
                <a:gd name="T14" fmla="*/ 7 w 23"/>
                <a:gd name="T15" fmla="*/ 19 h 20"/>
                <a:gd name="T16" fmla="*/ 13 w 23"/>
                <a:gd name="T17" fmla="*/ 15 h 20"/>
                <a:gd name="T18" fmla="*/ 23 w 23"/>
                <a:gd name="T19" fmla="*/ 13 h 20"/>
                <a:gd name="T20" fmla="*/ 21 w 23"/>
                <a:gd name="T21" fmla="*/ 5 h 20"/>
                <a:gd name="T22" fmla="*/ 19 w 23"/>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0">
                  <a:moveTo>
                    <a:pt x="19" y="0"/>
                  </a:moveTo>
                  <a:cubicBezTo>
                    <a:pt x="16" y="0"/>
                    <a:pt x="14" y="1"/>
                    <a:pt x="13" y="2"/>
                  </a:cubicBezTo>
                  <a:cubicBezTo>
                    <a:pt x="11" y="3"/>
                    <a:pt x="10" y="3"/>
                    <a:pt x="7" y="3"/>
                  </a:cubicBezTo>
                  <a:cubicBezTo>
                    <a:pt x="6" y="3"/>
                    <a:pt x="6" y="4"/>
                    <a:pt x="5" y="4"/>
                  </a:cubicBezTo>
                  <a:cubicBezTo>
                    <a:pt x="3" y="5"/>
                    <a:pt x="3" y="12"/>
                    <a:pt x="3" y="12"/>
                  </a:cubicBezTo>
                  <a:cubicBezTo>
                    <a:pt x="3" y="12"/>
                    <a:pt x="0" y="12"/>
                    <a:pt x="0" y="15"/>
                  </a:cubicBezTo>
                  <a:cubicBezTo>
                    <a:pt x="0" y="17"/>
                    <a:pt x="2" y="18"/>
                    <a:pt x="3" y="19"/>
                  </a:cubicBezTo>
                  <a:cubicBezTo>
                    <a:pt x="4" y="19"/>
                    <a:pt x="6" y="19"/>
                    <a:pt x="7" y="19"/>
                  </a:cubicBezTo>
                  <a:cubicBezTo>
                    <a:pt x="13" y="20"/>
                    <a:pt x="13" y="15"/>
                    <a:pt x="13" y="15"/>
                  </a:cubicBezTo>
                  <a:cubicBezTo>
                    <a:pt x="13" y="15"/>
                    <a:pt x="22" y="16"/>
                    <a:pt x="23" y="13"/>
                  </a:cubicBezTo>
                  <a:cubicBezTo>
                    <a:pt x="23" y="10"/>
                    <a:pt x="21" y="5"/>
                    <a:pt x="21" y="5"/>
                  </a:cubicBezTo>
                  <a:lnTo>
                    <a:pt x="19" y="0"/>
                  </a:lnTo>
                  <a:close/>
                </a:path>
              </a:pathLst>
            </a:custGeom>
            <a:solidFill>
              <a:srgbClr val="959595"/>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51" name="9Slide.vn 11">
              <a:extLst>
                <a:ext uri="{FF2B5EF4-FFF2-40B4-BE49-F238E27FC236}">
                  <a16:creationId xmlns:a16="http://schemas.microsoft.com/office/drawing/2014/main" xmlns="" id="{EF8DD013-15D4-A141-22BB-DE2FDF0F74BE}"/>
                </a:ext>
              </a:extLst>
            </p:cNvPr>
            <p:cNvSpPr>
              <a:spLocks/>
            </p:cNvSpPr>
            <p:nvPr/>
          </p:nvSpPr>
          <p:spPr bwMode="auto">
            <a:xfrm>
              <a:off x="1739" y="880"/>
              <a:ext cx="86" cy="120"/>
            </a:xfrm>
            <a:custGeom>
              <a:avLst/>
              <a:gdLst>
                <a:gd name="T0" fmla="*/ 28 w 120"/>
                <a:gd name="T1" fmla="*/ 32 h 167"/>
                <a:gd name="T2" fmla="*/ 36 w 120"/>
                <a:gd name="T3" fmla="*/ 39 h 167"/>
                <a:gd name="T4" fmla="*/ 59 w 120"/>
                <a:gd name="T5" fmla="*/ 47 h 167"/>
                <a:gd name="T6" fmla="*/ 75 w 120"/>
                <a:gd name="T7" fmla="*/ 51 h 167"/>
                <a:gd name="T8" fmla="*/ 79 w 120"/>
                <a:gd name="T9" fmla="*/ 54 h 167"/>
                <a:gd name="T10" fmla="*/ 48 w 120"/>
                <a:gd name="T11" fmla="*/ 86 h 167"/>
                <a:gd name="T12" fmla="*/ 35 w 120"/>
                <a:gd name="T13" fmla="*/ 88 h 167"/>
                <a:gd name="T14" fmla="*/ 20 w 120"/>
                <a:gd name="T15" fmla="*/ 96 h 167"/>
                <a:gd name="T16" fmla="*/ 11 w 120"/>
                <a:gd name="T17" fmla="*/ 98 h 167"/>
                <a:gd name="T18" fmla="*/ 5 w 120"/>
                <a:gd name="T19" fmla="*/ 106 h 167"/>
                <a:gd name="T20" fmla="*/ 0 w 120"/>
                <a:gd name="T21" fmla="*/ 115 h 167"/>
                <a:gd name="T22" fmla="*/ 1 w 120"/>
                <a:gd name="T23" fmla="*/ 157 h 167"/>
                <a:gd name="T24" fmla="*/ 6 w 120"/>
                <a:gd name="T25" fmla="*/ 167 h 167"/>
                <a:gd name="T26" fmla="*/ 32 w 120"/>
                <a:gd name="T27" fmla="*/ 139 h 167"/>
                <a:gd name="T28" fmla="*/ 52 w 120"/>
                <a:gd name="T29" fmla="*/ 123 h 167"/>
                <a:gd name="T30" fmla="*/ 81 w 120"/>
                <a:gd name="T31" fmla="*/ 94 h 167"/>
                <a:gd name="T32" fmla="*/ 94 w 120"/>
                <a:gd name="T33" fmla="*/ 72 h 167"/>
                <a:gd name="T34" fmla="*/ 105 w 120"/>
                <a:gd name="T35" fmla="*/ 53 h 167"/>
                <a:gd name="T36" fmla="*/ 116 w 120"/>
                <a:gd name="T37" fmla="*/ 29 h 167"/>
                <a:gd name="T38" fmla="*/ 120 w 120"/>
                <a:gd name="T39" fmla="*/ 9 h 167"/>
                <a:gd name="T40" fmla="*/ 112 w 120"/>
                <a:gd name="T41" fmla="*/ 5 h 167"/>
                <a:gd name="T42" fmla="*/ 86 w 120"/>
                <a:gd name="T43" fmla="*/ 12 h 167"/>
                <a:gd name="T44" fmla="*/ 67 w 120"/>
                <a:gd name="T45" fmla="*/ 16 h 167"/>
                <a:gd name="T46" fmla="*/ 52 w 120"/>
                <a:gd name="T47" fmla="*/ 19 h 167"/>
                <a:gd name="T48" fmla="*/ 33 w 120"/>
                <a:gd name="T49" fmla="*/ 17 h 167"/>
                <a:gd name="T50" fmla="*/ 27 w 120"/>
                <a:gd name="T51" fmla="*/ 11 h 167"/>
                <a:gd name="T52" fmla="*/ 21 w 120"/>
                <a:gd name="T53" fmla="*/ 21 h 167"/>
                <a:gd name="T54" fmla="*/ 28 w 120"/>
                <a:gd name="T55" fmla="*/ 3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0" h="167">
                  <a:moveTo>
                    <a:pt x="28" y="32"/>
                  </a:moveTo>
                  <a:cubicBezTo>
                    <a:pt x="30" y="33"/>
                    <a:pt x="33" y="38"/>
                    <a:pt x="36" y="39"/>
                  </a:cubicBezTo>
                  <a:cubicBezTo>
                    <a:pt x="38" y="39"/>
                    <a:pt x="51" y="44"/>
                    <a:pt x="59" y="47"/>
                  </a:cubicBezTo>
                  <a:cubicBezTo>
                    <a:pt x="67" y="51"/>
                    <a:pt x="72" y="51"/>
                    <a:pt x="75" y="51"/>
                  </a:cubicBezTo>
                  <a:cubicBezTo>
                    <a:pt x="77" y="51"/>
                    <a:pt x="81" y="52"/>
                    <a:pt x="79" y="54"/>
                  </a:cubicBezTo>
                  <a:cubicBezTo>
                    <a:pt x="77" y="56"/>
                    <a:pt x="52" y="82"/>
                    <a:pt x="48" y="86"/>
                  </a:cubicBezTo>
                  <a:cubicBezTo>
                    <a:pt x="45" y="89"/>
                    <a:pt x="43" y="88"/>
                    <a:pt x="35" y="88"/>
                  </a:cubicBezTo>
                  <a:cubicBezTo>
                    <a:pt x="28" y="88"/>
                    <a:pt x="22" y="96"/>
                    <a:pt x="20" y="96"/>
                  </a:cubicBezTo>
                  <a:cubicBezTo>
                    <a:pt x="19" y="96"/>
                    <a:pt x="15" y="97"/>
                    <a:pt x="11" y="98"/>
                  </a:cubicBezTo>
                  <a:cubicBezTo>
                    <a:pt x="5" y="106"/>
                    <a:pt x="5" y="106"/>
                    <a:pt x="5" y="106"/>
                  </a:cubicBezTo>
                  <a:cubicBezTo>
                    <a:pt x="0" y="115"/>
                    <a:pt x="0" y="115"/>
                    <a:pt x="0" y="115"/>
                  </a:cubicBezTo>
                  <a:cubicBezTo>
                    <a:pt x="1" y="157"/>
                    <a:pt x="1" y="157"/>
                    <a:pt x="1" y="157"/>
                  </a:cubicBezTo>
                  <a:cubicBezTo>
                    <a:pt x="6" y="167"/>
                    <a:pt x="6" y="167"/>
                    <a:pt x="6" y="167"/>
                  </a:cubicBezTo>
                  <a:cubicBezTo>
                    <a:pt x="11" y="160"/>
                    <a:pt x="23" y="148"/>
                    <a:pt x="32" y="139"/>
                  </a:cubicBezTo>
                  <a:cubicBezTo>
                    <a:pt x="42" y="128"/>
                    <a:pt x="47" y="126"/>
                    <a:pt x="52" y="123"/>
                  </a:cubicBezTo>
                  <a:cubicBezTo>
                    <a:pt x="58" y="120"/>
                    <a:pt x="72" y="106"/>
                    <a:pt x="81" y="94"/>
                  </a:cubicBezTo>
                  <a:cubicBezTo>
                    <a:pt x="87" y="86"/>
                    <a:pt x="93" y="77"/>
                    <a:pt x="94" y="72"/>
                  </a:cubicBezTo>
                  <a:cubicBezTo>
                    <a:pt x="95" y="66"/>
                    <a:pt x="101" y="59"/>
                    <a:pt x="105" y="53"/>
                  </a:cubicBezTo>
                  <a:cubicBezTo>
                    <a:pt x="109" y="48"/>
                    <a:pt x="116" y="34"/>
                    <a:pt x="116" y="29"/>
                  </a:cubicBezTo>
                  <a:cubicBezTo>
                    <a:pt x="115" y="25"/>
                    <a:pt x="119" y="16"/>
                    <a:pt x="120" y="9"/>
                  </a:cubicBezTo>
                  <a:cubicBezTo>
                    <a:pt x="120" y="1"/>
                    <a:pt x="114" y="0"/>
                    <a:pt x="112" y="5"/>
                  </a:cubicBezTo>
                  <a:cubicBezTo>
                    <a:pt x="110" y="9"/>
                    <a:pt x="95" y="12"/>
                    <a:pt x="86" y="12"/>
                  </a:cubicBezTo>
                  <a:cubicBezTo>
                    <a:pt x="77" y="12"/>
                    <a:pt x="71" y="13"/>
                    <a:pt x="67" y="16"/>
                  </a:cubicBezTo>
                  <a:cubicBezTo>
                    <a:pt x="64" y="20"/>
                    <a:pt x="55" y="15"/>
                    <a:pt x="52" y="19"/>
                  </a:cubicBezTo>
                  <a:cubicBezTo>
                    <a:pt x="49" y="23"/>
                    <a:pt x="37" y="26"/>
                    <a:pt x="33" y="17"/>
                  </a:cubicBezTo>
                  <a:cubicBezTo>
                    <a:pt x="32" y="14"/>
                    <a:pt x="29" y="12"/>
                    <a:pt x="27" y="11"/>
                  </a:cubicBezTo>
                  <a:cubicBezTo>
                    <a:pt x="24" y="14"/>
                    <a:pt x="20" y="19"/>
                    <a:pt x="21" y="21"/>
                  </a:cubicBezTo>
                  <a:cubicBezTo>
                    <a:pt x="22" y="23"/>
                    <a:pt x="26" y="31"/>
                    <a:pt x="28" y="32"/>
                  </a:cubicBezTo>
                  <a:close/>
                </a:path>
              </a:pathLst>
            </a:custGeom>
            <a:solidFill>
              <a:srgbClr val="959595"/>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52" name="9Slide.vn 12">
              <a:extLst>
                <a:ext uri="{FF2B5EF4-FFF2-40B4-BE49-F238E27FC236}">
                  <a16:creationId xmlns:a16="http://schemas.microsoft.com/office/drawing/2014/main" xmlns="" id="{1FAE1A2B-852B-0CB0-281F-EF58B1A2AFDC}"/>
                </a:ext>
              </a:extLst>
            </p:cNvPr>
            <p:cNvSpPr>
              <a:spLocks/>
            </p:cNvSpPr>
            <p:nvPr/>
          </p:nvSpPr>
          <p:spPr bwMode="auto">
            <a:xfrm>
              <a:off x="1294" y="662"/>
              <a:ext cx="100" cy="82"/>
            </a:xfrm>
            <a:custGeom>
              <a:avLst/>
              <a:gdLst>
                <a:gd name="T0" fmla="*/ 52 w 140"/>
                <a:gd name="T1" fmla="*/ 115 h 115"/>
                <a:gd name="T2" fmla="*/ 51 w 140"/>
                <a:gd name="T3" fmla="*/ 99 h 115"/>
                <a:gd name="T4" fmla="*/ 70 w 140"/>
                <a:gd name="T5" fmla="*/ 86 h 115"/>
                <a:gd name="T6" fmla="*/ 77 w 140"/>
                <a:gd name="T7" fmla="*/ 84 h 115"/>
                <a:gd name="T8" fmla="*/ 88 w 140"/>
                <a:gd name="T9" fmla="*/ 81 h 115"/>
                <a:gd name="T10" fmla="*/ 94 w 140"/>
                <a:gd name="T11" fmla="*/ 74 h 115"/>
                <a:gd name="T12" fmla="*/ 102 w 140"/>
                <a:gd name="T13" fmla="*/ 71 h 115"/>
                <a:gd name="T14" fmla="*/ 108 w 140"/>
                <a:gd name="T15" fmla="*/ 68 h 115"/>
                <a:gd name="T16" fmla="*/ 109 w 140"/>
                <a:gd name="T17" fmla="*/ 60 h 115"/>
                <a:gd name="T18" fmla="*/ 113 w 140"/>
                <a:gd name="T19" fmla="*/ 57 h 115"/>
                <a:gd name="T20" fmla="*/ 120 w 140"/>
                <a:gd name="T21" fmla="*/ 53 h 115"/>
                <a:gd name="T22" fmla="*/ 137 w 140"/>
                <a:gd name="T23" fmla="*/ 52 h 115"/>
                <a:gd name="T24" fmla="*/ 139 w 140"/>
                <a:gd name="T25" fmla="*/ 48 h 115"/>
                <a:gd name="T26" fmla="*/ 135 w 140"/>
                <a:gd name="T27" fmla="*/ 39 h 115"/>
                <a:gd name="T28" fmla="*/ 134 w 140"/>
                <a:gd name="T29" fmla="*/ 29 h 115"/>
                <a:gd name="T30" fmla="*/ 131 w 140"/>
                <a:gd name="T31" fmla="*/ 16 h 115"/>
                <a:gd name="T32" fmla="*/ 129 w 140"/>
                <a:gd name="T33" fmla="*/ 12 h 115"/>
                <a:gd name="T34" fmla="*/ 115 w 140"/>
                <a:gd name="T35" fmla="*/ 9 h 115"/>
                <a:gd name="T36" fmla="*/ 96 w 140"/>
                <a:gd name="T37" fmla="*/ 7 h 115"/>
                <a:gd name="T38" fmla="*/ 85 w 140"/>
                <a:gd name="T39" fmla="*/ 2 h 115"/>
                <a:gd name="T40" fmla="*/ 72 w 140"/>
                <a:gd name="T41" fmla="*/ 26 h 115"/>
                <a:gd name="T42" fmla="*/ 54 w 140"/>
                <a:gd name="T43" fmla="*/ 35 h 115"/>
                <a:gd name="T44" fmla="*/ 46 w 140"/>
                <a:gd name="T45" fmla="*/ 45 h 115"/>
                <a:gd name="T46" fmla="*/ 39 w 140"/>
                <a:gd name="T47" fmla="*/ 56 h 115"/>
                <a:gd name="T48" fmla="*/ 39 w 140"/>
                <a:gd name="T49" fmla="*/ 75 h 115"/>
                <a:gd name="T50" fmla="*/ 26 w 140"/>
                <a:gd name="T51" fmla="*/ 94 h 115"/>
                <a:gd name="T52" fmla="*/ 9 w 140"/>
                <a:gd name="T53" fmla="*/ 106 h 115"/>
                <a:gd name="T54" fmla="*/ 0 w 140"/>
                <a:gd name="T55" fmla="*/ 110 h 115"/>
                <a:gd name="T56" fmla="*/ 43 w 140"/>
                <a:gd name="T57" fmla="*/ 110 h 115"/>
                <a:gd name="T58" fmla="*/ 52 w 140"/>
                <a:gd name="T59"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0" h="115">
                  <a:moveTo>
                    <a:pt x="52" y="115"/>
                  </a:moveTo>
                  <a:cubicBezTo>
                    <a:pt x="51" y="107"/>
                    <a:pt x="51" y="99"/>
                    <a:pt x="51" y="99"/>
                  </a:cubicBezTo>
                  <a:cubicBezTo>
                    <a:pt x="52" y="97"/>
                    <a:pt x="67" y="88"/>
                    <a:pt x="70" y="86"/>
                  </a:cubicBezTo>
                  <a:cubicBezTo>
                    <a:pt x="72" y="85"/>
                    <a:pt x="77" y="87"/>
                    <a:pt x="77" y="84"/>
                  </a:cubicBezTo>
                  <a:cubicBezTo>
                    <a:pt x="77" y="81"/>
                    <a:pt x="84" y="82"/>
                    <a:pt x="88" y="81"/>
                  </a:cubicBezTo>
                  <a:cubicBezTo>
                    <a:pt x="91" y="81"/>
                    <a:pt x="94" y="78"/>
                    <a:pt x="94" y="74"/>
                  </a:cubicBezTo>
                  <a:cubicBezTo>
                    <a:pt x="94" y="71"/>
                    <a:pt x="99" y="72"/>
                    <a:pt x="102" y="71"/>
                  </a:cubicBezTo>
                  <a:cubicBezTo>
                    <a:pt x="106" y="71"/>
                    <a:pt x="105" y="68"/>
                    <a:pt x="108" y="68"/>
                  </a:cubicBezTo>
                  <a:cubicBezTo>
                    <a:pt x="110" y="68"/>
                    <a:pt x="109" y="64"/>
                    <a:pt x="109" y="60"/>
                  </a:cubicBezTo>
                  <a:cubicBezTo>
                    <a:pt x="109" y="57"/>
                    <a:pt x="109" y="57"/>
                    <a:pt x="113" y="57"/>
                  </a:cubicBezTo>
                  <a:cubicBezTo>
                    <a:pt x="116" y="57"/>
                    <a:pt x="120" y="55"/>
                    <a:pt x="120" y="53"/>
                  </a:cubicBezTo>
                  <a:cubicBezTo>
                    <a:pt x="120" y="51"/>
                    <a:pt x="134" y="52"/>
                    <a:pt x="137" y="52"/>
                  </a:cubicBezTo>
                  <a:cubicBezTo>
                    <a:pt x="139" y="52"/>
                    <a:pt x="140" y="50"/>
                    <a:pt x="139" y="48"/>
                  </a:cubicBezTo>
                  <a:cubicBezTo>
                    <a:pt x="139" y="46"/>
                    <a:pt x="137" y="40"/>
                    <a:pt x="135" y="39"/>
                  </a:cubicBezTo>
                  <a:cubicBezTo>
                    <a:pt x="132" y="39"/>
                    <a:pt x="134" y="33"/>
                    <a:pt x="134" y="29"/>
                  </a:cubicBezTo>
                  <a:cubicBezTo>
                    <a:pt x="134" y="24"/>
                    <a:pt x="133" y="20"/>
                    <a:pt x="131" y="16"/>
                  </a:cubicBezTo>
                  <a:cubicBezTo>
                    <a:pt x="130" y="15"/>
                    <a:pt x="129" y="14"/>
                    <a:pt x="129" y="12"/>
                  </a:cubicBezTo>
                  <a:cubicBezTo>
                    <a:pt x="125" y="13"/>
                    <a:pt x="120" y="9"/>
                    <a:pt x="115" y="9"/>
                  </a:cubicBezTo>
                  <a:cubicBezTo>
                    <a:pt x="109" y="9"/>
                    <a:pt x="100" y="12"/>
                    <a:pt x="96" y="7"/>
                  </a:cubicBezTo>
                  <a:cubicBezTo>
                    <a:pt x="91" y="2"/>
                    <a:pt x="88" y="0"/>
                    <a:pt x="85" y="2"/>
                  </a:cubicBezTo>
                  <a:cubicBezTo>
                    <a:pt x="82" y="4"/>
                    <a:pt x="76" y="21"/>
                    <a:pt x="72" y="26"/>
                  </a:cubicBezTo>
                  <a:cubicBezTo>
                    <a:pt x="69" y="31"/>
                    <a:pt x="59" y="35"/>
                    <a:pt x="54" y="35"/>
                  </a:cubicBezTo>
                  <a:cubicBezTo>
                    <a:pt x="50" y="35"/>
                    <a:pt x="49" y="42"/>
                    <a:pt x="46" y="45"/>
                  </a:cubicBezTo>
                  <a:cubicBezTo>
                    <a:pt x="42" y="48"/>
                    <a:pt x="44" y="53"/>
                    <a:pt x="39" y="56"/>
                  </a:cubicBezTo>
                  <a:cubicBezTo>
                    <a:pt x="35" y="60"/>
                    <a:pt x="37" y="71"/>
                    <a:pt x="39" y="75"/>
                  </a:cubicBezTo>
                  <a:cubicBezTo>
                    <a:pt x="41" y="79"/>
                    <a:pt x="31" y="91"/>
                    <a:pt x="26" y="94"/>
                  </a:cubicBezTo>
                  <a:cubicBezTo>
                    <a:pt x="20" y="98"/>
                    <a:pt x="18" y="105"/>
                    <a:pt x="9" y="106"/>
                  </a:cubicBezTo>
                  <a:cubicBezTo>
                    <a:pt x="5" y="107"/>
                    <a:pt x="2" y="108"/>
                    <a:pt x="0" y="110"/>
                  </a:cubicBezTo>
                  <a:cubicBezTo>
                    <a:pt x="15" y="110"/>
                    <a:pt x="36" y="110"/>
                    <a:pt x="43" y="110"/>
                  </a:cubicBezTo>
                  <a:cubicBezTo>
                    <a:pt x="52" y="110"/>
                    <a:pt x="50" y="112"/>
                    <a:pt x="52" y="115"/>
                  </a:cubicBezTo>
                  <a:close/>
                </a:path>
              </a:pathLst>
            </a:custGeom>
            <a:solidFill>
              <a:srgbClr val="E6E6E6"/>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53" name="9Slide.vn 13">
              <a:extLst>
                <a:ext uri="{FF2B5EF4-FFF2-40B4-BE49-F238E27FC236}">
                  <a16:creationId xmlns:a16="http://schemas.microsoft.com/office/drawing/2014/main" xmlns="" id="{F5F8605A-8458-76AE-F7D2-EE676EF98668}"/>
                </a:ext>
              </a:extLst>
            </p:cNvPr>
            <p:cNvSpPr>
              <a:spLocks/>
            </p:cNvSpPr>
            <p:nvPr/>
          </p:nvSpPr>
          <p:spPr bwMode="auto">
            <a:xfrm>
              <a:off x="1465" y="647"/>
              <a:ext cx="36" cy="70"/>
            </a:xfrm>
            <a:custGeom>
              <a:avLst/>
              <a:gdLst>
                <a:gd name="T0" fmla="*/ 13 w 50"/>
                <a:gd name="T1" fmla="*/ 24 h 97"/>
                <a:gd name="T2" fmla="*/ 10 w 50"/>
                <a:gd name="T3" fmla="*/ 37 h 97"/>
                <a:gd name="T4" fmla="*/ 2 w 50"/>
                <a:gd name="T5" fmla="*/ 45 h 97"/>
                <a:gd name="T6" fmla="*/ 7 w 50"/>
                <a:gd name="T7" fmla="*/ 58 h 97"/>
                <a:gd name="T8" fmla="*/ 12 w 50"/>
                <a:gd name="T9" fmla="*/ 65 h 97"/>
                <a:gd name="T10" fmla="*/ 21 w 50"/>
                <a:gd name="T11" fmla="*/ 72 h 97"/>
                <a:gd name="T12" fmla="*/ 26 w 50"/>
                <a:gd name="T13" fmla="*/ 94 h 97"/>
                <a:gd name="T14" fmla="*/ 27 w 50"/>
                <a:gd name="T15" fmla="*/ 97 h 97"/>
                <a:gd name="T16" fmla="*/ 32 w 50"/>
                <a:gd name="T17" fmla="*/ 92 h 97"/>
                <a:gd name="T18" fmla="*/ 34 w 50"/>
                <a:gd name="T19" fmla="*/ 83 h 97"/>
                <a:gd name="T20" fmla="*/ 35 w 50"/>
                <a:gd name="T21" fmla="*/ 78 h 97"/>
                <a:gd name="T22" fmla="*/ 44 w 50"/>
                <a:gd name="T23" fmla="*/ 69 h 97"/>
                <a:gd name="T24" fmla="*/ 49 w 50"/>
                <a:gd name="T25" fmla="*/ 65 h 97"/>
                <a:gd name="T26" fmla="*/ 50 w 50"/>
                <a:gd name="T27" fmla="*/ 59 h 97"/>
                <a:gd name="T28" fmla="*/ 45 w 50"/>
                <a:gd name="T29" fmla="*/ 54 h 97"/>
                <a:gd name="T30" fmla="*/ 40 w 50"/>
                <a:gd name="T31" fmla="*/ 50 h 97"/>
                <a:gd name="T32" fmla="*/ 31 w 50"/>
                <a:gd name="T33" fmla="*/ 46 h 97"/>
                <a:gd name="T34" fmla="*/ 40 w 50"/>
                <a:gd name="T35" fmla="*/ 37 h 97"/>
                <a:gd name="T36" fmla="*/ 41 w 50"/>
                <a:gd name="T37" fmla="*/ 21 h 97"/>
                <a:gd name="T38" fmla="*/ 43 w 50"/>
                <a:gd name="T39" fmla="*/ 11 h 97"/>
                <a:gd name="T40" fmla="*/ 41 w 50"/>
                <a:gd name="T41" fmla="*/ 7 h 97"/>
                <a:gd name="T42" fmla="*/ 36 w 50"/>
                <a:gd name="T43" fmla="*/ 5 h 97"/>
                <a:gd name="T44" fmla="*/ 20 w 50"/>
                <a:gd name="T45" fmla="*/ 4 h 97"/>
                <a:gd name="T46" fmla="*/ 13 w 50"/>
                <a:gd name="T47" fmla="*/ 6 h 97"/>
                <a:gd name="T48" fmla="*/ 13 w 50"/>
                <a:gd name="T49" fmla="*/ 2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97">
                  <a:moveTo>
                    <a:pt x="13" y="24"/>
                  </a:moveTo>
                  <a:cubicBezTo>
                    <a:pt x="16" y="29"/>
                    <a:pt x="13" y="36"/>
                    <a:pt x="10" y="37"/>
                  </a:cubicBezTo>
                  <a:cubicBezTo>
                    <a:pt x="7" y="39"/>
                    <a:pt x="5" y="45"/>
                    <a:pt x="2" y="45"/>
                  </a:cubicBezTo>
                  <a:cubicBezTo>
                    <a:pt x="0" y="45"/>
                    <a:pt x="2" y="56"/>
                    <a:pt x="7" y="58"/>
                  </a:cubicBezTo>
                  <a:cubicBezTo>
                    <a:pt x="12" y="60"/>
                    <a:pt x="12" y="63"/>
                    <a:pt x="12" y="65"/>
                  </a:cubicBezTo>
                  <a:cubicBezTo>
                    <a:pt x="12" y="67"/>
                    <a:pt x="19" y="70"/>
                    <a:pt x="21" y="72"/>
                  </a:cubicBezTo>
                  <a:cubicBezTo>
                    <a:pt x="23" y="75"/>
                    <a:pt x="26" y="89"/>
                    <a:pt x="26" y="94"/>
                  </a:cubicBezTo>
                  <a:cubicBezTo>
                    <a:pt x="26" y="95"/>
                    <a:pt x="27" y="96"/>
                    <a:pt x="27" y="97"/>
                  </a:cubicBezTo>
                  <a:cubicBezTo>
                    <a:pt x="29" y="96"/>
                    <a:pt x="31" y="94"/>
                    <a:pt x="32" y="92"/>
                  </a:cubicBezTo>
                  <a:cubicBezTo>
                    <a:pt x="34" y="89"/>
                    <a:pt x="35" y="84"/>
                    <a:pt x="34" y="83"/>
                  </a:cubicBezTo>
                  <a:cubicBezTo>
                    <a:pt x="34" y="81"/>
                    <a:pt x="34" y="79"/>
                    <a:pt x="35" y="78"/>
                  </a:cubicBezTo>
                  <a:cubicBezTo>
                    <a:pt x="37" y="76"/>
                    <a:pt x="43" y="69"/>
                    <a:pt x="44" y="69"/>
                  </a:cubicBezTo>
                  <a:cubicBezTo>
                    <a:pt x="45" y="68"/>
                    <a:pt x="49" y="69"/>
                    <a:pt x="49" y="65"/>
                  </a:cubicBezTo>
                  <a:cubicBezTo>
                    <a:pt x="49" y="64"/>
                    <a:pt x="49" y="61"/>
                    <a:pt x="50" y="59"/>
                  </a:cubicBezTo>
                  <a:cubicBezTo>
                    <a:pt x="47" y="57"/>
                    <a:pt x="45" y="55"/>
                    <a:pt x="45" y="54"/>
                  </a:cubicBezTo>
                  <a:cubicBezTo>
                    <a:pt x="45" y="52"/>
                    <a:pt x="42" y="48"/>
                    <a:pt x="40" y="50"/>
                  </a:cubicBezTo>
                  <a:cubicBezTo>
                    <a:pt x="39" y="52"/>
                    <a:pt x="32" y="50"/>
                    <a:pt x="31" y="46"/>
                  </a:cubicBezTo>
                  <a:cubicBezTo>
                    <a:pt x="30" y="41"/>
                    <a:pt x="35" y="42"/>
                    <a:pt x="40" y="37"/>
                  </a:cubicBezTo>
                  <a:cubicBezTo>
                    <a:pt x="45" y="33"/>
                    <a:pt x="46" y="26"/>
                    <a:pt x="41" y="21"/>
                  </a:cubicBezTo>
                  <a:cubicBezTo>
                    <a:pt x="35" y="17"/>
                    <a:pt x="39" y="15"/>
                    <a:pt x="43" y="11"/>
                  </a:cubicBezTo>
                  <a:cubicBezTo>
                    <a:pt x="46" y="7"/>
                    <a:pt x="43" y="5"/>
                    <a:pt x="41" y="7"/>
                  </a:cubicBezTo>
                  <a:cubicBezTo>
                    <a:pt x="39" y="9"/>
                    <a:pt x="36" y="9"/>
                    <a:pt x="36" y="5"/>
                  </a:cubicBezTo>
                  <a:cubicBezTo>
                    <a:pt x="35" y="1"/>
                    <a:pt x="24" y="0"/>
                    <a:pt x="20" y="4"/>
                  </a:cubicBezTo>
                  <a:cubicBezTo>
                    <a:pt x="18" y="5"/>
                    <a:pt x="16" y="6"/>
                    <a:pt x="13" y="6"/>
                  </a:cubicBezTo>
                  <a:cubicBezTo>
                    <a:pt x="12" y="13"/>
                    <a:pt x="12" y="22"/>
                    <a:pt x="13" y="24"/>
                  </a:cubicBezTo>
                  <a:close/>
                </a:path>
              </a:pathLst>
            </a:custGeom>
            <a:solidFill>
              <a:srgbClr val="959595"/>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54" name="9Slide.vn 14">
              <a:extLst>
                <a:ext uri="{FF2B5EF4-FFF2-40B4-BE49-F238E27FC236}">
                  <a16:creationId xmlns:a16="http://schemas.microsoft.com/office/drawing/2014/main" xmlns="" id="{DF2CCEE0-998E-F447-6679-09243C329DC1}"/>
                </a:ext>
              </a:extLst>
            </p:cNvPr>
            <p:cNvSpPr>
              <a:spLocks/>
            </p:cNvSpPr>
            <p:nvPr/>
          </p:nvSpPr>
          <p:spPr bwMode="auto">
            <a:xfrm>
              <a:off x="1330" y="650"/>
              <a:ext cx="174" cy="171"/>
            </a:xfrm>
            <a:custGeom>
              <a:avLst/>
              <a:gdLst>
                <a:gd name="T0" fmla="*/ 83 w 242"/>
                <a:gd name="T1" fmla="*/ 46 h 239"/>
                <a:gd name="T2" fmla="*/ 84 w 242"/>
                <a:gd name="T3" fmla="*/ 56 h 239"/>
                <a:gd name="T4" fmla="*/ 88 w 242"/>
                <a:gd name="T5" fmla="*/ 65 h 239"/>
                <a:gd name="T6" fmla="*/ 86 w 242"/>
                <a:gd name="T7" fmla="*/ 69 h 239"/>
                <a:gd name="T8" fmla="*/ 69 w 242"/>
                <a:gd name="T9" fmla="*/ 70 h 239"/>
                <a:gd name="T10" fmla="*/ 62 w 242"/>
                <a:gd name="T11" fmla="*/ 74 h 239"/>
                <a:gd name="T12" fmla="*/ 58 w 242"/>
                <a:gd name="T13" fmla="*/ 77 h 239"/>
                <a:gd name="T14" fmla="*/ 57 w 242"/>
                <a:gd name="T15" fmla="*/ 85 h 239"/>
                <a:gd name="T16" fmla="*/ 51 w 242"/>
                <a:gd name="T17" fmla="*/ 88 h 239"/>
                <a:gd name="T18" fmla="*/ 43 w 242"/>
                <a:gd name="T19" fmla="*/ 91 h 239"/>
                <a:gd name="T20" fmla="*/ 37 w 242"/>
                <a:gd name="T21" fmla="*/ 98 h 239"/>
                <a:gd name="T22" fmla="*/ 26 w 242"/>
                <a:gd name="T23" fmla="*/ 101 h 239"/>
                <a:gd name="T24" fmla="*/ 19 w 242"/>
                <a:gd name="T25" fmla="*/ 103 h 239"/>
                <a:gd name="T26" fmla="*/ 0 w 242"/>
                <a:gd name="T27" fmla="*/ 116 h 239"/>
                <a:gd name="T28" fmla="*/ 1 w 242"/>
                <a:gd name="T29" fmla="*/ 132 h 239"/>
                <a:gd name="T30" fmla="*/ 3 w 242"/>
                <a:gd name="T31" fmla="*/ 134 h 239"/>
                <a:gd name="T32" fmla="*/ 115 w 242"/>
                <a:gd name="T33" fmla="*/ 211 h 239"/>
                <a:gd name="T34" fmla="*/ 123 w 242"/>
                <a:gd name="T35" fmla="*/ 222 h 239"/>
                <a:gd name="T36" fmla="*/ 136 w 242"/>
                <a:gd name="T37" fmla="*/ 226 h 239"/>
                <a:gd name="T38" fmla="*/ 141 w 242"/>
                <a:gd name="T39" fmla="*/ 239 h 239"/>
                <a:gd name="T40" fmla="*/ 153 w 242"/>
                <a:gd name="T41" fmla="*/ 236 h 239"/>
                <a:gd name="T42" fmla="*/ 171 w 242"/>
                <a:gd name="T43" fmla="*/ 231 h 239"/>
                <a:gd name="T44" fmla="*/ 192 w 242"/>
                <a:gd name="T45" fmla="*/ 213 h 239"/>
                <a:gd name="T46" fmla="*/ 241 w 242"/>
                <a:gd name="T47" fmla="*/ 181 h 239"/>
                <a:gd name="T48" fmla="*/ 242 w 242"/>
                <a:gd name="T49" fmla="*/ 181 h 239"/>
                <a:gd name="T50" fmla="*/ 236 w 242"/>
                <a:gd name="T51" fmla="*/ 171 h 239"/>
                <a:gd name="T52" fmla="*/ 227 w 242"/>
                <a:gd name="T53" fmla="*/ 168 h 239"/>
                <a:gd name="T54" fmla="*/ 219 w 242"/>
                <a:gd name="T55" fmla="*/ 163 h 239"/>
                <a:gd name="T56" fmla="*/ 218 w 242"/>
                <a:gd name="T57" fmla="*/ 154 h 239"/>
                <a:gd name="T58" fmla="*/ 213 w 242"/>
                <a:gd name="T59" fmla="*/ 147 h 239"/>
                <a:gd name="T60" fmla="*/ 218 w 242"/>
                <a:gd name="T61" fmla="*/ 141 h 239"/>
                <a:gd name="T62" fmla="*/ 216 w 242"/>
                <a:gd name="T63" fmla="*/ 135 h 239"/>
                <a:gd name="T64" fmla="*/ 216 w 242"/>
                <a:gd name="T65" fmla="*/ 128 h 239"/>
                <a:gd name="T66" fmla="*/ 217 w 242"/>
                <a:gd name="T67" fmla="*/ 120 h 239"/>
                <a:gd name="T68" fmla="*/ 217 w 242"/>
                <a:gd name="T69" fmla="*/ 107 h 239"/>
                <a:gd name="T70" fmla="*/ 212 w 242"/>
                <a:gd name="T71" fmla="*/ 96 h 239"/>
                <a:gd name="T72" fmla="*/ 214 w 242"/>
                <a:gd name="T73" fmla="*/ 94 h 239"/>
                <a:gd name="T74" fmla="*/ 213 w 242"/>
                <a:gd name="T75" fmla="*/ 91 h 239"/>
                <a:gd name="T76" fmla="*/ 208 w 242"/>
                <a:gd name="T77" fmla="*/ 69 h 239"/>
                <a:gd name="T78" fmla="*/ 199 w 242"/>
                <a:gd name="T79" fmla="*/ 62 h 239"/>
                <a:gd name="T80" fmla="*/ 194 w 242"/>
                <a:gd name="T81" fmla="*/ 55 h 239"/>
                <a:gd name="T82" fmla="*/ 189 w 242"/>
                <a:gd name="T83" fmla="*/ 42 h 239"/>
                <a:gd name="T84" fmla="*/ 197 w 242"/>
                <a:gd name="T85" fmla="*/ 34 h 239"/>
                <a:gd name="T86" fmla="*/ 200 w 242"/>
                <a:gd name="T87" fmla="*/ 21 h 239"/>
                <a:gd name="T88" fmla="*/ 200 w 242"/>
                <a:gd name="T89" fmla="*/ 3 h 239"/>
                <a:gd name="T90" fmla="*/ 190 w 242"/>
                <a:gd name="T91" fmla="*/ 1 h 239"/>
                <a:gd name="T92" fmla="*/ 178 w 242"/>
                <a:gd name="T93" fmla="*/ 2 h 239"/>
                <a:gd name="T94" fmla="*/ 162 w 242"/>
                <a:gd name="T95" fmla="*/ 5 h 239"/>
                <a:gd name="T96" fmla="*/ 118 w 242"/>
                <a:gd name="T97" fmla="*/ 8 h 239"/>
                <a:gd name="T98" fmla="*/ 100 w 242"/>
                <a:gd name="T99" fmla="*/ 18 h 239"/>
                <a:gd name="T100" fmla="*/ 82 w 242"/>
                <a:gd name="T101" fmla="*/ 27 h 239"/>
                <a:gd name="T102" fmla="*/ 78 w 242"/>
                <a:gd name="T103" fmla="*/ 29 h 239"/>
                <a:gd name="T104" fmla="*/ 80 w 242"/>
                <a:gd name="T105" fmla="*/ 33 h 239"/>
                <a:gd name="T106" fmla="*/ 83 w 242"/>
                <a:gd name="T107" fmla="*/ 4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2" h="239">
                  <a:moveTo>
                    <a:pt x="83" y="46"/>
                  </a:moveTo>
                  <a:cubicBezTo>
                    <a:pt x="83" y="50"/>
                    <a:pt x="81" y="56"/>
                    <a:pt x="84" y="56"/>
                  </a:cubicBezTo>
                  <a:cubicBezTo>
                    <a:pt x="86" y="57"/>
                    <a:pt x="88" y="63"/>
                    <a:pt x="88" y="65"/>
                  </a:cubicBezTo>
                  <a:cubicBezTo>
                    <a:pt x="89" y="67"/>
                    <a:pt x="88" y="69"/>
                    <a:pt x="86" y="69"/>
                  </a:cubicBezTo>
                  <a:cubicBezTo>
                    <a:pt x="83" y="69"/>
                    <a:pt x="69" y="68"/>
                    <a:pt x="69" y="70"/>
                  </a:cubicBezTo>
                  <a:cubicBezTo>
                    <a:pt x="69" y="72"/>
                    <a:pt x="65" y="74"/>
                    <a:pt x="62" y="74"/>
                  </a:cubicBezTo>
                  <a:cubicBezTo>
                    <a:pt x="58" y="74"/>
                    <a:pt x="58" y="74"/>
                    <a:pt x="58" y="77"/>
                  </a:cubicBezTo>
                  <a:cubicBezTo>
                    <a:pt x="58" y="81"/>
                    <a:pt x="59" y="85"/>
                    <a:pt x="57" y="85"/>
                  </a:cubicBezTo>
                  <a:cubicBezTo>
                    <a:pt x="54" y="85"/>
                    <a:pt x="55" y="88"/>
                    <a:pt x="51" y="88"/>
                  </a:cubicBezTo>
                  <a:cubicBezTo>
                    <a:pt x="48" y="89"/>
                    <a:pt x="43" y="88"/>
                    <a:pt x="43" y="91"/>
                  </a:cubicBezTo>
                  <a:cubicBezTo>
                    <a:pt x="43" y="95"/>
                    <a:pt x="40" y="98"/>
                    <a:pt x="37" y="98"/>
                  </a:cubicBezTo>
                  <a:cubicBezTo>
                    <a:pt x="33" y="99"/>
                    <a:pt x="26" y="98"/>
                    <a:pt x="26" y="101"/>
                  </a:cubicBezTo>
                  <a:cubicBezTo>
                    <a:pt x="26" y="104"/>
                    <a:pt x="21" y="102"/>
                    <a:pt x="19" y="103"/>
                  </a:cubicBezTo>
                  <a:cubicBezTo>
                    <a:pt x="16" y="105"/>
                    <a:pt x="1" y="114"/>
                    <a:pt x="0" y="116"/>
                  </a:cubicBezTo>
                  <a:cubicBezTo>
                    <a:pt x="0" y="116"/>
                    <a:pt x="0" y="124"/>
                    <a:pt x="1" y="132"/>
                  </a:cubicBezTo>
                  <a:cubicBezTo>
                    <a:pt x="1" y="133"/>
                    <a:pt x="2" y="133"/>
                    <a:pt x="3" y="134"/>
                  </a:cubicBezTo>
                  <a:cubicBezTo>
                    <a:pt x="9" y="137"/>
                    <a:pt x="112" y="208"/>
                    <a:pt x="115" y="211"/>
                  </a:cubicBezTo>
                  <a:cubicBezTo>
                    <a:pt x="118" y="215"/>
                    <a:pt x="123" y="222"/>
                    <a:pt x="123" y="222"/>
                  </a:cubicBezTo>
                  <a:cubicBezTo>
                    <a:pt x="123" y="222"/>
                    <a:pt x="130" y="223"/>
                    <a:pt x="136" y="226"/>
                  </a:cubicBezTo>
                  <a:cubicBezTo>
                    <a:pt x="141" y="230"/>
                    <a:pt x="141" y="239"/>
                    <a:pt x="141" y="239"/>
                  </a:cubicBezTo>
                  <a:cubicBezTo>
                    <a:pt x="141" y="239"/>
                    <a:pt x="149" y="237"/>
                    <a:pt x="153" y="236"/>
                  </a:cubicBezTo>
                  <a:cubicBezTo>
                    <a:pt x="157" y="236"/>
                    <a:pt x="171" y="231"/>
                    <a:pt x="171" y="231"/>
                  </a:cubicBezTo>
                  <a:cubicBezTo>
                    <a:pt x="192" y="213"/>
                    <a:pt x="192" y="213"/>
                    <a:pt x="192" y="213"/>
                  </a:cubicBezTo>
                  <a:cubicBezTo>
                    <a:pt x="241" y="181"/>
                    <a:pt x="241" y="181"/>
                    <a:pt x="241" y="181"/>
                  </a:cubicBezTo>
                  <a:cubicBezTo>
                    <a:pt x="241" y="181"/>
                    <a:pt x="241" y="181"/>
                    <a:pt x="242" y="181"/>
                  </a:cubicBezTo>
                  <a:cubicBezTo>
                    <a:pt x="240" y="175"/>
                    <a:pt x="238" y="171"/>
                    <a:pt x="236" y="171"/>
                  </a:cubicBezTo>
                  <a:cubicBezTo>
                    <a:pt x="233" y="171"/>
                    <a:pt x="231" y="168"/>
                    <a:pt x="227" y="168"/>
                  </a:cubicBezTo>
                  <a:cubicBezTo>
                    <a:pt x="224" y="168"/>
                    <a:pt x="219" y="166"/>
                    <a:pt x="219" y="163"/>
                  </a:cubicBezTo>
                  <a:cubicBezTo>
                    <a:pt x="219" y="160"/>
                    <a:pt x="220" y="158"/>
                    <a:pt x="218" y="154"/>
                  </a:cubicBezTo>
                  <a:cubicBezTo>
                    <a:pt x="215" y="150"/>
                    <a:pt x="213" y="148"/>
                    <a:pt x="213" y="147"/>
                  </a:cubicBezTo>
                  <a:cubicBezTo>
                    <a:pt x="213" y="145"/>
                    <a:pt x="217" y="141"/>
                    <a:pt x="218" y="141"/>
                  </a:cubicBezTo>
                  <a:cubicBezTo>
                    <a:pt x="218" y="140"/>
                    <a:pt x="216" y="137"/>
                    <a:pt x="216" y="135"/>
                  </a:cubicBezTo>
                  <a:cubicBezTo>
                    <a:pt x="216" y="133"/>
                    <a:pt x="214" y="130"/>
                    <a:pt x="216" y="128"/>
                  </a:cubicBezTo>
                  <a:cubicBezTo>
                    <a:pt x="218" y="126"/>
                    <a:pt x="219" y="124"/>
                    <a:pt x="217" y="120"/>
                  </a:cubicBezTo>
                  <a:cubicBezTo>
                    <a:pt x="215" y="116"/>
                    <a:pt x="219" y="112"/>
                    <a:pt x="217" y="107"/>
                  </a:cubicBezTo>
                  <a:cubicBezTo>
                    <a:pt x="215" y="102"/>
                    <a:pt x="212" y="98"/>
                    <a:pt x="212" y="96"/>
                  </a:cubicBezTo>
                  <a:cubicBezTo>
                    <a:pt x="212" y="96"/>
                    <a:pt x="213" y="95"/>
                    <a:pt x="214" y="94"/>
                  </a:cubicBezTo>
                  <a:cubicBezTo>
                    <a:pt x="214" y="93"/>
                    <a:pt x="213" y="92"/>
                    <a:pt x="213" y="91"/>
                  </a:cubicBezTo>
                  <a:cubicBezTo>
                    <a:pt x="213" y="86"/>
                    <a:pt x="210" y="72"/>
                    <a:pt x="208" y="69"/>
                  </a:cubicBezTo>
                  <a:cubicBezTo>
                    <a:pt x="206" y="67"/>
                    <a:pt x="199" y="64"/>
                    <a:pt x="199" y="62"/>
                  </a:cubicBezTo>
                  <a:cubicBezTo>
                    <a:pt x="199" y="60"/>
                    <a:pt x="199" y="57"/>
                    <a:pt x="194" y="55"/>
                  </a:cubicBezTo>
                  <a:cubicBezTo>
                    <a:pt x="189" y="53"/>
                    <a:pt x="187" y="42"/>
                    <a:pt x="189" y="42"/>
                  </a:cubicBezTo>
                  <a:cubicBezTo>
                    <a:pt x="192" y="42"/>
                    <a:pt x="194" y="36"/>
                    <a:pt x="197" y="34"/>
                  </a:cubicBezTo>
                  <a:cubicBezTo>
                    <a:pt x="200" y="33"/>
                    <a:pt x="203" y="26"/>
                    <a:pt x="200" y="21"/>
                  </a:cubicBezTo>
                  <a:cubicBezTo>
                    <a:pt x="199" y="19"/>
                    <a:pt x="199" y="10"/>
                    <a:pt x="200" y="3"/>
                  </a:cubicBezTo>
                  <a:cubicBezTo>
                    <a:pt x="196" y="3"/>
                    <a:pt x="191" y="1"/>
                    <a:pt x="190" y="1"/>
                  </a:cubicBezTo>
                  <a:cubicBezTo>
                    <a:pt x="188" y="0"/>
                    <a:pt x="182" y="2"/>
                    <a:pt x="178" y="2"/>
                  </a:cubicBezTo>
                  <a:cubicBezTo>
                    <a:pt x="174" y="2"/>
                    <a:pt x="165" y="8"/>
                    <a:pt x="162" y="5"/>
                  </a:cubicBezTo>
                  <a:cubicBezTo>
                    <a:pt x="159" y="2"/>
                    <a:pt x="127" y="7"/>
                    <a:pt x="118" y="8"/>
                  </a:cubicBezTo>
                  <a:cubicBezTo>
                    <a:pt x="109" y="8"/>
                    <a:pt x="106" y="18"/>
                    <a:pt x="100" y="18"/>
                  </a:cubicBezTo>
                  <a:cubicBezTo>
                    <a:pt x="95" y="18"/>
                    <a:pt x="87" y="22"/>
                    <a:pt x="82" y="27"/>
                  </a:cubicBezTo>
                  <a:cubicBezTo>
                    <a:pt x="81" y="29"/>
                    <a:pt x="79" y="29"/>
                    <a:pt x="78" y="29"/>
                  </a:cubicBezTo>
                  <a:cubicBezTo>
                    <a:pt x="78" y="31"/>
                    <a:pt x="79" y="32"/>
                    <a:pt x="80" y="33"/>
                  </a:cubicBezTo>
                  <a:cubicBezTo>
                    <a:pt x="82" y="37"/>
                    <a:pt x="83" y="41"/>
                    <a:pt x="83" y="46"/>
                  </a:cubicBezTo>
                  <a:close/>
                </a:path>
              </a:pathLst>
            </a:custGeom>
            <a:solidFill>
              <a:srgbClr val="D1D1D1"/>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55" name="9Slide.vn 15">
              <a:extLst>
                <a:ext uri="{FF2B5EF4-FFF2-40B4-BE49-F238E27FC236}">
                  <a16:creationId xmlns:a16="http://schemas.microsoft.com/office/drawing/2014/main" xmlns="" id="{30ADDF7A-799F-4C5D-A6DF-1FA8A43B1CDC}"/>
                </a:ext>
              </a:extLst>
            </p:cNvPr>
            <p:cNvSpPr>
              <a:spLocks/>
            </p:cNvSpPr>
            <p:nvPr/>
          </p:nvSpPr>
          <p:spPr bwMode="auto">
            <a:xfrm>
              <a:off x="1483" y="690"/>
              <a:ext cx="126" cy="125"/>
            </a:xfrm>
            <a:custGeom>
              <a:avLst/>
              <a:gdLst>
                <a:gd name="T0" fmla="*/ 19 w 176"/>
                <a:gd name="T1" fmla="*/ 10 h 174"/>
                <a:gd name="T2" fmla="*/ 10 w 176"/>
                <a:gd name="T3" fmla="*/ 19 h 174"/>
                <a:gd name="T4" fmla="*/ 9 w 176"/>
                <a:gd name="T5" fmla="*/ 24 h 174"/>
                <a:gd name="T6" fmla="*/ 7 w 176"/>
                <a:gd name="T7" fmla="*/ 33 h 174"/>
                <a:gd name="T8" fmla="*/ 0 w 176"/>
                <a:gd name="T9" fmla="*/ 40 h 174"/>
                <a:gd name="T10" fmla="*/ 5 w 176"/>
                <a:gd name="T11" fmla="*/ 51 h 174"/>
                <a:gd name="T12" fmla="*/ 5 w 176"/>
                <a:gd name="T13" fmla="*/ 64 h 174"/>
                <a:gd name="T14" fmla="*/ 4 w 176"/>
                <a:gd name="T15" fmla="*/ 72 h 174"/>
                <a:gd name="T16" fmla="*/ 4 w 176"/>
                <a:gd name="T17" fmla="*/ 79 h 174"/>
                <a:gd name="T18" fmla="*/ 6 w 176"/>
                <a:gd name="T19" fmla="*/ 85 h 174"/>
                <a:gd name="T20" fmla="*/ 1 w 176"/>
                <a:gd name="T21" fmla="*/ 91 h 174"/>
                <a:gd name="T22" fmla="*/ 6 w 176"/>
                <a:gd name="T23" fmla="*/ 98 h 174"/>
                <a:gd name="T24" fmla="*/ 7 w 176"/>
                <a:gd name="T25" fmla="*/ 107 h 174"/>
                <a:gd name="T26" fmla="*/ 15 w 176"/>
                <a:gd name="T27" fmla="*/ 112 h 174"/>
                <a:gd name="T28" fmla="*/ 24 w 176"/>
                <a:gd name="T29" fmla="*/ 115 h 174"/>
                <a:gd name="T30" fmla="*/ 30 w 176"/>
                <a:gd name="T31" fmla="*/ 125 h 174"/>
                <a:gd name="T32" fmla="*/ 47 w 176"/>
                <a:gd name="T33" fmla="*/ 128 h 174"/>
                <a:gd name="T34" fmla="*/ 54 w 176"/>
                <a:gd name="T35" fmla="*/ 136 h 174"/>
                <a:gd name="T36" fmla="*/ 73 w 176"/>
                <a:gd name="T37" fmla="*/ 125 h 174"/>
                <a:gd name="T38" fmla="*/ 162 w 176"/>
                <a:gd name="T39" fmla="*/ 174 h 174"/>
                <a:gd name="T40" fmla="*/ 162 w 176"/>
                <a:gd name="T41" fmla="*/ 168 h 174"/>
                <a:gd name="T42" fmla="*/ 173 w 176"/>
                <a:gd name="T43" fmla="*/ 168 h 174"/>
                <a:gd name="T44" fmla="*/ 173 w 176"/>
                <a:gd name="T45" fmla="*/ 51 h 174"/>
                <a:gd name="T46" fmla="*/ 173 w 176"/>
                <a:gd name="T47" fmla="*/ 33 h 174"/>
                <a:gd name="T48" fmla="*/ 174 w 176"/>
                <a:gd name="T49" fmla="*/ 18 h 174"/>
                <a:gd name="T50" fmla="*/ 175 w 176"/>
                <a:gd name="T51" fmla="*/ 15 h 174"/>
                <a:gd name="T52" fmla="*/ 175 w 176"/>
                <a:gd name="T53" fmla="*/ 15 h 174"/>
                <a:gd name="T54" fmla="*/ 159 w 176"/>
                <a:gd name="T55" fmla="*/ 11 h 174"/>
                <a:gd name="T56" fmla="*/ 141 w 176"/>
                <a:gd name="T57" fmla="*/ 1 h 174"/>
                <a:gd name="T58" fmla="*/ 116 w 176"/>
                <a:gd name="T59" fmla="*/ 15 h 174"/>
                <a:gd name="T60" fmla="*/ 117 w 176"/>
                <a:gd name="T61" fmla="*/ 30 h 174"/>
                <a:gd name="T62" fmla="*/ 99 w 176"/>
                <a:gd name="T63" fmla="*/ 31 h 174"/>
                <a:gd name="T64" fmla="*/ 78 w 176"/>
                <a:gd name="T65" fmla="*/ 23 h 174"/>
                <a:gd name="T66" fmla="*/ 66 w 176"/>
                <a:gd name="T67" fmla="*/ 14 h 174"/>
                <a:gd name="T68" fmla="*/ 59 w 176"/>
                <a:gd name="T69" fmla="*/ 7 h 174"/>
                <a:gd name="T70" fmla="*/ 38 w 176"/>
                <a:gd name="T71" fmla="*/ 3 h 174"/>
                <a:gd name="T72" fmla="*/ 25 w 176"/>
                <a:gd name="T73" fmla="*/ 0 h 174"/>
                <a:gd name="T74" fmla="*/ 24 w 176"/>
                <a:gd name="T75" fmla="*/ 6 h 174"/>
                <a:gd name="T76" fmla="*/ 19 w 176"/>
                <a:gd name="T77" fmla="*/ 1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 h="174">
                  <a:moveTo>
                    <a:pt x="19" y="10"/>
                  </a:moveTo>
                  <a:cubicBezTo>
                    <a:pt x="18" y="10"/>
                    <a:pt x="12" y="17"/>
                    <a:pt x="10" y="19"/>
                  </a:cubicBezTo>
                  <a:cubicBezTo>
                    <a:pt x="9" y="20"/>
                    <a:pt x="9" y="22"/>
                    <a:pt x="9" y="24"/>
                  </a:cubicBezTo>
                  <a:cubicBezTo>
                    <a:pt x="10" y="25"/>
                    <a:pt x="9" y="30"/>
                    <a:pt x="7" y="33"/>
                  </a:cubicBezTo>
                  <a:cubicBezTo>
                    <a:pt x="6" y="36"/>
                    <a:pt x="0" y="39"/>
                    <a:pt x="0" y="40"/>
                  </a:cubicBezTo>
                  <a:cubicBezTo>
                    <a:pt x="0" y="42"/>
                    <a:pt x="3" y="46"/>
                    <a:pt x="5" y="51"/>
                  </a:cubicBezTo>
                  <a:cubicBezTo>
                    <a:pt x="7" y="56"/>
                    <a:pt x="3" y="60"/>
                    <a:pt x="5" y="64"/>
                  </a:cubicBezTo>
                  <a:cubicBezTo>
                    <a:pt x="7" y="68"/>
                    <a:pt x="6" y="70"/>
                    <a:pt x="4" y="72"/>
                  </a:cubicBezTo>
                  <a:cubicBezTo>
                    <a:pt x="2" y="74"/>
                    <a:pt x="4" y="77"/>
                    <a:pt x="4" y="79"/>
                  </a:cubicBezTo>
                  <a:cubicBezTo>
                    <a:pt x="4" y="81"/>
                    <a:pt x="6" y="84"/>
                    <a:pt x="6" y="85"/>
                  </a:cubicBezTo>
                  <a:cubicBezTo>
                    <a:pt x="5" y="85"/>
                    <a:pt x="1" y="89"/>
                    <a:pt x="1" y="91"/>
                  </a:cubicBezTo>
                  <a:cubicBezTo>
                    <a:pt x="1" y="92"/>
                    <a:pt x="3" y="94"/>
                    <a:pt x="6" y="98"/>
                  </a:cubicBezTo>
                  <a:cubicBezTo>
                    <a:pt x="8" y="102"/>
                    <a:pt x="7" y="104"/>
                    <a:pt x="7" y="107"/>
                  </a:cubicBezTo>
                  <a:cubicBezTo>
                    <a:pt x="7" y="110"/>
                    <a:pt x="12" y="112"/>
                    <a:pt x="15" y="112"/>
                  </a:cubicBezTo>
                  <a:cubicBezTo>
                    <a:pt x="19" y="112"/>
                    <a:pt x="21" y="115"/>
                    <a:pt x="24" y="115"/>
                  </a:cubicBezTo>
                  <a:cubicBezTo>
                    <a:pt x="26" y="115"/>
                    <a:pt x="28" y="119"/>
                    <a:pt x="30" y="125"/>
                  </a:cubicBezTo>
                  <a:cubicBezTo>
                    <a:pt x="31" y="125"/>
                    <a:pt x="42" y="125"/>
                    <a:pt x="47" y="128"/>
                  </a:cubicBezTo>
                  <a:cubicBezTo>
                    <a:pt x="51" y="132"/>
                    <a:pt x="54" y="136"/>
                    <a:pt x="54" y="136"/>
                  </a:cubicBezTo>
                  <a:cubicBezTo>
                    <a:pt x="73" y="125"/>
                    <a:pt x="73" y="125"/>
                    <a:pt x="73" y="125"/>
                  </a:cubicBezTo>
                  <a:cubicBezTo>
                    <a:pt x="162" y="174"/>
                    <a:pt x="162" y="174"/>
                    <a:pt x="162" y="174"/>
                  </a:cubicBezTo>
                  <a:cubicBezTo>
                    <a:pt x="162" y="168"/>
                    <a:pt x="162" y="168"/>
                    <a:pt x="162" y="168"/>
                  </a:cubicBezTo>
                  <a:cubicBezTo>
                    <a:pt x="173" y="168"/>
                    <a:pt x="173" y="168"/>
                    <a:pt x="173" y="168"/>
                  </a:cubicBezTo>
                  <a:cubicBezTo>
                    <a:pt x="173" y="168"/>
                    <a:pt x="173" y="59"/>
                    <a:pt x="173" y="51"/>
                  </a:cubicBezTo>
                  <a:cubicBezTo>
                    <a:pt x="173" y="43"/>
                    <a:pt x="169" y="37"/>
                    <a:pt x="173" y="33"/>
                  </a:cubicBezTo>
                  <a:cubicBezTo>
                    <a:pt x="176" y="29"/>
                    <a:pt x="171" y="26"/>
                    <a:pt x="174" y="18"/>
                  </a:cubicBezTo>
                  <a:cubicBezTo>
                    <a:pt x="174" y="17"/>
                    <a:pt x="175" y="16"/>
                    <a:pt x="175" y="15"/>
                  </a:cubicBezTo>
                  <a:cubicBezTo>
                    <a:pt x="175" y="15"/>
                    <a:pt x="175" y="15"/>
                    <a:pt x="175" y="15"/>
                  </a:cubicBezTo>
                  <a:cubicBezTo>
                    <a:pt x="174" y="12"/>
                    <a:pt x="169" y="12"/>
                    <a:pt x="159" y="11"/>
                  </a:cubicBezTo>
                  <a:cubicBezTo>
                    <a:pt x="149" y="9"/>
                    <a:pt x="153" y="2"/>
                    <a:pt x="141" y="1"/>
                  </a:cubicBezTo>
                  <a:cubicBezTo>
                    <a:pt x="130" y="1"/>
                    <a:pt x="116" y="10"/>
                    <a:pt x="116" y="15"/>
                  </a:cubicBezTo>
                  <a:cubicBezTo>
                    <a:pt x="115" y="20"/>
                    <a:pt x="121" y="25"/>
                    <a:pt x="117" y="30"/>
                  </a:cubicBezTo>
                  <a:cubicBezTo>
                    <a:pt x="113" y="35"/>
                    <a:pt x="105" y="36"/>
                    <a:pt x="99" y="31"/>
                  </a:cubicBezTo>
                  <a:cubicBezTo>
                    <a:pt x="94" y="25"/>
                    <a:pt x="85" y="23"/>
                    <a:pt x="78" y="23"/>
                  </a:cubicBezTo>
                  <a:cubicBezTo>
                    <a:pt x="71" y="23"/>
                    <a:pt x="66" y="18"/>
                    <a:pt x="66" y="14"/>
                  </a:cubicBezTo>
                  <a:cubicBezTo>
                    <a:pt x="67" y="10"/>
                    <a:pt x="65" y="8"/>
                    <a:pt x="59" y="7"/>
                  </a:cubicBezTo>
                  <a:cubicBezTo>
                    <a:pt x="53" y="6"/>
                    <a:pt x="48" y="1"/>
                    <a:pt x="38" y="3"/>
                  </a:cubicBezTo>
                  <a:cubicBezTo>
                    <a:pt x="32" y="4"/>
                    <a:pt x="28" y="2"/>
                    <a:pt x="25" y="0"/>
                  </a:cubicBezTo>
                  <a:cubicBezTo>
                    <a:pt x="24" y="2"/>
                    <a:pt x="24" y="5"/>
                    <a:pt x="24" y="6"/>
                  </a:cubicBezTo>
                  <a:cubicBezTo>
                    <a:pt x="24" y="10"/>
                    <a:pt x="20" y="9"/>
                    <a:pt x="19" y="10"/>
                  </a:cubicBezTo>
                  <a:close/>
                </a:path>
              </a:pathLst>
            </a:custGeom>
            <a:solidFill>
              <a:srgbClr val="A9A9A9"/>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56" name="9Slide.vn 16">
              <a:extLst>
                <a:ext uri="{FF2B5EF4-FFF2-40B4-BE49-F238E27FC236}">
                  <a16:creationId xmlns:a16="http://schemas.microsoft.com/office/drawing/2014/main" xmlns="" id="{7F9424AD-CFEF-9FC7-4B11-9085E353A714}"/>
                </a:ext>
              </a:extLst>
            </p:cNvPr>
            <p:cNvSpPr>
              <a:spLocks/>
            </p:cNvSpPr>
            <p:nvPr/>
          </p:nvSpPr>
          <p:spPr bwMode="auto">
            <a:xfrm>
              <a:off x="1264" y="864"/>
              <a:ext cx="24" cy="9"/>
            </a:xfrm>
            <a:custGeom>
              <a:avLst/>
              <a:gdLst>
                <a:gd name="T0" fmla="*/ 16 w 33"/>
                <a:gd name="T1" fmla="*/ 8 h 12"/>
                <a:gd name="T2" fmla="*/ 26 w 33"/>
                <a:gd name="T3" fmla="*/ 10 h 12"/>
                <a:gd name="T4" fmla="*/ 33 w 33"/>
                <a:gd name="T5" fmla="*/ 8 h 12"/>
                <a:gd name="T6" fmla="*/ 27 w 33"/>
                <a:gd name="T7" fmla="*/ 7 h 12"/>
                <a:gd name="T8" fmla="*/ 16 w 33"/>
                <a:gd name="T9" fmla="*/ 2 h 12"/>
                <a:gd name="T10" fmla="*/ 1 w 33"/>
                <a:gd name="T11" fmla="*/ 5 h 12"/>
                <a:gd name="T12" fmla="*/ 0 w 33"/>
                <a:gd name="T13" fmla="*/ 12 h 12"/>
                <a:gd name="T14" fmla="*/ 3 w 33"/>
                <a:gd name="T15" fmla="*/ 11 h 12"/>
                <a:gd name="T16" fmla="*/ 16 w 33"/>
                <a:gd name="T1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2">
                  <a:moveTo>
                    <a:pt x="16" y="8"/>
                  </a:moveTo>
                  <a:cubicBezTo>
                    <a:pt x="19" y="5"/>
                    <a:pt x="23" y="10"/>
                    <a:pt x="26" y="10"/>
                  </a:cubicBezTo>
                  <a:cubicBezTo>
                    <a:pt x="30" y="11"/>
                    <a:pt x="33" y="8"/>
                    <a:pt x="33" y="8"/>
                  </a:cubicBezTo>
                  <a:cubicBezTo>
                    <a:pt x="33" y="8"/>
                    <a:pt x="33" y="8"/>
                    <a:pt x="27" y="7"/>
                  </a:cubicBezTo>
                  <a:cubicBezTo>
                    <a:pt x="21" y="7"/>
                    <a:pt x="21" y="0"/>
                    <a:pt x="16" y="2"/>
                  </a:cubicBezTo>
                  <a:cubicBezTo>
                    <a:pt x="11" y="5"/>
                    <a:pt x="8" y="6"/>
                    <a:pt x="1" y="5"/>
                  </a:cubicBezTo>
                  <a:cubicBezTo>
                    <a:pt x="1" y="7"/>
                    <a:pt x="0" y="10"/>
                    <a:pt x="0" y="12"/>
                  </a:cubicBezTo>
                  <a:cubicBezTo>
                    <a:pt x="1" y="12"/>
                    <a:pt x="3" y="11"/>
                    <a:pt x="3" y="11"/>
                  </a:cubicBezTo>
                  <a:cubicBezTo>
                    <a:pt x="7" y="11"/>
                    <a:pt x="14" y="10"/>
                    <a:pt x="16" y="8"/>
                  </a:cubicBezTo>
                  <a:close/>
                </a:path>
              </a:pathLst>
            </a:custGeom>
            <a:solidFill>
              <a:srgbClr val="595959"/>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57" name="9Slide.vn 17">
              <a:extLst>
                <a:ext uri="{FF2B5EF4-FFF2-40B4-BE49-F238E27FC236}">
                  <a16:creationId xmlns:a16="http://schemas.microsoft.com/office/drawing/2014/main" xmlns="" id="{5144D55E-C701-A7E9-E1C7-C5CF26B19A39}"/>
                </a:ext>
              </a:extLst>
            </p:cNvPr>
            <p:cNvSpPr>
              <a:spLocks/>
            </p:cNvSpPr>
            <p:nvPr/>
          </p:nvSpPr>
          <p:spPr bwMode="auto">
            <a:xfrm>
              <a:off x="1259" y="841"/>
              <a:ext cx="49" cy="40"/>
            </a:xfrm>
            <a:custGeom>
              <a:avLst/>
              <a:gdLst>
                <a:gd name="T0" fmla="*/ 15 w 68"/>
                <a:gd name="T1" fmla="*/ 53 h 55"/>
                <a:gd name="T2" fmla="*/ 22 w 68"/>
                <a:gd name="T3" fmla="*/ 50 h 55"/>
                <a:gd name="T4" fmla="*/ 39 w 68"/>
                <a:gd name="T5" fmla="*/ 49 h 55"/>
                <a:gd name="T6" fmla="*/ 41 w 68"/>
                <a:gd name="T7" fmla="*/ 50 h 55"/>
                <a:gd name="T8" fmla="*/ 42 w 68"/>
                <a:gd name="T9" fmla="*/ 48 h 55"/>
                <a:gd name="T10" fmla="*/ 50 w 68"/>
                <a:gd name="T11" fmla="*/ 52 h 55"/>
                <a:gd name="T12" fmla="*/ 67 w 68"/>
                <a:gd name="T13" fmla="*/ 53 h 55"/>
                <a:gd name="T14" fmla="*/ 68 w 68"/>
                <a:gd name="T15" fmla="*/ 52 h 55"/>
                <a:gd name="T16" fmla="*/ 68 w 68"/>
                <a:gd name="T17" fmla="*/ 45 h 55"/>
                <a:gd name="T18" fmla="*/ 62 w 68"/>
                <a:gd name="T19" fmla="*/ 37 h 55"/>
                <a:gd name="T20" fmla="*/ 60 w 68"/>
                <a:gd name="T21" fmla="*/ 30 h 55"/>
                <a:gd name="T22" fmla="*/ 58 w 68"/>
                <a:gd name="T23" fmla="*/ 26 h 55"/>
                <a:gd name="T24" fmla="*/ 51 w 68"/>
                <a:gd name="T25" fmla="*/ 18 h 55"/>
                <a:gd name="T26" fmla="*/ 43 w 68"/>
                <a:gd name="T27" fmla="*/ 7 h 55"/>
                <a:gd name="T28" fmla="*/ 39 w 68"/>
                <a:gd name="T29" fmla="*/ 7 h 55"/>
                <a:gd name="T30" fmla="*/ 33 w 68"/>
                <a:gd name="T31" fmla="*/ 1 h 55"/>
                <a:gd name="T32" fmla="*/ 24 w 68"/>
                <a:gd name="T33" fmla="*/ 2 h 55"/>
                <a:gd name="T34" fmla="*/ 13 w 68"/>
                <a:gd name="T35" fmla="*/ 2 h 55"/>
                <a:gd name="T36" fmla="*/ 7 w 68"/>
                <a:gd name="T37" fmla="*/ 8 h 55"/>
                <a:gd name="T38" fmla="*/ 6 w 68"/>
                <a:gd name="T39" fmla="*/ 8 h 55"/>
                <a:gd name="T40" fmla="*/ 3 w 68"/>
                <a:gd name="T41" fmla="*/ 18 h 55"/>
                <a:gd name="T42" fmla="*/ 8 w 68"/>
                <a:gd name="T43" fmla="*/ 35 h 55"/>
                <a:gd name="T44" fmla="*/ 8 w 68"/>
                <a:gd name="T45" fmla="*/ 37 h 55"/>
                <a:gd name="T46" fmla="*/ 23 w 68"/>
                <a:gd name="T47" fmla="*/ 34 h 55"/>
                <a:gd name="T48" fmla="*/ 34 w 68"/>
                <a:gd name="T49" fmla="*/ 39 h 55"/>
                <a:gd name="T50" fmla="*/ 40 w 68"/>
                <a:gd name="T51" fmla="*/ 40 h 55"/>
                <a:gd name="T52" fmla="*/ 33 w 68"/>
                <a:gd name="T53" fmla="*/ 42 h 55"/>
                <a:gd name="T54" fmla="*/ 23 w 68"/>
                <a:gd name="T55" fmla="*/ 40 h 55"/>
                <a:gd name="T56" fmla="*/ 10 w 68"/>
                <a:gd name="T57" fmla="*/ 43 h 55"/>
                <a:gd name="T58" fmla="*/ 7 w 68"/>
                <a:gd name="T59" fmla="*/ 44 h 55"/>
                <a:gd name="T60" fmla="*/ 8 w 68"/>
                <a:gd name="T61" fmla="*/ 50 h 55"/>
                <a:gd name="T62" fmla="*/ 9 w 68"/>
                <a:gd name="T63" fmla="*/ 51 h 55"/>
                <a:gd name="T64" fmla="*/ 15 w 68"/>
                <a:gd name="T65"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 h="55">
                  <a:moveTo>
                    <a:pt x="15" y="53"/>
                  </a:moveTo>
                  <a:cubicBezTo>
                    <a:pt x="17" y="53"/>
                    <a:pt x="22" y="50"/>
                    <a:pt x="22" y="50"/>
                  </a:cubicBezTo>
                  <a:cubicBezTo>
                    <a:pt x="22" y="50"/>
                    <a:pt x="36" y="49"/>
                    <a:pt x="39" y="49"/>
                  </a:cubicBezTo>
                  <a:cubicBezTo>
                    <a:pt x="39" y="49"/>
                    <a:pt x="40" y="49"/>
                    <a:pt x="41" y="50"/>
                  </a:cubicBezTo>
                  <a:cubicBezTo>
                    <a:pt x="42" y="49"/>
                    <a:pt x="42" y="48"/>
                    <a:pt x="42" y="48"/>
                  </a:cubicBezTo>
                  <a:cubicBezTo>
                    <a:pt x="42" y="48"/>
                    <a:pt x="49" y="50"/>
                    <a:pt x="50" y="52"/>
                  </a:cubicBezTo>
                  <a:cubicBezTo>
                    <a:pt x="50" y="54"/>
                    <a:pt x="61" y="55"/>
                    <a:pt x="67" y="53"/>
                  </a:cubicBezTo>
                  <a:cubicBezTo>
                    <a:pt x="67" y="53"/>
                    <a:pt x="68" y="53"/>
                    <a:pt x="68" y="52"/>
                  </a:cubicBezTo>
                  <a:cubicBezTo>
                    <a:pt x="68" y="50"/>
                    <a:pt x="68" y="46"/>
                    <a:pt x="68" y="45"/>
                  </a:cubicBezTo>
                  <a:cubicBezTo>
                    <a:pt x="68" y="43"/>
                    <a:pt x="64" y="39"/>
                    <a:pt x="62" y="37"/>
                  </a:cubicBezTo>
                  <a:cubicBezTo>
                    <a:pt x="60" y="35"/>
                    <a:pt x="60" y="30"/>
                    <a:pt x="60" y="30"/>
                  </a:cubicBezTo>
                  <a:cubicBezTo>
                    <a:pt x="58" y="26"/>
                    <a:pt x="58" y="26"/>
                    <a:pt x="58" y="26"/>
                  </a:cubicBezTo>
                  <a:cubicBezTo>
                    <a:pt x="58" y="26"/>
                    <a:pt x="56" y="20"/>
                    <a:pt x="51" y="18"/>
                  </a:cubicBezTo>
                  <a:cubicBezTo>
                    <a:pt x="46" y="16"/>
                    <a:pt x="43" y="7"/>
                    <a:pt x="43" y="7"/>
                  </a:cubicBezTo>
                  <a:cubicBezTo>
                    <a:pt x="39" y="7"/>
                    <a:pt x="39" y="7"/>
                    <a:pt x="39" y="7"/>
                  </a:cubicBezTo>
                  <a:cubicBezTo>
                    <a:pt x="39" y="7"/>
                    <a:pt x="36" y="3"/>
                    <a:pt x="33" y="1"/>
                  </a:cubicBezTo>
                  <a:cubicBezTo>
                    <a:pt x="29" y="0"/>
                    <a:pt x="24" y="2"/>
                    <a:pt x="24" y="2"/>
                  </a:cubicBezTo>
                  <a:cubicBezTo>
                    <a:pt x="24" y="2"/>
                    <a:pt x="17" y="3"/>
                    <a:pt x="13" y="2"/>
                  </a:cubicBezTo>
                  <a:cubicBezTo>
                    <a:pt x="9" y="1"/>
                    <a:pt x="10" y="7"/>
                    <a:pt x="7" y="8"/>
                  </a:cubicBezTo>
                  <a:cubicBezTo>
                    <a:pt x="6" y="8"/>
                    <a:pt x="6" y="8"/>
                    <a:pt x="6" y="8"/>
                  </a:cubicBezTo>
                  <a:cubicBezTo>
                    <a:pt x="6" y="12"/>
                    <a:pt x="5" y="15"/>
                    <a:pt x="3" y="18"/>
                  </a:cubicBezTo>
                  <a:cubicBezTo>
                    <a:pt x="0" y="24"/>
                    <a:pt x="5" y="32"/>
                    <a:pt x="8" y="35"/>
                  </a:cubicBezTo>
                  <a:cubicBezTo>
                    <a:pt x="8" y="35"/>
                    <a:pt x="8" y="36"/>
                    <a:pt x="8" y="37"/>
                  </a:cubicBezTo>
                  <a:cubicBezTo>
                    <a:pt x="15" y="38"/>
                    <a:pt x="18" y="37"/>
                    <a:pt x="23" y="34"/>
                  </a:cubicBezTo>
                  <a:cubicBezTo>
                    <a:pt x="28" y="32"/>
                    <a:pt x="28" y="39"/>
                    <a:pt x="34" y="39"/>
                  </a:cubicBezTo>
                  <a:cubicBezTo>
                    <a:pt x="40" y="40"/>
                    <a:pt x="40" y="40"/>
                    <a:pt x="40" y="40"/>
                  </a:cubicBezTo>
                  <a:cubicBezTo>
                    <a:pt x="40" y="40"/>
                    <a:pt x="37" y="43"/>
                    <a:pt x="33" y="42"/>
                  </a:cubicBezTo>
                  <a:cubicBezTo>
                    <a:pt x="30" y="42"/>
                    <a:pt x="26" y="37"/>
                    <a:pt x="23" y="40"/>
                  </a:cubicBezTo>
                  <a:cubicBezTo>
                    <a:pt x="21" y="42"/>
                    <a:pt x="14" y="43"/>
                    <a:pt x="10" y="43"/>
                  </a:cubicBezTo>
                  <a:cubicBezTo>
                    <a:pt x="10" y="43"/>
                    <a:pt x="8" y="44"/>
                    <a:pt x="7" y="44"/>
                  </a:cubicBezTo>
                  <a:cubicBezTo>
                    <a:pt x="7" y="46"/>
                    <a:pt x="7" y="48"/>
                    <a:pt x="8" y="50"/>
                  </a:cubicBezTo>
                  <a:cubicBezTo>
                    <a:pt x="9" y="50"/>
                    <a:pt x="9" y="51"/>
                    <a:pt x="9" y="51"/>
                  </a:cubicBezTo>
                  <a:cubicBezTo>
                    <a:pt x="15" y="50"/>
                    <a:pt x="13" y="53"/>
                    <a:pt x="15" y="53"/>
                  </a:cubicBezTo>
                  <a:close/>
                </a:path>
              </a:pathLst>
            </a:custGeom>
            <a:solidFill>
              <a:srgbClr val="959595"/>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58" name="9Slide.vn 18">
              <a:extLst>
                <a:ext uri="{FF2B5EF4-FFF2-40B4-BE49-F238E27FC236}">
                  <a16:creationId xmlns:a16="http://schemas.microsoft.com/office/drawing/2014/main" xmlns="" id="{EA0E6608-C253-A6DD-430C-EA9A86BB1FA7}"/>
                </a:ext>
              </a:extLst>
            </p:cNvPr>
            <p:cNvSpPr>
              <a:spLocks/>
            </p:cNvSpPr>
            <p:nvPr/>
          </p:nvSpPr>
          <p:spPr bwMode="auto">
            <a:xfrm>
              <a:off x="1266" y="877"/>
              <a:ext cx="23" cy="14"/>
            </a:xfrm>
            <a:custGeom>
              <a:avLst/>
              <a:gdLst>
                <a:gd name="T0" fmla="*/ 17 w 32"/>
                <a:gd name="T1" fmla="*/ 18 h 20"/>
                <a:gd name="T2" fmla="*/ 27 w 32"/>
                <a:gd name="T3" fmla="*/ 12 h 20"/>
                <a:gd name="T4" fmla="*/ 31 w 32"/>
                <a:gd name="T5" fmla="*/ 11 h 20"/>
                <a:gd name="T6" fmla="*/ 30 w 32"/>
                <a:gd name="T7" fmla="*/ 5 h 20"/>
                <a:gd name="T8" fmla="*/ 32 w 32"/>
                <a:gd name="T9" fmla="*/ 1 h 20"/>
                <a:gd name="T10" fmla="*/ 30 w 32"/>
                <a:gd name="T11" fmla="*/ 0 h 20"/>
                <a:gd name="T12" fmla="*/ 13 w 32"/>
                <a:gd name="T13" fmla="*/ 1 h 20"/>
                <a:gd name="T14" fmla="*/ 6 w 32"/>
                <a:gd name="T15" fmla="*/ 4 h 20"/>
                <a:gd name="T16" fmla="*/ 0 w 32"/>
                <a:gd name="T17" fmla="*/ 2 h 20"/>
                <a:gd name="T18" fmla="*/ 10 w 32"/>
                <a:gd name="T19" fmla="*/ 10 h 20"/>
                <a:gd name="T20" fmla="*/ 15 w 32"/>
                <a:gd name="T21" fmla="*/ 19 h 20"/>
                <a:gd name="T22" fmla="*/ 16 w 32"/>
                <a:gd name="T23" fmla="*/ 20 h 20"/>
                <a:gd name="T24" fmla="*/ 17 w 32"/>
                <a:gd name="T25"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20">
                  <a:moveTo>
                    <a:pt x="17" y="18"/>
                  </a:moveTo>
                  <a:cubicBezTo>
                    <a:pt x="20" y="16"/>
                    <a:pt x="25" y="12"/>
                    <a:pt x="27" y="12"/>
                  </a:cubicBezTo>
                  <a:cubicBezTo>
                    <a:pt x="28" y="13"/>
                    <a:pt x="31" y="12"/>
                    <a:pt x="31" y="11"/>
                  </a:cubicBezTo>
                  <a:cubicBezTo>
                    <a:pt x="31" y="10"/>
                    <a:pt x="27" y="6"/>
                    <a:pt x="30" y="5"/>
                  </a:cubicBezTo>
                  <a:cubicBezTo>
                    <a:pt x="32" y="4"/>
                    <a:pt x="32" y="2"/>
                    <a:pt x="32" y="1"/>
                  </a:cubicBezTo>
                  <a:cubicBezTo>
                    <a:pt x="31" y="0"/>
                    <a:pt x="30" y="0"/>
                    <a:pt x="30" y="0"/>
                  </a:cubicBezTo>
                  <a:cubicBezTo>
                    <a:pt x="27" y="0"/>
                    <a:pt x="13" y="1"/>
                    <a:pt x="13" y="1"/>
                  </a:cubicBezTo>
                  <a:cubicBezTo>
                    <a:pt x="13" y="1"/>
                    <a:pt x="8" y="4"/>
                    <a:pt x="6" y="4"/>
                  </a:cubicBezTo>
                  <a:cubicBezTo>
                    <a:pt x="4" y="4"/>
                    <a:pt x="6" y="1"/>
                    <a:pt x="0" y="2"/>
                  </a:cubicBezTo>
                  <a:cubicBezTo>
                    <a:pt x="3" y="6"/>
                    <a:pt x="4" y="8"/>
                    <a:pt x="10" y="10"/>
                  </a:cubicBezTo>
                  <a:cubicBezTo>
                    <a:pt x="16" y="11"/>
                    <a:pt x="9" y="15"/>
                    <a:pt x="15" y="19"/>
                  </a:cubicBezTo>
                  <a:cubicBezTo>
                    <a:pt x="15" y="19"/>
                    <a:pt x="15" y="19"/>
                    <a:pt x="16" y="20"/>
                  </a:cubicBezTo>
                  <a:cubicBezTo>
                    <a:pt x="16" y="19"/>
                    <a:pt x="17" y="18"/>
                    <a:pt x="17" y="18"/>
                  </a:cubicBezTo>
                  <a:close/>
                </a:path>
              </a:pathLst>
            </a:custGeom>
            <a:solidFill>
              <a:srgbClr val="818181"/>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59" name="9Slide.vn 19">
              <a:extLst>
                <a:ext uri="{FF2B5EF4-FFF2-40B4-BE49-F238E27FC236}">
                  <a16:creationId xmlns:a16="http://schemas.microsoft.com/office/drawing/2014/main" xmlns="" id="{B4C3DD97-7802-7FD6-D013-EAC58D538828}"/>
                </a:ext>
              </a:extLst>
            </p:cNvPr>
            <p:cNvSpPr>
              <a:spLocks/>
            </p:cNvSpPr>
            <p:nvPr/>
          </p:nvSpPr>
          <p:spPr bwMode="auto">
            <a:xfrm>
              <a:off x="1524" y="889"/>
              <a:ext cx="102" cy="74"/>
            </a:xfrm>
            <a:custGeom>
              <a:avLst/>
              <a:gdLst>
                <a:gd name="T0" fmla="*/ 131 w 142"/>
                <a:gd name="T1" fmla="*/ 59 h 104"/>
                <a:gd name="T2" fmla="*/ 127 w 142"/>
                <a:gd name="T3" fmla="*/ 51 h 104"/>
                <a:gd name="T4" fmla="*/ 120 w 142"/>
                <a:gd name="T5" fmla="*/ 45 h 104"/>
                <a:gd name="T6" fmla="*/ 115 w 142"/>
                <a:gd name="T7" fmla="*/ 37 h 104"/>
                <a:gd name="T8" fmla="*/ 106 w 142"/>
                <a:gd name="T9" fmla="*/ 33 h 104"/>
                <a:gd name="T10" fmla="*/ 104 w 142"/>
                <a:gd name="T11" fmla="*/ 29 h 104"/>
                <a:gd name="T12" fmla="*/ 99 w 142"/>
                <a:gd name="T13" fmla="*/ 28 h 104"/>
                <a:gd name="T14" fmla="*/ 101 w 142"/>
                <a:gd name="T15" fmla="*/ 24 h 104"/>
                <a:gd name="T16" fmla="*/ 100 w 142"/>
                <a:gd name="T17" fmla="*/ 14 h 104"/>
                <a:gd name="T18" fmla="*/ 92 w 142"/>
                <a:gd name="T19" fmla="*/ 2 h 104"/>
                <a:gd name="T20" fmla="*/ 90 w 142"/>
                <a:gd name="T21" fmla="*/ 2 h 104"/>
                <a:gd name="T22" fmla="*/ 80 w 142"/>
                <a:gd name="T23" fmla="*/ 6 h 104"/>
                <a:gd name="T24" fmla="*/ 78 w 142"/>
                <a:gd name="T25" fmla="*/ 11 h 104"/>
                <a:gd name="T26" fmla="*/ 66 w 142"/>
                <a:gd name="T27" fmla="*/ 23 h 104"/>
                <a:gd name="T28" fmla="*/ 50 w 142"/>
                <a:gd name="T29" fmla="*/ 27 h 104"/>
                <a:gd name="T30" fmla="*/ 49 w 142"/>
                <a:gd name="T31" fmla="*/ 33 h 104"/>
                <a:gd name="T32" fmla="*/ 39 w 142"/>
                <a:gd name="T33" fmla="*/ 39 h 104"/>
                <a:gd name="T34" fmla="*/ 26 w 142"/>
                <a:gd name="T35" fmla="*/ 43 h 104"/>
                <a:gd name="T36" fmla="*/ 19 w 142"/>
                <a:gd name="T37" fmla="*/ 43 h 104"/>
                <a:gd name="T38" fmla="*/ 12 w 142"/>
                <a:gd name="T39" fmla="*/ 46 h 104"/>
                <a:gd name="T40" fmla="*/ 11 w 142"/>
                <a:gd name="T41" fmla="*/ 44 h 104"/>
                <a:gd name="T42" fmla="*/ 5 w 142"/>
                <a:gd name="T43" fmla="*/ 52 h 104"/>
                <a:gd name="T44" fmla="*/ 0 w 142"/>
                <a:gd name="T45" fmla="*/ 64 h 104"/>
                <a:gd name="T46" fmla="*/ 1 w 142"/>
                <a:gd name="T47" fmla="*/ 74 h 104"/>
                <a:gd name="T48" fmla="*/ 5 w 142"/>
                <a:gd name="T49" fmla="*/ 83 h 104"/>
                <a:gd name="T50" fmla="*/ 6 w 142"/>
                <a:gd name="T51" fmla="*/ 90 h 104"/>
                <a:gd name="T52" fmla="*/ 9 w 142"/>
                <a:gd name="T53" fmla="*/ 94 h 104"/>
                <a:gd name="T54" fmla="*/ 16 w 142"/>
                <a:gd name="T55" fmla="*/ 102 h 104"/>
                <a:gd name="T56" fmla="*/ 18 w 142"/>
                <a:gd name="T57" fmla="*/ 104 h 104"/>
                <a:gd name="T58" fmla="*/ 19 w 142"/>
                <a:gd name="T59" fmla="*/ 103 h 104"/>
                <a:gd name="T60" fmla="*/ 21 w 142"/>
                <a:gd name="T61" fmla="*/ 94 h 104"/>
                <a:gd name="T62" fmla="*/ 28 w 142"/>
                <a:gd name="T63" fmla="*/ 92 h 104"/>
                <a:gd name="T64" fmla="*/ 33 w 142"/>
                <a:gd name="T65" fmla="*/ 91 h 104"/>
                <a:gd name="T66" fmla="*/ 43 w 142"/>
                <a:gd name="T67" fmla="*/ 92 h 104"/>
                <a:gd name="T68" fmla="*/ 43 w 142"/>
                <a:gd name="T69" fmla="*/ 84 h 104"/>
                <a:gd name="T70" fmla="*/ 55 w 142"/>
                <a:gd name="T71" fmla="*/ 75 h 104"/>
                <a:gd name="T72" fmla="*/ 64 w 142"/>
                <a:gd name="T73" fmla="*/ 81 h 104"/>
                <a:gd name="T74" fmla="*/ 86 w 142"/>
                <a:gd name="T75" fmla="*/ 86 h 104"/>
                <a:gd name="T76" fmla="*/ 90 w 142"/>
                <a:gd name="T77" fmla="*/ 78 h 104"/>
                <a:gd name="T78" fmla="*/ 99 w 142"/>
                <a:gd name="T79" fmla="*/ 78 h 104"/>
                <a:gd name="T80" fmla="*/ 111 w 142"/>
                <a:gd name="T81" fmla="*/ 74 h 104"/>
                <a:gd name="T82" fmla="*/ 121 w 142"/>
                <a:gd name="T83" fmla="*/ 73 h 104"/>
                <a:gd name="T84" fmla="*/ 133 w 142"/>
                <a:gd name="T85" fmla="*/ 74 h 104"/>
                <a:gd name="T86" fmla="*/ 142 w 142"/>
                <a:gd name="T87" fmla="*/ 73 h 104"/>
                <a:gd name="T88" fmla="*/ 139 w 142"/>
                <a:gd name="T89" fmla="*/ 65 h 104"/>
                <a:gd name="T90" fmla="*/ 131 w 142"/>
                <a:gd name="T91" fmla="*/ 5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2" h="104">
                  <a:moveTo>
                    <a:pt x="131" y="59"/>
                  </a:moveTo>
                  <a:cubicBezTo>
                    <a:pt x="131" y="57"/>
                    <a:pt x="131" y="55"/>
                    <a:pt x="127" y="51"/>
                  </a:cubicBezTo>
                  <a:cubicBezTo>
                    <a:pt x="123" y="48"/>
                    <a:pt x="120" y="47"/>
                    <a:pt x="120" y="45"/>
                  </a:cubicBezTo>
                  <a:cubicBezTo>
                    <a:pt x="120" y="42"/>
                    <a:pt x="118" y="42"/>
                    <a:pt x="115" y="37"/>
                  </a:cubicBezTo>
                  <a:cubicBezTo>
                    <a:pt x="111" y="33"/>
                    <a:pt x="106" y="33"/>
                    <a:pt x="106" y="33"/>
                  </a:cubicBezTo>
                  <a:cubicBezTo>
                    <a:pt x="104" y="29"/>
                    <a:pt x="104" y="29"/>
                    <a:pt x="104" y="29"/>
                  </a:cubicBezTo>
                  <a:cubicBezTo>
                    <a:pt x="99" y="28"/>
                    <a:pt x="99" y="28"/>
                    <a:pt x="99" y="28"/>
                  </a:cubicBezTo>
                  <a:cubicBezTo>
                    <a:pt x="99" y="28"/>
                    <a:pt x="96" y="26"/>
                    <a:pt x="101" y="24"/>
                  </a:cubicBezTo>
                  <a:cubicBezTo>
                    <a:pt x="105" y="22"/>
                    <a:pt x="101" y="16"/>
                    <a:pt x="100" y="14"/>
                  </a:cubicBezTo>
                  <a:cubicBezTo>
                    <a:pt x="99" y="12"/>
                    <a:pt x="93" y="4"/>
                    <a:pt x="92" y="2"/>
                  </a:cubicBezTo>
                  <a:cubicBezTo>
                    <a:pt x="91" y="2"/>
                    <a:pt x="90" y="2"/>
                    <a:pt x="90" y="2"/>
                  </a:cubicBezTo>
                  <a:cubicBezTo>
                    <a:pt x="87" y="0"/>
                    <a:pt x="82" y="3"/>
                    <a:pt x="80" y="6"/>
                  </a:cubicBezTo>
                  <a:cubicBezTo>
                    <a:pt x="78" y="8"/>
                    <a:pt x="79" y="10"/>
                    <a:pt x="78" y="11"/>
                  </a:cubicBezTo>
                  <a:cubicBezTo>
                    <a:pt x="76" y="13"/>
                    <a:pt x="70" y="18"/>
                    <a:pt x="66" y="23"/>
                  </a:cubicBezTo>
                  <a:cubicBezTo>
                    <a:pt x="63" y="28"/>
                    <a:pt x="53" y="25"/>
                    <a:pt x="50" y="27"/>
                  </a:cubicBezTo>
                  <a:cubicBezTo>
                    <a:pt x="47" y="29"/>
                    <a:pt x="51" y="32"/>
                    <a:pt x="49" y="33"/>
                  </a:cubicBezTo>
                  <a:cubicBezTo>
                    <a:pt x="47" y="35"/>
                    <a:pt x="41" y="38"/>
                    <a:pt x="39" y="39"/>
                  </a:cubicBezTo>
                  <a:cubicBezTo>
                    <a:pt x="37" y="40"/>
                    <a:pt x="29" y="40"/>
                    <a:pt x="26" y="43"/>
                  </a:cubicBezTo>
                  <a:cubicBezTo>
                    <a:pt x="24" y="46"/>
                    <a:pt x="21" y="39"/>
                    <a:pt x="19" y="43"/>
                  </a:cubicBezTo>
                  <a:cubicBezTo>
                    <a:pt x="16" y="46"/>
                    <a:pt x="14" y="47"/>
                    <a:pt x="12" y="46"/>
                  </a:cubicBezTo>
                  <a:cubicBezTo>
                    <a:pt x="12" y="45"/>
                    <a:pt x="12" y="45"/>
                    <a:pt x="11" y="44"/>
                  </a:cubicBezTo>
                  <a:cubicBezTo>
                    <a:pt x="9" y="46"/>
                    <a:pt x="6" y="49"/>
                    <a:pt x="5" y="52"/>
                  </a:cubicBezTo>
                  <a:cubicBezTo>
                    <a:pt x="4" y="57"/>
                    <a:pt x="0" y="61"/>
                    <a:pt x="0" y="64"/>
                  </a:cubicBezTo>
                  <a:cubicBezTo>
                    <a:pt x="0" y="66"/>
                    <a:pt x="1" y="69"/>
                    <a:pt x="1" y="74"/>
                  </a:cubicBezTo>
                  <a:cubicBezTo>
                    <a:pt x="1" y="78"/>
                    <a:pt x="2" y="80"/>
                    <a:pt x="5" y="83"/>
                  </a:cubicBezTo>
                  <a:cubicBezTo>
                    <a:pt x="7" y="86"/>
                    <a:pt x="6" y="90"/>
                    <a:pt x="6" y="90"/>
                  </a:cubicBezTo>
                  <a:cubicBezTo>
                    <a:pt x="6" y="90"/>
                    <a:pt x="7" y="92"/>
                    <a:pt x="9" y="94"/>
                  </a:cubicBezTo>
                  <a:cubicBezTo>
                    <a:pt x="11" y="97"/>
                    <a:pt x="16" y="100"/>
                    <a:pt x="16" y="102"/>
                  </a:cubicBezTo>
                  <a:cubicBezTo>
                    <a:pt x="17" y="103"/>
                    <a:pt x="18" y="103"/>
                    <a:pt x="18" y="104"/>
                  </a:cubicBezTo>
                  <a:cubicBezTo>
                    <a:pt x="19" y="103"/>
                    <a:pt x="19" y="103"/>
                    <a:pt x="19" y="103"/>
                  </a:cubicBezTo>
                  <a:cubicBezTo>
                    <a:pt x="22" y="99"/>
                    <a:pt x="21" y="94"/>
                    <a:pt x="21" y="94"/>
                  </a:cubicBezTo>
                  <a:cubicBezTo>
                    <a:pt x="28" y="92"/>
                    <a:pt x="28" y="92"/>
                    <a:pt x="28" y="92"/>
                  </a:cubicBezTo>
                  <a:cubicBezTo>
                    <a:pt x="33" y="91"/>
                    <a:pt x="33" y="91"/>
                    <a:pt x="33" y="91"/>
                  </a:cubicBezTo>
                  <a:cubicBezTo>
                    <a:pt x="43" y="92"/>
                    <a:pt x="43" y="92"/>
                    <a:pt x="43" y="92"/>
                  </a:cubicBezTo>
                  <a:cubicBezTo>
                    <a:pt x="43" y="84"/>
                    <a:pt x="43" y="84"/>
                    <a:pt x="43" y="84"/>
                  </a:cubicBezTo>
                  <a:cubicBezTo>
                    <a:pt x="43" y="84"/>
                    <a:pt x="50" y="75"/>
                    <a:pt x="55" y="75"/>
                  </a:cubicBezTo>
                  <a:cubicBezTo>
                    <a:pt x="60" y="75"/>
                    <a:pt x="64" y="81"/>
                    <a:pt x="64" y="81"/>
                  </a:cubicBezTo>
                  <a:cubicBezTo>
                    <a:pt x="86" y="86"/>
                    <a:pt x="86" y="86"/>
                    <a:pt x="86" y="86"/>
                  </a:cubicBezTo>
                  <a:cubicBezTo>
                    <a:pt x="86" y="86"/>
                    <a:pt x="88" y="79"/>
                    <a:pt x="90" y="78"/>
                  </a:cubicBezTo>
                  <a:cubicBezTo>
                    <a:pt x="92" y="76"/>
                    <a:pt x="96" y="79"/>
                    <a:pt x="99" y="78"/>
                  </a:cubicBezTo>
                  <a:cubicBezTo>
                    <a:pt x="102" y="76"/>
                    <a:pt x="106" y="74"/>
                    <a:pt x="111" y="74"/>
                  </a:cubicBezTo>
                  <a:cubicBezTo>
                    <a:pt x="116" y="74"/>
                    <a:pt x="118" y="77"/>
                    <a:pt x="121" y="73"/>
                  </a:cubicBezTo>
                  <a:cubicBezTo>
                    <a:pt x="123" y="68"/>
                    <a:pt x="133" y="74"/>
                    <a:pt x="133" y="74"/>
                  </a:cubicBezTo>
                  <a:cubicBezTo>
                    <a:pt x="142" y="73"/>
                    <a:pt x="142" y="73"/>
                    <a:pt x="142" y="73"/>
                  </a:cubicBezTo>
                  <a:cubicBezTo>
                    <a:pt x="139" y="65"/>
                    <a:pt x="139" y="65"/>
                    <a:pt x="139" y="65"/>
                  </a:cubicBezTo>
                  <a:cubicBezTo>
                    <a:pt x="139" y="65"/>
                    <a:pt x="131" y="62"/>
                    <a:pt x="131" y="59"/>
                  </a:cubicBezTo>
                  <a:close/>
                </a:path>
              </a:pathLst>
            </a:custGeom>
            <a:solidFill>
              <a:srgbClr val="A9A9A9"/>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60" name="9Slide.vn 20">
              <a:extLst>
                <a:ext uri="{FF2B5EF4-FFF2-40B4-BE49-F238E27FC236}">
                  <a16:creationId xmlns:a16="http://schemas.microsoft.com/office/drawing/2014/main" xmlns="" id="{9EC1E21A-4C33-693C-0FB2-71C855D33F8A}"/>
                </a:ext>
              </a:extLst>
            </p:cNvPr>
            <p:cNvSpPr>
              <a:spLocks/>
            </p:cNvSpPr>
            <p:nvPr/>
          </p:nvSpPr>
          <p:spPr bwMode="auto">
            <a:xfrm>
              <a:off x="1426" y="865"/>
              <a:ext cx="99" cy="84"/>
            </a:xfrm>
            <a:custGeom>
              <a:avLst/>
              <a:gdLst>
                <a:gd name="T0" fmla="*/ 85 w 138"/>
                <a:gd name="T1" fmla="*/ 86 h 117"/>
                <a:gd name="T2" fmla="*/ 92 w 138"/>
                <a:gd name="T3" fmla="*/ 85 h 117"/>
                <a:gd name="T4" fmla="*/ 100 w 138"/>
                <a:gd name="T5" fmla="*/ 91 h 117"/>
                <a:gd name="T6" fmla="*/ 105 w 138"/>
                <a:gd name="T7" fmla="*/ 85 h 117"/>
                <a:gd name="T8" fmla="*/ 114 w 138"/>
                <a:gd name="T9" fmla="*/ 67 h 117"/>
                <a:gd name="T10" fmla="*/ 119 w 138"/>
                <a:gd name="T11" fmla="*/ 60 h 117"/>
                <a:gd name="T12" fmla="*/ 120 w 138"/>
                <a:gd name="T13" fmla="*/ 54 h 117"/>
                <a:gd name="T14" fmla="*/ 123 w 138"/>
                <a:gd name="T15" fmla="*/ 46 h 117"/>
                <a:gd name="T16" fmla="*/ 130 w 138"/>
                <a:gd name="T17" fmla="*/ 33 h 117"/>
                <a:gd name="T18" fmla="*/ 137 w 138"/>
                <a:gd name="T19" fmla="*/ 29 h 117"/>
                <a:gd name="T20" fmla="*/ 136 w 138"/>
                <a:gd name="T21" fmla="*/ 21 h 117"/>
                <a:gd name="T22" fmla="*/ 131 w 138"/>
                <a:gd name="T23" fmla="*/ 17 h 117"/>
                <a:gd name="T24" fmla="*/ 132 w 138"/>
                <a:gd name="T25" fmla="*/ 10 h 117"/>
                <a:gd name="T26" fmla="*/ 128 w 138"/>
                <a:gd name="T27" fmla="*/ 5 h 117"/>
                <a:gd name="T28" fmla="*/ 124 w 138"/>
                <a:gd name="T29" fmla="*/ 3 h 117"/>
                <a:gd name="T30" fmla="*/ 115 w 138"/>
                <a:gd name="T31" fmla="*/ 11 h 117"/>
                <a:gd name="T32" fmla="*/ 106 w 138"/>
                <a:gd name="T33" fmla="*/ 8 h 117"/>
                <a:gd name="T34" fmla="*/ 91 w 138"/>
                <a:gd name="T35" fmla="*/ 8 h 117"/>
                <a:gd name="T36" fmla="*/ 82 w 138"/>
                <a:gd name="T37" fmla="*/ 13 h 117"/>
                <a:gd name="T38" fmla="*/ 71 w 138"/>
                <a:gd name="T39" fmla="*/ 13 h 117"/>
                <a:gd name="T40" fmla="*/ 62 w 138"/>
                <a:gd name="T41" fmla="*/ 8 h 117"/>
                <a:gd name="T42" fmla="*/ 53 w 138"/>
                <a:gd name="T43" fmla="*/ 11 h 117"/>
                <a:gd name="T44" fmla="*/ 46 w 138"/>
                <a:gd name="T45" fmla="*/ 5 h 117"/>
                <a:gd name="T46" fmla="*/ 37 w 138"/>
                <a:gd name="T47" fmla="*/ 2 h 117"/>
                <a:gd name="T48" fmla="*/ 30 w 138"/>
                <a:gd name="T49" fmla="*/ 5 h 117"/>
                <a:gd name="T50" fmla="*/ 19 w 138"/>
                <a:gd name="T51" fmla="*/ 5 h 117"/>
                <a:gd name="T52" fmla="*/ 17 w 138"/>
                <a:gd name="T53" fmla="*/ 14 h 117"/>
                <a:gd name="T54" fmla="*/ 12 w 138"/>
                <a:gd name="T55" fmla="*/ 23 h 117"/>
                <a:gd name="T56" fmla="*/ 10 w 138"/>
                <a:gd name="T57" fmla="*/ 25 h 117"/>
                <a:gd name="T58" fmla="*/ 12 w 138"/>
                <a:gd name="T59" fmla="*/ 33 h 117"/>
                <a:gd name="T60" fmla="*/ 10 w 138"/>
                <a:gd name="T61" fmla="*/ 50 h 117"/>
                <a:gd name="T62" fmla="*/ 6 w 138"/>
                <a:gd name="T63" fmla="*/ 57 h 117"/>
                <a:gd name="T64" fmla="*/ 1 w 138"/>
                <a:gd name="T65" fmla="*/ 65 h 117"/>
                <a:gd name="T66" fmla="*/ 1 w 138"/>
                <a:gd name="T67" fmla="*/ 80 h 117"/>
                <a:gd name="T68" fmla="*/ 5 w 138"/>
                <a:gd name="T69" fmla="*/ 89 h 117"/>
                <a:gd name="T70" fmla="*/ 5 w 138"/>
                <a:gd name="T71" fmla="*/ 89 h 117"/>
                <a:gd name="T72" fmla="*/ 22 w 138"/>
                <a:gd name="T73" fmla="*/ 94 h 117"/>
                <a:gd name="T74" fmla="*/ 33 w 138"/>
                <a:gd name="T75" fmla="*/ 106 h 117"/>
                <a:gd name="T76" fmla="*/ 39 w 138"/>
                <a:gd name="T77" fmla="*/ 116 h 117"/>
                <a:gd name="T78" fmla="*/ 51 w 138"/>
                <a:gd name="T79" fmla="*/ 113 h 117"/>
                <a:gd name="T80" fmla="*/ 67 w 138"/>
                <a:gd name="T81" fmla="*/ 112 h 117"/>
                <a:gd name="T82" fmla="*/ 69 w 138"/>
                <a:gd name="T83" fmla="*/ 112 h 117"/>
                <a:gd name="T84" fmla="*/ 72 w 138"/>
                <a:gd name="T85" fmla="*/ 99 h 117"/>
                <a:gd name="T86" fmla="*/ 85 w 138"/>
                <a:gd name="T87" fmla="*/ 8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8" h="117">
                  <a:moveTo>
                    <a:pt x="85" y="86"/>
                  </a:moveTo>
                  <a:cubicBezTo>
                    <a:pt x="87" y="85"/>
                    <a:pt x="90" y="86"/>
                    <a:pt x="92" y="85"/>
                  </a:cubicBezTo>
                  <a:cubicBezTo>
                    <a:pt x="94" y="83"/>
                    <a:pt x="100" y="87"/>
                    <a:pt x="100" y="91"/>
                  </a:cubicBezTo>
                  <a:cubicBezTo>
                    <a:pt x="101" y="94"/>
                    <a:pt x="103" y="89"/>
                    <a:pt x="105" y="85"/>
                  </a:cubicBezTo>
                  <a:cubicBezTo>
                    <a:pt x="107" y="81"/>
                    <a:pt x="114" y="70"/>
                    <a:pt x="114" y="67"/>
                  </a:cubicBezTo>
                  <a:cubicBezTo>
                    <a:pt x="114" y="64"/>
                    <a:pt x="119" y="62"/>
                    <a:pt x="119" y="60"/>
                  </a:cubicBezTo>
                  <a:cubicBezTo>
                    <a:pt x="119" y="58"/>
                    <a:pt x="119" y="54"/>
                    <a:pt x="120" y="54"/>
                  </a:cubicBezTo>
                  <a:cubicBezTo>
                    <a:pt x="122" y="53"/>
                    <a:pt x="124" y="48"/>
                    <a:pt x="123" y="46"/>
                  </a:cubicBezTo>
                  <a:cubicBezTo>
                    <a:pt x="123" y="44"/>
                    <a:pt x="129" y="34"/>
                    <a:pt x="130" y="33"/>
                  </a:cubicBezTo>
                  <a:cubicBezTo>
                    <a:pt x="131" y="31"/>
                    <a:pt x="137" y="32"/>
                    <a:pt x="137" y="29"/>
                  </a:cubicBezTo>
                  <a:cubicBezTo>
                    <a:pt x="137" y="26"/>
                    <a:pt x="138" y="22"/>
                    <a:pt x="136" y="21"/>
                  </a:cubicBezTo>
                  <a:cubicBezTo>
                    <a:pt x="134" y="21"/>
                    <a:pt x="131" y="18"/>
                    <a:pt x="131" y="17"/>
                  </a:cubicBezTo>
                  <a:cubicBezTo>
                    <a:pt x="131" y="16"/>
                    <a:pt x="132" y="13"/>
                    <a:pt x="132" y="10"/>
                  </a:cubicBezTo>
                  <a:cubicBezTo>
                    <a:pt x="129" y="10"/>
                    <a:pt x="129" y="7"/>
                    <a:pt x="128" y="5"/>
                  </a:cubicBezTo>
                  <a:cubicBezTo>
                    <a:pt x="126" y="3"/>
                    <a:pt x="126" y="2"/>
                    <a:pt x="124" y="3"/>
                  </a:cubicBezTo>
                  <a:cubicBezTo>
                    <a:pt x="121" y="3"/>
                    <a:pt x="118" y="9"/>
                    <a:pt x="115" y="11"/>
                  </a:cubicBezTo>
                  <a:cubicBezTo>
                    <a:pt x="112" y="12"/>
                    <a:pt x="108" y="9"/>
                    <a:pt x="106" y="8"/>
                  </a:cubicBezTo>
                  <a:cubicBezTo>
                    <a:pt x="104" y="7"/>
                    <a:pt x="94" y="8"/>
                    <a:pt x="91" y="8"/>
                  </a:cubicBezTo>
                  <a:cubicBezTo>
                    <a:pt x="88" y="7"/>
                    <a:pt x="85" y="12"/>
                    <a:pt x="82" y="13"/>
                  </a:cubicBezTo>
                  <a:cubicBezTo>
                    <a:pt x="80" y="15"/>
                    <a:pt x="73" y="14"/>
                    <a:pt x="71" y="13"/>
                  </a:cubicBezTo>
                  <a:cubicBezTo>
                    <a:pt x="69" y="13"/>
                    <a:pt x="64" y="8"/>
                    <a:pt x="62" y="8"/>
                  </a:cubicBezTo>
                  <a:cubicBezTo>
                    <a:pt x="60" y="8"/>
                    <a:pt x="56" y="9"/>
                    <a:pt x="53" y="11"/>
                  </a:cubicBezTo>
                  <a:cubicBezTo>
                    <a:pt x="49" y="13"/>
                    <a:pt x="48" y="7"/>
                    <a:pt x="46" y="5"/>
                  </a:cubicBezTo>
                  <a:cubicBezTo>
                    <a:pt x="44" y="2"/>
                    <a:pt x="40" y="5"/>
                    <a:pt x="37" y="2"/>
                  </a:cubicBezTo>
                  <a:cubicBezTo>
                    <a:pt x="34" y="0"/>
                    <a:pt x="32" y="5"/>
                    <a:pt x="30" y="5"/>
                  </a:cubicBezTo>
                  <a:cubicBezTo>
                    <a:pt x="28" y="4"/>
                    <a:pt x="22" y="3"/>
                    <a:pt x="19" y="5"/>
                  </a:cubicBezTo>
                  <a:cubicBezTo>
                    <a:pt x="17" y="6"/>
                    <a:pt x="18" y="13"/>
                    <a:pt x="17" y="14"/>
                  </a:cubicBezTo>
                  <a:cubicBezTo>
                    <a:pt x="16" y="15"/>
                    <a:pt x="12" y="20"/>
                    <a:pt x="12" y="23"/>
                  </a:cubicBezTo>
                  <a:cubicBezTo>
                    <a:pt x="12" y="24"/>
                    <a:pt x="11" y="24"/>
                    <a:pt x="10" y="25"/>
                  </a:cubicBezTo>
                  <a:cubicBezTo>
                    <a:pt x="11" y="28"/>
                    <a:pt x="12" y="32"/>
                    <a:pt x="12" y="33"/>
                  </a:cubicBezTo>
                  <a:cubicBezTo>
                    <a:pt x="12" y="35"/>
                    <a:pt x="13" y="47"/>
                    <a:pt x="10" y="50"/>
                  </a:cubicBezTo>
                  <a:cubicBezTo>
                    <a:pt x="8" y="53"/>
                    <a:pt x="6" y="57"/>
                    <a:pt x="6" y="57"/>
                  </a:cubicBezTo>
                  <a:cubicBezTo>
                    <a:pt x="6" y="57"/>
                    <a:pt x="2" y="60"/>
                    <a:pt x="1" y="65"/>
                  </a:cubicBezTo>
                  <a:cubicBezTo>
                    <a:pt x="0" y="71"/>
                    <a:pt x="1" y="75"/>
                    <a:pt x="1" y="80"/>
                  </a:cubicBezTo>
                  <a:cubicBezTo>
                    <a:pt x="1" y="83"/>
                    <a:pt x="4" y="85"/>
                    <a:pt x="5" y="89"/>
                  </a:cubicBezTo>
                  <a:cubicBezTo>
                    <a:pt x="5" y="89"/>
                    <a:pt x="5" y="89"/>
                    <a:pt x="5" y="89"/>
                  </a:cubicBezTo>
                  <a:cubicBezTo>
                    <a:pt x="7" y="92"/>
                    <a:pt x="17" y="92"/>
                    <a:pt x="22" y="94"/>
                  </a:cubicBezTo>
                  <a:cubicBezTo>
                    <a:pt x="28" y="95"/>
                    <a:pt x="33" y="103"/>
                    <a:pt x="33" y="106"/>
                  </a:cubicBezTo>
                  <a:cubicBezTo>
                    <a:pt x="33" y="109"/>
                    <a:pt x="37" y="115"/>
                    <a:pt x="39" y="116"/>
                  </a:cubicBezTo>
                  <a:cubicBezTo>
                    <a:pt x="42" y="117"/>
                    <a:pt x="48" y="113"/>
                    <a:pt x="51" y="113"/>
                  </a:cubicBezTo>
                  <a:cubicBezTo>
                    <a:pt x="54" y="113"/>
                    <a:pt x="65" y="114"/>
                    <a:pt x="67" y="112"/>
                  </a:cubicBezTo>
                  <a:cubicBezTo>
                    <a:pt x="67" y="111"/>
                    <a:pt x="68" y="111"/>
                    <a:pt x="69" y="112"/>
                  </a:cubicBezTo>
                  <a:cubicBezTo>
                    <a:pt x="71" y="105"/>
                    <a:pt x="72" y="99"/>
                    <a:pt x="72" y="99"/>
                  </a:cubicBezTo>
                  <a:cubicBezTo>
                    <a:pt x="72" y="99"/>
                    <a:pt x="84" y="86"/>
                    <a:pt x="85" y="86"/>
                  </a:cubicBezTo>
                  <a:close/>
                </a:path>
              </a:pathLst>
            </a:custGeom>
            <a:solidFill>
              <a:srgbClr val="E6E6E6"/>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61" name="9Slide.vn 21">
              <a:extLst>
                <a:ext uri="{FF2B5EF4-FFF2-40B4-BE49-F238E27FC236}">
                  <a16:creationId xmlns:a16="http://schemas.microsoft.com/office/drawing/2014/main" xmlns="" id="{FE86CFF3-DC0F-613E-FF9A-11A149B2F5A4}"/>
                </a:ext>
              </a:extLst>
            </p:cNvPr>
            <p:cNvSpPr>
              <a:spLocks/>
            </p:cNvSpPr>
            <p:nvPr/>
          </p:nvSpPr>
          <p:spPr bwMode="auto">
            <a:xfrm>
              <a:off x="1410" y="878"/>
              <a:ext cx="25" cy="53"/>
            </a:xfrm>
            <a:custGeom>
              <a:avLst/>
              <a:gdLst>
                <a:gd name="T0" fmla="*/ 23 w 35"/>
                <a:gd name="T1" fmla="*/ 47 h 74"/>
                <a:gd name="T2" fmla="*/ 28 w 35"/>
                <a:gd name="T3" fmla="*/ 39 h 74"/>
                <a:gd name="T4" fmla="*/ 32 w 35"/>
                <a:gd name="T5" fmla="*/ 32 h 74"/>
                <a:gd name="T6" fmla="*/ 34 w 35"/>
                <a:gd name="T7" fmla="*/ 15 h 74"/>
                <a:gd name="T8" fmla="*/ 32 w 35"/>
                <a:gd name="T9" fmla="*/ 7 h 74"/>
                <a:gd name="T10" fmla="*/ 29 w 35"/>
                <a:gd name="T11" fmla="*/ 7 h 74"/>
                <a:gd name="T12" fmla="*/ 25 w 35"/>
                <a:gd name="T13" fmla="*/ 1 h 74"/>
                <a:gd name="T14" fmla="*/ 21 w 35"/>
                <a:gd name="T15" fmla="*/ 7 h 74"/>
                <a:gd name="T16" fmla="*/ 18 w 35"/>
                <a:gd name="T17" fmla="*/ 11 h 74"/>
                <a:gd name="T18" fmla="*/ 8 w 35"/>
                <a:gd name="T19" fmla="*/ 13 h 74"/>
                <a:gd name="T20" fmla="*/ 2 w 35"/>
                <a:gd name="T21" fmla="*/ 18 h 74"/>
                <a:gd name="T22" fmla="*/ 0 w 35"/>
                <a:gd name="T23" fmla="*/ 18 h 74"/>
                <a:gd name="T24" fmla="*/ 6 w 35"/>
                <a:gd name="T25" fmla="*/ 29 h 74"/>
                <a:gd name="T26" fmla="*/ 8 w 35"/>
                <a:gd name="T27" fmla="*/ 38 h 74"/>
                <a:gd name="T28" fmla="*/ 10 w 35"/>
                <a:gd name="T29" fmla="*/ 52 h 74"/>
                <a:gd name="T30" fmla="*/ 11 w 35"/>
                <a:gd name="T31" fmla="*/ 74 h 74"/>
                <a:gd name="T32" fmla="*/ 19 w 35"/>
                <a:gd name="T33" fmla="*/ 74 h 74"/>
                <a:gd name="T34" fmla="*/ 27 w 35"/>
                <a:gd name="T35" fmla="*/ 71 h 74"/>
                <a:gd name="T36" fmla="*/ 23 w 35"/>
                <a:gd name="T37" fmla="*/ 62 h 74"/>
                <a:gd name="T38" fmla="*/ 23 w 35"/>
                <a:gd name="T39" fmla="*/ 4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74">
                  <a:moveTo>
                    <a:pt x="23" y="47"/>
                  </a:moveTo>
                  <a:cubicBezTo>
                    <a:pt x="24" y="42"/>
                    <a:pt x="28" y="39"/>
                    <a:pt x="28" y="39"/>
                  </a:cubicBezTo>
                  <a:cubicBezTo>
                    <a:pt x="28" y="39"/>
                    <a:pt x="30" y="35"/>
                    <a:pt x="32" y="32"/>
                  </a:cubicBezTo>
                  <a:cubicBezTo>
                    <a:pt x="35" y="29"/>
                    <a:pt x="34" y="17"/>
                    <a:pt x="34" y="15"/>
                  </a:cubicBezTo>
                  <a:cubicBezTo>
                    <a:pt x="34" y="14"/>
                    <a:pt x="33" y="10"/>
                    <a:pt x="32" y="7"/>
                  </a:cubicBezTo>
                  <a:cubicBezTo>
                    <a:pt x="32" y="7"/>
                    <a:pt x="30" y="7"/>
                    <a:pt x="29" y="7"/>
                  </a:cubicBezTo>
                  <a:cubicBezTo>
                    <a:pt x="26" y="5"/>
                    <a:pt x="28" y="2"/>
                    <a:pt x="25" y="1"/>
                  </a:cubicBezTo>
                  <a:cubicBezTo>
                    <a:pt x="22" y="0"/>
                    <a:pt x="20" y="4"/>
                    <a:pt x="21" y="7"/>
                  </a:cubicBezTo>
                  <a:cubicBezTo>
                    <a:pt x="22" y="9"/>
                    <a:pt x="19" y="9"/>
                    <a:pt x="18" y="11"/>
                  </a:cubicBezTo>
                  <a:cubicBezTo>
                    <a:pt x="16" y="13"/>
                    <a:pt x="10" y="13"/>
                    <a:pt x="8" y="13"/>
                  </a:cubicBezTo>
                  <a:cubicBezTo>
                    <a:pt x="6" y="13"/>
                    <a:pt x="4" y="17"/>
                    <a:pt x="2" y="18"/>
                  </a:cubicBezTo>
                  <a:cubicBezTo>
                    <a:pt x="1" y="18"/>
                    <a:pt x="1" y="18"/>
                    <a:pt x="0" y="18"/>
                  </a:cubicBezTo>
                  <a:cubicBezTo>
                    <a:pt x="0" y="27"/>
                    <a:pt x="2" y="27"/>
                    <a:pt x="6" y="29"/>
                  </a:cubicBezTo>
                  <a:cubicBezTo>
                    <a:pt x="11" y="32"/>
                    <a:pt x="6" y="36"/>
                    <a:pt x="8" y="38"/>
                  </a:cubicBezTo>
                  <a:cubicBezTo>
                    <a:pt x="11" y="40"/>
                    <a:pt x="10" y="46"/>
                    <a:pt x="10" y="52"/>
                  </a:cubicBezTo>
                  <a:cubicBezTo>
                    <a:pt x="11" y="56"/>
                    <a:pt x="11" y="67"/>
                    <a:pt x="11" y="74"/>
                  </a:cubicBezTo>
                  <a:cubicBezTo>
                    <a:pt x="14" y="74"/>
                    <a:pt x="17" y="74"/>
                    <a:pt x="19" y="74"/>
                  </a:cubicBezTo>
                  <a:cubicBezTo>
                    <a:pt x="23" y="74"/>
                    <a:pt x="25" y="68"/>
                    <a:pt x="27" y="71"/>
                  </a:cubicBezTo>
                  <a:cubicBezTo>
                    <a:pt x="26" y="67"/>
                    <a:pt x="23" y="65"/>
                    <a:pt x="23" y="62"/>
                  </a:cubicBezTo>
                  <a:cubicBezTo>
                    <a:pt x="23" y="57"/>
                    <a:pt x="22" y="53"/>
                    <a:pt x="23" y="47"/>
                  </a:cubicBezTo>
                  <a:close/>
                </a:path>
              </a:pathLst>
            </a:custGeom>
            <a:solidFill>
              <a:srgbClr val="D1D1D1"/>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62" name="9Slide.vn 22">
              <a:extLst>
                <a:ext uri="{FF2B5EF4-FFF2-40B4-BE49-F238E27FC236}">
                  <a16:creationId xmlns:a16="http://schemas.microsoft.com/office/drawing/2014/main" xmlns="" id="{032D5028-48D3-1B5B-1210-62F34AED3CD6}"/>
                </a:ext>
              </a:extLst>
            </p:cNvPr>
            <p:cNvSpPr>
              <a:spLocks/>
            </p:cNvSpPr>
            <p:nvPr/>
          </p:nvSpPr>
          <p:spPr bwMode="auto">
            <a:xfrm>
              <a:off x="1403" y="889"/>
              <a:ext cx="15" cy="45"/>
            </a:xfrm>
            <a:custGeom>
              <a:avLst/>
              <a:gdLst>
                <a:gd name="T0" fmla="*/ 18 w 21"/>
                <a:gd name="T1" fmla="*/ 22 h 62"/>
                <a:gd name="T2" fmla="*/ 16 w 21"/>
                <a:gd name="T3" fmla="*/ 13 h 62"/>
                <a:gd name="T4" fmla="*/ 10 w 21"/>
                <a:gd name="T5" fmla="*/ 2 h 62"/>
                <a:gd name="T6" fmla="*/ 1 w 21"/>
                <a:gd name="T7" fmla="*/ 1 h 62"/>
                <a:gd name="T8" fmla="*/ 0 w 21"/>
                <a:gd name="T9" fmla="*/ 1 h 62"/>
                <a:gd name="T10" fmla="*/ 2 w 21"/>
                <a:gd name="T11" fmla="*/ 8 h 62"/>
                <a:gd name="T12" fmla="*/ 5 w 21"/>
                <a:gd name="T13" fmla="*/ 16 h 62"/>
                <a:gd name="T14" fmla="*/ 5 w 21"/>
                <a:gd name="T15" fmla="*/ 32 h 62"/>
                <a:gd name="T16" fmla="*/ 8 w 21"/>
                <a:gd name="T17" fmla="*/ 49 h 62"/>
                <a:gd name="T18" fmla="*/ 12 w 21"/>
                <a:gd name="T19" fmla="*/ 62 h 62"/>
                <a:gd name="T20" fmla="*/ 15 w 21"/>
                <a:gd name="T21" fmla="*/ 61 h 62"/>
                <a:gd name="T22" fmla="*/ 21 w 21"/>
                <a:gd name="T23" fmla="*/ 58 h 62"/>
                <a:gd name="T24" fmla="*/ 20 w 21"/>
                <a:gd name="T25" fmla="*/ 36 h 62"/>
                <a:gd name="T26" fmla="*/ 18 w 21"/>
                <a:gd name="T27" fmla="*/ 2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62">
                  <a:moveTo>
                    <a:pt x="18" y="22"/>
                  </a:moveTo>
                  <a:cubicBezTo>
                    <a:pt x="16" y="20"/>
                    <a:pt x="21" y="16"/>
                    <a:pt x="16" y="13"/>
                  </a:cubicBezTo>
                  <a:cubicBezTo>
                    <a:pt x="12" y="11"/>
                    <a:pt x="10" y="11"/>
                    <a:pt x="10" y="2"/>
                  </a:cubicBezTo>
                  <a:cubicBezTo>
                    <a:pt x="7" y="2"/>
                    <a:pt x="4" y="1"/>
                    <a:pt x="1" y="1"/>
                  </a:cubicBezTo>
                  <a:cubicBezTo>
                    <a:pt x="1" y="0"/>
                    <a:pt x="0" y="1"/>
                    <a:pt x="0" y="1"/>
                  </a:cubicBezTo>
                  <a:cubicBezTo>
                    <a:pt x="0" y="4"/>
                    <a:pt x="1" y="8"/>
                    <a:pt x="2" y="8"/>
                  </a:cubicBezTo>
                  <a:cubicBezTo>
                    <a:pt x="4" y="10"/>
                    <a:pt x="5" y="12"/>
                    <a:pt x="5" y="16"/>
                  </a:cubicBezTo>
                  <a:cubicBezTo>
                    <a:pt x="5" y="20"/>
                    <a:pt x="4" y="28"/>
                    <a:pt x="5" y="32"/>
                  </a:cubicBezTo>
                  <a:cubicBezTo>
                    <a:pt x="7" y="36"/>
                    <a:pt x="8" y="43"/>
                    <a:pt x="8" y="49"/>
                  </a:cubicBezTo>
                  <a:cubicBezTo>
                    <a:pt x="8" y="52"/>
                    <a:pt x="10" y="58"/>
                    <a:pt x="12" y="62"/>
                  </a:cubicBezTo>
                  <a:cubicBezTo>
                    <a:pt x="13" y="62"/>
                    <a:pt x="14" y="61"/>
                    <a:pt x="15" y="61"/>
                  </a:cubicBezTo>
                  <a:cubicBezTo>
                    <a:pt x="16" y="60"/>
                    <a:pt x="19" y="59"/>
                    <a:pt x="21" y="58"/>
                  </a:cubicBezTo>
                  <a:cubicBezTo>
                    <a:pt x="21" y="51"/>
                    <a:pt x="21" y="40"/>
                    <a:pt x="20" y="36"/>
                  </a:cubicBezTo>
                  <a:cubicBezTo>
                    <a:pt x="20" y="30"/>
                    <a:pt x="21" y="24"/>
                    <a:pt x="18" y="22"/>
                  </a:cubicBezTo>
                  <a:close/>
                </a:path>
              </a:pathLst>
            </a:custGeom>
            <a:solidFill>
              <a:srgbClr val="BDBDBD"/>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63" name="9Slide.vn 23">
              <a:extLst>
                <a:ext uri="{FF2B5EF4-FFF2-40B4-BE49-F238E27FC236}">
                  <a16:creationId xmlns:a16="http://schemas.microsoft.com/office/drawing/2014/main" xmlns="" id="{A3209D5F-51CB-3B40-6774-CC545C27B54A}"/>
                </a:ext>
              </a:extLst>
            </p:cNvPr>
            <p:cNvSpPr>
              <a:spLocks/>
            </p:cNvSpPr>
            <p:nvPr/>
          </p:nvSpPr>
          <p:spPr bwMode="auto">
            <a:xfrm>
              <a:off x="1476" y="872"/>
              <a:ext cx="61" cy="99"/>
            </a:xfrm>
            <a:custGeom>
              <a:avLst/>
              <a:gdLst>
                <a:gd name="T0" fmla="*/ 35 w 85"/>
                <a:gd name="T1" fmla="*/ 131 h 138"/>
                <a:gd name="T2" fmla="*/ 66 w 85"/>
                <a:gd name="T3" fmla="*/ 132 h 138"/>
                <a:gd name="T4" fmla="*/ 83 w 85"/>
                <a:gd name="T5" fmla="*/ 138 h 138"/>
                <a:gd name="T6" fmla="*/ 85 w 85"/>
                <a:gd name="T7" fmla="*/ 127 h 138"/>
                <a:gd name="T8" fmla="*/ 83 w 85"/>
                <a:gd name="T9" fmla="*/ 125 h 138"/>
                <a:gd name="T10" fmla="*/ 76 w 85"/>
                <a:gd name="T11" fmla="*/ 117 h 138"/>
                <a:gd name="T12" fmla="*/ 73 w 85"/>
                <a:gd name="T13" fmla="*/ 113 h 138"/>
                <a:gd name="T14" fmla="*/ 72 w 85"/>
                <a:gd name="T15" fmla="*/ 106 h 138"/>
                <a:gd name="T16" fmla="*/ 68 w 85"/>
                <a:gd name="T17" fmla="*/ 97 h 138"/>
                <a:gd name="T18" fmla="*/ 67 w 85"/>
                <a:gd name="T19" fmla="*/ 87 h 138"/>
                <a:gd name="T20" fmla="*/ 72 w 85"/>
                <a:gd name="T21" fmla="*/ 75 h 138"/>
                <a:gd name="T22" fmla="*/ 78 w 85"/>
                <a:gd name="T23" fmla="*/ 67 h 138"/>
                <a:gd name="T24" fmla="*/ 75 w 85"/>
                <a:gd name="T25" fmla="*/ 59 h 138"/>
                <a:gd name="T26" fmla="*/ 65 w 85"/>
                <a:gd name="T27" fmla="*/ 49 h 138"/>
                <a:gd name="T28" fmla="*/ 62 w 85"/>
                <a:gd name="T29" fmla="*/ 40 h 138"/>
                <a:gd name="T30" fmla="*/ 72 w 85"/>
                <a:gd name="T31" fmla="*/ 39 h 138"/>
                <a:gd name="T32" fmla="*/ 77 w 85"/>
                <a:gd name="T33" fmla="*/ 37 h 138"/>
                <a:gd name="T34" fmla="*/ 72 w 85"/>
                <a:gd name="T35" fmla="*/ 22 h 138"/>
                <a:gd name="T36" fmla="*/ 71 w 85"/>
                <a:gd name="T37" fmla="*/ 11 h 138"/>
                <a:gd name="T38" fmla="*/ 64 w 85"/>
                <a:gd name="T39" fmla="*/ 0 h 138"/>
                <a:gd name="T40" fmla="*/ 63 w 85"/>
                <a:gd name="T41" fmla="*/ 0 h 138"/>
                <a:gd name="T42" fmla="*/ 62 w 85"/>
                <a:gd name="T43" fmla="*/ 7 h 138"/>
                <a:gd name="T44" fmla="*/ 67 w 85"/>
                <a:gd name="T45" fmla="*/ 11 h 138"/>
                <a:gd name="T46" fmla="*/ 68 w 85"/>
                <a:gd name="T47" fmla="*/ 19 h 138"/>
                <a:gd name="T48" fmla="*/ 61 w 85"/>
                <a:gd name="T49" fmla="*/ 23 h 138"/>
                <a:gd name="T50" fmla="*/ 54 w 85"/>
                <a:gd name="T51" fmla="*/ 36 h 138"/>
                <a:gd name="T52" fmla="*/ 51 w 85"/>
                <a:gd name="T53" fmla="*/ 44 h 138"/>
                <a:gd name="T54" fmla="*/ 50 w 85"/>
                <a:gd name="T55" fmla="*/ 50 h 138"/>
                <a:gd name="T56" fmla="*/ 45 w 85"/>
                <a:gd name="T57" fmla="*/ 57 h 138"/>
                <a:gd name="T58" fmla="*/ 36 w 85"/>
                <a:gd name="T59" fmla="*/ 75 h 138"/>
                <a:gd name="T60" fmla="*/ 31 w 85"/>
                <a:gd name="T61" fmla="*/ 81 h 138"/>
                <a:gd name="T62" fmla="*/ 23 w 85"/>
                <a:gd name="T63" fmla="*/ 75 h 138"/>
                <a:gd name="T64" fmla="*/ 16 w 85"/>
                <a:gd name="T65" fmla="*/ 76 h 138"/>
                <a:gd name="T66" fmla="*/ 3 w 85"/>
                <a:gd name="T67" fmla="*/ 89 h 138"/>
                <a:gd name="T68" fmla="*/ 0 w 85"/>
                <a:gd name="T69" fmla="*/ 102 h 138"/>
                <a:gd name="T70" fmla="*/ 4 w 85"/>
                <a:gd name="T71" fmla="*/ 108 h 138"/>
                <a:gd name="T72" fmla="*/ 13 w 85"/>
                <a:gd name="T73" fmla="*/ 110 h 138"/>
                <a:gd name="T74" fmla="*/ 17 w 85"/>
                <a:gd name="T75" fmla="*/ 122 h 138"/>
                <a:gd name="T76" fmla="*/ 14 w 85"/>
                <a:gd name="T77" fmla="*/ 132 h 138"/>
                <a:gd name="T78" fmla="*/ 30 w 85"/>
                <a:gd name="T79" fmla="*/ 132 h 138"/>
                <a:gd name="T80" fmla="*/ 35 w 85"/>
                <a:gd name="T81" fmla="*/ 13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5" h="138">
                  <a:moveTo>
                    <a:pt x="35" y="131"/>
                  </a:moveTo>
                  <a:cubicBezTo>
                    <a:pt x="35" y="131"/>
                    <a:pt x="63" y="132"/>
                    <a:pt x="66" y="132"/>
                  </a:cubicBezTo>
                  <a:cubicBezTo>
                    <a:pt x="70" y="131"/>
                    <a:pt x="83" y="138"/>
                    <a:pt x="83" y="138"/>
                  </a:cubicBezTo>
                  <a:cubicBezTo>
                    <a:pt x="83" y="138"/>
                    <a:pt x="83" y="131"/>
                    <a:pt x="85" y="127"/>
                  </a:cubicBezTo>
                  <a:cubicBezTo>
                    <a:pt x="85" y="126"/>
                    <a:pt x="84" y="126"/>
                    <a:pt x="83" y="125"/>
                  </a:cubicBezTo>
                  <a:cubicBezTo>
                    <a:pt x="83" y="123"/>
                    <a:pt x="78" y="120"/>
                    <a:pt x="76" y="117"/>
                  </a:cubicBezTo>
                  <a:cubicBezTo>
                    <a:pt x="74" y="115"/>
                    <a:pt x="73" y="113"/>
                    <a:pt x="73" y="113"/>
                  </a:cubicBezTo>
                  <a:cubicBezTo>
                    <a:pt x="73" y="113"/>
                    <a:pt x="74" y="109"/>
                    <a:pt x="72" y="106"/>
                  </a:cubicBezTo>
                  <a:cubicBezTo>
                    <a:pt x="69" y="103"/>
                    <a:pt x="68" y="101"/>
                    <a:pt x="68" y="97"/>
                  </a:cubicBezTo>
                  <a:cubicBezTo>
                    <a:pt x="68" y="92"/>
                    <a:pt x="67" y="89"/>
                    <a:pt x="67" y="87"/>
                  </a:cubicBezTo>
                  <a:cubicBezTo>
                    <a:pt x="67" y="84"/>
                    <a:pt x="71" y="80"/>
                    <a:pt x="72" y="75"/>
                  </a:cubicBezTo>
                  <a:cubicBezTo>
                    <a:pt x="73" y="72"/>
                    <a:pt x="76" y="69"/>
                    <a:pt x="78" y="67"/>
                  </a:cubicBezTo>
                  <a:cubicBezTo>
                    <a:pt x="77" y="66"/>
                    <a:pt x="76" y="62"/>
                    <a:pt x="75" y="59"/>
                  </a:cubicBezTo>
                  <a:cubicBezTo>
                    <a:pt x="73" y="54"/>
                    <a:pt x="70" y="53"/>
                    <a:pt x="65" y="49"/>
                  </a:cubicBezTo>
                  <a:cubicBezTo>
                    <a:pt x="61" y="44"/>
                    <a:pt x="62" y="42"/>
                    <a:pt x="62" y="40"/>
                  </a:cubicBezTo>
                  <a:cubicBezTo>
                    <a:pt x="62" y="38"/>
                    <a:pt x="68" y="38"/>
                    <a:pt x="72" y="39"/>
                  </a:cubicBezTo>
                  <a:cubicBezTo>
                    <a:pt x="76" y="39"/>
                    <a:pt x="79" y="38"/>
                    <a:pt x="77" y="37"/>
                  </a:cubicBezTo>
                  <a:cubicBezTo>
                    <a:pt x="75" y="36"/>
                    <a:pt x="72" y="28"/>
                    <a:pt x="72" y="22"/>
                  </a:cubicBezTo>
                  <a:cubicBezTo>
                    <a:pt x="73" y="16"/>
                    <a:pt x="71" y="15"/>
                    <a:pt x="71" y="11"/>
                  </a:cubicBezTo>
                  <a:cubicBezTo>
                    <a:pt x="71" y="8"/>
                    <a:pt x="67" y="0"/>
                    <a:pt x="64" y="0"/>
                  </a:cubicBezTo>
                  <a:cubicBezTo>
                    <a:pt x="64" y="0"/>
                    <a:pt x="63" y="0"/>
                    <a:pt x="63" y="0"/>
                  </a:cubicBezTo>
                  <a:cubicBezTo>
                    <a:pt x="63" y="3"/>
                    <a:pt x="62" y="6"/>
                    <a:pt x="62" y="7"/>
                  </a:cubicBezTo>
                  <a:cubicBezTo>
                    <a:pt x="62" y="8"/>
                    <a:pt x="65" y="11"/>
                    <a:pt x="67" y="11"/>
                  </a:cubicBezTo>
                  <a:cubicBezTo>
                    <a:pt x="69" y="12"/>
                    <a:pt x="68" y="16"/>
                    <a:pt x="68" y="19"/>
                  </a:cubicBezTo>
                  <a:cubicBezTo>
                    <a:pt x="68" y="22"/>
                    <a:pt x="62" y="21"/>
                    <a:pt x="61" y="23"/>
                  </a:cubicBezTo>
                  <a:cubicBezTo>
                    <a:pt x="60" y="24"/>
                    <a:pt x="54" y="34"/>
                    <a:pt x="54" y="36"/>
                  </a:cubicBezTo>
                  <a:cubicBezTo>
                    <a:pt x="55" y="38"/>
                    <a:pt x="53" y="43"/>
                    <a:pt x="51" y="44"/>
                  </a:cubicBezTo>
                  <a:cubicBezTo>
                    <a:pt x="50" y="44"/>
                    <a:pt x="50" y="48"/>
                    <a:pt x="50" y="50"/>
                  </a:cubicBezTo>
                  <a:cubicBezTo>
                    <a:pt x="50" y="52"/>
                    <a:pt x="45" y="54"/>
                    <a:pt x="45" y="57"/>
                  </a:cubicBezTo>
                  <a:cubicBezTo>
                    <a:pt x="45" y="60"/>
                    <a:pt x="38" y="71"/>
                    <a:pt x="36" y="75"/>
                  </a:cubicBezTo>
                  <a:cubicBezTo>
                    <a:pt x="34" y="79"/>
                    <a:pt x="32" y="84"/>
                    <a:pt x="31" y="81"/>
                  </a:cubicBezTo>
                  <a:cubicBezTo>
                    <a:pt x="31" y="77"/>
                    <a:pt x="25" y="73"/>
                    <a:pt x="23" y="75"/>
                  </a:cubicBezTo>
                  <a:cubicBezTo>
                    <a:pt x="21" y="76"/>
                    <a:pt x="18" y="75"/>
                    <a:pt x="16" y="76"/>
                  </a:cubicBezTo>
                  <a:cubicBezTo>
                    <a:pt x="15" y="76"/>
                    <a:pt x="3" y="89"/>
                    <a:pt x="3" y="89"/>
                  </a:cubicBezTo>
                  <a:cubicBezTo>
                    <a:pt x="3" y="89"/>
                    <a:pt x="2" y="95"/>
                    <a:pt x="0" y="102"/>
                  </a:cubicBezTo>
                  <a:cubicBezTo>
                    <a:pt x="1" y="103"/>
                    <a:pt x="3" y="106"/>
                    <a:pt x="4" y="108"/>
                  </a:cubicBezTo>
                  <a:cubicBezTo>
                    <a:pt x="7" y="112"/>
                    <a:pt x="11" y="109"/>
                    <a:pt x="13" y="110"/>
                  </a:cubicBezTo>
                  <a:cubicBezTo>
                    <a:pt x="15" y="111"/>
                    <a:pt x="17" y="119"/>
                    <a:pt x="17" y="122"/>
                  </a:cubicBezTo>
                  <a:cubicBezTo>
                    <a:pt x="16" y="124"/>
                    <a:pt x="13" y="130"/>
                    <a:pt x="14" y="132"/>
                  </a:cubicBezTo>
                  <a:cubicBezTo>
                    <a:pt x="30" y="132"/>
                    <a:pt x="30" y="132"/>
                    <a:pt x="30" y="132"/>
                  </a:cubicBezTo>
                  <a:lnTo>
                    <a:pt x="35" y="131"/>
                  </a:lnTo>
                  <a:close/>
                </a:path>
              </a:pathLst>
            </a:custGeom>
            <a:solidFill>
              <a:srgbClr val="D1D1D1"/>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64" name="9Slide.vn 24">
              <a:extLst>
                <a:ext uri="{FF2B5EF4-FFF2-40B4-BE49-F238E27FC236}">
                  <a16:creationId xmlns:a16="http://schemas.microsoft.com/office/drawing/2014/main" xmlns="" id="{E80604A5-22D6-EACC-D3EA-023311166079}"/>
                </a:ext>
              </a:extLst>
            </p:cNvPr>
            <p:cNvSpPr>
              <a:spLocks/>
            </p:cNvSpPr>
            <p:nvPr/>
          </p:nvSpPr>
          <p:spPr bwMode="auto">
            <a:xfrm>
              <a:off x="1331" y="893"/>
              <a:ext cx="52" cy="55"/>
            </a:xfrm>
            <a:custGeom>
              <a:avLst/>
              <a:gdLst>
                <a:gd name="T0" fmla="*/ 68 w 72"/>
                <a:gd name="T1" fmla="*/ 64 h 76"/>
                <a:gd name="T2" fmla="*/ 63 w 72"/>
                <a:gd name="T3" fmla="*/ 50 h 76"/>
                <a:gd name="T4" fmla="*/ 68 w 72"/>
                <a:gd name="T5" fmla="*/ 39 h 76"/>
                <a:gd name="T6" fmla="*/ 72 w 72"/>
                <a:gd name="T7" fmla="*/ 31 h 76"/>
                <a:gd name="T8" fmla="*/ 68 w 72"/>
                <a:gd name="T9" fmla="*/ 12 h 76"/>
                <a:gd name="T10" fmla="*/ 66 w 72"/>
                <a:gd name="T11" fmla="*/ 11 h 76"/>
                <a:gd name="T12" fmla="*/ 52 w 72"/>
                <a:gd name="T13" fmla="*/ 13 h 76"/>
                <a:gd name="T14" fmla="*/ 42 w 72"/>
                <a:gd name="T15" fmla="*/ 8 h 76"/>
                <a:gd name="T16" fmla="*/ 33 w 72"/>
                <a:gd name="T17" fmla="*/ 5 h 76"/>
                <a:gd name="T18" fmla="*/ 29 w 72"/>
                <a:gd name="T19" fmla="*/ 3 h 76"/>
                <a:gd name="T20" fmla="*/ 23 w 72"/>
                <a:gd name="T21" fmla="*/ 4 h 76"/>
                <a:gd name="T22" fmla="*/ 17 w 72"/>
                <a:gd name="T23" fmla="*/ 7 h 76"/>
                <a:gd name="T24" fmla="*/ 11 w 72"/>
                <a:gd name="T25" fmla="*/ 5 h 76"/>
                <a:gd name="T26" fmla="*/ 7 w 72"/>
                <a:gd name="T27" fmla="*/ 6 h 76"/>
                <a:gd name="T28" fmla="*/ 7 w 72"/>
                <a:gd name="T29" fmla="*/ 16 h 76"/>
                <a:gd name="T30" fmla="*/ 9 w 72"/>
                <a:gd name="T31" fmla="*/ 21 h 76"/>
                <a:gd name="T32" fmla="*/ 11 w 72"/>
                <a:gd name="T33" fmla="*/ 29 h 76"/>
                <a:gd name="T34" fmla="*/ 5 w 72"/>
                <a:gd name="T35" fmla="*/ 30 h 76"/>
                <a:gd name="T36" fmla="*/ 7 w 72"/>
                <a:gd name="T37" fmla="*/ 37 h 76"/>
                <a:gd name="T38" fmla="*/ 3 w 72"/>
                <a:gd name="T39" fmla="*/ 43 h 76"/>
                <a:gd name="T40" fmla="*/ 2 w 72"/>
                <a:gd name="T41" fmla="*/ 52 h 76"/>
                <a:gd name="T42" fmla="*/ 6 w 72"/>
                <a:gd name="T43" fmla="*/ 56 h 76"/>
                <a:gd name="T44" fmla="*/ 15 w 72"/>
                <a:gd name="T45" fmla="*/ 65 h 76"/>
                <a:gd name="T46" fmla="*/ 11 w 72"/>
                <a:gd name="T47" fmla="*/ 76 h 76"/>
                <a:gd name="T48" fmla="*/ 45 w 72"/>
                <a:gd name="T49" fmla="*/ 68 h 76"/>
                <a:gd name="T50" fmla="*/ 68 w 72"/>
                <a:gd name="T51" fmla="*/ 69 h 76"/>
                <a:gd name="T52" fmla="*/ 68 w 72"/>
                <a:gd name="T53" fmla="*/ 6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76">
                  <a:moveTo>
                    <a:pt x="68" y="64"/>
                  </a:moveTo>
                  <a:cubicBezTo>
                    <a:pt x="67" y="61"/>
                    <a:pt x="63" y="52"/>
                    <a:pt x="63" y="50"/>
                  </a:cubicBezTo>
                  <a:cubicBezTo>
                    <a:pt x="64" y="48"/>
                    <a:pt x="68" y="42"/>
                    <a:pt x="68" y="39"/>
                  </a:cubicBezTo>
                  <a:cubicBezTo>
                    <a:pt x="67" y="35"/>
                    <a:pt x="72" y="33"/>
                    <a:pt x="72" y="31"/>
                  </a:cubicBezTo>
                  <a:cubicBezTo>
                    <a:pt x="72" y="29"/>
                    <a:pt x="71" y="19"/>
                    <a:pt x="68" y="12"/>
                  </a:cubicBezTo>
                  <a:cubicBezTo>
                    <a:pt x="67" y="12"/>
                    <a:pt x="67" y="12"/>
                    <a:pt x="66" y="11"/>
                  </a:cubicBezTo>
                  <a:cubicBezTo>
                    <a:pt x="64" y="9"/>
                    <a:pt x="55" y="9"/>
                    <a:pt x="52" y="13"/>
                  </a:cubicBezTo>
                  <a:cubicBezTo>
                    <a:pt x="49" y="16"/>
                    <a:pt x="43" y="10"/>
                    <a:pt x="42" y="8"/>
                  </a:cubicBezTo>
                  <a:cubicBezTo>
                    <a:pt x="41" y="6"/>
                    <a:pt x="36" y="2"/>
                    <a:pt x="33" y="5"/>
                  </a:cubicBezTo>
                  <a:cubicBezTo>
                    <a:pt x="30" y="7"/>
                    <a:pt x="29" y="6"/>
                    <a:pt x="29" y="3"/>
                  </a:cubicBezTo>
                  <a:cubicBezTo>
                    <a:pt x="29" y="0"/>
                    <a:pt x="24" y="1"/>
                    <a:pt x="23" y="4"/>
                  </a:cubicBezTo>
                  <a:cubicBezTo>
                    <a:pt x="22" y="7"/>
                    <a:pt x="18" y="9"/>
                    <a:pt x="17" y="7"/>
                  </a:cubicBezTo>
                  <a:cubicBezTo>
                    <a:pt x="15" y="5"/>
                    <a:pt x="12" y="2"/>
                    <a:pt x="11" y="5"/>
                  </a:cubicBezTo>
                  <a:cubicBezTo>
                    <a:pt x="10" y="8"/>
                    <a:pt x="8" y="7"/>
                    <a:pt x="7" y="6"/>
                  </a:cubicBezTo>
                  <a:cubicBezTo>
                    <a:pt x="6" y="10"/>
                    <a:pt x="5" y="15"/>
                    <a:pt x="7" y="16"/>
                  </a:cubicBezTo>
                  <a:cubicBezTo>
                    <a:pt x="9" y="17"/>
                    <a:pt x="9" y="20"/>
                    <a:pt x="9" y="21"/>
                  </a:cubicBezTo>
                  <a:cubicBezTo>
                    <a:pt x="8" y="23"/>
                    <a:pt x="13" y="27"/>
                    <a:pt x="11" y="29"/>
                  </a:cubicBezTo>
                  <a:cubicBezTo>
                    <a:pt x="9" y="31"/>
                    <a:pt x="7" y="27"/>
                    <a:pt x="5" y="30"/>
                  </a:cubicBezTo>
                  <a:cubicBezTo>
                    <a:pt x="4" y="32"/>
                    <a:pt x="8" y="35"/>
                    <a:pt x="7" y="37"/>
                  </a:cubicBezTo>
                  <a:cubicBezTo>
                    <a:pt x="5" y="39"/>
                    <a:pt x="3" y="39"/>
                    <a:pt x="3" y="43"/>
                  </a:cubicBezTo>
                  <a:cubicBezTo>
                    <a:pt x="4" y="48"/>
                    <a:pt x="3" y="51"/>
                    <a:pt x="2" y="52"/>
                  </a:cubicBezTo>
                  <a:cubicBezTo>
                    <a:pt x="0" y="53"/>
                    <a:pt x="2" y="53"/>
                    <a:pt x="6" y="56"/>
                  </a:cubicBezTo>
                  <a:cubicBezTo>
                    <a:pt x="9" y="58"/>
                    <a:pt x="15" y="61"/>
                    <a:pt x="15" y="65"/>
                  </a:cubicBezTo>
                  <a:cubicBezTo>
                    <a:pt x="14" y="68"/>
                    <a:pt x="13" y="69"/>
                    <a:pt x="11" y="76"/>
                  </a:cubicBezTo>
                  <a:cubicBezTo>
                    <a:pt x="18" y="76"/>
                    <a:pt x="31" y="71"/>
                    <a:pt x="45" y="68"/>
                  </a:cubicBezTo>
                  <a:cubicBezTo>
                    <a:pt x="55" y="66"/>
                    <a:pt x="62" y="68"/>
                    <a:pt x="68" y="69"/>
                  </a:cubicBezTo>
                  <a:cubicBezTo>
                    <a:pt x="69" y="67"/>
                    <a:pt x="69" y="65"/>
                    <a:pt x="68" y="64"/>
                  </a:cubicBezTo>
                  <a:close/>
                </a:path>
              </a:pathLst>
            </a:custGeom>
            <a:solidFill>
              <a:srgbClr val="818181"/>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65" name="9Slide.vn 25">
              <a:extLst>
                <a:ext uri="{FF2B5EF4-FFF2-40B4-BE49-F238E27FC236}">
                  <a16:creationId xmlns:a16="http://schemas.microsoft.com/office/drawing/2014/main" xmlns="" id="{780BF3BC-3A81-ACC5-4E22-7B3B02C26A18}"/>
                </a:ext>
              </a:extLst>
            </p:cNvPr>
            <p:cNvSpPr>
              <a:spLocks/>
            </p:cNvSpPr>
            <p:nvPr/>
          </p:nvSpPr>
          <p:spPr bwMode="auto">
            <a:xfrm>
              <a:off x="1376" y="890"/>
              <a:ext cx="36" cy="55"/>
            </a:xfrm>
            <a:custGeom>
              <a:avLst/>
              <a:gdLst>
                <a:gd name="T0" fmla="*/ 42 w 49"/>
                <a:gd name="T1" fmla="*/ 31 h 77"/>
                <a:gd name="T2" fmla="*/ 42 w 49"/>
                <a:gd name="T3" fmla="*/ 15 h 77"/>
                <a:gd name="T4" fmla="*/ 39 w 49"/>
                <a:gd name="T5" fmla="*/ 7 h 77"/>
                <a:gd name="T6" fmla="*/ 37 w 49"/>
                <a:gd name="T7" fmla="*/ 0 h 77"/>
                <a:gd name="T8" fmla="*/ 34 w 49"/>
                <a:gd name="T9" fmla="*/ 3 h 77"/>
                <a:gd name="T10" fmla="*/ 5 w 49"/>
                <a:gd name="T11" fmla="*/ 2 h 77"/>
                <a:gd name="T12" fmla="*/ 7 w 49"/>
                <a:gd name="T13" fmla="*/ 14 h 77"/>
                <a:gd name="T14" fmla="*/ 5 w 49"/>
                <a:gd name="T15" fmla="*/ 16 h 77"/>
                <a:gd name="T16" fmla="*/ 9 w 49"/>
                <a:gd name="T17" fmla="*/ 35 h 77"/>
                <a:gd name="T18" fmla="*/ 5 w 49"/>
                <a:gd name="T19" fmla="*/ 43 h 77"/>
                <a:gd name="T20" fmla="*/ 0 w 49"/>
                <a:gd name="T21" fmla="*/ 54 h 77"/>
                <a:gd name="T22" fmla="*/ 5 w 49"/>
                <a:gd name="T23" fmla="*/ 68 h 77"/>
                <a:gd name="T24" fmla="*/ 5 w 49"/>
                <a:gd name="T25" fmla="*/ 73 h 77"/>
                <a:gd name="T26" fmla="*/ 14 w 49"/>
                <a:gd name="T27" fmla="*/ 77 h 77"/>
                <a:gd name="T28" fmla="*/ 36 w 49"/>
                <a:gd name="T29" fmla="*/ 67 h 77"/>
                <a:gd name="T30" fmla="*/ 49 w 49"/>
                <a:gd name="T31" fmla="*/ 61 h 77"/>
                <a:gd name="T32" fmla="*/ 45 w 49"/>
                <a:gd name="T33" fmla="*/ 48 h 77"/>
                <a:gd name="T34" fmla="*/ 42 w 49"/>
                <a:gd name="T35" fmla="*/ 3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77">
                  <a:moveTo>
                    <a:pt x="42" y="31"/>
                  </a:moveTo>
                  <a:cubicBezTo>
                    <a:pt x="41" y="27"/>
                    <a:pt x="42" y="19"/>
                    <a:pt x="42" y="15"/>
                  </a:cubicBezTo>
                  <a:cubicBezTo>
                    <a:pt x="42" y="11"/>
                    <a:pt x="41" y="9"/>
                    <a:pt x="39" y="7"/>
                  </a:cubicBezTo>
                  <a:cubicBezTo>
                    <a:pt x="38" y="7"/>
                    <a:pt x="37" y="3"/>
                    <a:pt x="37" y="0"/>
                  </a:cubicBezTo>
                  <a:cubicBezTo>
                    <a:pt x="35" y="1"/>
                    <a:pt x="35" y="4"/>
                    <a:pt x="34" y="3"/>
                  </a:cubicBezTo>
                  <a:cubicBezTo>
                    <a:pt x="33" y="1"/>
                    <a:pt x="6" y="0"/>
                    <a:pt x="5" y="2"/>
                  </a:cubicBezTo>
                  <a:cubicBezTo>
                    <a:pt x="3" y="4"/>
                    <a:pt x="7" y="12"/>
                    <a:pt x="7" y="14"/>
                  </a:cubicBezTo>
                  <a:cubicBezTo>
                    <a:pt x="6" y="15"/>
                    <a:pt x="6" y="16"/>
                    <a:pt x="5" y="16"/>
                  </a:cubicBezTo>
                  <a:cubicBezTo>
                    <a:pt x="8" y="23"/>
                    <a:pt x="9" y="33"/>
                    <a:pt x="9" y="35"/>
                  </a:cubicBezTo>
                  <a:cubicBezTo>
                    <a:pt x="9" y="37"/>
                    <a:pt x="4" y="39"/>
                    <a:pt x="5" y="43"/>
                  </a:cubicBezTo>
                  <a:cubicBezTo>
                    <a:pt x="5" y="46"/>
                    <a:pt x="1" y="52"/>
                    <a:pt x="0" y="54"/>
                  </a:cubicBezTo>
                  <a:cubicBezTo>
                    <a:pt x="0" y="56"/>
                    <a:pt x="4" y="65"/>
                    <a:pt x="5" y="68"/>
                  </a:cubicBezTo>
                  <a:cubicBezTo>
                    <a:pt x="6" y="69"/>
                    <a:pt x="6" y="71"/>
                    <a:pt x="5" y="73"/>
                  </a:cubicBezTo>
                  <a:cubicBezTo>
                    <a:pt x="10" y="75"/>
                    <a:pt x="13" y="76"/>
                    <a:pt x="14" y="77"/>
                  </a:cubicBezTo>
                  <a:cubicBezTo>
                    <a:pt x="16" y="77"/>
                    <a:pt x="30" y="70"/>
                    <a:pt x="36" y="67"/>
                  </a:cubicBezTo>
                  <a:cubicBezTo>
                    <a:pt x="41" y="65"/>
                    <a:pt x="46" y="63"/>
                    <a:pt x="49" y="61"/>
                  </a:cubicBezTo>
                  <a:cubicBezTo>
                    <a:pt x="47" y="57"/>
                    <a:pt x="45" y="51"/>
                    <a:pt x="45" y="48"/>
                  </a:cubicBezTo>
                  <a:cubicBezTo>
                    <a:pt x="45" y="42"/>
                    <a:pt x="44" y="35"/>
                    <a:pt x="42" y="31"/>
                  </a:cubicBezTo>
                  <a:close/>
                </a:path>
              </a:pathLst>
            </a:custGeom>
            <a:solidFill>
              <a:srgbClr val="A9A9A9"/>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66" name="9Slide.vn 26">
              <a:extLst>
                <a:ext uri="{FF2B5EF4-FFF2-40B4-BE49-F238E27FC236}">
                  <a16:creationId xmlns:a16="http://schemas.microsoft.com/office/drawing/2014/main" xmlns="" id="{8C1A5411-A130-4DB4-74E7-B294EDF13748}"/>
                </a:ext>
              </a:extLst>
            </p:cNvPr>
            <p:cNvSpPr>
              <a:spLocks/>
            </p:cNvSpPr>
            <p:nvPr/>
          </p:nvSpPr>
          <p:spPr bwMode="auto">
            <a:xfrm>
              <a:off x="1277" y="876"/>
              <a:ext cx="63" cy="49"/>
            </a:xfrm>
            <a:custGeom>
              <a:avLst/>
              <a:gdLst>
                <a:gd name="T0" fmla="*/ 29 w 88"/>
                <a:gd name="T1" fmla="*/ 37 h 69"/>
                <a:gd name="T2" fmla="*/ 35 w 88"/>
                <a:gd name="T3" fmla="*/ 35 h 69"/>
                <a:gd name="T4" fmla="*/ 43 w 88"/>
                <a:gd name="T5" fmla="*/ 34 h 69"/>
                <a:gd name="T6" fmla="*/ 52 w 88"/>
                <a:gd name="T7" fmla="*/ 45 h 69"/>
                <a:gd name="T8" fmla="*/ 54 w 88"/>
                <a:gd name="T9" fmla="*/ 53 h 69"/>
                <a:gd name="T10" fmla="*/ 54 w 88"/>
                <a:gd name="T11" fmla="*/ 53 h 69"/>
                <a:gd name="T12" fmla="*/ 63 w 88"/>
                <a:gd name="T13" fmla="*/ 52 h 69"/>
                <a:gd name="T14" fmla="*/ 66 w 88"/>
                <a:gd name="T15" fmla="*/ 62 h 69"/>
                <a:gd name="T16" fmla="*/ 72 w 88"/>
                <a:gd name="T17" fmla="*/ 66 h 69"/>
                <a:gd name="T18" fmla="*/ 76 w 88"/>
                <a:gd name="T19" fmla="*/ 63 h 69"/>
                <a:gd name="T20" fmla="*/ 78 w 88"/>
                <a:gd name="T21" fmla="*/ 64 h 69"/>
                <a:gd name="T22" fmla="*/ 82 w 88"/>
                <a:gd name="T23" fmla="*/ 61 h 69"/>
                <a:gd name="T24" fmla="*/ 80 w 88"/>
                <a:gd name="T25" fmla="*/ 54 h 69"/>
                <a:gd name="T26" fmla="*/ 86 w 88"/>
                <a:gd name="T27" fmla="*/ 53 h 69"/>
                <a:gd name="T28" fmla="*/ 84 w 88"/>
                <a:gd name="T29" fmla="*/ 45 h 69"/>
                <a:gd name="T30" fmla="*/ 82 w 88"/>
                <a:gd name="T31" fmla="*/ 40 h 69"/>
                <a:gd name="T32" fmla="*/ 82 w 88"/>
                <a:gd name="T33" fmla="*/ 30 h 69"/>
                <a:gd name="T34" fmla="*/ 80 w 88"/>
                <a:gd name="T35" fmla="*/ 29 h 69"/>
                <a:gd name="T36" fmla="*/ 77 w 88"/>
                <a:gd name="T37" fmla="*/ 22 h 69"/>
                <a:gd name="T38" fmla="*/ 77 w 88"/>
                <a:gd name="T39" fmla="*/ 18 h 69"/>
                <a:gd name="T40" fmla="*/ 73 w 88"/>
                <a:gd name="T41" fmla="*/ 12 h 69"/>
                <a:gd name="T42" fmla="*/ 69 w 88"/>
                <a:gd name="T43" fmla="*/ 3 h 69"/>
                <a:gd name="T44" fmla="*/ 61 w 88"/>
                <a:gd name="T45" fmla="*/ 9 h 69"/>
                <a:gd name="T46" fmla="*/ 53 w 88"/>
                <a:gd name="T47" fmla="*/ 9 h 69"/>
                <a:gd name="T48" fmla="*/ 46 w 88"/>
                <a:gd name="T49" fmla="*/ 10 h 69"/>
                <a:gd name="T50" fmla="*/ 43 w 88"/>
                <a:gd name="T51" fmla="*/ 6 h 69"/>
                <a:gd name="T52" fmla="*/ 43 w 88"/>
                <a:gd name="T53" fmla="*/ 4 h 69"/>
                <a:gd name="T54" fmla="*/ 42 w 88"/>
                <a:gd name="T55" fmla="*/ 5 h 69"/>
                <a:gd name="T56" fmla="*/ 25 w 88"/>
                <a:gd name="T57" fmla="*/ 4 h 69"/>
                <a:gd name="T58" fmla="*/ 17 w 88"/>
                <a:gd name="T59" fmla="*/ 0 h 69"/>
                <a:gd name="T60" fmla="*/ 14 w 88"/>
                <a:gd name="T61" fmla="*/ 6 h 69"/>
                <a:gd name="T62" fmla="*/ 15 w 88"/>
                <a:gd name="T63" fmla="*/ 12 h 69"/>
                <a:gd name="T64" fmla="*/ 11 w 88"/>
                <a:gd name="T65" fmla="*/ 13 h 69"/>
                <a:gd name="T66" fmla="*/ 1 w 88"/>
                <a:gd name="T67" fmla="*/ 19 h 69"/>
                <a:gd name="T68" fmla="*/ 0 w 88"/>
                <a:gd name="T69" fmla="*/ 21 h 69"/>
                <a:gd name="T70" fmla="*/ 8 w 88"/>
                <a:gd name="T71" fmla="*/ 31 h 69"/>
                <a:gd name="T72" fmla="*/ 21 w 88"/>
                <a:gd name="T73" fmla="*/ 46 h 69"/>
                <a:gd name="T74" fmla="*/ 29 w 88"/>
                <a:gd name="T75" fmla="*/ 3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69">
                  <a:moveTo>
                    <a:pt x="29" y="37"/>
                  </a:moveTo>
                  <a:cubicBezTo>
                    <a:pt x="29" y="34"/>
                    <a:pt x="32" y="35"/>
                    <a:pt x="35" y="35"/>
                  </a:cubicBezTo>
                  <a:cubicBezTo>
                    <a:pt x="37" y="36"/>
                    <a:pt x="41" y="34"/>
                    <a:pt x="43" y="34"/>
                  </a:cubicBezTo>
                  <a:cubicBezTo>
                    <a:pt x="46" y="34"/>
                    <a:pt x="52" y="43"/>
                    <a:pt x="52" y="45"/>
                  </a:cubicBezTo>
                  <a:cubicBezTo>
                    <a:pt x="52" y="48"/>
                    <a:pt x="53" y="50"/>
                    <a:pt x="54" y="53"/>
                  </a:cubicBezTo>
                  <a:cubicBezTo>
                    <a:pt x="54" y="53"/>
                    <a:pt x="54" y="53"/>
                    <a:pt x="54" y="53"/>
                  </a:cubicBezTo>
                  <a:cubicBezTo>
                    <a:pt x="59" y="52"/>
                    <a:pt x="62" y="52"/>
                    <a:pt x="63" y="52"/>
                  </a:cubicBezTo>
                  <a:cubicBezTo>
                    <a:pt x="64" y="52"/>
                    <a:pt x="67" y="58"/>
                    <a:pt x="66" y="62"/>
                  </a:cubicBezTo>
                  <a:cubicBezTo>
                    <a:pt x="66" y="66"/>
                    <a:pt x="70" y="69"/>
                    <a:pt x="72" y="66"/>
                  </a:cubicBezTo>
                  <a:cubicBezTo>
                    <a:pt x="73" y="64"/>
                    <a:pt x="76" y="60"/>
                    <a:pt x="76" y="63"/>
                  </a:cubicBezTo>
                  <a:cubicBezTo>
                    <a:pt x="76" y="63"/>
                    <a:pt x="77" y="64"/>
                    <a:pt x="78" y="64"/>
                  </a:cubicBezTo>
                  <a:cubicBezTo>
                    <a:pt x="79" y="63"/>
                    <a:pt x="80" y="62"/>
                    <a:pt x="82" y="61"/>
                  </a:cubicBezTo>
                  <a:cubicBezTo>
                    <a:pt x="83" y="59"/>
                    <a:pt x="79" y="56"/>
                    <a:pt x="80" y="54"/>
                  </a:cubicBezTo>
                  <a:cubicBezTo>
                    <a:pt x="82" y="51"/>
                    <a:pt x="84" y="55"/>
                    <a:pt x="86" y="53"/>
                  </a:cubicBezTo>
                  <a:cubicBezTo>
                    <a:pt x="88" y="51"/>
                    <a:pt x="83" y="47"/>
                    <a:pt x="84" y="45"/>
                  </a:cubicBezTo>
                  <a:cubicBezTo>
                    <a:pt x="84" y="44"/>
                    <a:pt x="84" y="41"/>
                    <a:pt x="82" y="40"/>
                  </a:cubicBezTo>
                  <a:cubicBezTo>
                    <a:pt x="80" y="39"/>
                    <a:pt x="81" y="34"/>
                    <a:pt x="82" y="30"/>
                  </a:cubicBezTo>
                  <a:cubicBezTo>
                    <a:pt x="81" y="30"/>
                    <a:pt x="81" y="29"/>
                    <a:pt x="80" y="29"/>
                  </a:cubicBezTo>
                  <a:cubicBezTo>
                    <a:pt x="79" y="27"/>
                    <a:pt x="80" y="22"/>
                    <a:pt x="77" y="22"/>
                  </a:cubicBezTo>
                  <a:cubicBezTo>
                    <a:pt x="75" y="22"/>
                    <a:pt x="75" y="18"/>
                    <a:pt x="77" y="18"/>
                  </a:cubicBezTo>
                  <a:cubicBezTo>
                    <a:pt x="80" y="17"/>
                    <a:pt x="73" y="15"/>
                    <a:pt x="73" y="12"/>
                  </a:cubicBezTo>
                  <a:cubicBezTo>
                    <a:pt x="73" y="10"/>
                    <a:pt x="70" y="4"/>
                    <a:pt x="69" y="3"/>
                  </a:cubicBezTo>
                  <a:cubicBezTo>
                    <a:pt x="68" y="3"/>
                    <a:pt x="63" y="9"/>
                    <a:pt x="61" y="9"/>
                  </a:cubicBezTo>
                  <a:cubicBezTo>
                    <a:pt x="59" y="9"/>
                    <a:pt x="54" y="5"/>
                    <a:pt x="53" y="9"/>
                  </a:cubicBezTo>
                  <a:cubicBezTo>
                    <a:pt x="51" y="12"/>
                    <a:pt x="48" y="7"/>
                    <a:pt x="46" y="10"/>
                  </a:cubicBezTo>
                  <a:cubicBezTo>
                    <a:pt x="44" y="12"/>
                    <a:pt x="43" y="6"/>
                    <a:pt x="43" y="6"/>
                  </a:cubicBezTo>
                  <a:cubicBezTo>
                    <a:pt x="43" y="6"/>
                    <a:pt x="43" y="6"/>
                    <a:pt x="43" y="4"/>
                  </a:cubicBezTo>
                  <a:cubicBezTo>
                    <a:pt x="43" y="5"/>
                    <a:pt x="42" y="5"/>
                    <a:pt x="42" y="5"/>
                  </a:cubicBezTo>
                  <a:cubicBezTo>
                    <a:pt x="36" y="7"/>
                    <a:pt x="25" y="6"/>
                    <a:pt x="25" y="4"/>
                  </a:cubicBezTo>
                  <a:cubicBezTo>
                    <a:pt x="24" y="2"/>
                    <a:pt x="17" y="0"/>
                    <a:pt x="17" y="0"/>
                  </a:cubicBezTo>
                  <a:cubicBezTo>
                    <a:pt x="17" y="0"/>
                    <a:pt x="17" y="5"/>
                    <a:pt x="14" y="6"/>
                  </a:cubicBezTo>
                  <a:cubicBezTo>
                    <a:pt x="11" y="7"/>
                    <a:pt x="15" y="11"/>
                    <a:pt x="15" y="12"/>
                  </a:cubicBezTo>
                  <a:cubicBezTo>
                    <a:pt x="15" y="13"/>
                    <a:pt x="12" y="14"/>
                    <a:pt x="11" y="13"/>
                  </a:cubicBezTo>
                  <a:cubicBezTo>
                    <a:pt x="9" y="13"/>
                    <a:pt x="4" y="17"/>
                    <a:pt x="1" y="19"/>
                  </a:cubicBezTo>
                  <a:cubicBezTo>
                    <a:pt x="1" y="19"/>
                    <a:pt x="0" y="20"/>
                    <a:pt x="0" y="21"/>
                  </a:cubicBezTo>
                  <a:cubicBezTo>
                    <a:pt x="4" y="24"/>
                    <a:pt x="3" y="27"/>
                    <a:pt x="8" y="31"/>
                  </a:cubicBezTo>
                  <a:cubicBezTo>
                    <a:pt x="12" y="34"/>
                    <a:pt x="18" y="39"/>
                    <a:pt x="21" y="46"/>
                  </a:cubicBezTo>
                  <a:cubicBezTo>
                    <a:pt x="24" y="43"/>
                    <a:pt x="29" y="39"/>
                    <a:pt x="29" y="37"/>
                  </a:cubicBezTo>
                  <a:close/>
                </a:path>
              </a:pathLst>
            </a:custGeom>
            <a:solidFill>
              <a:srgbClr val="BDBDBD"/>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67" name="9Slide.vn 27">
              <a:extLst>
                <a:ext uri="{FF2B5EF4-FFF2-40B4-BE49-F238E27FC236}">
                  <a16:creationId xmlns:a16="http://schemas.microsoft.com/office/drawing/2014/main" xmlns="" id="{17EDA286-CFB3-8DC5-8799-176C2C0AF18B}"/>
                </a:ext>
              </a:extLst>
            </p:cNvPr>
            <p:cNvSpPr>
              <a:spLocks/>
            </p:cNvSpPr>
            <p:nvPr/>
          </p:nvSpPr>
          <p:spPr bwMode="auto">
            <a:xfrm>
              <a:off x="1307" y="913"/>
              <a:ext cx="35" cy="35"/>
            </a:xfrm>
            <a:custGeom>
              <a:avLst/>
              <a:gdLst>
                <a:gd name="T0" fmla="*/ 40 w 49"/>
                <a:gd name="T1" fmla="*/ 28 h 48"/>
                <a:gd name="T2" fmla="*/ 36 w 49"/>
                <a:gd name="T3" fmla="*/ 24 h 48"/>
                <a:gd name="T4" fmla="*/ 37 w 49"/>
                <a:gd name="T5" fmla="*/ 15 h 48"/>
                <a:gd name="T6" fmla="*/ 37 w 49"/>
                <a:gd name="T7" fmla="*/ 12 h 48"/>
                <a:gd name="T8" fmla="*/ 35 w 49"/>
                <a:gd name="T9" fmla="*/ 11 h 48"/>
                <a:gd name="T10" fmla="*/ 31 w 49"/>
                <a:gd name="T11" fmla="*/ 14 h 48"/>
                <a:gd name="T12" fmla="*/ 25 w 49"/>
                <a:gd name="T13" fmla="*/ 10 h 48"/>
                <a:gd name="T14" fmla="*/ 22 w 49"/>
                <a:gd name="T15" fmla="*/ 0 h 48"/>
                <a:gd name="T16" fmla="*/ 13 w 49"/>
                <a:gd name="T17" fmla="*/ 1 h 48"/>
                <a:gd name="T18" fmla="*/ 12 w 49"/>
                <a:gd name="T19" fmla="*/ 7 h 48"/>
                <a:gd name="T20" fmla="*/ 3 w 49"/>
                <a:gd name="T21" fmla="*/ 15 h 48"/>
                <a:gd name="T22" fmla="*/ 0 w 49"/>
                <a:gd name="T23" fmla="*/ 19 h 48"/>
                <a:gd name="T24" fmla="*/ 15 w 49"/>
                <a:gd name="T25" fmla="*/ 30 h 48"/>
                <a:gd name="T26" fmla="*/ 42 w 49"/>
                <a:gd name="T27" fmla="*/ 47 h 48"/>
                <a:gd name="T28" fmla="*/ 45 w 49"/>
                <a:gd name="T29" fmla="*/ 48 h 48"/>
                <a:gd name="T30" fmla="*/ 49 w 49"/>
                <a:gd name="T31" fmla="*/ 37 h 48"/>
                <a:gd name="T32" fmla="*/ 40 w 49"/>
                <a:gd name="T33"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48">
                  <a:moveTo>
                    <a:pt x="40" y="28"/>
                  </a:moveTo>
                  <a:cubicBezTo>
                    <a:pt x="36" y="25"/>
                    <a:pt x="34" y="25"/>
                    <a:pt x="36" y="24"/>
                  </a:cubicBezTo>
                  <a:cubicBezTo>
                    <a:pt x="37" y="23"/>
                    <a:pt x="38" y="20"/>
                    <a:pt x="37" y="15"/>
                  </a:cubicBezTo>
                  <a:cubicBezTo>
                    <a:pt x="37" y="14"/>
                    <a:pt x="37" y="13"/>
                    <a:pt x="37" y="12"/>
                  </a:cubicBezTo>
                  <a:cubicBezTo>
                    <a:pt x="36" y="12"/>
                    <a:pt x="35" y="11"/>
                    <a:pt x="35" y="11"/>
                  </a:cubicBezTo>
                  <a:cubicBezTo>
                    <a:pt x="35" y="8"/>
                    <a:pt x="32" y="12"/>
                    <a:pt x="31" y="14"/>
                  </a:cubicBezTo>
                  <a:cubicBezTo>
                    <a:pt x="29" y="17"/>
                    <a:pt x="25" y="14"/>
                    <a:pt x="25" y="10"/>
                  </a:cubicBezTo>
                  <a:cubicBezTo>
                    <a:pt x="26" y="6"/>
                    <a:pt x="23" y="0"/>
                    <a:pt x="22" y="0"/>
                  </a:cubicBezTo>
                  <a:cubicBezTo>
                    <a:pt x="21" y="0"/>
                    <a:pt x="18" y="0"/>
                    <a:pt x="13" y="1"/>
                  </a:cubicBezTo>
                  <a:cubicBezTo>
                    <a:pt x="14" y="3"/>
                    <a:pt x="13" y="5"/>
                    <a:pt x="12" y="7"/>
                  </a:cubicBezTo>
                  <a:cubicBezTo>
                    <a:pt x="12" y="10"/>
                    <a:pt x="6" y="13"/>
                    <a:pt x="3" y="15"/>
                  </a:cubicBezTo>
                  <a:cubicBezTo>
                    <a:pt x="2" y="16"/>
                    <a:pt x="1" y="18"/>
                    <a:pt x="0" y="19"/>
                  </a:cubicBezTo>
                  <a:cubicBezTo>
                    <a:pt x="5" y="23"/>
                    <a:pt x="11" y="26"/>
                    <a:pt x="15" y="30"/>
                  </a:cubicBezTo>
                  <a:cubicBezTo>
                    <a:pt x="24" y="36"/>
                    <a:pt x="36" y="45"/>
                    <a:pt x="42" y="47"/>
                  </a:cubicBezTo>
                  <a:cubicBezTo>
                    <a:pt x="43" y="48"/>
                    <a:pt x="44" y="48"/>
                    <a:pt x="45" y="48"/>
                  </a:cubicBezTo>
                  <a:cubicBezTo>
                    <a:pt x="47" y="41"/>
                    <a:pt x="48" y="40"/>
                    <a:pt x="49" y="37"/>
                  </a:cubicBezTo>
                  <a:cubicBezTo>
                    <a:pt x="49" y="33"/>
                    <a:pt x="43" y="30"/>
                    <a:pt x="40" y="28"/>
                  </a:cubicBezTo>
                  <a:close/>
                </a:path>
              </a:pathLst>
            </a:custGeom>
            <a:solidFill>
              <a:srgbClr val="6D6D6D"/>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68" name="9Slide.vn 28">
              <a:extLst>
                <a:ext uri="{FF2B5EF4-FFF2-40B4-BE49-F238E27FC236}">
                  <a16:creationId xmlns:a16="http://schemas.microsoft.com/office/drawing/2014/main" xmlns="" id="{E1B10B2C-C3A2-4050-09E4-3E242A6260A1}"/>
                </a:ext>
              </a:extLst>
            </p:cNvPr>
            <p:cNvSpPr>
              <a:spLocks/>
            </p:cNvSpPr>
            <p:nvPr/>
          </p:nvSpPr>
          <p:spPr bwMode="auto">
            <a:xfrm>
              <a:off x="1292" y="900"/>
              <a:ext cx="25" cy="27"/>
            </a:xfrm>
            <a:custGeom>
              <a:avLst/>
              <a:gdLst>
                <a:gd name="T0" fmla="*/ 32 w 34"/>
                <a:gd name="T1" fmla="*/ 25 h 37"/>
                <a:gd name="T2" fmla="*/ 33 w 34"/>
                <a:gd name="T3" fmla="*/ 19 h 37"/>
                <a:gd name="T4" fmla="*/ 31 w 34"/>
                <a:gd name="T5" fmla="*/ 11 h 37"/>
                <a:gd name="T6" fmla="*/ 22 w 34"/>
                <a:gd name="T7" fmla="*/ 0 h 37"/>
                <a:gd name="T8" fmla="*/ 14 w 34"/>
                <a:gd name="T9" fmla="*/ 1 h 37"/>
                <a:gd name="T10" fmla="*/ 8 w 34"/>
                <a:gd name="T11" fmla="*/ 3 h 37"/>
                <a:gd name="T12" fmla="*/ 0 w 34"/>
                <a:gd name="T13" fmla="*/ 12 h 37"/>
                <a:gd name="T14" fmla="*/ 2 w 34"/>
                <a:gd name="T15" fmla="*/ 16 h 37"/>
                <a:gd name="T16" fmla="*/ 11 w 34"/>
                <a:gd name="T17" fmla="*/ 31 h 37"/>
                <a:gd name="T18" fmla="*/ 20 w 34"/>
                <a:gd name="T19" fmla="*/ 37 h 37"/>
                <a:gd name="T20" fmla="*/ 23 w 34"/>
                <a:gd name="T21" fmla="*/ 33 h 37"/>
                <a:gd name="T22" fmla="*/ 32 w 34"/>
                <a:gd name="T23"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7">
                  <a:moveTo>
                    <a:pt x="32" y="25"/>
                  </a:moveTo>
                  <a:cubicBezTo>
                    <a:pt x="33" y="23"/>
                    <a:pt x="34" y="21"/>
                    <a:pt x="33" y="19"/>
                  </a:cubicBezTo>
                  <a:cubicBezTo>
                    <a:pt x="32" y="16"/>
                    <a:pt x="31" y="14"/>
                    <a:pt x="31" y="11"/>
                  </a:cubicBezTo>
                  <a:cubicBezTo>
                    <a:pt x="31" y="9"/>
                    <a:pt x="25" y="0"/>
                    <a:pt x="22" y="0"/>
                  </a:cubicBezTo>
                  <a:cubicBezTo>
                    <a:pt x="20" y="0"/>
                    <a:pt x="16" y="2"/>
                    <a:pt x="14" y="1"/>
                  </a:cubicBezTo>
                  <a:cubicBezTo>
                    <a:pt x="11" y="1"/>
                    <a:pt x="8" y="0"/>
                    <a:pt x="8" y="3"/>
                  </a:cubicBezTo>
                  <a:cubicBezTo>
                    <a:pt x="8" y="5"/>
                    <a:pt x="3" y="9"/>
                    <a:pt x="0" y="12"/>
                  </a:cubicBezTo>
                  <a:cubicBezTo>
                    <a:pt x="1" y="13"/>
                    <a:pt x="1" y="14"/>
                    <a:pt x="2" y="16"/>
                  </a:cubicBezTo>
                  <a:cubicBezTo>
                    <a:pt x="5" y="26"/>
                    <a:pt x="7" y="28"/>
                    <a:pt x="11" y="31"/>
                  </a:cubicBezTo>
                  <a:cubicBezTo>
                    <a:pt x="13" y="33"/>
                    <a:pt x="16" y="35"/>
                    <a:pt x="20" y="37"/>
                  </a:cubicBezTo>
                  <a:cubicBezTo>
                    <a:pt x="21" y="36"/>
                    <a:pt x="22" y="34"/>
                    <a:pt x="23" y="33"/>
                  </a:cubicBezTo>
                  <a:cubicBezTo>
                    <a:pt x="26" y="31"/>
                    <a:pt x="32" y="28"/>
                    <a:pt x="32" y="25"/>
                  </a:cubicBezTo>
                  <a:close/>
                </a:path>
              </a:pathLst>
            </a:custGeom>
            <a:solidFill>
              <a:srgbClr val="A9A9A9"/>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69" name="9Slide.vn 29">
              <a:extLst>
                <a:ext uri="{FF2B5EF4-FFF2-40B4-BE49-F238E27FC236}">
                  <a16:creationId xmlns:a16="http://schemas.microsoft.com/office/drawing/2014/main" xmlns="" id="{730D862A-7B81-5EE1-CF34-B7197A947F54}"/>
                </a:ext>
              </a:extLst>
            </p:cNvPr>
            <p:cNvSpPr>
              <a:spLocks/>
            </p:cNvSpPr>
            <p:nvPr/>
          </p:nvSpPr>
          <p:spPr bwMode="auto">
            <a:xfrm>
              <a:off x="1261" y="741"/>
              <a:ext cx="70" cy="59"/>
            </a:xfrm>
            <a:custGeom>
              <a:avLst/>
              <a:gdLst>
                <a:gd name="T0" fmla="*/ 45 w 97"/>
                <a:gd name="T1" fmla="*/ 63 h 82"/>
                <a:gd name="T2" fmla="*/ 57 w 97"/>
                <a:gd name="T3" fmla="*/ 54 h 82"/>
                <a:gd name="T4" fmla="*/ 57 w 97"/>
                <a:gd name="T5" fmla="*/ 22 h 82"/>
                <a:gd name="T6" fmla="*/ 96 w 97"/>
                <a:gd name="T7" fmla="*/ 22 h 82"/>
                <a:gd name="T8" fmla="*/ 97 w 97"/>
                <a:gd name="T9" fmla="*/ 5 h 82"/>
                <a:gd name="T10" fmla="*/ 88 w 97"/>
                <a:gd name="T11" fmla="*/ 0 h 82"/>
                <a:gd name="T12" fmla="*/ 45 w 97"/>
                <a:gd name="T13" fmla="*/ 0 h 82"/>
                <a:gd name="T14" fmla="*/ 39 w 97"/>
                <a:gd name="T15" fmla="*/ 11 h 82"/>
                <a:gd name="T16" fmla="*/ 23 w 97"/>
                <a:gd name="T17" fmla="*/ 33 h 82"/>
                <a:gd name="T18" fmla="*/ 3 w 97"/>
                <a:gd name="T19" fmla="*/ 70 h 82"/>
                <a:gd name="T20" fmla="*/ 0 w 97"/>
                <a:gd name="T21" fmla="*/ 82 h 82"/>
                <a:gd name="T22" fmla="*/ 45 w 97"/>
                <a:gd name="T23" fmla="*/ 82 h 82"/>
                <a:gd name="T24" fmla="*/ 45 w 97"/>
                <a:gd name="T25" fmla="*/ 6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82">
                  <a:moveTo>
                    <a:pt x="45" y="63"/>
                  </a:moveTo>
                  <a:cubicBezTo>
                    <a:pt x="45" y="60"/>
                    <a:pt x="57" y="57"/>
                    <a:pt x="57" y="54"/>
                  </a:cubicBezTo>
                  <a:cubicBezTo>
                    <a:pt x="57" y="51"/>
                    <a:pt x="57" y="22"/>
                    <a:pt x="57" y="22"/>
                  </a:cubicBezTo>
                  <a:cubicBezTo>
                    <a:pt x="57" y="22"/>
                    <a:pt x="95" y="23"/>
                    <a:pt x="96" y="22"/>
                  </a:cubicBezTo>
                  <a:cubicBezTo>
                    <a:pt x="97" y="22"/>
                    <a:pt x="97" y="13"/>
                    <a:pt x="97" y="5"/>
                  </a:cubicBezTo>
                  <a:cubicBezTo>
                    <a:pt x="95" y="2"/>
                    <a:pt x="97" y="0"/>
                    <a:pt x="88" y="0"/>
                  </a:cubicBezTo>
                  <a:cubicBezTo>
                    <a:pt x="81" y="0"/>
                    <a:pt x="60" y="0"/>
                    <a:pt x="45" y="0"/>
                  </a:cubicBezTo>
                  <a:cubicBezTo>
                    <a:pt x="42" y="4"/>
                    <a:pt x="40" y="8"/>
                    <a:pt x="39" y="11"/>
                  </a:cubicBezTo>
                  <a:cubicBezTo>
                    <a:pt x="37" y="17"/>
                    <a:pt x="24" y="25"/>
                    <a:pt x="23" y="33"/>
                  </a:cubicBezTo>
                  <a:cubicBezTo>
                    <a:pt x="23" y="41"/>
                    <a:pt x="11" y="53"/>
                    <a:pt x="3" y="70"/>
                  </a:cubicBezTo>
                  <a:cubicBezTo>
                    <a:pt x="1" y="75"/>
                    <a:pt x="0" y="79"/>
                    <a:pt x="0" y="82"/>
                  </a:cubicBezTo>
                  <a:cubicBezTo>
                    <a:pt x="45" y="82"/>
                    <a:pt x="45" y="82"/>
                    <a:pt x="45" y="82"/>
                  </a:cubicBezTo>
                  <a:cubicBezTo>
                    <a:pt x="45" y="82"/>
                    <a:pt x="45" y="66"/>
                    <a:pt x="45" y="63"/>
                  </a:cubicBezTo>
                  <a:close/>
                </a:path>
              </a:pathLst>
            </a:custGeom>
            <a:solidFill>
              <a:srgbClr val="959595"/>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70" name="9Slide.vn 30">
              <a:extLst>
                <a:ext uri="{FF2B5EF4-FFF2-40B4-BE49-F238E27FC236}">
                  <a16:creationId xmlns:a16="http://schemas.microsoft.com/office/drawing/2014/main" xmlns="" id="{9C9B79C4-DD67-4FB6-7D75-C086D17B3F3C}"/>
                </a:ext>
              </a:extLst>
            </p:cNvPr>
            <p:cNvSpPr>
              <a:spLocks/>
            </p:cNvSpPr>
            <p:nvPr/>
          </p:nvSpPr>
          <p:spPr bwMode="auto">
            <a:xfrm>
              <a:off x="1261" y="744"/>
              <a:ext cx="101" cy="115"/>
            </a:xfrm>
            <a:custGeom>
              <a:avLst/>
              <a:gdLst>
                <a:gd name="T0" fmla="*/ 11 w 141"/>
                <a:gd name="T1" fmla="*/ 137 h 159"/>
                <a:gd name="T2" fmla="*/ 22 w 141"/>
                <a:gd name="T3" fmla="*/ 137 h 159"/>
                <a:gd name="T4" fmla="*/ 31 w 141"/>
                <a:gd name="T5" fmla="*/ 136 h 159"/>
                <a:gd name="T6" fmla="*/ 37 w 141"/>
                <a:gd name="T7" fmla="*/ 142 h 159"/>
                <a:gd name="T8" fmla="*/ 41 w 141"/>
                <a:gd name="T9" fmla="*/ 142 h 159"/>
                <a:gd name="T10" fmla="*/ 49 w 141"/>
                <a:gd name="T11" fmla="*/ 153 h 159"/>
                <a:gd name="T12" fmla="*/ 55 w 141"/>
                <a:gd name="T13" fmla="*/ 159 h 159"/>
                <a:gd name="T14" fmla="*/ 61 w 141"/>
                <a:gd name="T15" fmla="*/ 155 h 159"/>
                <a:gd name="T16" fmla="*/ 68 w 141"/>
                <a:gd name="T17" fmla="*/ 152 h 159"/>
                <a:gd name="T18" fmla="*/ 74 w 141"/>
                <a:gd name="T19" fmla="*/ 151 h 159"/>
                <a:gd name="T20" fmla="*/ 82 w 141"/>
                <a:gd name="T21" fmla="*/ 152 h 159"/>
                <a:gd name="T22" fmla="*/ 89 w 141"/>
                <a:gd name="T23" fmla="*/ 150 h 159"/>
                <a:gd name="T24" fmla="*/ 134 w 141"/>
                <a:gd name="T25" fmla="*/ 149 h 159"/>
                <a:gd name="T26" fmla="*/ 136 w 141"/>
                <a:gd name="T27" fmla="*/ 139 h 159"/>
                <a:gd name="T28" fmla="*/ 132 w 141"/>
                <a:gd name="T29" fmla="*/ 135 h 159"/>
                <a:gd name="T30" fmla="*/ 121 w 141"/>
                <a:gd name="T31" fmla="*/ 30 h 159"/>
                <a:gd name="T32" fmla="*/ 141 w 141"/>
                <a:gd name="T33" fmla="*/ 30 h 159"/>
                <a:gd name="T34" fmla="*/ 100 w 141"/>
                <a:gd name="T35" fmla="*/ 2 h 159"/>
                <a:gd name="T36" fmla="*/ 98 w 141"/>
                <a:gd name="T37" fmla="*/ 0 h 159"/>
                <a:gd name="T38" fmla="*/ 97 w 141"/>
                <a:gd name="T39" fmla="*/ 17 h 159"/>
                <a:gd name="T40" fmla="*/ 58 w 141"/>
                <a:gd name="T41" fmla="*/ 17 h 159"/>
                <a:gd name="T42" fmla="*/ 58 w 141"/>
                <a:gd name="T43" fmla="*/ 49 h 159"/>
                <a:gd name="T44" fmla="*/ 46 w 141"/>
                <a:gd name="T45" fmla="*/ 58 h 159"/>
                <a:gd name="T46" fmla="*/ 46 w 141"/>
                <a:gd name="T47" fmla="*/ 77 h 159"/>
                <a:gd name="T48" fmla="*/ 1 w 141"/>
                <a:gd name="T49" fmla="*/ 77 h 159"/>
                <a:gd name="T50" fmla="*/ 7 w 141"/>
                <a:gd name="T51" fmla="*/ 90 h 159"/>
                <a:gd name="T52" fmla="*/ 10 w 141"/>
                <a:gd name="T53" fmla="*/ 109 h 159"/>
                <a:gd name="T54" fmla="*/ 6 w 141"/>
                <a:gd name="T55" fmla="*/ 133 h 159"/>
                <a:gd name="T56" fmla="*/ 4 w 141"/>
                <a:gd name="T57" fmla="*/ 143 h 159"/>
                <a:gd name="T58" fmla="*/ 5 w 141"/>
                <a:gd name="T59" fmla="*/ 143 h 159"/>
                <a:gd name="T60" fmla="*/ 11 w 141"/>
                <a:gd name="T61" fmla="*/ 13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1" h="159">
                  <a:moveTo>
                    <a:pt x="11" y="137"/>
                  </a:moveTo>
                  <a:cubicBezTo>
                    <a:pt x="15" y="138"/>
                    <a:pt x="22" y="137"/>
                    <a:pt x="22" y="137"/>
                  </a:cubicBezTo>
                  <a:cubicBezTo>
                    <a:pt x="22" y="137"/>
                    <a:pt x="27" y="135"/>
                    <a:pt x="31" y="136"/>
                  </a:cubicBezTo>
                  <a:cubicBezTo>
                    <a:pt x="34" y="138"/>
                    <a:pt x="37" y="142"/>
                    <a:pt x="37" y="142"/>
                  </a:cubicBezTo>
                  <a:cubicBezTo>
                    <a:pt x="41" y="142"/>
                    <a:pt x="41" y="142"/>
                    <a:pt x="41" y="142"/>
                  </a:cubicBezTo>
                  <a:cubicBezTo>
                    <a:pt x="41" y="142"/>
                    <a:pt x="44" y="151"/>
                    <a:pt x="49" y="153"/>
                  </a:cubicBezTo>
                  <a:cubicBezTo>
                    <a:pt x="52" y="154"/>
                    <a:pt x="54" y="157"/>
                    <a:pt x="55" y="159"/>
                  </a:cubicBezTo>
                  <a:cubicBezTo>
                    <a:pt x="58" y="159"/>
                    <a:pt x="61" y="157"/>
                    <a:pt x="61" y="155"/>
                  </a:cubicBezTo>
                  <a:cubicBezTo>
                    <a:pt x="61" y="152"/>
                    <a:pt x="63" y="147"/>
                    <a:pt x="68" y="152"/>
                  </a:cubicBezTo>
                  <a:cubicBezTo>
                    <a:pt x="73" y="157"/>
                    <a:pt x="73" y="153"/>
                    <a:pt x="74" y="151"/>
                  </a:cubicBezTo>
                  <a:cubicBezTo>
                    <a:pt x="75" y="150"/>
                    <a:pt x="79" y="152"/>
                    <a:pt x="82" y="152"/>
                  </a:cubicBezTo>
                  <a:cubicBezTo>
                    <a:pt x="85" y="152"/>
                    <a:pt x="89" y="150"/>
                    <a:pt x="89" y="150"/>
                  </a:cubicBezTo>
                  <a:cubicBezTo>
                    <a:pt x="89" y="150"/>
                    <a:pt x="132" y="150"/>
                    <a:pt x="134" y="149"/>
                  </a:cubicBezTo>
                  <a:cubicBezTo>
                    <a:pt x="136" y="148"/>
                    <a:pt x="136" y="139"/>
                    <a:pt x="136" y="139"/>
                  </a:cubicBezTo>
                  <a:cubicBezTo>
                    <a:pt x="132" y="135"/>
                    <a:pt x="132" y="135"/>
                    <a:pt x="132" y="135"/>
                  </a:cubicBezTo>
                  <a:cubicBezTo>
                    <a:pt x="121" y="30"/>
                    <a:pt x="121" y="30"/>
                    <a:pt x="121" y="30"/>
                  </a:cubicBezTo>
                  <a:cubicBezTo>
                    <a:pt x="141" y="30"/>
                    <a:pt x="141" y="30"/>
                    <a:pt x="141" y="30"/>
                  </a:cubicBezTo>
                  <a:cubicBezTo>
                    <a:pt x="120" y="15"/>
                    <a:pt x="102" y="3"/>
                    <a:pt x="100" y="2"/>
                  </a:cubicBezTo>
                  <a:cubicBezTo>
                    <a:pt x="99" y="1"/>
                    <a:pt x="98" y="1"/>
                    <a:pt x="98" y="0"/>
                  </a:cubicBezTo>
                  <a:cubicBezTo>
                    <a:pt x="98" y="8"/>
                    <a:pt x="98" y="17"/>
                    <a:pt x="97" y="17"/>
                  </a:cubicBezTo>
                  <a:cubicBezTo>
                    <a:pt x="96" y="18"/>
                    <a:pt x="58" y="17"/>
                    <a:pt x="58" y="17"/>
                  </a:cubicBezTo>
                  <a:cubicBezTo>
                    <a:pt x="58" y="17"/>
                    <a:pt x="58" y="46"/>
                    <a:pt x="58" y="49"/>
                  </a:cubicBezTo>
                  <a:cubicBezTo>
                    <a:pt x="58" y="52"/>
                    <a:pt x="46" y="55"/>
                    <a:pt x="46" y="58"/>
                  </a:cubicBezTo>
                  <a:cubicBezTo>
                    <a:pt x="46" y="61"/>
                    <a:pt x="46" y="77"/>
                    <a:pt x="46" y="77"/>
                  </a:cubicBezTo>
                  <a:cubicBezTo>
                    <a:pt x="1" y="77"/>
                    <a:pt x="1" y="77"/>
                    <a:pt x="1" y="77"/>
                  </a:cubicBezTo>
                  <a:cubicBezTo>
                    <a:pt x="0" y="84"/>
                    <a:pt x="5" y="87"/>
                    <a:pt x="7" y="90"/>
                  </a:cubicBezTo>
                  <a:cubicBezTo>
                    <a:pt x="11" y="94"/>
                    <a:pt x="4" y="102"/>
                    <a:pt x="10" y="109"/>
                  </a:cubicBezTo>
                  <a:cubicBezTo>
                    <a:pt x="15" y="117"/>
                    <a:pt x="9" y="129"/>
                    <a:pt x="6" y="133"/>
                  </a:cubicBezTo>
                  <a:cubicBezTo>
                    <a:pt x="5" y="135"/>
                    <a:pt x="4" y="139"/>
                    <a:pt x="4" y="143"/>
                  </a:cubicBezTo>
                  <a:cubicBezTo>
                    <a:pt x="4" y="143"/>
                    <a:pt x="4" y="143"/>
                    <a:pt x="5" y="143"/>
                  </a:cubicBezTo>
                  <a:cubicBezTo>
                    <a:pt x="8" y="142"/>
                    <a:pt x="7" y="136"/>
                    <a:pt x="11" y="137"/>
                  </a:cubicBezTo>
                  <a:close/>
                </a:path>
              </a:pathLst>
            </a:custGeom>
            <a:solidFill>
              <a:srgbClr val="BDBDBD"/>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71" name="9Slide.vn 31">
              <a:extLst>
                <a:ext uri="{FF2B5EF4-FFF2-40B4-BE49-F238E27FC236}">
                  <a16:creationId xmlns:a16="http://schemas.microsoft.com/office/drawing/2014/main" xmlns="" id="{1CD2B836-6D0E-3773-054E-690FCE586A34}"/>
                </a:ext>
              </a:extLst>
            </p:cNvPr>
            <p:cNvSpPr>
              <a:spLocks/>
            </p:cNvSpPr>
            <p:nvPr/>
          </p:nvSpPr>
          <p:spPr bwMode="auto">
            <a:xfrm>
              <a:off x="1300" y="766"/>
              <a:ext cx="139" cy="134"/>
            </a:xfrm>
            <a:custGeom>
              <a:avLst/>
              <a:gdLst>
                <a:gd name="T0" fmla="*/ 183 w 193"/>
                <a:gd name="T1" fmla="*/ 77 h 186"/>
                <a:gd name="T2" fmla="*/ 178 w 193"/>
                <a:gd name="T3" fmla="*/ 64 h 186"/>
                <a:gd name="T4" fmla="*/ 165 w 193"/>
                <a:gd name="T5" fmla="*/ 60 h 186"/>
                <a:gd name="T6" fmla="*/ 157 w 193"/>
                <a:gd name="T7" fmla="*/ 49 h 186"/>
                <a:gd name="T8" fmla="*/ 86 w 193"/>
                <a:gd name="T9" fmla="*/ 0 h 186"/>
                <a:gd name="T10" fmla="*/ 66 w 193"/>
                <a:gd name="T11" fmla="*/ 0 h 186"/>
                <a:gd name="T12" fmla="*/ 77 w 193"/>
                <a:gd name="T13" fmla="*/ 105 h 186"/>
                <a:gd name="T14" fmla="*/ 81 w 193"/>
                <a:gd name="T15" fmla="*/ 109 h 186"/>
                <a:gd name="T16" fmla="*/ 79 w 193"/>
                <a:gd name="T17" fmla="*/ 119 h 186"/>
                <a:gd name="T18" fmla="*/ 34 w 193"/>
                <a:gd name="T19" fmla="*/ 120 h 186"/>
                <a:gd name="T20" fmla="*/ 27 w 193"/>
                <a:gd name="T21" fmla="*/ 122 h 186"/>
                <a:gd name="T22" fmla="*/ 19 w 193"/>
                <a:gd name="T23" fmla="*/ 121 h 186"/>
                <a:gd name="T24" fmla="*/ 13 w 193"/>
                <a:gd name="T25" fmla="*/ 122 h 186"/>
                <a:gd name="T26" fmla="*/ 6 w 193"/>
                <a:gd name="T27" fmla="*/ 125 h 186"/>
                <a:gd name="T28" fmla="*/ 0 w 193"/>
                <a:gd name="T29" fmla="*/ 129 h 186"/>
                <a:gd name="T30" fmla="*/ 1 w 193"/>
                <a:gd name="T31" fmla="*/ 131 h 186"/>
                <a:gd name="T32" fmla="*/ 3 w 193"/>
                <a:gd name="T33" fmla="*/ 135 h 186"/>
                <a:gd name="T34" fmla="*/ 5 w 193"/>
                <a:gd name="T35" fmla="*/ 142 h 186"/>
                <a:gd name="T36" fmla="*/ 11 w 193"/>
                <a:gd name="T37" fmla="*/ 150 h 186"/>
                <a:gd name="T38" fmla="*/ 11 w 193"/>
                <a:gd name="T39" fmla="*/ 159 h 186"/>
                <a:gd name="T40" fmla="*/ 14 w 193"/>
                <a:gd name="T41" fmla="*/ 163 h 186"/>
                <a:gd name="T42" fmla="*/ 21 w 193"/>
                <a:gd name="T43" fmla="*/ 162 h 186"/>
                <a:gd name="T44" fmla="*/ 29 w 193"/>
                <a:gd name="T45" fmla="*/ 162 h 186"/>
                <a:gd name="T46" fmla="*/ 37 w 193"/>
                <a:gd name="T47" fmla="*/ 156 h 186"/>
                <a:gd name="T48" fmla="*/ 41 w 193"/>
                <a:gd name="T49" fmla="*/ 165 h 186"/>
                <a:gd name="T50" fmla="*/ 45 w 193"/>
                <a:gd name="T51" fmla="*/ 171 h 186"/>
                <a:gd name="T52" fmla="*/ 45 w 193"/>
                <a:gd name="T53" fmla="*/ 175 h 186"/>
                <a:gd name="T54" fmla="*/ 48 w 193"/>
                <a:gd name="T55" fmla="*/ 182 h 186"/>
                <a:gd name="T56" fmla="*/ 54 w 193"/>
                <a:gd name="T57" fmla="*/ 182 h 186"/>
                <a:gd name="T58" fmla="*/ 60 w 193"/>
                <a:gd name="T59" fmla="*/ 184 h 186"/>
                <a:gd name="T60" fmla="*/ 66 w 193"/>
                <a:gd name="T61" fmla="*/ 181 h 186"/>
                <a:gd name="T62" fmla="*/ 72 w 193"/>
                <a:gd name="T63" fmla="*/ 180 h 186"/>
                <a:gd name="T64" fmla="*/ 76 w 193"/>
                <a:gd name="T65" fmla="*/ 182 h 186"/>
                <a:gd name="T66" fmla="*/ 79 w 193"/>
                <a:gd name="T67" fmla="*/ 181 h 186"/>
                <a:gd name="T68" fmla="*/ 82 w 193"/>
                <a:gd name="T69" fmla="*/ 172 h 186"/>
                <a:gd name="T70" fmla="*/ 82 w 193"/>
                <a:gd name="T71" fmla="*/ 164 h 186"/>
                <a:gd name="T72" fmla="*/ 91 w 193"/>
                <a:gd name="T73" fmla="*/ 160 h 186"/>
                <a:gd name="T74" fmla="*/ 95 w 193"/>
                <a:gd name="T75" fmla="*/ 152 h 186"/>
                <a:gd name="T76" fmla="*/ 99 w 193"/>
                <a:gd name="T77" fmla="*/ 144 h 186"/>
                <a:gd name="T78" fmla="*/ 106 w 193"/>
                <a:gd name="T79" fmla="*/ 144 h 186"/>
                <a:gd name="T80" fmla="*/ 111 w 193"/>
                <a:gd name="T81" fmla="*/ 138 h 186"/>
                <a:gd name="T82" fmla="*/ 116 w 193"/>
                <a:gd name="T83" fmla="*/ 135 h 186"/>
                <a:gd name="T84" fmla="*/ 121 w 193"/>
                <a:gd name="T85" fmla="*/ 133 h 186"/>
                <a:gd name="T86" fmla="*/ 131 w 193"/>
                <a:gd name="T87" fmla="*/ 129 h 186"/>
                <a:gd name="T88" fmla="*/ 139 w 193"/>
                <a:gd name="T89" fmla="*/ 125 h 186"/>
                <a:gd name="T90" fmla="*/ 154 w 193"/>
                <a:gd name="T91" fmla="*/ 126 h 186"/>
                <a:gd name="T92" fmla="*/ 163 w 193"/>
                <a:gd name="T93" fmla="*/ 122 h 186"/>
                <a:gd name="T94" fmla="*/ 181 w 193"/>
                <a:gd name="T95" fmla="*/ 121 h 186"/>
                <a:gd name="T96" fmla="*/ 189 w 193"/>
                <a:gd name="T97" fmla="*/ 115 h 186"/>
                <a:gd name="T98" fmla="*/ 192 w 193"/>
                <a:gd name="T99" fmla="*/ 107 h 186"/>
                <a:gd name="T100" fmla="*/ 193 w 193"/>
                <a:gd name="T101" fmla="*/ 75 h 186"/>
                <a:gd name="T102" fmla="*/ 183 w 193"/>
                <a:gd name="T103" fmla="*/ 7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3" h="186">
                  <a:moveTo>
                    <a:pt x="183" y="77"/>
                  </a:moveTo>
                  <a:cubicBezTo>
                    <a:pt x="183" y="77"/>
                    <a:pt x="183" y="68"/>
                    <a:pt x="178" y="64"/>
                  </a:cubicBezTo>
                  <a:cubicBezTo>
                    <a:pt x="172" y="61"/>
                    <a:pt x="165" y="60"/>
                    <a:pt x="165" y="60"/>
                  </a:cubicBezTo>
                  <a:cubicBezTo>
                    <a:pt x="165" y="60"/>
                    <a:pt x="160" y="53"/>
                    <a:pt x="157" y="49"/>
                  </a:cubicBezTo>
                  <a:cubicBezTo>
                    <a:pt x="155" y="47"/>
                    <a:pt x="117" y="21"/>
                    <a:pt x="86" y="0"/>
                  </a:cubicBezTo>
                  <a:cubicBezTo>
                    <a:pt x="66" y="0"/>
                    <a:pt x="66" y="0"/>
                    <a:pt x="66" y="0"/>
                  </a:cubicBezTo>
                  <a:cubicBezTo>
                    <a:pt x="77" y="105"/>
                    <a:pt x="77" y="105"/>
                    <a:pt x="77" y="105"/>
                  </a:cubicBezTo>
                  <a:cubicBezTo>
                    <a:pt x="81" y="109"/>
                    <a:pt x="81" y="109"/>
                    <a:pt x="81" y="109"/>
                  </a:cubicBezTo>
                  <a:cubicBezTo>
                    <a:pt x="81" y="109"/>
                    <a:pt x="81" y="118"/>
                    <a:pt x="79" y="119"/>
                  </a:cubicBezTo>
                  <a:cubicBezTo>
                    <a:pt x="77" y="120"/>
                    <a:pt x="34" y="120"/>
                    <a:pt x="34" y="120"/>
                  </a:cubicBezTo>
                  <a:cubicBezTo>
                    <a:pt x="34" y="120"/>
                    <a:pt x="30" y="122"/>
                    <a:pt x="27" y="122"/>
                  </a:cubicBezTo>
                  <a:cubicBezTo>
                    <a:pt x="24" y="122"/>
                    <a:pt x="20" y="120"/>
                    <a:pt x="19" y="121"/>
                  </a:cubicBezTo>
                  <a:cubicBezTo>
                    <a:pt x="18" y="123"/>
                    <a:pt x="18" y="127"/>
                    <a:pt x="13" y="122"/>
                  </a:cubicBezTo>
                  <a:cubicBezTo>
                    <a:pt x="8" y="117"/>
                    <a:pt x="6" y="122"/>
                    <a:pt x="6" y="125"/>
                  </a:cubicBezTo>
                  <a:cubicBezTo>
                    <a:pt x="6" y="127"/>
                    <a:pt x="3" y="129"/>
                    <a:pt x="0" y="129"/>
                  </a:cubicBezTo>
                  <a:cubicBezTo>
                    <a:pt x="1" y="130"/>
                    <a:pt x="1" y="131"/>
                    <a:pt x="1" y="131"/>
                  </a:cubicBezTo>
                  <a:cubicBezTo>
                    <a:pt x="3" y="135"/>
                    <a:pt x="3" y="135"/>
                    <a:pt x="3" y="135"/>
                  </a:cubicBezTo>
                  <a:cubicBezTo>
                    <a:pt x="3" y="135"/>
                    <a:pt x="3" y="140"/>
                    <a:pt x="5" y="142"/>
                  </a:cubicBezTo>
                  <a:cubicBezTo>
                    <a:pt x="7" y="144"/>
                    <a:pt x="11" y="148"/>
                    <a:pt x="11" y="150"/>
                  </a:cubicBezTo>
                  <a:cubicBezTo>
                    <a:pt x="11" y="152"/>
                    <a:pt x="11" y="159"/>
                    <a:pt x="11" y="159"/>
                  </a:cubicBezTo>
                  <a:cubicBezTo>
                    <a:pt x="11" y="159"/>
                    <a:pt x="12" y="165"/>
                    <a:pt x="14" y="163"/>
                  </a:cubicBezTo>
                  <a:cubicBezTo>
                    <a:pt x="16" y="160"/>
                    <a:pt x="19" y="165"/>
                    <a:pt x="21" y="162"/>
                  </a:cubicBezTo>
                  <a:cubicBezTo>
                    <a:pt x="22" y="158"/>
                    <a:pt x="27" y="162"/>
                    <a:pt x="29" y="162"/>
                  </a:cubicBezTo>
                  <a:cubicBezTo>
                    <a:pt x="31" y="162"/>
                    <a:pt x="36" y="156"/>
                    <a:pt x="37" y="156"/>
                  </a:cubicBezTo>
                  <a:cubicBezTo>
                    <a:pt x="38" y="157"/>
                    <a:pt x="41" y="163"/>
                    <a:pt x="41" y="165"/>
                  </a:cubicBezTo>
                  <a:cubicBezTo>
                    <a:pt x="41" y="168"/>
                    <a:pt x="48" y="170"/>
                    <a:pt x="45" y="171"/>
                  </a:cubicBezTo>
                  <a:cubicBezTo>
                    <a:pt x="43" y="171"/>
                    <a:pt x="43" y="175"/>
                    <a:pt x="45" y="175"/>
                  </a:cubicBezTo>
                  <a:cubicBezTo>
                    <a:pt x="48" y="175"/>
                    <a:pt x="47" y="180"/>
                    <a:pt x="48" y="182"/>
                  </a:cubicBezTo>
                  <a:cubicBezTo>
                    <a:pt x="50" y="184"/>
                    <a:pt x="52" y="186"/>
                    <a:pt x="54" y="182"/>
                  </a:cubicBezTo>
                  <a:cubicBezTo>
                    <a:pt x="55" y="179"/>
                    <a:pt x="58" y="182"/>
                    <a:pt x="60" y="184"/>
                  </a:cubicBezTo>
                  <a:cubicBezTo>
                    <a:pt x="61" y="186"/>
                    <a:pt x="65" y="184"/>
                    <a:pt x="66" y="181"/>
                  </a:cubicBezTo>
                  <a:cubicBezTo>
                    <a:pt x="67" y="178"/>
                    <a:pt x="72" y="177"/>
                    <a:pt x="72" y="180"/>
                  </a:cubicBezTo>
                  <a:cubicBezTo>
                    <a:pt x="72" y="183"/>
                    <a:pt x="73" y="184"/>
                    <a:pt x="76" y="182"/>
                  </a:cubicBezTo>
                  <a:cubicBezTo>
                    <a:pt x="77" y="181"/>
                    <a:pt x="78" y="181"/>
                    <a:pt x="79" y="181"/>
                  </a:cubicBezTo>
                  <a:cubicBezTo>
                    <a:pt x="80" y="177"/>
                    <a:pt x="82" y="173"/>
                    <a:pt x="82" y="172"/>
                  </a:cubicBezTo>
                  <a:cubicBezTo>
                    <a:pt x="83" y="170"/>
                    <a:pt x="80" y="165"/>
                    <a:pt x="82" y="164"/>
                  </a:cubicBezTo>
                  <a:cubicBezTo>
                    <a:pt x="83" y="163"/>
                    <a:pt x="89" y="165"/>
                    <a:pt x="91" y="160"/>
                  </a:cubicBezTo>
                  <a:cubicBezTo>
                    <a:pt x="93" y="155"/>
                    <a:pt x="95" y="152"/>
                    <a:pt x="95" y="152"/>
                  </a:cubicBezTo>
                  <a:cubicBezTo>
                    <a:pt x="95" y="152"/>
                    <a:pt x="95" y="142"/>
                    <a:pt x="99" y="144"/>
                  </a:cubicBezTo>
                  <a:cubicBezTo>
                    <a:pt x="102" y="145"/>
                    <a:pt x="105" y="148"/>
                    <a:pt x="106" y="144"/>
                  </a:cubicBezTo>
                  <a:cubicBezTo>
                    <a:pt x="106" y="140"/>
                    <a:pt x="110" y="142"/>
                    <a:pt x="111" y="138"/>
                  </a:cubicBezTo>
                  <a:cubicBezTo>
                    <a:pt x="112" y="134"/>
                    <a:pt x="114" y="135"/>
                    <a:pt x="116" y="135"/>
                  </a:cubicBezTo>
                  <a:cubicBezTo>
                    <a:pt x="119" y="136"/>
                    <a:pt x="121" y="135"/>
                    <a:pt x="121" y="133"/>
                  </a:cubicBezTo>
                  <a:cubicBezTo>
                    <a:pt x="121" y="131"/>
                    <a:pt x="126" y="132"/>
                    <a:pt x="131" y="129"/>
                  </a:cubicBezTo>
                  <a:cubicBezTo>
                    <a:pt x="135" y="126"/>
                    <a:pt x="138" y="123"/>
                    <a:pt x="139" y="125"/>
                  </a:cubicBezTo>
                  <a:cubicBezTo>
                    <a:pt x="141" y="127"/>
                    <a:pt x="152" y="126"/>
                    <a:pt x="154" y="126"/>
                  </a:cubicBezTo>
                  <a:cubicBezTo>
                    <a:pt x="156" y="125"/>
                    <a:pt x="159" y="122"/>
                    <a:pt x="163" y="122"/>
                  </a:cubicBezTo>
                  <a:cubicBezTo>
                    <a:pt x="167" y="123"/>
                    <a:pt x="177" y="121"/>
                    <a:pt x="181" y="121"/>
                  </a:cubicBezTo>
                  <a:cubicBezTo>
                    <a:pt x="186" y="121"/>
                    <a:pt x="187" y="117"/>
                    <a:pt x="189" y="115"/>
                  </a:cubicBezTo>
                  <a:cubicBezTo>
                    <a:pt x="190" y="114"/>
                    <a:pt x="191" y="108"/>
                    <a:pt x="192" y="107"/>
                  </a:cubicBezTo>
                  <a:cubicBezTo>
                    <a:pt x="193" y="106"/>
                    <a:pt x="193" y="83"/>
                    <a:pt x="193" y="75"/>
                  </a:cubicBezTo>
                  <a:cubicBezTo>
                    <a:pt x="189" y="76"/>
                    <a:pt x="183" y="77"/>
                    <a:pt x="183" y="77"/>
                  </a:cubicBezTo>
                  <a:close/>
                </a:path>
              </a:pathLst>
            </a:custGeom>
            <a:solidFill>
              <a:srgbClr val="E6E6E6"/>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72" name="9Slide.vn 32">
              <a:extLst>
                <a:ext uri="{FF2B5EF4-FFF2-40B4-BE49-F238E27FC236}">
                  <a16:creationId xmlns:a16="http://schemas.microsoft.com/office/drawing/2014/main" xmlns="" id="{901F5F0B-9194-326C-7445-AB26FB35D720}"/>
                </a:ext>
              </a:extLst>
            </p:cNvPr>
            <p:cNvSpPr>
              <a:spLocks/>
            </p:cNvSpPr>
            <p:nvPr/>
          </p:nvSpPr>
          <p:spPr bwMode="auto">
            <a:xfrm>
              <a:off x="1357" y="854"/>
              <a:ext cx="69" cy="51"/>
            </a:xfrm>
            <a:custGeom>
              <a:avLst/>
              <a:gdLst>
                <a:gd name="T0" fmla="*/ 95 w 96"/>
                <a:gd name="T1" fmla="*/ 40 h 70"/>
                <a:gd name="T2" fmla="*/ 90 w 96"/>
                <a:gd name="T3" fmla="*/ 37 h 70"/>
                <a:gd name="T4" fmla="*/ 89 w 96"/>
                <a:gd name="T5" fmla="*/ 31 h 70"/>
                <a:gd name="T6" fmla="*/ 84 w 96"/>
                <a:gd name="T7" fmla="*/ 32 h 70"/>
                <a:gd name="T8" fmla="*/ 79 w 96"/>
                <a:gd name="T9" fmla="*/ 27 h 70"/>
                <a:gd name="T10" fmla="*/ 77 w 96"/>
                <a:gd name="T11" fmla="*/ 23 h 70"/>
                <a:gd name="T12" fmla="*/ 71 w 96"/>
                <a:gd name="T13" fmla="*/ 16 h 70"/>
                <a:gd name="T14" fmla="*/ 68 w 96"/>
                <a:gd name="T15" fmla="*/ 10 h 70"/>
                <a:gd name="T16" fmla="*/ 68 w 96"/>
                <a:gd name="T17" fmla="*/ 3 h 70"/>
                <a:gd name="T18" fmla="*/ 60 w 96"/>
                <a:gd name="T19" fmla="*/ 2 h 70"/>
                <a:gd name="T20" fmla="*/ 52 w 96"/>
                <a:gd name="T21" fmla="*/ 6 h 70"/>
                <a:gd name="T22" fmla="*/ 42 w 96"/>
                <a:gd name="T23" fmla="*/ 10 h 70"/>
                <a:gd name="T24" fmla="*/ 37 w 96"/>
                <a:gd name="T25" fmla="*/ 12 h 70"/>
                <a:gd name="T26" fmla="*/ 32 w 96"/>
                <a:gd name="T27" fmla="*/ 15 h 70"/>
                <a:gd name="T28" fmla="*/ 27 w 96"/>
                <a:gd name="T29" fmla="*/ 21 h 70"/>
                <a:gd name="T30" fmla="*/ 20 w 96"/>
                <a:gd name="T31" fmla="*/ 21 h 70"/>
                <a:gd name="T32" fmla="*/ 16 w 96"/>
                <a:gd name="T33" fmla="*/ 29 h 70"/>
                <a:gd name="T34" fmla="*/ 12 w 96"/>
                <a:gd name="T35" fmla="*/ 37 h 70"/>
                <a:gd name="T36" fmla="*/ 3 w 96"/>
                <a:gd name="T37" fmla="*/ 41 h 70"/>
                <a:gd name="T38" fmla="*/ 3 w 96"/>
                <a:gd name="T39" fmla="*/ 49 h 70"/>
                <a:gd name="T40" fmla="*/ 0 w 96"/>
                <a:gd name="T41" fmla="*/ 58 h 70"/>
                <a:gd name="T42" fmla="*/ 6 w 96"/>
                <a:gd name="T43" fmla="*/ 62 h 70"/>
                <a:gd name="T44" fmla="*/ 16 w 96"/>
                <a:gd name="T45" fmla="*/ 67 h 70"/>
                <a:gd name="T46" fmla="*/ 30 w 96"/>
                <a:gd name="T47" fmla="*/ 65 h 70"/>
                <a:gd name="T48" fmla="*/ 34 w 96"/>
                <a:gd name="T49" fmla="*/ 64 h 70"/>
                <a:gd name="T50" fmla="*/ 32 w 96"/>
                <a:gd name="T51" fmla="*/ 52 h 70"/>
                <a:gd name="T52" fmla="*/ 61 w 96"/>
                <a:gd name="T53" fmla="*/ 53 h 70"/>
                <a:gd name="T54" fmla="*/ 65 w 96"/>
                <a:gd name="T55" fmla="*/ 50 h 70"/>
                <a:gd name="T56" fmla="*/ 76 w 96"/>
                <a:gd name="T57" fmla="*/ 51 h 70"/>
                <a:gd name="T58" fmla="*/ 82 w 96"/>
                <a:gd name="T59" fmla="*/ 46 h 70"/>
                <a:gd name="T60" fmla="*/ 92 w 96"/>
                <a:gd name="T61" fmla="*/ 44 h 70"/>
                <a:gd name="T62" fmla="*/ 95 w 96"/>
                <a:gd name="T63" fmla="*/ 40 h 70"/>
                <a:gd name="T64" fmla="*/ 95 w 96"/>
                <a:gd name="T65" fmla="*/ 4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70">
                  <a:moveTo>
                    <a:pt x="95" y="40"/>
                  </a:moveTo>
                  <a:cubicBezTo>
                    <a:pt x="93" y="38"/>
                    <a:pt x="91" y="37"/>
                    <a:pt x="90" y="37"/>
                  </a:cubicBezTo>
                  <a:cubicBezTo>
                    <a:pt x="89" y="37"/>
                    <a:pt x="90" y="32"/>
                    <a:pt x="89" y="31"/>
                  </a:cubicBezTo>
                  <a:cubicBezTo>
                    <a:pt x="89" y="30"/>
                    <a:pt x="86" y="32"/>
                    <a:pt x="84" y="32"/>
                  </a:cubicBezTo>
                  <a:cubicBezTo>
                    <a:pt x="81" y="31"/>
                    <a:pt x="81" y="27"/>
                    <a:pt x="79" y="27"/>
                  </a:cubicBezTo>
                  <a:cubicBezTo>
                    <a:pt x="77" y="27"/>
                    <a:pt x="77" y="25"/>
                    <a:pt x="77" y="23"/>
                  </a:cubicBezTo>
                  <a:cubicBezTo>
                    <a:pt x="77" y="20"/>
                    <a:pt x="73" y="18"/>
                    <a:pt x="71" y="16"/>
                  </a:cubicBezTo>
                  <a:cubicBezTo>
                    <a:pt x="69" y="15"/>
                    <a:pt x="69" y="10"/>
                    <a:pt x="68" y="10"/>
                  </a:cubicBezTo>
                  <a:cubicBezTo>
                    <a:pt x="67" y="9"/>
                    <a:pt x="67" y="6"/>
                    <a:pt x="68" y="3"/>
                  </a:cubicBezTo>
                  <a:cubicBezTo>
                    <a:pt x="64" y="3"/>
                    <a:pt x="61" y="3"/>
                    <a:pt x="60" y="2"/>
                  </a:cubicBezTo>
                  <a:cubicBezTo>
                    <a:pt x="59" y="0"/>
                    <a:pt x="56" y="3"/>
                    <a:pt x="52" y="6"/>
                  </a:cubicBezTo>
                  <a:cubicBezTo>
                    <a:pt x="47" y="9"/>
                    <a:pt x="42" y="8"/>
                    <a:pt x="42" y="10"/>
                  </a:cubicBezTo>
                  <a:cubicBezTo>
                    <a:pt x="42" y="12"/>
                    <a:pt x="40" y="13"/>
                    <a:pt x="37" y="12"/>
                  </a:cubicBezTo>
                  <a:cubicBezTo>
                    <a:pt x="35" y="12"/>
                    <a:pt x="33" y="11"/>
                    <a:pt x="32" y="15"/>
                  </a:cubicBezTo>
                  <a:cubicBezTo>
                    <a:pt x="31" y="19"/>
                    <a:pt x="27" y="17"/>
                    <a:pt x="27" y="21"/>
                  </a:cubicBezTo>
                  <a:cubicBezTo>
                    <a:pt x="26" y="25"/>
                    <a:pt x="23" y="22"/>
                    <a:pt x="20" y="21"/>
                  </a:cubicBezTo>
                  <a:cubicBezTo>
                    <a:pt x="16" y="19"/>
                    <a:pt x="16" y="29"/>
                    <a:pt x="16" y="29"/>
                  </a:cubicBezTo>
                  <a:cubicBezTo>
                    <a:pt x="16" y="29"/>
                    <a:pt x="14" y="32"/>
                    <a:pt x="12" y="37"/>
                  </a:cubicBezTo>
                  <a:cubicBezTo>
                    <a:pt x="10" y="42"/>
                    <a:pt x="4" y="40"/>
                    <a:pt x="3" y="41"/>
                  </a:cubicBezTo>
                  <a:cubicBezTo>
                    <a:pt x="1" y="42"/>
                    <a:pt x="4" y="47"/>
                    <a:pt x="3" y="49"/>
                  </a:cubicBezTo>
                  <a:cubicBezTo>
                    <a:pt x="3" y="50"/>
                    <a:pt x="1" y="54"/>
                    <a:pt x="0" y="58"/>
                  </a:cubicBezTo>
                  <a:cubicBezTo>
                    <a:pt x="3" y="58"/>
                    <a:pt x="5" y="61"/>
                    <a:pt x="6" y="62"/>
                  </a:cubicBezTo>
                  <a:cubicBezTo>
                    <a:pt x="7" y="64"/>
                    <a:pt x="13" y="70"/>
                    <a:pt x="16" y="67"/>
                  </a:cubicBezTo>
                  <a:cubicBezTo>
                    <a:pt x="19" y="63"/>
                    <a:pt x="28" y="63"/>
                    <a:pt x="30" y="65"/>
                  </a:cubicBezTo>
                  <a:cubicBezTo>
                    <a:pt x="32" y="67"/>
                    <a:pt x="33" y="66"/>
                    <a:pt x="34" y="64"/>
                  </a:cubicBezTo>
                  <a:cubicBezTo>
                    <a:pt x="34" y="62"/>
                    <a:pt x="30" y="54"/>
                    <a:pt x="32" y="52"/>
                  </a:cubicBezTo>
                  <a:cubicBezTo>
                    <a:pt x="33" y="50"/>
                    <a:pt x="60" y="51"/>
                    <a:pt x="61" y="53"/>
                  </a:cubicBezTo>
                  <a:cubicBezTo>
                    <a:pt x="62" y="54"/>
                    <a:pt x="62" y="49"/>
                    <a:pt x="65" y="50"/>
                  </a:cubicBezTo>
                  <a:cubicBezTo>
                    <a:pt x="69" y="50"/>
                    <a:pt x="74" y="52"/>
                    <a:pt x="76" y="51"/>
                  </a:cubicBezTo>
                  <a:cubicBezTo>
                    <a:pt x="78" y="50"/>
                    <a:pt x="80" y="46"/>
                    <a:pt x="82" y="46"/>
                  </a:cubicBezTo>
                  <a:cubicBezTo>
                    <a:pt x="84" y="46"/>
                    <a:pt x="90" y="46"/>
                    <a:pt x="92" y="44"/>
                  </a:cubicBezTo>
                  <a:cubicBezTo>
                    <a:pt x="93" y="42"/>
                    <a:pt x="96" y="42"/>
                    <a:pt x="95" y="40"/>
                  </a:cubicBezTo>
                  <a:cubicBezTo>
                    <a:pt x="95" y="40"/>
                    <a:pt x="95" y="40"/>
                    <a:pt x="95" y="40"/>
                  </a:cubicBezTo>
                  <a:close/>
                </a:path>
              </a:pathLst>
            </a:custGeom>
            <a:solidFill>
              <a:srgbClr val="959595"/>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73" name="9Slide.vn 33">
              <a:extLst>
                <a:ext uri="{FF2B5EF4-FFF2-40B4-BE49-F238E27FC236}">
                  <a16:creationId xmlns:a16="http://schemas.microsoft.com/office/drawing/2014/main" xmlns="" id="{E8C81AB7-B7FE-1C8B-3443-C3E8CABF78E3}"/>
                </a:ext>
              </a:extLst>
            </p:cNvPr>
            <p:cNvSpPr>
              <a:spLocks/>
            </p:cNvSpPr>
            <p:nvPr/>
          </p:nvSpPr>
          <p:spPr bwMode="auto">
            <a:xfrm>
              <a:off x="1405" y="780"/>
              <a:ext cx="130" cy="104"/>
            </a:xfrm>
            <a:custGeom>
              <a:avLst/>
              <a:gdLst>
                <a:gd name="T0" fmla="*/ 172 w 180"/>
                <a:gd name="T1" fmla="*/ 21 h 145"/>
                <a:gd name="T2" fmla="*/ 171 w 180"/>
                <a:gd name="T3" fmla="*/ 6 h 145"/>
                <a:gd name="T4" fmla="*/ 162 w 180"/>
                <a:gd name="T5" fmla="*/ 11 h 145"/>
                <a:gd name="T6" fmla="*/ 155 w 180"/>
                <a:gd name="T7" fmla="*/ 3 h 145"/>
                <a:gd name="T8" fmla="*/ 137 w 180"/>
                <a:gd name="T9" fmla="*/ 0 h 145"/>
                <a:gd name="T10" fmla="*/ 88 w 180"/>
                <a:gd name="T11" fmla="*/ 32 h 145"/>
                <a:gd name="T12" fmla="*/ 67 w 180"/>
                <a:gd name="T13" fmla="*/ 50 h 145"/>
                <a:gd name="T14" fmla="*/ 49 w 180"/>
                <a:gd name="T15" fmla="*/ 55 h 145"/>
                <a:gd name="T16" fmla="*/ 47 w 180"/>
                <a:gd name="T17" fmla="*/ 56 h 145"/>
                <a:gd name="T18" fmla="*/ 46 w 180"/>
                <a:gd name="T19" fmla="*/ 88 h 145"/>
                <a:gd name="T20" fmla="*/ 43 w 180"/>
                <a:gd name="T21" fmla="*/ 96 h 145"/>
                <a:gd name="T22" fmla="*/ 35 w 180"/>
                <a:gd name="T23" fmla="*/ 102 h 145"/>
                <a:gd name="T24" fmla="*/ 17 w 180"/>
                <a:gd name="T25" fmla="*/ 103 h 145"/>
                <a:gd name="T26" fmla="*/ 8 w 180"/>
                <a:gd name="T27" fmla="*/ 107 h 145"/>
                <a:gd name="T28" fmla="*/ 1 w 180"/>
                <a:gd name="T29" fmla="*/ 107 h 145"/>
                <a:gd name="T30" fmla="*/ 1 w 180"/>
                <a:gd name="T31" fmla="*/ 114 h 145"/>
                <a:gd name="T32" fmla="*/ 4 w 180"/>
                <a:gd name="T33" fmla="*/ 120 h 145"/>
                <a:gd name="T34" fmla="*/ 10 w 180"/>
                <a:gd name="T35" fmla="*/ 127 h 145"/>
                <a:gd name="T36" fmla="*/ 12 w 180"/>
                <a:gd name="T37" fmla="*/ 131 h 145"/>
                <a:gd name="T38" fmla="*/ 17 w 180"/>
                <a:gd name="T39" fmla="*/ 136 h 145"/>
                <a:gd name="T40" fmla="*/ 22 w 180"/>
                <a:gd name="T41" fmla="*/ 135 h 145"/>
                <a:gd name="T42" fmla="*/ 23 w 180"/>
                <a:gd name="T43" fmla="*/ 141 h 145"/>
                <a:gd name="T44" fmla="*/ 28 w 180"/>
                <a:gd name="T45" fmla="*/ 144 h 145"/>
                <a:gd name="T46" fmla="*/ 32 w 180"/>
                <a:gd name="T47" fmla="*/ 138 h 145"/>
                <a:gd name="T48" fmla="*/ 36 w 180"/>
                <a:gd name="T49" fmla="*/ 144 h 145"/>
                <a:gd name="T50" fmla="*/ 41 w 180"/>
                <a:gd name="T51" fmla="*/ 142 h 145"/>
                <a:gd name="T52" fmla="*/ 46 w 180"/>
                <a:gd name="T53" fmla="*/ 133 h 145"/>
                <a:gd name="T54" fmla="*/ 48 w 180"/>
                <a:gd name="T55" fmla="*/ 124 h 145"/>
                <a:gd name="T56" fmla="*/ 59 w 180"/>
                <a:gd name="T57" fmla="*/ 124 h 145"/>
                <a:gd name="T58" fmla="*/ 66 w 180"/>
                <a:gd name="T59" fmla="*/ 121 h 145"/>
                <a:gd name="T60" fmla="*/ 75 w 180"/>
                <a:gd name="T61" fmla="*/ 124 h 145"/>
                <a:gd name="T62" fmla="*/ 82 w 180"/>
                <a:gd name="T63" fmla="*/ 130 h 145"/>
                <a:gd name="T64" fmla="*/ 91 w 180"/>
                <a:gd name="T65" fmla="*/ 127 h 145"/>
                <a:gd name="T66" fmla="*/ 100 w 180"/>
                <a:gd name="T67" fmla="*/ 132 h 145"/>
                <a:gd name="T68" fmla="*/ 111 w 180"/>
                <a:gd name="T69" fmla="*/ 132 h 145"/>
                <a:gd name="T70" fmla="*/ 120 w 180"/>
                <a:gd name="T71" fmla="*/ 127 h 145"/>
                <a:gd name="T72" fmla="*/ 135 w 180"/>
                <a:gd name="T73" fmla="*/ 127 h 145"/>
                <a:gd name="T74" fmla="*/ 144 w 180"/>
                <a:gd name="T75" fmla="*/ 130 h 145"/>
                <a:gd name="T76" fmla="*/ 153 w 180"/>
                <a:gd name="T77" fmla="*/ 122 h 145"/>
                <a:gd name="T78" fmla="*/ 154 w 180"/>
                <a:gd name="T79" fmla="*/ 122 h 145"/>
                <a:gd name="T80" fmla="*/ 154 w 180"/>
                <a:gd name="T81" fmla="*/ 118 h 145"/>
                <a:gd name="T82" fmla="*/ 157 w 180"/>
                <a:gd name="T83" fmla="*/ 108 h 145"/>
                <a:gd name="T84" fmla="*/ 175 w 180"/>
                <a:gd name="T85" fmla="*/ 84 h 145"/>
                <a:gd name="T86" fmla="*/ 177 w 180"/>
                <a:gd name="T87" fmla="*/ 54 h 145"/>
                <a:gd name="T88" fmla="*/ 179 w 180"/>
                <a:gd name="T89" fmla="*/ 41 h 145"/>
                <a:gd name="T90" fmla="*/ 177 w 180"/>
                <a:gd name="T91" fmla="*/ 32 h 145"/>
                <a:gd name="T92" fmla="*/ 172 w 180"/>
                <a:gd name="T93" fmla="*/ 2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0" h="145">
                  <a:moveTo>
                    <a:pt x="172" y="21"/>
                  </a:moveTo>
                  <a:cubicBezTo>
                    <a:pt x="172" y="19"/>
                    <a:pt x="171" y="12"/>
                    <a:pt x="171" y="6"/>
                  </a:cubicBezTo>
                  <a:cubicBezTo>
                    <a:pt x="162" y="11"/>
                    <a:pt x="162" y="11"/>
                    <a:pt x="162" y="11"/>
                  </a:cubicBezTo>
                  <a:cubicBezTo>
                    <a:pt x="162" y="11"/>
                    <a:pt x="159" y="7"/>
                    <a:pt x="155" y="3"/>
                  </a:cubicBezTo>
                  <a:cubicBezTo>
                    <a:pt x="150" y="0"/>
                    <a:pt x="137" y="0"/>
                    <a:pt x="137" y="0"/>
                  </a:cubicBezTo>
                  <a:cubicBezTo>
                    <a:pt x="88" y="32"/>
                    <a:pt x="88" y="32"/>
                    <a:pt x="88" y="32"/>
                  </a:cubicBezTo>
                  <a:cubicBezTo>
                    <a:pt x="67" y="50"/>
                    <a:pt x="67" y="50"/>
                    <a:pt x="67" y="50"/>
                  </a:cubicBezTo>
                  <a:cubicBezTo>
                    <a:pt x="67" y="50"/>
                    <a:pt x="53" y="55"/>
                    <a:pt x="49" y="55"/>
                  </a:cubicBezTo>
                  <a:cubicBezTo>
                    <a:pt x="48" y="56"/>
                    <a:pt x="48" y="56"/>
                    <a:pt x="47" y="56"/>
                  </a:cubicBezTo>
                  <a:cubicBezTo>
                    <a:pt x="47" y="64"/>
                    <a:pt x="47" y="87"/>
                    <a:pt x="46" y="88"/>
                  </a:cubicBezTo>
                  <a:cubicBezTo>
                    <a:pt x="45" y="89"/>
                    <a:pt x="44" y="95"/>
                    <a:pt x="43" y="96"/>
                  </a:cubicBezTo>
                  <a:cubicBezTo>
                    <a:pt x="41" y="98"/>
                    <a:pt x="40" y="102"/>
                    <a:pt x="35" y="102"/>
                  </a:cubicBezTo>
                  <a:cubicBezTo>
                    <a:pt x="31" y="102"/>
                    <a:pt x="21" y="104"/>
                    <a:pt x="17" y="103"/>
                  </a:cubicBezTo>
                  <a:cubicBezTo>
                    <a:pt x="13" y="103"/>
                    <a:pt x="10" y="106"/>
                    <a:pt x="8" y="107"/>
                  </a:cubicBezTo>
                  <a:cubicBezTo>
                    <a:pt x="7" y="107"/>
                    <a:pt x="4" y="107"/>
                    <a:pt x="1" y="107"/>
                  </a:cubicBezTo>
                  <a:cubicBezTo>
                    <a:pt x="0" y="110"/>
                    <a:pt x="0" y="113"/>
                    <a:pt x="1" y="114"/>
                  </a:cubicBezTo>
                  <a:cubicBezTo>
                    <a:pt x="2" y="114"/>
                    <a:pt x="2" y="119"/>
                    <a:pt x="4" y="120"/>
                  </a:cubicBezTo>
                  <a:cubicBezTo>
                    <a:pt x="6" y="122"/>
                    <a:pt x="10" y="124"/>
                    <a:pt x="10" y="127"/>
                  </a:cubicBezTo>
                  <a:cubicBezTo>
                    <a:pt x="10" y="129"/>
                    <a:pt x="10" y="131"/>
                    <a:pt x="12" y="131"/>
                  </a:cubicBezTo>
                  <a:cubicBezTo>
                    <a:pt x="14" y="131"/>
                    <a:pt x="14" y="135"/>
                    <a:pt x="17" y="136"/>
                  </a:cubicBezTo>
                  <a:cubicBezTo>
                    <a:pt x="19" y="136"/>
                    <a:pt x="22" y="134"/>
                    <a:pt x="22" y="135"/>
                  </a:cubicBezTo>
                  <a:cubicBezTo>
                    <a:pt x="23" y="136"/>
                    <a:pt x="22" y="141"/>
                    <a:pt x="23" y="141"/>
                  </a:cubicBezTo>
                  <a:cubicBezTo>
                    <a:pt x="24" y="141"/>
                    <a:pt x="26" y="142"/>
                    <a:pt x="28" y="144"/>
                  </a:cubicBezTo>
                  <a:cubicBezTo>
                    <a:pt x="27" y="141"/>
                    <a:pt x="29" y="137"/>
                    <a:pt x="32" y="138"/>
                  </a:cubicBezTo>
                  <a:cubicBezTo>
                    <a:pt x="35" y="139"/>
                    <a:pt x="33" y="142"/>
                    <a:pt x="36" y="144"/>
                  </a:cubicBezTo>
                  <a:cubicBezTo>
                    <a:pt x="39" y="145"/>
                    <a:pt x="41" y="144"/>
                    <a:pt x="41" y="142"/>
                  </a:cubicBezTo>
                  <a:cubicBezTo>
                    <a:pt x="41" y="139"/>
                    <a:pt x="45" y="134"/>
                    <a:pt x="46" y="133"/>
                  </a:cubicBezTo>
                  <a:cubicBezTo>
                    <a:pt x="47" y="132"/>
                    <a:pt x="46" y="125"/>
                    <a:pt x="48" y="124"/>
                  </a:cubicBezTo>
                  <a:cubicBezTo>
                    <a:pt x="51" y="122"/>
                    <a:pt x="57" y="123"/>
                    <a:pt x="59" y="124"/>
                  </a:cubicBezTo>
                  <a:cubicBezTo>
                    <a:pt x="61" y="124"/>
                    <a:pt x="63" y="119"/>
                    <a:pt x="66" y="121"/>
                  </a:cubicBezTo>
                  <a:cubicBezTo>
                    <a:pt x="69" y="124"/>
                    <a:pt x="73" y="121"/>
                    <a:pt x="75" y="124"/>
                  </a:cubicBezTo>
                  <a:cubicBezTo>
                    <a:pt x="77" y="126"/>
                    <a:pt x="78" y="132"/>
                    <a:pt x="82" y="130"/>
                  </a:cubicBezTo>
                  <a:cubicBezTo>
                    <a:pt x="85" y="128"/>
                    <a:pt x="89" y="127"/>
                    <a:pt x="91" y="127"/>
                  </a:cubicBezTo>
                  <a:cubicBezTo>
                    <a:pt x="93" y="127"/>
                    <a:pt x="98" y="132"/>
                    <a:pt x="100" y="132"/>
                  </a:cubicBezTo>
                  <a:cubicBezTo>
                    <a:pt x="102" y="133"/>
                    <a:pt x="109" y="134"/>
                    <a:pt x="111" y="132"/>
                  </a:cubicBezTo>
                  <a:cubicBezTo>
                    <a:pt x="114" y="131"/>
                    <a:pt x="117" y="126"/>
                    <a:pt x="120" y="127"/>
                  </a:cubicBezTo>
                  <a:cubicBezTo>
                    <a:pt x="123" y="127"/>
                    <a:pt x="133" y="126"/>
                    <a:pt x="135" y="127"/>
                  </a:cubicBezTo>
                  <a:cubicBezTo>
                    <a:pt x="137" y="128"/>
                    <a:pt x="141" y="131"/>
                    <a:pt x="144" y="130"/>
                  </a:cubicBezTo>
                  <a:cubicBezTo>
                    <a:pt x="147" y="128"/>
                    <a:pt x="150" y="122"/>
                    <a:pt x="153" y="122"/>
                  </a:cubicBezTo>
                  <a:cubicBezTo>
                    <a:pt x="153" y="122"/>
                    <a:pt x="154" y="122"/>
                    <a:pt x="154" y="122"/>
                  </a:cubicBezTo>
                  <a:cubicBezTo>
                    <a:pt x="154" y="120"/>
                    <a:pt x="154" y="119"/>
                    <a:pt x="154" y="118"/>
                  </a:cubicBezTo>
                  <a:cubicBezTo>
                    <a:pt x="154" y="112"/>
                    <a:pt x="156" y="114"/>
                    <a:pt x="157" y="108"/>
                  </a:cubicBezTo>
                  <a:cubicBezTo>
                    <a:pt x="158" y="101"/>
                    <a:pt x="174" y="85"/>
                    <a:pt x="175" y="84"/>
                  </a:cubicBezTo>
                  <a:cubicBezTo>
                    <a:pt x="177" y="83"/>
                    <a:pt x="177" y="58"/>
                    <a:pt x="177" y="54"/>
                  </a:cubicBezTo>
                  <a:cubicBezTo>
                    <a:pt x="177" y="50"/>
                    <a:pt x="177" y="46"/>
                    <a:pt x="179" y="41"/>
                  </a:cubicBezTo>
                  <a:cubicBezTo>
                    <a:pt x="180" y="36"/>
                    <a:pt x="176" y="37"/>
                    <a:pt x="177" y="32"/>
                  </a:cubicBezTo>
                  <a:cubicBezTo>
                    <a:pt x="177" y="28"/>
                    <a:pt x="172" y="24"/>
                    <a:pt x="172" y="21"/>
                  </a:cubicBezTo>
                  <a:close/>
                </a:path>
              </a:pathLst>
            </a:custGeom>
            <a:solidFill>
              <a:srgbClr val="BDBDBD"/>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74" name="9Slide.vn 34">
              <a:extLst>
                <a:ext uri="{FF2B5EF4-FFF2-40B4-BE49-F238E27FC236}">
                  <a16:creationId xmlns:a16="http://schemas.microsoft.com/office/drawing/2014/main" xmlns="" id="{867B10DB-C820-4A24-E60F-03756AF16BD3}"/>
                </a:ext>
              </a:extLst>
            </p:cNvPr>
            <p:cNvSpPr>
              <a:spLocks/>
            </p:cNvSpPr>
            <p:nvPr/>
          </p:nvSpPr>
          <p:spPr bwMode="auto">
            <a:xfrm>
              <a:off x="1516" y="780"/>
              <a:ext cx="84" cy="142"/>
            </a:xfrm>
            <a:custGeom>
              <a:avLst/>
              <a:gdLst>
                <a:gd name="T0" fmla="*/ 116 w 117"/>
                <a:gd name="T1" fmla="*/ 49 h 199"/>
                <a:gd name="T2" fmla="*/ 27 w 117"/>
                <a:gd name="T3" fmla="*/ 0 h 199"/>
                <a:gd name="T4" fmla="*/ 17 w 117"/>
                <a:gd name="T5" fmla="*/ 6 h 199"/>
                <a:gd name="T6" fmla="*/ 18 w 117"/>
                <a:gd name="T7" fmla="*/ 21 h 199"/>
                <a:gd name="T8" fmla="*/ 23 w 117"/>
                <a:gd name="T9" fmla="*/ 32 h 199"/>
                <a:gd name="T10" fmla="*/ 25 w 117"/>
                <a:gd name="T11" fmla="*/ 41 h 199"/>
                <a:gd name="T12" fmla="*/ 23 w 117"/>
                <a:gd name="T13" fmla="*/ 54 h 199"/>
                <a:gd name="T14" fmla="*/ 21 w 117"/>
                <a:gd name="T15" fmla="*/ 84 h 199"/>
                <a:gd name="T16" fmla="*/ 3 w 117"/>
                <a:gd name="T17" fmla="*/ 108 h 199"/>
                <a:gd name="T18" fmla="*/ 0 w 117"/>
                <a:gd name="T19" fmla="*/ 118 h 199"/>
                <a:gd name="T20" fmla="*/ 0 w 117"/>
                <a:gd name="T21" fmla="*/ 122 h 199"/>
                <a:gd name="T22" fmla="*/ 3 w 117"/>
                <a:gd name="T23" fmla="*/ 124 h 199"/>
                <a:gd name="T24" fmla="*/ 8 w 117"/>
                <a:gd name="T25" fmla="*/ 129 h 199"/>
                <a:gd name="T26" fmla="*/ 15 w 117"/>
                <a:gd name="T27" fmla="*/ 140 h 199"/>
                <a:gd name="T28" fmla="*/ 16 w 117"/>
                <a:gd name="T29" fmla="*/ 151 h 199"/>
                <a:gd name="T30" fmla="*/ 21 w 117"/>
                <a:gd name="T31" fmla="*/ 166 h 199"/>
                <a:gd name="T32" fmla="*/ 16 w 117"/>
                <a:gd name="T33" fmla="*/ 168 h 199"/>
                <a:gd name="T34" fmla="*/ 6 w 117"/>
                <a:gd name="T35" fmla="*/ 169 h 199"/>
                <a:gd name="T36" fmla="*/ 9 w 117"/>
                <a:gd name="T37" fmla="*/ 178 h 199"/>
                <a:gd name="T38" fmla="*/ 19 w 117"/>
                <a:gd name="T39" fmla="*/ 188 h 199"/>
                <a:gd name="T40" fmla="*/ 23 w 117"/>
                <a:gd name="T41" fmla="*/ 198 h 199"/>
                <a:gd name="T42" fmla="*/ 30 w 117"/>
                <a:gd name="T43" fmla="*/ 195 h 199"/>
                <a:gd name="T44" fmla="*/ 37 w 117"/>
                <a:gd name="T45" fmla="*/ 195 h 199"/>
                <a:gd name="T46" fmla="*/ 50 w 117"/>
                <a:gd name="T47" fmla="*/ 191 h 199"/>
                <a:gd name="T48" fmla="*/ 60 w 117"/>
                <a:gd name="T49" fmla="*/ 185 h 199"/>
                <a:gd name="T50" fmla="*/ 61 w 117"/>
                <a:gd name="T51" fmla="*/ 179 h 199"/>
                <a:gd name="T52" fmla="*/ 77 w 117"/>
                <a:gd name="T53" fmla="*/ 175 h 199"/>
                <a:gd name="T54" fmla="*/ 89 w 117"/>
                <a:gd name="T55" fmla="*/ 163 h 199"/>
                <a:gd name="T56" fmla="*/ 91 w 117"/>
                <a:gd name="T57" fmla="*/ 158 h 199"/>
                <a:gd name="T58" fmla="*/ 101 w 117"/>
                <a:gd name="T59" fmla="*/ 154 h 199"/>
                <a:gd name="T60" fmla="*/ 103 w 117"/>
                <a:gd name="T61" fmla="*/ 154 h 199"/>
                <a:gd name="T62" fmla="*/ 102 w 117"/>
                <a:gd name="T63" fmla="*/ 154 h 199"/>
                <a:gd name="T64" fmla="*/ 104 w 117"/>
                <a:gd name="T65" fmla="*/ 149 h 199"/>
                <a:gd name="T66" fmla="*/ 98 w 117"/>
                <a:gd name="T67" fmla="*/ 141 h 199"/>
                <a:gd name="T68" fmla="*/ 96 w 117"/>
                <a:gd name="T69" fmla="*/ 133 h 199"/>
                <a:gd name="T70" fmla="*/ 94 w 117"/>
                <a:gd name="T71" fmla="*/ 126 h 199"/>
                <a:gd name="T72" fmla="*/ 95 w 117"/>
                <a:gd name="T73" fmla="*/ 117 h 199"/>
                <a:gd name="T74" fmla="*/ 100 w 117"/>
                <a:gd name="T75" fmla="*/ 108 h 199"/>
                <a:gd name="T76" fmla="*/ 104 w 117"/>
                <a:gd name="T77" fmla="*/ 101 h 199"/>
                <a:gd name="T78" fmla="*/ 114 w 117"/>
                <a:gd name="T79" fmla="*/ 94 h 199"/>
                <a:gd name="T80" fmla="*/ 116 w 117"/>
                <a:gd name="T81" fmla="*/ 82 h 199"/>
                <a:gd name="T82" fmla="*/ 116 w 117"/>
                <a:gd name="T83" fmla="*/ 4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7" h="199">
                  <a:moveTo>
                    <a:pt x="116" y="49"/>
                  </a:moveTo>
                  <a:cubicBezTo>
                    <a:pt x="27" y="0"/>
                    <a:pt x="27" y="0"/>
                    <a:pt x="27" y="0"/>
                  </a:cubicBezTo>
                  <a:cubicBezTo>
                    <a:pt x="17" y="6"/>
                    <a:pt x="17" y="6"/>
                    <a:pt x="17" y="6"/>
                  </a:cubicBezTo>
                  <a:cubicBezTo>
                    <a:pt x="17" y="12"/>
                    <a:pt x="18" y="19"/>
                    <a:pt x="18" y="21"/>
                  </a:cubicBezTo>
                  <a:cubicBezTo>
                    <a:pt x="18" y="24"/>
                    <a:pt x="23" y="28"/>
                    <a:pt x="23" y="32"/>
                  </a:cubicBezTo>
                  <a:cubicBezTo>
                    <a:pt x="22" y="37"/>
                    <a:pt x="26" y="36"/>
                    <a:pt x="25" y="41"/>
                  </a:cubicBezTo>
                  <a:cubicBezTo>
                    <a:pt x="23" y="46"/>
                    <a:pt x="23" y="50"/>
                    <a:pt x="23" y="54"/>
                  </a:cubicBezTo>
                  <a:cubicBezTo>
                    <a:pt x="23" y="58"/>
                    <a:pt x="23" y="83"/>
                    <a:pt x="21" y="84"/>
                  </a:cubicBezTo>
                  <a:cubicBezTo>
                    <a:pt x="20" y="85"/>
                    <a:pt x="4" y="101"/>
                    <a:pt x="3" y="108"/>
                  </a:cubicBezTo>
                  <a:cubicBezTo>
                    <a:pt x="2" y="114"/>
                    <a:pt x="0" y="112"/>
                    <a:pt x="0" y="118"/>
                  </a:cubicBezTo>
                  <a:cubicBezTo>
                    <a:pt x="0" y="119"/>
                    <a:pt x="0" y="120"/>
                    <a:pt x="0" y="122"/>
                  </a:cubicBezTo>
                  <a:cubicBezTo>
                    <a:pt x="1" y="122"/>
                    <a:pt x="1" y="123"/>
                    <a:pt x="3" y="124"/>
                  </a:cubicBezTo>
                  <a:cubicBezTo>
                    <a:pt x="4" y="126"/>
                    <a:pt x="4" y="129"/>
                    <a:pt x="8" y="129"/>
                  </a:cubicBezTo>
                  <a:cubicBezTo>
                    <a:pt x="11" y="129"/>
                    <a:pt x="15" y="137"/>
                    <a:pt x="15" y="140"/>
                  </a:cubicBezTo>
                  <a:cubicBezTo>
                    <a:pt x="15" y="144"/>
                    <a:pt x="17" y="145"/>
                    <a:pt x="16" y="151"/>
                  </a:cubicBezTo>
                  <a:cubicBezTo>
                    <a:pt x="16" y="157"/>
                    <a:pt x="19" y="165"/>
                    <a:pt x="21" y="166"/>
                  </a:cubicBezTo>
                  <a:cubicBezTo>
                    <a:pt x="23" y="167"/>
                    <a:pt x="20" y="168"/>
                    <a:pt x="16" y="168"/>
                  </a:cubicBezTo>
                  <a:cubicBezTo>
                    <a:pt x="12" y="167"/>
                    <a:pt x="6" y="167"/>
                    <a:pt x="6" y="169"/>
                  </a:cubicBezTo>
                  <a:cubicBezTo>
                    <a:pt x="6" y="171"/>
                    <a:pt x="5" y="173"/>
                    <a:pt x="9" y="178"/>
                  </a:cubicBezTo>
                  <a:cubicBezTo>
                    <a:pt x="14" y="182"/>
                    <a:pt x="17" y="183"/>
                    <a:pt x="19" y="188"/>
                  </a:cubicBezTo>
                  <a:cubicBezTo>
                    <a:pt x="20" y="192"/>
                    <a:pt x="22" y="197"/>
                    <a:pt x="23" y="198"/>
                  </a:cubicBezTo>
                  <a:cubicBezTo>
                    <a:pt x="25" y="199"/>
                    <a:pt x="27" y="198"/>
                    <a:pt x="30" y="195"/>
                  </a:cubicBezTo>
                  <a:cubicBezTo>
                    <a:pt x="32" y="191"/>
                    <a:pt x="35" y="198"/>
                    <a:pt x="37" y="195"/>
                  </a:cubicBezTo>
                  <a:cubicBezTo>
                    <a:pt x="40" y="192"/>
                    <a:pt x="48" y="192"/>
                    <a:pt x="50" y="191"/>
                  </a:cubicBezTo>
                  <a:cubicBezTo>
                    <a:pt x="52" y="190"/>
                    <a:pt x="58" y="187"/>
                    <a:pt x="60" y="185"/>
                  </a:cubicBezTo>
                  <a:cubicBezTo>
                    <a:pt x="62" y="184"/>
                    <a:pt x="58" y="181"/>
                    <a:pt x="61" y="179"/>
                  </a:cubicBezTo>
                  <a:cubicBezTo>
                    <a:pt x="64" y="177"/>
                    <a:pt x="74" y="180"/>
                    <a:pt x="77" y="175"/>
                  </a:cubicBezTo>
                  <a:cubicBezTo>
                    <a:pt x="81" y="170"/>
                    <a:pt x="87" y="165"/>
                    <a:pt x="89" y="163"/>
                  </a:cubicBezTo>
                  <a:cubicBezTo>
                    <a:pt x="90" y="162"/>
                    <a:pt x="89" y="160"/>
                    <a:pt x="91" y="158"/>
                  </a:cubicBezTo>
                  <a:cubicBezTo>
                    <a:pt x="93" y="155"/>
                    <a:pt x="98" y="152"/>
                    <a:pt x="101" y="154"/>
                  </a:cubicBezTo>
                  <a:cubicBezTo>
                    <a:pt x="101" y="154"/>
                    <a:pt x="102" y="154"/>
                    <a:pt x="103" y="154"/>
                  </a:cubicBezTo>
                  <a:cubicBezTo>
                    <a:pt x="102" y="154"/>
                    <a:pt x="102" y="154"/>
                    <a:pt x="102" y="154"/>
                  </a:cubicBezTo>
                  <a:cubicBezTo>
                    <a:pt x="104" y="149"/>
                    <a:pt x="104" y="149"/>
                    <a:pt x="104" y="149"/>
                  </a:cubicBezTo>
                  <a:cubicBezTo>
                    <a:pt x="104" y="149"/>
                    <a:pt x="98" y="146"/>
                    <a:pt x="98" y="141"/>
                  </a:cubicBezTo>
                  <a:cubicBezTo>
                    <a:pt x="98" y="137"/>
                    <a:pt x="99" y="133"/>
                    <a:pt x="96" y="133"/>
                  </a:cubicBezTo>
                  <a:cubicBezTo>
                    <a:pt x="92" y="133"/>
                    <a:pt x="92" y="129"/>
                    <a:pt x="94" y="126"/>
                  </a:cubicBezTo>
                  <a:cubicBezTo>
                    <a:pt x="97" y="123"/>
                    <a:pt x="90" y="117"/>
                    <a:pt x="95" y="117"/>
                  </a:cubicBezTo>
                  <a:cubicBezTo>
                    <a:pt x="100" y="117"/>
                    <a:pt x="97" y="109"/>
                    <a:pt x="100" y="108"/>
                  </a:cubicBezTo>
                  <a:cubicBezTo>
                    <a:pt x="104" y="107"/>
                    <a:pt x="104" y="105"/>
                    <a:pt x="104" y="101"/>
                  </a:cubicBezTo>
                  <a:cubicBezTo>
                    <a:pt x="104" y="97"/>
                    <a:pt x="112" y="95"/>
                    <a:pt x="114" y="94"/>
                  </a:cubicBezTo>
                  <a:cubicBezTo>
                    <a:pt x="117" y="94"/>
                    <a:pt x="116" y="82"/>
                    <a:pt x="116" y="82"/>
                  </a:cubicBezTo>
                  <a:lnTo>
                    <a:pt x="116" y="49"/>
                  </a:lnTo>
                  <a:close/>
                </a:path>
              </a:pathLst>
            </a:custGeom>
            <a:solidFill>
              <a:srgbClr val="959595"/>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75" name="9Slide.vn 35">
              <a:extLst>
                <a:ext uri="{FF2B5EF4-FFF2-40B4-BE49-F238E27FC236}">
                  <a16:creationId xmlns:a16="http://schemas.microsoft.com/office/drawing/2014/main" xmlns="" id="{BF89BBC9-71F3-DF63-3F28-C87A80BA7FC3}"/>
                </a:ext>
              </a:extLst>
            </p:cNvPr>
            <p:cNvSpPr>
              <a:spLocks/>
            </p:cNvSpPr>
            <p:nvPr/>
          </p:nvSpPr>
          <p:spPr bwMode="auto">
            <a:xfrm>
              <a:off x="1604" y="701"/>
              <a:ext cx="92" cy="93"/>
            </a:xfrm>
            <a:custGeom>
              <a:avLst/>
              <a:gdLst>
                <a:gd name="T0" fmla="*/ 118 w 127"/>
                <a:gd name="T1" fmla="*/ 29 h 130"/>
                <a:gd name="T2" fmla="*/ 110 w 127"/>
                <a:gd name="T3" fmla="*/ 8 h 130"/>
                <a:gd name="T4" fmla="*/ 109 w 127"/>
                <a:gd name="T5" fmla="*/ 9 h 130"/>
                <a:gd name="T6" fmla="*/ 96 w 127"/>
                <a:gd name="T7" fmla="*/ 9 h 130"/>
                <a:gd name="T8" fmla="*/ 82 w 127"/>
                <a:gd name="T9" fmla="*/ 5 h 130"/>
                <a:gd name="T10" fmla="*/ 58 w 127"/>
                <a:gd name="T11" fmla="*/ 10 h 130"/>
                <a:gd name="T12" fmla="*/ 45 w 127"/>
                <a:gd name="T13" fmla="*/ 11 h 130"/>
                <a:gd name="T14" fmla="*/ 23 w 127"/>
                <a:gd name="T15" fmla="*/ 5 h 130"/>
                <a:gd name="T16" fmla="*/ 6 w 127"/>
                <a:gd name="T17" fmla="*/ 0 h 130"/>
                <a:gd name="T18" fmla="*/ 5 w 127"/>
                <a:gd name="T19" fmla="*/ 3 h 130"/>
                <a:gd name="T20" fmla="*/ 4 w 127"/>
                <a:gd name="T21" fmla="*/ 18 h 130"/>
                <a:gd name="T22" fmla="*/ 4 w 127"/>
                <a:gd name="T23" fmla="*/ 36 h 130"/>
                <a:gd name="T24" fmla="*/ 4 w 127"/>
                <a:gd name="T25" fmla="*/ 128 h 130"/>
                <a:gd name="T26" fmla="*/ 74 w 127"/>
                <a:gd name="T27" fmla="*/ 128 h 130"/>
                <a:gd name="T28" fmla="*/ 78 w 127"/>
                <a:gd name="T29" fmla="*/ 125 h 130"/>
                <a:gd name="T30" fmla="*/ 84 w 127"/>
                <a:gd name="T31" fmla="*/ 127 h 130"/>
                <a:gd name="T32" fmla="*/ 99 w 127"/>
                <a:gd name="T33" fmla="*/ 127 h 130"/>
                <a:gd name="T34" fmla="*/ 105 w 127"/>
                <a:gd name="T35" fmla="*/ 130 h 130"/>
                <a:gd name="T36" fmla="*/ 112 w 127"/>
                <a:gd name="T37" fmla="*/ 125 h 130"/>
                <a:gd name="T38" fmla="*/ 119 w 127"/>
                <a:gd name="T39" fmla="*/ 116 h 130"/>
                <a:gd name="T40" fmla="*/ 126 w 127"/>
                <a:gd name="T41" fmla="*/ 112 h 130"/>
                <a:gd name="T42" fmla="*/ 126 w 127"/>
                <a:gd name="T43" fmla="*/ 112 h 130"/>
                <a:gd name="T44" fmla="*/ 126 w 127"/>
                <a:gd name="T45" fmla="*/ 107 h 130"/>
                <a:gd name="T46" fmla="*/ 121 w 127"/>
                <a:gd name="T47" fmla="*/ 94 h 130"/>
                <a:gd name="T48" fmla="*/ 108 w 127"/>
                <a:gd name="T49" fmla="*/ 69 h 130"/>
                <a:gd name="T50" fmla="*/ 103 w 127"/>
                <a:gd name="T51" fmla="*/ 57 h 130"/>
                <a:gd name="T52" fmla="*/ 95 w 127"/>
                <a:gd name="T53" fmla="*/ 44 h 130"/>
                <a:gd name="T54" fmla="*/ 90 w 127"/>
                <a:gd name="T55" fmla="*/ 22 h 130"/>
                <a:gd name="T56" fmla="*/ 97 w 127"/>
                <a:gd name="T57" fmla="*/ 37 h 130"/>
                <a:gd name="T58" fmla="*/ 109 w 127"/>
                <a:gd name="T59" fmla="*/ 53 h 130"/>
                <a:gd name="T60" fmla="*/ 116 w 127"/>
                <a:gd name="T61" fmla="*/ 36 h 130"/>
                <a:gd name="T62" fmla="*/ 116 w 127"/>
                <a:gd name="T63" fmla="*/ 37 h 130"/>
                <a:gd name="T64" fmla="*/ 117 w 127"/>
                <a:gd name="T65" fmla="*/ 33 h 130"/>
                <a:gd name="T66" fmla="*/ 118 w 127"/>
                <a:gd name="T67" fmla="*/ 2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7" h="130">
                  <a:moveTo>
                    <a:pt x="118" y="29"/>
                  </a:moveTo>
                  <a:cubicBezTo>
                    <a:pt x="110" y="8"/>
                    <a:pt x="110" y="8"/>
                    <a:pt x="110" y="8"/>
                  </a:cubicBezTo>
                  <a:cubicBezTo>
                    <a:pt x="109" y="8"/>
                    <a:pt x="109" y="9"/>
                    <a:pt x="109" y="9"/>
                  </a:cubicBezTo>
                  <a:cubicBezTo>
                    <a:pt x="107" y="11"/>
                    <a:pt x="102" y="7"/>
                    <a:pt x="96" y="9"/>
                  </a:cubicBezTo>
                  <a:cubicBezTo>
                    <a:pt x="91" y="10"/>
                    <a:pt x="87" y="8"/>
                    <a:pt x="82" y="5"/>
                  </a:cubicBezTo>
                  <a:cubicBezTo>
                    <a:pt x="77" y="3"/>
                    <a:pt x="60" y="6"/>
                    <a:pt x="58" y="10"/>
                  </a:cubicBezTo>
                  <a:cubicBezTo>
                    <a:pt x="56" y="13"/>
                    <a:pt x="50" y="13"/>
                    <a:pt x="45" y="11"/>
                  </a:cubicBezTo>
                  <a:cubicBezTo>
                    <a:pt x="40" y="9"/>
                    <a:pt x="33" y="5"/>
                    <a:pt x="23" y="5"/>
                  </a:cubicBezTo>
                  <a:cubicBezTo>
                    <a:pt x="15" y="4"/>
                    <a:pt x="8" y="2"/>
                    <a:pt x="6" y="0"/>
                  </a:cubicBezTo>
                  <a:cubicBezTo>
                    <a:pt x="6" y="1"/>
                    <a:pt x="5" y="2"/>
                    <a:pt x="5" y="3"/>
                  </a:cubicBezTo>
                  <a:cubicBezTo>
                    <a:pt x="2" y="11"/>
                    <a:pt x="7" y="14"/>
                    <a:pt x="4" y="18"/>
                  </a:cubicBezTo>
                  <a:cubicBezTo>
                    <a:pt x="0" y="22"/>
                    <a:pt x="4" y="28"/>
                    <a:pt x="4" y="36"/>
                  </a:cubicBezTo>
                  <a:cubicBezTo>
                    <a:pt x="4" y="41"/>
                    <a:pt x="4" y="95"/>
                    <a:pt x="4" y="128"/>
                  </a:cubicBezTo>
                  <a:cubicBezTo>
                    <a:pt x="74" y="128"/>
                    <a:pt x="74" y="128"/>
                    <a:pt x="74" y="128"/>
                  </a:cubicBezTo>
                  <a:cubicBezTo>
                    <a:pt x="74" y="128"/>
                    <a:pt x="76" y="126"/>
                    <a:pt x="78" y="125"/>
                  </a:cubicBezTo>
                  <a:cubicBezTo>
                    <a:pt x="80" y="123"/>
                    <a:pt x="84" y="127"/>
                    <a:pt x="84" y="127"/>
                  </a:cubicBezTo>
                  <a:cubicBezTo>
                    <a:pt x="99" y="127"/>
                    <a:pt x="99" y="127"/>
                    <a:pt x="99" y="127"/>
                  </a:cubicBezTo>
                  <a:cubicBezTo>
                    <a:pt x="99" y="127"/>
                    <a:pt x="102" y="130"/>
                    <a:pt x="105" y="130"/>
                  </a:cubicBezTo>
                  <a:cubicBezTo>
                    <a:pt x="108" y="130"/>
                    <a:pt x="106" y="125"/>
                    <a:pt x="112" y="125"/>
                  </a:cubicBezTo>
                  <a:cubicBezTo>
                    <a:pt x="117" y="125"/>
                    <a:pt x="116" y="116"/>
                    <a:pt x="119" y="116"/>
                  </a:cubicBezTo>
                  <a:cubicBezTo>
                    <a:pt x="123" y="116"/>
                    <a:pt x="122" y="117"/>
                    <a:pt x="126" y="112"/>
                  </a:cubicBezTo>
                  <a:cubicBezTo>
                    <a:pt x="126" y="112"/>
                    <a:pt x="126" y="112"/>
                    <a:pt x="126" y="112"/>
                  </a:cubicBezTo>
                  <a:cubicBezTo>
                    <a:pt x="126" y="110"/>
                    <a:pt x="126" y="108"/>
                    <a:pt x="126" y="107"/>
                  </a:cubicBezTo>
                  <a:cubicBezTo>
                    <a:pt x="127" y="101"/>
                    <a:pt x="123" y="102"/>
                    <a:pt x="121" y="94"/>
                  </a:cubicBezTo>
                  <a:cubicBezTo>
                    <a:pt x="118" y="86"/>
                    <a:pt x="109" y="74"/>
                    <a:pt x="108" y="69"/>
                  </a:cubicBezTo>
                  <a:cubicBezTo>
                    <a:pt x="108" y="65"/>
                    <a:pt x="103" y="62"/>
                    <a:pt x="103" y="57"/>
                  </a:cubicBezTo>
                  <a:cubicBezTo>
                    <a:pt x="103" y="52"/>
                    <a:pt x="100" y="52"/>
                    <a:pt x="95" y="44"/>
                  </a:cubicBezTo>
                  <a:cubicBezTo>
                    <a:pt x="90" y="36"/>
                    <a:pt x="88" y="22"/>
                    <a:pt x="90" y="22"/>
                  </a:cubicBezTo>
                  <a:cubicBezTo>
                    <a:pt x="91" y="21"/>
                    <a:pt x="96" y="33"/>
                    <a:pt x="97" y="37"/>
                  </a:cubicBezTo>
                  <a:cubicBezTo>
                    <a:pt x="99" y="41"/>
                    <a:pt x="105" y="53"/>
                    <a:pt x="109" y="53"/>
                  </a:cubicBezTo>
                  <a:cubicBezTo>
                    <a:pt x="113" y="53"/>
                    <a:pt x="115" y="35"/>
                    <a:pt x="116" y="36"/>
                  </a:cubicBezTo>
                  <a:cubicBezTo>
                    <a:pt x="116" y="36"/>
                    <a:pt x="116" y="36"/>
                    <a:pt x="116" y="37"/>
                  </a:cubicBezTo>
                  <a:cubicBezTo>
                    <a:pt x="117" y="33"/>
                    <a:pt x="117" y="33"/>
                    <a:pt x="117" y="33"/>
                  </a:cubicBezTo>
                  <a:lnTo>
                    <a:pt x="118" y="29"/>
                  </a:lnTo>
                  <a:close/>
                </a:path>
              </a:pathLst>
            </a:custGeom>
            <a:solidFill>
              <a:srgbClr val="6D6D6D"/>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76" name="9Slide.vn 36">
              <a:extLst>
                <a:ext uri="{FF2B5EF4-FFF2-40B4-BE49-F238E27FC236}">
                  <a16:creationId xmlns:a16="http://schemas.microsoft.com/office/drawing/2014/main" xmlns="" id="{5EAD6D3F-00FC-03BA-153E-51195576AB0D}"/>
                </a:ext>
              </a:extLst>
            </p:cNvPr>
            <p:cNvSpPr>
              <a:spLocks/>
            </p:cNvSpPr>
            <p:nvPr/>
          </p:nvSpPr>
          <p:spPr bwMode="auto">
            <a:xfrm>
              <a:off x="1476" y="966"/>
              <a:ext cx="48" cy="54"/>
            </a:xfrm>
            <a:custGeom>
              <a:avLst/>
              <a:gdLst>
                <a:gd name="T0" fmla="*/ 33 w 66"/>
                <a:gd name="T1" fmla="*/ 71 h 75"/>
                <a:gd name="T2" fmla="*/ 35 w 66"/>
                <a:gd name="T3" fmla="*/ 62 h 75"/>
                <a:gd name="T4" fmla="*/ 42 w 66"/>
                <a:gd name="T5" fmla="*/ 56 h 75"/>
                <a:gd name="T6" fmla="*/ 47 w 66"/>
                <a:gd name="T7" fmla="*/ 50 h 75"/>
                <a:gd name="T8" fmla="*/ 53 w 66"/>
                <a:gd name="T9" fmla="*/ 57 h 75"/>
                <a:gd name="T10" fmla="*/ 62 w 66"/>
                <a:gd name="T11" fmla="*/ 59 h 75"/>
                <a:gd name="T12" fmla="*/ 65 w 66"/>
                <a:gd name="T13" fmla="*/ 45 h 75"/>
                <a:gd name="T14" fmla="*/ 63 w 66"/>
                <a:gd name="T15" fmla="*/ 32 h 75"/>
                <a:gd name="T16" fmla="*/ 60 w 66"/>
                <a:gd name="T17" fmla="*/ 23 h 75"/>
                <a:gd name="T18" fmla="*/ 62 w 66"/>
                <a:gd name="T19" fmla="*/ 13 h 75"/>
                <a:gd name="T20" fmla="*/ 50 w 66"/>
                <a:gd name="T21" fmla="*/ 13 h 75"/>
                <a:gd name="T22" fmla="*/ 52 w 66"/>
                <a:gd name="T23" fmla="*/ 1 h 75"/>
                <a:gd name="T24" fmla="*/ 34 w 66"/>
                <a:gd name="T25" fmla="*/ 0 h 75"/>
                <a:gd name="T26" fmla="*/ 32 w 66"/>
                <a:gd name="T27" fmla="*/ 1 h 75"/>
                <a:gd name="T28" fmla="*/ 32 w 66"/>
                <a:gd name="T29" fmla="*/ 16 h 75"/>
                <a:gd name="T30" fmla="*/ 16 w 66"/>
                <a:gd name="T31" fmla="*/ 17 h 75"/>
                <a:gd name="T32" fmla="*/ 11 w 66"/>
                <a:gd name="T33" fmla="*/ 17 h 75"/>
                <a:gd name="T34" fmla="*/ 9 w 66"/>
                <a:gd name="T35" fmla="*/ 20 h 75"/>
                <a:gd name="T36" fmla="*/ 13 w 66"/>
                <a:gd name="T37" fmla="*/ 26 h 75"/>
                <a:gd name="T38" fmla="*/ 7 w 66"/>
                <a:gd name="T39" fmla="*/ 31 h 75"/>
                <a:gd name="T40" fmla="*/ 2 w 66"/>
                <a:gd name="T41" fmla="*/ 38 h 75"/>
                <a:gd name="T42" fmla="*/ 8 w 66"/>
                <a:gd name="T43" fmla="*/ 49 h 75"/>
                <a:gd name="T44" fmla="*/ 16 w 66"/>
                <a:gd name="T45" fmla="*/ 60 h 75"/>
                <a:gd name="T46" fmla="*/ 28 w 66"/>
                <a:gd name="T47" fmla="*/ 75 h 75"/>
                <a:gd name="T48" fmla="*/ 33 w 66"/>
                <a:gd name="T49" fmla="*/ 7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 h="75">
                  <a:moveTo>
                    <a:pt x="33" y="71"/>
                  </a:moveTo>
                  <a:cubicBezTo>
                    <a:pt x="39" y="71"/>
                    <a:pt x="37" y="68"/>
                    <a:pt x="35" y="62"/>
                  </a:cubicBezTo>
                  <a:cubicBezTo>
                    <a:pt x="32" y="56"/>
                    <a:pt x="38" y="56"/>
                    <a:pt x="42" y="56"/>
                  </a:cubicBezTo>
                  <a:cubicBezTo>
                    <a:pt x="45" y="56"/>
                    <a:pt x="44" y="50"/>
                    <a:pt x="47" y="50"/>
                  </a:cubicBezTo>
                  <a:cubicBezTo>
                    <a:pt x="50" y="50"/>
                    <a:pt x="50" y="58"/>
                    <a:pt x="53" y="57"/>
                  </a:cubicBezTo>
                  <a:cubicBezTo>
                    <a:pt x="56" y="56"/>
                    <a:pt x="58" y="59"/>
                    <a:pt x="62" y="59"/>
                  </a:cubicBezTo>
                  <a:cubicBezTo>
                    <a:pt x="65" y="58"/>
                    <a:pt x="65" y="51"/>
                    <a:pt x="65" y="45"/>
                  </a:cubicBezTo>
                  <a:cubicBezTo>
                    <a:pt x="65" y="39"/>
                    <a:pt x="66" y="34"/>
                    <a:pt x="63" y="32"/>
                  </a:cubicBezTo>
                  <a:cubicBezTo>
                    <a:pt x="59" y="30"/>
                    <a:pt x="56" y="25"/>
                    <a:pt x="60" y="23"/>
                  </a:cubicBezTo>
                  <a:cubicBezTo>
                    <a:pt x="65" y="20"/>
                    <a:pt x="65" y="16"/>
                    <a:pt x="62" y="13"/>
                  </a:cubicBezTo>
                  <a:cubicBezTo>
                    <a:pt x="58" y="10"/>
                    <a:pt x="50" y="16"/>
                    <a:pt x="50" y="13"/>
                  </a:cubicBezTo>
                  <a:cubicBezTo>
                    <a:pt x="50" y="11"/>
                    <a:pt x="51" y="6"/>
                    <a:pt x="52" y="1"/>
                  </a:cubicBezTo>
                  <a:cubicBezTo>
                    <a:pt x="43" y="0"/>
                    <a:pt x="34" y="0"/>
                    <a:pt x="34" y="0"/>
                  </a:cubicBezTo>
                  <a:cubicBezTo>
                    <a:pt x="32" y="1"/>
                    <a:pt x="32" y="1"/>
                    <a:pt x="32" y="1"/>
                  </a:cubicBezTo>
                  <a:cubicBezTo>
                    <a:pt x="33" y="9"/>
                    <a:pt x="32" y="16"/>
                    <a:pt x="32" y="16"/>
                  </a:cubicBezTo>
                  <a:cubicBezTo>
                    <a:pt x="32" y="16"/>
                    <a:pt x="19" y="17"/>
                    <a:pt x="16" y="17"/>
                  </a:cubicBezTo>
                  <a:cubicBezTo>
                    <a:pt x="15" y="17"/>
                    <a:pt x="13" y="17"/>
                    <a:pt x="11" y="17"/>
                  </a:cubicBezTo>
                  <a:cubicBezTo>
                    <a:pt x="10" y="18"/>
                    <a:pt x="9" y="19"/>
                    <a:pt x="9" y="20"/>
                  </a:cubicBezTo>
                  <a:cubicBezTo>
                    <a:pt x="7" y="21"/>
                    <a:pt x="12" y="24"/>
                    <a:pt x="13" y="26"/>
                  </a:cubicBezTo>
                  <a:cubicBezTo>
                    <a:pt x="14" y="28"/>
                    <a:pt x="7" y="27"/>
                    <a:pt x="7" y="31"/>
                  </a:cubicBezTo>
                  <a:cubicBezTo>
                    <a:pt x="7" y="34"/>
                    <a:pt x="4" y="37"/>
                    <a:pt x="2" y="38"/>
                  </a:cubicBezTo>
                  <a:cubicBezTo>
                    <a:pt x="0" y="40"/>
                    <a:pt x="8" y="47"/>
                    <a:pt x="8" y="49"/>
                  </a:cubicBezTo>
                  <a:cubicBezTo>
                    <a:pt x="8" y="51"/>
                    <a:pt x="10" y="53"/>
                    <a:pt x="16" y="60"/>
                  </a:cubicBezTo>
                  <a:cubicBezTo>
                    <a:pt x="22" y="66"/>
                    <a:pt x="19" y="68"/>
                    <a:pt x="28" y="75"/>
                  </a:cubicBezTo>
                  <a:cubicBezTo>
                    <a:pt x="29" y="73"/>
                    <a:pt x="30" y="71"/>
                    <a:pt x="33" y="71"/>
                  </a:cubicBezTo>
                  <a:close/>
                </a:path>
              </a:pathLst>
            </a:custGeom>
            <a:solidFill>
              <a:srgbClr val="818181"/>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77" name="9Slide.vn 37">
              <a:extLst>
                <a:ext uri="{FF2B5EF4-FFF2-40B4-BE49-F238E27FC236}">
                  <a16:creationId xmlns:a16="http://schemas.microsoft.com/office/drawing/2014/main" xmlns="" id="{062ADF84-37CB-7323-5F2F-E2FD6480C1D4}"/>
                </a:ext>
              </a:extLst>
            </p:cNvPr>
            <p:cNvSpPr>
              <a:spLocks/>
            </p:cNvSpPr>
            <p:nvPr/>
          </p:nvSpPr>
          <p:spPr bwMode="auto">
            <a:xfrm>
              <a:off x="1481" y="967"/>
              <a:ext cx="19" cy="11"/>
            </a:xfrm>
            <a:custGeom>
              <a:avLst/>
              <a:gdLst>
                <a:gd name="T0" fmla="*/ 25 w 26"/>
                <a:gd name="T1" fmla="*/ 15 h 16"/>
                <a:gd name="T2" fmla="*/ 25 w 26"/>
                <a:gd name="T3" fmla="*/ 0 h 16"/>
                <a:gd name="T4" fmla="*/ 22 w 26"/>
                <a:gd name="T5" fmla="*/ 0 h 16"/>
                <a:gd name="T6" fmla="*/ 6 w 26"/>
                <a:gd name="T7" fmla="*/ 0 h 16"/>
                <a:gd name="T8" fmla="*/ 6 w 26"/>
                <a:gd name="T9" fmla="*/ 1 h 16"/>
                <a:gd name="T10" fmla="*/ 4 w 26"/>
                <a:gd name="T11" fmla="*/ 8 h 16"/>
                <a:gd name="T12" fmla="*/ 3 w 26"/>
                <a:gd name="T13" fmla="*/ 13 h 16"/>
                <a:gd name="T14" fmla="*/ 4 w 26"/>
                <a:gd name="T15" fmla="*/ 16 h 16"/>
                <a:gd name="T16" fmla="*/ 9 w 26"/>
                <a:gd name="T17" fmla="*/ 16 h 16"/>
                <a:gd name="T18" fmla="*/ 25 w 26"/>
                <a:gd name="T1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6">
                  <a:moveTo>
                    <a:pt x="25" y="15"/>
                  </a:moveTo>
                  <a:cubicBezTo>
                    <a:pt x="25" y="15"/>
                    <a:pt x="26" y="8"/>
                    <a:pt x="25" y="0"/>
                  </a:cubicBezTo>
                  <a:cubicBezTo>
                    <a:pt x="22" y="0"/>
                    <a:pt x="22" y="0"/>
                    <a:pt x="22" y="0"/>
                  </a:cubicBezTo>
                  <a:cubicBezTo>
                    <a:pt x="6" y="0"/>
                    <a:pt x="6" y="0"/>
                    <a:pt x="6" y="0"/>
                  </a:cubicBezTo>
                  <a:cubicBezTo>
                    <a:pt x="6" y="0"/>
                    <a:pt x="6" y="1"/>
                    <a:pt x="6" y="1"/>
                  </a:cubicBezTo>
                  <a:cubicBezTo>
                    <a:pt x="8" y="3"/>
                    <a:pt x="7" y="7"/>
                    <a:pt x="4" y="8"/>
                  </a:cubicBezTo>
                  <a:cubicBezTo>
                    <a:pt x="0" y="10"/>
                    <a:pt x="0" y="13"/>
                    <a:pt x="3" y="13"/>
                  </a:cubicBezTo>
                  <a:cubicBezTo>
                    <a:pt x="5" y="13"/>
                    <a:pt x="5" y="15"/>
                    <a:pt x="4" y="16"/>
                  </a:cubicBezTo>
                  <a:cubicBezTo>
                    <a:pt x="6" y="16"/>
                    <a:pt x="8" y="16"/>
                    <a:pt x="9" y="16"/>
                  </a:cubicBezTo>
                  <a:cubicBezTo>
                    <a:pt x="12" y="16"/>
                    <a:pt x="25" y="15"/>
                    <a:pt x="25" y="15"/>
                  </a:cubicBezTo>
                  <a:close/>
                </a:path>
              </a:pathLst>
            </a:custGeom>
            <a:solidFill>
              <a:srgbClr val="A9A9A9"/>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78" name="9Slide.vn 38">
              <a:extLst>
                <a:ext uri="{FF2B5EF4-FFF2-40B4-BE49-F238E27FC236}">
                  <a16:creationId xmlns:a16="http://schemas.microsoft.com/office/drawing/2014/main" xmlns="" id="{F54D22E6-60C1-2C73-06BB-C454F9197450}"/>
                </a:ext>
              </a:extLst>
            </p:cNvPr>
            <p:cNvSpPr>
              <a:spLocks/>
            </p:cNvSpPr>
            <p:nvPr/>
          </p:nvSpPr>
          <p:spPr bwMode="auto">
            <a:xfrm>
              <a:off x="1496" y="954"/>
              <a:ext cx="59" cy="75"/>
            </a:xfrm>
            <a:custGeom>
              <a:avLst/>
              <a:gdLst>
                <a:gd name="T0" fmla="*/ 22 w 82"/>
                <a:gd name="T1" fmla="*/ 99 h 105"/>
                <a:gd name="T2" fmla="*/ 30 w 82"/>
                <a:gd name="T3" fmla="*/ 100 h 105"/>
                <a:gd name="T4" fmla="*/ 39 w 82"/>
                <a:gd name="T5" fmla="*/ 101 h 105"/>
                <a:gd name="T6" fmla="*/ 44 w 82"/>
                <a:gd name="T7" fmla="*/ 100 h 105"/>
                <a:gd name="T8" fmla="*/ 51 w 82"/>
                <a:gd name="T9" fmla="*/ 93 h 105"/>
                <a:gd name="T10" fmla="*/ 55 w 82"/>
                <a:gd name="T11" fmla="*/ 85 h 105"/>
                <a:gd name="T12" fmla="*/ 56 w 82"/>
                <a:gd name="T13" fmla="*/ 65 h 105"/>
                <a:gd name="T14" fmla="*/ 66 w 82"/>
                <a:gd name="T15" fmla="*/ 51 h 105"/>
                <a:gd name="T16" fmla="*/ 75 w 82"/>
                <a:gd name="T17" fmla="*/ 26 h 105"/>
                <a:gd name="T18" fmla="*/ 79 w 82"/>
                <a:gd name="T19" fmla="*/ 14 h 105"/>
                <a:gd name="T20" fmla="*/ 81 w 82"/>
                <a:gd name="T21" fmla="*/ 1 h 105"/>
                <a:gd name="T22" fmla="*/ 81 w 82"/>
                <a:gd name="T23" fmla="*/ 1 h 105"/>
                <a:gd name="T24" fmla="*/ 71 w 82"/>
                <a:gd name="T25" fmla="*/ 0 h 105"/>
                <a:gd name="T26" fmla="*/ 66 w 82"/>
                <a:gd name="T27" fmla="*/ 1 h 105"/>
                <a:gd name="T28" fmla="*/ 59 w 82"/>
                <a:gd name="T29" fmla="*/ 3 h 105"/>
                <a:gd name="T30" fmla="*/ 57 w 82"/>
                <a:gd name="T31" fmla="*/ 12 h 105"/>
                <a:gd name="T32" fmla="*/ 54 w 82"/>
                <a:gd name="T33" fmla="*/ 24 h 105"/>
                <a:gd name="T34" fmla="*/ 37 w 82"/>
                <a:gd name="T35" fmla="*/ 18 h 105"/>
                <a:gd name="T36" fmla="*/ 24 w 82"/>
                <a:gd name="T37" fmla="*/ 18 h 105"/>
                <a:gd name="T38" fmla="*/ 22 w 82"/>
                <a:gd name="T39" fmla="*/ 30 h 105"/>
                <a:gd name="T40" fmla="*/ 34 w 82"/>
                <a:gd name="T41" fmla="*/ 30 h 105"/>
                <a:gd name="T42" fmla="*/ 32 w 82"/>
                <a:gd name="T43" fmla="*/ 40 h 105"/>
                <a:gd name="T44" fmla="*/ 35 w 82"/>
                <a:gd name="T45" fmla="*/ 49 h 105"/>
                <a:gd name="T46" fmla="*/ 37 w 82"/>
                <a:gd name="T47" fmla="*/ 62 h 105"/>
                <a:gd name="T48" fmla="*/ 34 w 82"/>
                <a:gd name="T49" fmla="*/ 76 h 105"/>
                <a:gd name="T50" fmla="*/ 25 w 82"/>
                <a:gd name="T51" fmla="*/ 74 h 105"/>
                <a:gd name="T52" fmla="*/ 19 w 82"/>
                <a:gd name="T53" fmla="*/ 67 h 105"/>
                <a:gd name="T54" fmla="*/ 14 w 82"/>
                <a:gd name="T55" fmla="*/ 73 h 105"/>
                <a:gd name="T56" fmla="*/ 7 w 82"/>
                <a:gd name="T57" fmla="*/ 79 h 105"/>
                <a:gd name="T58" fmla="*/ 5 w 82"/>
                <a:gd name="T59" fmla="*/ 88 h 105"/>
                <a:gd name="T60" fmla="*/ 0 w 82"/>
                <a:gd name="T61" fmla="*/ 92 h 105"/>
                <a:gd name="T62" fmla="*/ 1 w 82"/>
                <a:gd name="T63" fmla="*/ 93 h 105"/>
                <a:gd name="T64" fmla="*/ 11 w 82"/>
                <a:gd name="T65" fmla="*/ 105 h 105"/>
                <a:gd name="T66" fmla="*/ 22 w 82"/>
                <a:gd name="T67" fmla="*/ 9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105">
                  <a:moveTo>
                    <a:pt x="22" y="99"/>
                  </a:moveTo>
                  <a:cubicBezTo>
                    <a:pt x="24" y="100"/>
                    <a:pt x="25" y="104"/>
                    <a:pt x="30" y="100"/>
                  </a:cubicBezTo>
                  <a:cubicBezTo>
                    <a:pt x="34" y="96"/>
                    <a:pt x="39" y="97"/>
                    <a:pt x="39" y="101"/>
                  </a:cubicBezTo>
                  <a:cubicBezTo>
                    <a:pt x="39" y="104"/>
                    <a:pt x="40" y="104"/>
                    <a:pt x="44" y="100"/>
                  </a:cubicBezTo>
                  <a:cubicBezTo>
                    <a:pt x="47" y="96"/>
                    <a:pt x="51" y="101"/>
                    <a:pt x="51" y="93"/>
                  </a:cubicBezTo>
                  <a:cubicBezTo>
                    <a:pt x="51" y="86"/>
                    <a:pt x="55" y="93"/>
                    <a:pt x="55" y="85"/>
                  </a:cubicBezTo>
                  <a:cubicBezTo>
                    <a:pt x="55" y="76"/>
                    <a:pt x="56" y="68"/>
                    <a:pt x="56" y="65"/>
                  </a:cubicBezTo>
                  <a:cubicBezTo>
                    <a:pt x="56" y="61"/>
                    <a:pt x="66" y="57"/>
                    <a:pt x="66" y="51"/>
                  </a:cubicBezTo>
                  <a:cubicBezTo>
                    <a:pt x="66" y="45"/>
                    <a:pt x="75" y="34"/>
                    <a:pt x="75" y="26"/>
                  </a:cubicBezTo>
                  <a:cubicBezTo>
                    <a:pt x="75" y="19"/>
                    <a:pt x="77" y="17"/>
                    <a:pt x="79" y="14"/>
                  </a:cubicBezTo>
                  <a:cubicBezTo>
                    <a:pt x="80" y="11"/>
                    <a:pt x="82" y="6"/>
                    <a:pt x="81" y="1"/>
                  </a:cubicBezTo>
                  <a:cubicBezTo>
                    <a:pt x="81" y="1"/>
                    <a:pt x="81" y="1"/>
                    <a:pt x="81" y="1"/>
                  </a:cubicBezTo>
                  <a:cubicBezTo>
                    <a:pt x="71" y="0"/>
                    <a:pt x="71" y="0"/>
                    <a:pt x="71" y="0"/>
                  </a:cubicBezTo>
                  <a:cubicBezTo>
                    <a:pt x="66" y="1"/>
                    <a:pt x="66" y="1"/>
                    <a:pt x="66" y="1"/>
                  </a:cubicBezTo>
                  <a:cubicBezTo>
                    <a:pt x="59" y="3"/>
                    <a:pt x="59" y="3"/>
                    <a:pt x="59" y="3"/>
                  </a:cubicBezTo>
                  <a:cubicBezTo>
                    <a:pt x="59" y="3"/>
                    <a:pt x="60" y="8"/>
                    <a:pt x="57" y="12"/>
                  </a:cubicBezTo>
                  <a:cubicBezTo>
                    <a:pt x="54" y="15"/>
                    <a:pt x="54" y="24"/>
                    <a:pt x="54" y="24"/>
                  </a:cubicBezTo>
                  <a:cubicBezTo>
                    <a:pt x="54" y="24"/>
                    <a:pt x="41" y="17"/>
                    <a:pt x="37" y="18"/>
                  </a:cubicBezTo>
                  <a:cubicBezTo>
                    <a:pt x="36" y="18"/>
                    <a:pt x="30" y="18"/>
                    <a:pt x="24" y="18"/>
                  </a:cubicBezTo>
                  <a:cubicBezTo>
                    <a:pt x="23" y="23"/>
                    <a:pt x="22" y="28"/>
                    <a:pt x="22" y="30"/>
                  </a:cubicBezTo>
                  <a:cubicBezTo>
                    <a:pt x="22" y="33"/>
                    <a:pt x="30" y="27"/>
                    <a:pt x="34" y="30"/>
                  </a:cubicBezTo>
                  <a:cubicBezTo>
                    <a:pt x="37" y="33"/>
                    <a:pt x="37" y="37"/>
                    <a:pt x="32" y="40"/>
                  </a:cubicBezTo>
                  <a:cubicBezTo>
                    <a:pt x="28" y="42"/>
                    <a:pt x="31" y="47"/>
                    <a:pt x="35" y="49"/>
                  </a:cubicBezTo>
                  <a:cubicBezTo>
                    <a:pt x="38" y="51"/>
                    <a:pt x="37" y="56"/>
                    <a:pt x="37" y="62"/>
                  </a:cubicBezTo>
                  <a:cubicBezTo>
                    <a:pt x="37" y="68"/>
                    <a:pt x="37" y="75"/>
                    <a:pt x="34" y="76"/>
                  </a:cubicBezTo>
                  <a:cubicBezTo>
                    <a:pt x="30" y="76"/>
                    <a:pt x="28" y="73"/>
                    <a:pt x="25" y="74"/>
                  </a:cubicBezTo>
                  <a:cubicBezTo>
                    <a:pt x="22" y="75"/>
                    <a:pt x="22" y="67"/>
                    <a:pt x="19" y="67"/>
                  </a:cubicBezTo>
                  <a:cubicBezTo>
                    <a:pt x="16" y="67"/>
                    <a:pt x="17" y="73"/>
                    <a:pt x="14" y="73"/>
                  </a:cubicBezTo>
                  <a:cubicBezTo>
                    <a:pt x="10" y="73"/>
                    <a:pt x="4" y="73"/>
                    <a:pt x="7" y="79"/>
                  </a:cubicBezTo>
                  <a:cubicBezTo>
                    <a:pt x="9" y="85"/>
                    <a:pt x="11" y="88"/>
                    <a:pt x="5" y="88"/>
                  </a:cubicBezTo>
                  <a:cubicBezTo>
                    <a:pt x="2" y="88"/>
                    <a:pt x="1" y="90"/>
                    <a:pt x="0" y="92"/>
                  </a:cubicBezTo>
                  <a:cubicBezTo>
                    <a:pt x="0" y="92"/>
                    <a:pt x="0" y="92"/>
                    <a:pt x="1" y="93"/>
                  </a:cubicBezTo>
                  <a:cubicBezTo>
                    <a:pt x="6" y="96"/>
                    <a:pt x="9" y="101"/>
                    <a:pt x="11" y="105"/>
                  </a:cubicBezTo>
                  <a:cubicBezTo>
                    <a:pt x="16" y="102"/>
                    <a:pt x="20" y="99"/>
                    <a:pt x="22" y="99"/>
                  </a:cubicBezTo>
                  <a:close/>
                </a:path>
              </a:pathLst>
            </a:custGeom>
            <a:solidFill>
              <a:srgbClr val="E6E6E6"/>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79" name="9Slide.vn 39">
              <a:extLst>
                <a:ext uri="{FF2B5EF4-FFF2-40B4-BE49-F238E27FC236}">
                  <a16:creationId xmlns:a16="http://schemas.microsoft.com/office/drawing/2014/main" xmlns="" id="{FFE28F40-79C1-0885-F9E8-2C596FDC19C5}"/>
                </a:ext>
              </a:extLst>
            </p:cNvPr>
            <p:cNvSpPr>
              <a:spLocks/>
            </p:cNvSpPr>
            <p:nvPr/>
          </p:nvSpPr>
          <p:spPr bwMode="auto">
            <a:xfrm>
              <a:off x="1581" y="781"/>
              <a:ext cx="138" cy="175"/>
            </a:xfrm>
            <a:custGeom>
              <a:avLst/>
              <a:gdLst>
                <a:gd name="T0" fmla="*/ 145 w 192"/>
                <a:gd name="T1" fmla="*/ 13 h 244"/>
                <a:gd name="T2" fmla="*/ 132 w 192"/>
                <a:gd name="T3" fmla="*/ 15 h 244"/>
                <a:gd name="T4" fmla="*/ 111 w 192"/>
                <a:gd name="T5" fmla="*/ 13 h 244"/>
                <a:gd name="T6" fmla="*/ 37 w 192"/>
                <a:gd name="T7" fmla="*/ 16 h 244"/>
                <a:gd name="T8" fmla="*/ 26 w 192"/>
                <a:gd name="T9" fmla="*/ 41 h 244"/>
                <a:gd name="T10" fmla="*/ 24 w 192"/>
                <a:gd name="T11" fmla="*/ 92 h 244"/>
                <a:gd name="T12" fmla="*/ 10 w 192"/>
                <a:gd name="T13" fmla="*/ 106 h 244"/>
                <a:gd name="T14" fmla="*/ 4 w 192"/>
                <a:gd name="T15" fmla="*/ 124 h 244"/>
                <a:gd name="T16" fmla="*/ 8 w 192"/>
                <a:gd name="T17" fmla="*/ 139 h 244"/>
                <a:gd name="T18" fmla="*/ 12 w 192"/>
                <a:gd name="T19" fmla="*/ 152 h 244"/>
                <a:gd name="T20" fmla="*/ 22 w 192"/>
                <a:gd name="T21" fmla="*/ 174 h 244"/>
                <a:gd name="T22" fmla="*/ 25 w 192"/>
                <a:gd name="T23" fmla="*/ 179 h 244"/>
                <a:gd name="T24" fmla="*/ 36 w 192"/>
                <a:gd name="T25" fmla="*/ 187 h 244"/>
                <a:gd name="T26" fmla="*/ 48 w 192"/>
                <a:gd name="T27" fmla="*/ 201 h 244"/>
                <a:gd name="T28" fmla="*/ 60 w 192"/>
                <a:gd name="T29" fmla="*/ 215 h 244"/>
                <a:gd name="T30" fmla="*/ 66 w 192"/>
                <a:gd name="T31" fmla="*/ 225 h 244"/>
                <a:gd name="T32" fmla="*/ 78 w 192"/>
                <a:gd name="T33" fmla="*/ 231 h 244"/>
                <a:gd name="T34" fmla="*/ 90 w 192"/>
                <a:gd name="T35" fmla="*/ 230 h 244"/>
                <a:gd name="T36" fmla="*/ 112 w 192"/>
                <a:gd name="T37" fmla="*/ 239 h 244"/>
                <a:gd name="T38" fmla="*/ 128 w 192"/>
                <a:gd name="T39" fmla="*/ 239 h 244"/>
                <a:gd name="T40" fmla="*/ 139 w 192"/>
                <a:gd name="T41" fmla="*/ 235 h 244"/>
                <a:gd name="T42" fmla="*/ 150 w 192"/>
                <a:gd name="T43" fmla="*/ 226 h 244"/>
                <a:gd name="T44" fmla="*/ 159 w 192"/>
                <a:gd name="T45" fmla="*/ 229 h 244"/>
                <a:gd name="T46" fmla="*/ 149 w 192"/>
                <a:gd name="T47" fmla="*/ 210 h 244"/>
                <a:gd name="T48" fmla="*/ 128 w 192"/>
                <a:gd name="T49" fmla="*/ 191 h 244"/>
                <a:gd name="T50" fmla="*/ 140 w 192"/>
                <a:gd name="T51" fmla="*/ 182 h 244"/>
                <a:gd name="T52" fmla="*/ 145 w 192"/>
                <a:gd name="T53" fmla="*/ 157 h 244"/>
                <a:gd name="T54" fmla="*/ 153 w 192"/>
                <a:gd name="T55" fmla="*/ 140 h 244"/>
                <a:gd name="T56" fmla="*/ 165 w 192"/>
                <a:gd name="T57" fmla="*/ 126 h 244"/>
                <a:gd name="T58" fmla="*/ 170 w 192"/>
                <a:gd name="T59" fmla="*/ 95 h 244"/>
                <a:gd name="T60" fmla="*/ 181 w 192"/>
                <a:gd name="T61" fmla="*/ 77 h 244"/>
                <a:gd name="T62" fmla="*/ 185 w 192"/>
                <a:gd name="T63" fmla="*/ 59 h 244"/>
                <a:gd name="T64" fmla="*/ 175 w 192"/>
                <a:gd name="T65" fmla="*/ 21 h 244"/>
                <a:gd name="T66" fmla="*/ 159 w 192"/>
                <a:gd name="T67" fmla="*/ 0 h 244"/>
                <a:gd name="T68" fmla="*/ 152 w 192"/>
                <a:gd name="T69" fmla="*/ 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2" h="244">
                  <a:moveTo>
                    <a:pt x="152" y="4"/>
                  </a:moveTo>
                  <a:cubicBezTo>
                    <a:pt x="149" y="4"/>
                    <a:pt x="150" y="13"/>
                    <a:pt x="145" y="13"/>
                  </a:cubicBezTo>
                  <a:cubicBezTo>
                    <a:pt x="139" y="13"/>
                    <a:pt x="141" y="18"/>
                    <a:pt x="138" y="18"/>
                  </a:cubicBezTo>
                  <a:cubicBezTo>
                    <a:pt x="135" y="18"/>
                    <a:pt x="132" y="15"/>
                    <a:pt x="132" y="15"/>
                  </a:cubicBezTo>
                  <a:cubicBezTo>
                    <a:pt x="117" y="15"/>
                    <a:pt x="117" y="15"/>
                    <a:pt x="117" y="15"/>
                  </a:cubicBezTo>
                  <a:cubicBezTo>
                    <a:pt x="117" y="15"/>
                    <a:pt x="113" y="11"/>
                    <a:pt x="111" y="13"/>
                  </a:cubicBezTo>
                  <a:cubicBezTo>
                    <a:pt x="109" y="14"/>
                    <a:pt x="107" y="16"/>
                    <a:pt x="107" y="16"/>
                  </a:cubicBezTo>
                  <a:cubicBezTo>
                    <a:pt x="37" y="16"/>
                    <a:pt x="37" y="16"/>
                    <a:pt x="37" y="16"/>
                  </a:cubicBezTo>
                  <a:cubicBezTo>
                    <a:pt x="37" y="30"/>
                    <a:pt x="37" y="41"/>
                    <a:pt x="37" y="41"/>
                  </a:cubicBezTo>
                  <a:cubicBezTo>
                    <a:pt x="26" y="41"/>
                    <a:pt x="26" y="41"/>
                    <a:pt x="26" y="41"/>
                  </a:cubicBezTo>
                  <a:cubicBezTo>
                    <a:pt x="26" y="80"/>
                    <a:pt x="26" y="80"/>
                    <a:pt x="26" y="80"/>
                  </a:cubicBezTo>
                  <a:cubicBezTo>
                    <a:pt x="26" y="80"/>
                    <a:pt x="27" y="92"/>
                    <a:pt x="24" y="92"/>
                  </a:cubicBezTo>
                  <a:cubicBezTo>
                    <a:pt x="22" y="93"/>
                    <a:pt x="14" y="95"/>
                    <a:pt x="14" y="99"/>
                  </a:cubicBezTo>
                  <a:cubicBezTo>
                    <a:pt x="14" y="103"/>
                    <a:pt x="14" y="105"/>
                    <a:pt x="10" y="106"/>
                  </a:cubicBezTo>
                  <a:cubicBezTo>
                    <a:pt x="7" y="107"/>
                    <a:pt x="10" y="115"/>
                    <a:pt x="5" y="115"/>
                  </a:cubicBezTo>
                  <a:cubicBezTo>
                    <a:pt x="0" y="115"/>
                    <a:pt x="7" y="121"/>
                    <a:pt x="4" y="124"/>
                  </a:cubicBezTo>
                  <a:cubicBezTo>
                    <a:pt x="2" y="127"/>
                    <a:pt x="2" y="131"/>
                    <a:pt x="6" y="131"/>
                  </a:cubicBezTo>
                  <a:cubicBezTo>
                    <a:pt x="9" y="131"/>
                    <a:pt x="8" y="135"/>
                    <a:pt x="8" y="139"/>
                  </a:cubicBezTo>
                  <a:cubicBezTo>
                    <a:pt x="8" y="144"/>
                    <a:pt x="14" y="147"/>
                    <a:pt x="14" y="147"/>
                  </a:cubicBezTo>
                  <a:cubicBezTo>
                    <a:pt x="12" y="152"/>
                    <a:pt x="12" y="152"/>
                    <a:pt x="12" y="152"/>
                  </a:cubicBezTo>
                  <a:cubicBezTo>
                    <a:pt x="12" y="152"/>
                    <a:pt x="20" y="161"/>
                    <a:pt x="21" y="164"/>
                  </a:cubicBezTo>
                  <a:cubicBezTo>
                    <a:pt x="22" y="166"/>
                    <a:pt x="26" y="172"/>
                    <a:pt x="22" y="174"/>
                  </a:cubicBezTo>
                  <a:cubicBezTo>
                    <a:pt x="17" y="176"/>
                    <a:pt x="20" y="178"/>
                    <a:pt x="20" y="178"/>
                  </a:cubicBezTo>
                  <a:cubicBezTo>
                    <a:pt x="25" y="179"/>
                    <a:pt x="25" y="179"/>
                    <a:pt x="25" y="179"/>
                  </a:cubicBezTo>
                  <a:cubicBezTo>
                    <a:pt x="27" y="183"/>
                    <a:pt x="27" y="183"/>
                    <a:pt x="27" y="183"/>
                  </a:cubicBezTo>
                  <a:cubicBezTo>
                    <a:pt x="27" y="183"/>
                    <a:pt x="32" y="183"/>
                    <a:pt x="36" y="187"/>
                  </a:cubicBezTo>
                  <a:cubicBezTo>
                    <a:pt x="39" y="192"/>
                    <a:pt x="41" y="192"/>
                    <a:pt x="41" y="195"/>
                  </a:cubicBezTo>
                  <a:cubicBezTo>
                    <a:pt x="41" y="197"/>
                    <a:pt x="44" y="198"/>
                    <a:pt x="48" y="201"/>
                  </a:cubicBezTo>
                  <a:cubicBezTo>
                    <a:pt x="52" y="205"/>
                    <a:pt x="52" y="207"/>
                    <a:pt x="52" y="209"/>
                  </a:cubicBezTo>
                  <a:cubicBezTo>
                    <a:pt x="52" y="212"/>
                    <a:pt x="60" y="215"/>
                    <a:pt x="60" y="215"/>
                  </a:cubicBezTo>
                  <a:cubicBezTo>
                    <a:pt x="63" y="222"/>
                    <a:pt x="63" y="222"/>
                    <a:pt x="63" y="222"/>
                  </a:cubicBezTo>
                  <a:cubicBezTo>
                    <a:pt x="64" y="223"/>
                    <a:pt x="65" y="224"/>
                    <a:pt x="66" y="225"/>
                  </a:cubicBezTo>
                  <a:cubicBezTo>
                    <a:pt x="67" y="229"/>
                    <a:pt x="71" y="231"/>
                    <a:pt x="71" y="231"/>
                  </a:cubicBezTo>
                  <a:cubicBezTo>
                    <a:pt x="71" y="231"/>
                    <a:pt x="75" y="234"/>
                    <a:pt x="78" y="231"/>
                  </a:cubicBezTo>
                  <a:cubicBezTo>
                    <a:pt x="81" y="228"/>
                    <a:pt x="84" y="232"/>
                    <a:pt x="84" y="232"/>
                  </a:cubicBezTo>
                  <a:cubicBezTo>
                    <a:pt x="84" y="232"/>
                    <a:pt x="88" y="229"/>
                    <a:pt x="90" y="230"/>
                  </a:cubicBezTo>
                  <a:cubicBezTo>
                    <a:pt x="92" y="231"/>
                    <a:pt x="98" y="237"/>
                    <a:pt x="103" y="242"/>
                  </a:cubicBezTo>
                  <a:cubicBezTo>
                    <a:pt x="104" y="242"/>
                    <a:pt x="110" y="240"/>
                    <a:pt x="112" y="239"/>
                  </a:cubicBezTo>
                  <a:cubicBezTo>
                    <a:pt x="115" y="239"/>
                    <a:pt x="118" y="244"/>
                    <a:pt x="119" y="242"/>
                  </a:cubicBezTo>
                  <a:cubicBezTo>
                    <a:pt x="120" y="240"/>
                    <a:pt x="126" y="238"/>
                    <a:pt x="128" y="239"/>
                  </a:cubicBezTo>
                  <a:cubicBezTo>
                    <a:pt x="130" y="240"/>
                    <a:pt x="135" y="240"/>
                    <a:pt x="135" y="239"/>
                  </a:cubicBezTo>
                  <a:cubicBezTo>
                    <a:pt x="135" y="237"/>
                    <a:pt x="137" y="236"/>
                    <a:pt x="139" y="235"/>
                  </a:cubicBezTo>
                  <a:cubicBezTo>
                    <a:pt x="140" y="234"/>
                    <a:pt x="140" y="233"/>
                    <a:pt x="140" y="233"/>
                  </a:cubicBezTo>
                  <a:cubicBezTo>
                    <a:pt x="141" y="231"/>
                    <a:pt x="147" y="227"/>
                    <a:pt x="150" y="226"/>
                  </a:cubicBezTo>
                  <a:cubicBezTo>
                    <a:pt x="152" y="226"/>
                    <a:pt x="155" y="226"/>
                    <a:pt x="156" y="227"/>
                  </a:cubicBezTo>
                  <a:cubicBezTo>
                    <a:pt x="157" y="228"/>
                    <a:pt x="158" y="229"/>
                    <a:pt x="159" y="229"/>
                  </a:cubicBezTo>
                  <a:cubicBezTo>
                    <a:pt x="160" y="222"/>
                    <a:pt x="162" y="219"/>
                    <a:pt x="160" y="219"/>
                  </a:cubicBezTo>
                  <a:cubicBezTo>
                    <a:pt x="157" y="219"/>
                    <a:pt x="151" y="216"/>
                    <a:pt x="149" y="210"/>
                  </a:cubicBezTo>
                  <a:cubicBezTo>
                    <a:pt x="147" y="204"/>
                    <a:pt x="140" y="200"/>
                    <a:pt x="139" y="196"/>
                  </a:cubicBezTo>
                  <a:cubicBezTo>
                    <a:pt x="137" y="193"/>
                    <a:pt x="129" y="193"/>
                    <a:pt x="128" y="191"/>
                  </a:cubicBezTo>
                  <a:cubicBezTo>
                    <a:pt x="127" y="188"/>
                    <a:pt x="130" y="188"/>
                    <a:pt x="130" y="184"/>
                  </a:cubicBezTo>
                  <a:cubicBezTo>
                    <a:pt x="130" y="180"/>
                    <a:pt x="139" y="182"/>
                    <a:pt x="140" y="182"/>
                  </a:cubicBezTo>
                  <a:cubicBezTo>
                    <a:pt x="140" y="181"/>
                    <a:pt x="141" y="173"/>
                    <a:pt x="141" y="168"/>
                  </a:cubicBezTo>
                  <a:cubicBezTo>
                    <a:pt x="141" y="164"/>
                    <a:pt x="147" y="160"/>
                    <a:pt x="145" y="157"/>
                  </a:cubicBezTo>
                  <a:cubicBezTo>
                    <a:pt x="142" y="155"/>
                    <a:pt x="147" y="154"/>
                    <a:pt x="150" y="152"/>
                  </a:cubicBezTo>
                  <a:cubicBezTo>
                    <a:pt x="152" y="150"/>
                    <a:pt x="150" y="143"/>
                    <a:pt x="153" y="140"/>
                  </a:cubicBezTo>
                  <a:cubicBezTo>
                    <a:pt x="156" y="137"/>
                    <a:pt x="158" y="131"/>
                    <a:pt x="160" y="131"/>
                  </a:cubicBezTo>
                  <a:cubicBezTo>
                    <a:pt x="162" y="131"/>
                    <a:pt x="165" y="129"/>
                    <a:pt x="165" y="126"/>
                  </a:cubicBezTo>
                  <a:cubicBezTo>
                    <a:pt x="165" y="123"/>
                    <a:pt x="170" y="117"/>
                    <a:pt x="170" y="112"/>
                  </a:cubicBezTo>
                  <a:cubicBezTo>
                    <a:pt x="169" y="106"/>
                    <a:pt x="167" y="100"/>
                    <a:pt x="170" y="95"/>
                  </a:cubicBezTo>
                  <a:cubicBezTo>
                    <a:pt x="174" y="91"/>
                    <a:pt x="175" y="87"/>
                    <a:pt x="175" y="84"/>
                  </a:cubicBezTo>
                  <a:cubicBezTo>
                    <a:pt x="174" y="80"/>
                    <a:pt x="179" y="79"/>
                    <a:pt x="181" y="77"/>
                  </a:cubicBezTo>
                  <a:cubicBezTo>
                    <a:pt x="183" y="75"/>
                    <a:pt x="188" y="73"/>
                    <a:pt x="192" y="66"/>
                  </a:cubicBezTo>
                  <a:cubicBezTo>
                    <a:pt x="189" y="63"/>
                    <a:pt x="187" y="60"/>
                    <a:pt x="185" y="59"/>
                  </a:cubicBezTo>
                  <a:cubicBezTo>
                    <a:pt x="181" y="57"/>
                    <a:pt x="178" y="50"/>
                    <a:pt x="178" y="41"/>
                  </a:cubicBezTo>
                  <a:cubicBezTo>
                    <a:pt x="178" y="31"/>
                    <a:pt x="176" y="24"/>
                    <a:pt x="175" y="21"/>
                  </a:cubicBezTo>
                  <a:cubicBezTo>
                    <a:pt x="175" y="18"/>
                    <a:pt x="171" y="12"/>
                    <a:pt x="165" y="9"/>
                  </a:cubicBezTo>
                  <a:cubicBezTo>
                    <a:pt x="162" y="6"/>
                    <a:pt x="160" y="3"/>
                    <a:pt x="159" y="0"/>
                  </a:cubicBezTo>
                  <a:cubicBezTo>
                    <a:pt x="159" y="0"/>
                    <a:pt x="159" y="0"/>
                    <a:pt x="159" y="0"/>
                  </a:cubicBezTo>
                  <a:cubicBezTo>
                    <a:pt x="155" y="5"/>
                    <a:pt x="156" y="4"/>
                    <a:pt x="152" y="4"/>
                  </a:cubicBezTo>
                  <a:close/>
                </a:path>
              </a:pathLst>
            </a:custGeom>
            <a:solidFill>
              <a:srgbClr val="818181"/>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80" name="9Slide.vn 40">
              <a:extLst>
                <a:ext uri="{FF2B5EF4-FFF2-40B4-BE49-F238E27FC236}">
                  <a16:creationId xmlns:a16="http://schemas.microsoft.com/office/drawing/2014/main" xmlns="" id="{36EAC799-5E7E-E5CC-F7BF-96B41001DF96}"/>
                </a:ext>
              </a:extLst>
            </p:cNvPr>
            <p:cNvSpPr>
              <a:spLocks/>
            </p:cNvSpPr>
            <p:nvPr/>
          </p:nvSpPr>
          <p:spPr bwMode="auto">
            <a:xfrm>
              <a:off x="1744" y="876"/>
              <a:ext cx="17" cy="16"/>
            </a:xfrm>
            <a:custGeom>
              <a:avLst/>
              <a:gdLst>
                <a:gd name="T0" fmla="*/ 9 w 23"/>
                <a:gd name="T1" fmla="*/ 3 h 22"/>
                <a:gd name="T2" fmla="*/ 3 w 23"/>
                <a:gd name="T3" fmla="*/ 11 h 22"/>
                <a:gd name="T4" fmla="*/ 3 w 23"/>
                <a:gd name="T5" fmla="*/ 21 h 22"/>
                <a:gd name="T6" fmla="*/ 9 w 23"/>
                <a:gd name="T7" fmla="*/ 21 h 22"/>
                <a:gd name="T8" fmla="*/ 14 w 23"/>
                <a:gd name="T9" fmla="*/ 22 h 22"/>
                <a:gd name="T10" fmla="*/ 19 w 23"/>
                <a:gd name="T11" fmla="*/ 17 h 22"/>
                <a:gd name="T12" fmla="*/ 13 w 23"/>
                <a:gd name="T13" fmla="*/ 14 h 22"/>
                <a:gd name="T14" fmla="*/ 20 w 23"/>
                <a:gd name="T15" fmla="*/ 8 h 22"/>
                <a:gd name="T16" fmla="*/ 19 w 23"/>
                <a:gd name="T17" fmla="*/ 1 h 22"/>
                <a:gd name="T18" fmla="*/ 17 w 23"/>
                <a:gd name="T19" fmla="*/ 0 h 22"/>
                <a:gd name="T20" fmla="*/ 14 w 23"/>
                <a:gd name="T21" fmla="*/ 2 h 22"/>
                <a:gd name="T22" fmla="*/ 9 w 23"/>
                <a:gd name="T23"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2">
                  <a:moveTo>
                    <a:pt x="9" y="3"/>
                  </a:moveTo>
                  <a:cubicBezTo>
                    <a:pt x="8" y="4"/>
                    <a:pt x="5" y="8"/>
                    <a:pt x="3" y="11"/>
                  </a:cubicBezTo>
                  <a:cubicBezTo>
                    <a:pt x="0" y="14"/>
                    <a:pt x="2" y="19"/>
                    <a:pt x="3" y="21"/>
                  </a:cubicBezTo>
                  <a:cubicBezTo>
                    <a:pt x="3" y="22"/>
                    <a:pt x="7" y="22"/>
                    <a:pt x="9" y="21"/>
                  </a:cubicBezTo>
                  <a:cubicBezTo>
                    <a:pt x="11" y="19"/>
                    <a:pt x="12" y="20"/>
                    <a:pt x="14" y="22"/>
                  </a:cubicBezTo>
                  <a:cubicBezTo>
                    <a:pt x="16" y="21"/>
                    <a:pt x="18" y="18"/>
                    <a:pt x="19" y="17"/>
                  </a:cubicBezTo>
                  <a:cubicBezTo>
                    <a:pt x="16" y="15"/>
                    <a:pt x="14" y="15"/>
                    <a:pt x="13" y="14"/>
                  </a:cubicBezTo>
                  <a:cubicBezTo>
                    <a:pt x="12" y="13"/>
                    <a:pt x="16" y="9"/>
                    <a:pt x="20" y="8"/>
                  </a:cubicBezTo>
                  <a:cubicBezTo>
                    <a:pt x="23" y="8"/>
                    <a:pt x="21" y="4"/>
                    <a:pt x="19" y="1"/>
                  </a:cubicBezTo>
                  <a:cubicBezTo>
                    <a:pt x="18" y="1"/>
                    <a:pt x="18" y="0"/>
                    <a:pt x="17" y="0"/>
                  </a:cubicBezTo>
                  <a:cubicBezTo>
                    <a:pt x="16" y="1"/>
                    <a:pt x="14" y="2"/>
                    <a:pt x="14" y="2"/>
                  </a:cubicBezTo>
                  <a:cubicBezTo>
                    <a:pt x="13" y="3"/>
                    <a:pt x="11" y="3"/>
                    <a:pt x="9" y="3"/>
                  </a:cubicBezTo>
                  <a:close/>
                </a:path>
              </a:pathLst>
            </a:custGeom>
            <a:solidFill>
              <a:srgbClr val="595959"/>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81" name="9Slide.vn 41">
              <a:extLst>
                <a:ext uri="{FF2B5EF4-FFF2-40B4-BE49-F238E27FC236}">
                  <a16:creationId xmlns:a16="http://schemas.microsoft.com/office/drawing/2014/main" xmlns="" id="{F82B2EB9-26CD-CB80-01EE-2C4F8C30F50A}"/>
                </a:ext>
              </a:extLst>
            </p:cNvPr>
            <p:cNvSpPr>
              <a:spLocks/>
            </p:cNvSpPr>
            <p:nvPr/>
          </p:nvSpPr>
          <p:spPr bwMode="auto">
            <a:xfrm>
              <a:off x="1701" y="828"/>
              <a:ext cx="56" cy="50"/>
            </a:xfrm>
            <a:custGeom>
              <a:avLst/>
              <a:gdLst>
                <a:gd name="T0" fmla="*/ 14 w 78"/>
                <a:gd name="T1" fmla="*/ 11 h 69"/>
                <a:gd name="T2" fmla="*/ 8 w 78"/>
                <a:gd name="T3" fmla="*/ 18 h 69"/>
                <a:gd name="T4" fmla="*/ 3 w 78"/>
                <a:gd name="T5" fmla="*/ 29 h 69"/>
                <a:gd name="T6" fmla="*/ 3 w 78"/>
                <a:gd name="T7" fmla="*/ 45 h 69"/>
                <a:gd name="T8" fmla="*/ 12 w 78"/>
                <a:gd name="T9" fmla="*/ 46 h 69"/>
                <a:gd name="T10" fmla="*/ 16 w 78"/>
                <a:gd name="T11" fmla="*/ 42 h 69"/>
                <a:gd name="T12" fmla="*/ 21 w 78"/>
                <a:gd name="T13" fmla="*/ 41 h 69"/>
                <a:gd name="T14" fmla="*/ 29 w 78"/>
                <a:gd name="T15" fmla="*/ 44 h 69"/>
                <a:gd name="T16" fmla="*/ 34 w 78"/>
                <a:gd name="T17" fmla="*/ 44 h 69"/>
                <a:gd name="T18" fmla="*/ 45 w 78"/>
                <a:gd name="T19" fmla="*/ 44 h 69"/>
                <a:gd name="T20" fmla="*/ 70 w 78"/>
                <a:gd name="T21" fmla="*/ 68 h 69"/>
                <a:gd name="T22" fmla="*/ 70 w 78"/>
                <a:gd name="T23" fmla="*/ 69 h 69"/>
                <a:gd name="T24" fmla="*/ 75 w 78"/>
                <a:gd name="T25" fmla="*/ 68 h 69"/>
                <a:gd name="T26" fmla="*/ 78 w 78"/>
                <a:gd name="T27" fmla="*/ 66 h 69"/>
                <a:gd name="T28" fmla="*/ 66 w 78"/>
                <a:gd name="T29" fmla="*/ 52 h 69"/>
                <a:gd name="T30" fmla="*/ 48 w 78"/>
                <a:gd name="T31" fmla="*/ 39 h 69"/>
                <a:gd name="T32" fmla="*/ 40 w 78"/>
                <a:gd name="T33" fmla="*/ 31 h 69"/>
                <a:gd name="T34" fmla="*/ 32 w 78"/>
                <a:gd name="T35" fmla="*/ 14 h 69"/>
                <a:gd name="T36" fmla="*/ 25 w 78"/>
                <a:gd name="T37" fmla="*/ 0 h 69"/>
                <a:gd name="T38" fmla="*/ 14 w 78"/>
                <a:gd name="T39" fmla="*/ 1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69">
                  <a:moveTo>
                    <a:pt x="14" y="11"/>
                  </a:moveTo>
                  <a:cubicBezTo>
                    <a:pt x="12" y="13"/>
                    <a:pt x="7" y="14"/>
                    <a:pt x="8" y="18"/>
                  </a:cubicBezTo>
                  <a:cubicBezTo>
                    <a:pt x="8" y="21"/>
                    <a:pt x="7" y="25"/>
                    <a:pt x="3" y="29"/>
                  </a:cubicBezTo>
                  <a:cubicBezTo>
                    <a:pt x="0" y="34"/>
                    <a:pt x="2" y="40"/>
                    <a:pt x="3" y="45"/>
                  </a:cubicBezTo>
                  <a:cubicBezTo>
                    <a:pt x="7" y="45"/>
                    <a:pt x="11" y="45"/>
                    <a:pt x="12" y="46"/>
                  </a:cubicBezTo>
                  <a:cubicBezTo>
                    <a:pt x="14" y="48"/>
                    <a:pt x="15" y="46"/>
                    <a:pt x="16" y="42"/>
                  </a:cubicBezTo>
                  <a:cubicBezTo>
                    <a:pt x="17" y="39"/>
                    <a:pt x="19" y="39"/>
                    <a:pt x="21" y="41"/>
                  </a:cubicBezTo>
                  <a:cubicBezTo>
                    <a:pt x="23" y="43"/>
                    <a:pt x="25" y="46"/>
                    <a:pt x="29" y="44"/>
                  </a:cubicBezTo>
                  <a:cubicBezTo>
                    <a:pt x="32" y="42"/>
                    <a:pt x="32" y="43"/>
                    <a:pt x="34" y="44"/>
                  </a:cubicBezTo>
                  <a:cubicBezTo>
                    <a:pt x="35" y="44"/>
                    <a:pt x="43" y="43"/>
                    <a:pt x="45" y="44"/>
                  </a:cubicBezTo>
                  <a:cubicBezTo>
                    <a:pt x="48" y="44"/>
                    <a:pt x="70" y="68"/>
                    <a:pt x="70" y="68"/>
                  </a:cubicBezTo>
                  <a:cubicBezTo>
                    <a:pt x="70" y="68"/>
                    <a:pt x="70" y="68"/>
                    <a:pt x="70" y="69"/>
                  </a:cubicBezTo>
                  <a:cubicBezTo>
                    <a:pt x="72" y="69"/>
                    <a:pt x="74" y="69"/>
                    <a:pt x="75" y="68"/>
                  </a:cubicBezTo>
                  <a:cubicBezTo>
                    <a:pt x="75" y="68"/>
                    <a:pt x="77" y="67"/>
                    <a:pt x="78" y="66"/>
                  </a:cubicBezTo>
                  <a:cubicBezTo>
                    <a:pt x="75" y="63"/>
                    <a:pt x="71" y="59"/>
                    <a:pt x="66" y="52"/>
                  </a:cubicBezTo>
                  <a:cubicBezTo>
                    <a:pt x="59" y="43"/>
                    <a:pt x="52" y="39"/>
                    <a:pt x="48" y="39"/>
                  </a:cubicBezTo>
                  <a:cubicBezTo>
                    <a:pt x="43" y="39"/>
                    <a:pt x="43" y="31"/>
                    <a:pt x="40" y="31"/>
                  </a:cubicBezTo>
                  <a:cubicBezTo>
                    <a:pt x="38" y="31"/>
                    <a:pt x="32" y="20"/>
                    <a:pt x="32" y="14"/>
                  </a:cubicBezTo>
                  <a:cubicBezTo>
                    <a:pt x="32" y="10"/>
                    <a:pt x="28" y="4"/>
                    <a:pt x="25" y="0"/>
                  </a:cubicBezTo>
                  <a:cubicBezTo>
                    <a:pt x="21" y="7"/>
                    <a:pt x="16" y="9"/>
                    <a:pt x="14" y="11"/>
                  </a:cubicBezTo>
                  <a:close/>
                </a:path>
              </a:pathLst>
            </a:custGeom>
            <a:solidFill>
              <a:srgbClr val="6D6D6D"/>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82" name="9Slide.vn 42">
              <a:extLst>
                <a:ext uri="{FF2B5EF4-FFF2-40B4-BE49-F238E27FC236}">
                  <a16:creationId xmlns:a16="http://schemas.microsoft.com/office/drawing/2014/main" xmlns="" id="{98552C02-8ADA-F7B6-995D-45D89C8C6B90}"/>
                </a:ext>
              </a:extLst>
            </p:cNvPr>
            <p:cNvSpPr>
              <a:spLocks/>
            </p:cNvSpPr>
            <p:nvPr/>
          </p:nvSpPr>
          <p:spPr bwMode="auto">
            <a:xfrm>
              <a:off x="1672" y="856"/>
              <a:ext cx="125" cy="100"/>
            </a:xfrm>
            <a:custGeom>
              <a:avLst/>
              <a:gdLst>
                <a:gd name="T0" fmla="*/ 12 w 174"/>
                <a:gd name="T1" fmla="*/ 91 h 139"/>
                <a:gd name="T2" fmla="*/ 22 w 174"/>
                <a:gd name="T3" fmla="*/ 105 h 139"/>
                <a:gd name="T4" fmla="*/ 33 w 174"/>
                <a:gd name="T5" fmla="*/ 114 h 139"/>
                <a:gd name="T6" fmla="*/ 32 w 174"/>
                <a:gd name="T7" fmla="*/ 124 h 139"/>
                <a:gd name="T8" fmla="*/ 36 w 174"/>
                <a:gd name="T9" fmla="*/ 126 h 139"/>
                <a:gd name="T10" fmla="*/ 48 w 174"/>
                <a:gd name="T11" fmla="*/ 128 h 139"/>
                <a:gd name="T12" fmla="*/ 61 w 174"/>
                <a:gd name="T13" fmla="*/ 136 h 139"/>
                <a:gd name="T14" fmla="*/ 75 w 174"/>
                <a:gd name="T15" fmla="*/ 138 h 139"/>
                <a:gd name="T16" fmla="*/ 82 w 174"/>
                <a:gd name="T17" fmla="*/ 132 h 139"/>
                <a:gd name="T18" fmla="*/ 92 w 174"/>
                <a:gd name="T19" fmla="*/ 130 h 139"/>
                <a:gd name="T20" fmla="*/ 98 w 174"/>
                <a:gd name="T21" fmla="*/ 132 h 139"/>
                <a:gd name="T22" fmla="*/ 104 w 174"/>
                <a:gd name="T23" fmla="*/ 131 h 139"/>
                <a:gd name="T24" fmla="*/ 113 w 174"/>
                <a:gd name="T25" fmla="*/ 129 h 139"/>
                <a:gd name="T26" fmla="*/ 128 w 174"/>
                <a:gd name="T27" fmla="*/ 121 h 139"/>
                <a:gd name="T28" fmla="*/ 141 w 174"/>
                <a:gd name="T29" fmla="*/ 119 h 139"/>
                <a:gd name="T30" fmla="*/ 172 w 174"/>
                <a:gd name="T31" fmla="*/ 87 h 139"/>
                <a:gd name="T32" fmla="*/ 168 w 174"/>
                <a:gd name="T33" fmla="*/ 84 h 139"/>
                <a:gd name="T34" fmla="*/ 152 w 174"/>
                <a:gd name="T35" fmla="*/ 80 h 139"/>
                <a:gd name="T36" fmla="*/ 129 w 174"/>
                <a:gd name="T37" fmla="*/ 72 h 139"/>
                <a:gd name="T38" fmla="*/ 121 w 174"/>
                <a:gd name="T39" fmla="*/ 65 h 139"/>
                <a:gd name="T40" fmla="*/ 114 w 174"/>
                <a:gd name="T41" fmla="*/ 54 h 139"/>
                <a:gd name="T42" fmla="*/ 115 w 174"/>
                <a:gd name="T43" fmla="*/ 49 h 139"/>
                <a:gd name="T44" fmla="*/ 110 w 174"/>
                <a:gd name="T45" fmla="*/ 48 h 139"/>
                <a:gd name="T46" fmla="*/ 104 w 174"/>
                <a:gd name="T47" fmla="*/ 48 h 139"/>
                <a:gd name="T48" fmla="*/ 104 w 174"/>
                <a:gd name="T49" fmla="*/ 38 h 139"/>
                <a:gd name="T50" fmla="*/ 110 w 174"/>
                <a:gd name="T51" fmla="*/ 29 h 139"/>
                <a:gd name="T52" fmla="*/ 85 w 174"/>
                <a:gd name="T53" fmla="*/ 5 h 139"/>
                <a:gd name="T54" fmla="*/ 74 w 174"/>
                <a:gd name="T55" fmla="*/ 5 h 139"/>
                <a:gd name="T56" fmla="*/ 69 w 174"/>
                <a:gd name="T57" fmla="*/ 5 h 139"/>
                <a:gd name="T58" fmla="*/ 61 w 174"/>
                <a:gd name="T59" fmla="*/ 2 h 139"/>
                <a:gd name="T60" fmla="*/ 56 w 174"/>
                <a:gd name="T61" fmla="*/ 3 h 139"/>
                <a:gd name="T62" fmla="*/ 52 w 174"/>
                <a:gd name="T63" fmla="*/ 7 h 139"/>
                <a:gd name="T64" fmla="*/ 43 w 174"/>
                <a:gd name="T65" fmla="*/ 6 h 139"/>
                <a:gd name="T66" fmla="*/ 43 w 174"/>
                <a:gd name="T67" fmla="*/ 7 h 139"/>
                <a:gd name="T68" fmla="*/ 38 w 174"/>
                <a:gd name="T69" fmla="*/ 21 h 139"/>
                <a:gd name="T70" fmla="*/ 33 w 174"/>
                <a:gd name="T71" fmla="*/ 26 h 139"/>
                <a:gd name="T72" fmla="*/ 26 w 174"/>
                <a:gd name="T73" fmla="*/ 35 h 139"/>
                <a:gd name="T74" fmla="*/ 23 w 174"/>
                <a:gd name="T75" fmla="*/ 47 h 139"/>
                <a:gd name="T76" fmla="*/ 18 w 174"/>
                <a:gd name="T77" fmla="*/ 52 h 139"/>
                <a:gd name="T78" fmla="*/ 14 w 174"/>
                <a:gd name="T79" fmla="*/ 63 h 139"/>
                <a:gd name="T80" fmla="*/ 13 w 174"/>
                <a:gd name="T81" fmla="*/ 77 h 139"/>
                <a:gd name="T82" fmla="*/ 3 w 174"/>
                <a:gd name="T83" fmla="*/ 79 h 139"/>
                <a:gd name="T84" fmla="*/ 1 w 174"/>
                <a:gd name="T85" fmla="*/ 86 h 139"/>
                <a:gd name="T86" fmla="*/ 12 w 174"/>
                <a:gd name="T87" fmla="*/ 9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4" h="139">
                  <a:moveTo>
                    <a:pt x="12" y="91"/>
                  </a:moveTo>
                  <a:cubicBezTo>
                    <a:pt x="13" y="95"/>
                    <a:pt x="20" y="99"/>
                    <a:pt x="22" y="105"/>
                  </a:cubicBezTo>
                  <a:cubicBezTo>
                    <a:pt x="24" y="111"/>
                    <a:pt x="30" y="114"/>
                    <a:pt x="33" y="114"/>
                  </a:cubicBezTo>
                  <a:cubicBezTo>
                    <a:pt x="35" y="114"/>
                    <a:pt x="33" y="117"/>
                    <a:pt x="32" y="124"/>
                  </a:cubicBezTo>
                  <a:cubicBezTo>
                    <a:pt x="34" y="125"/>
                    <a:pt x="35" y="125"/>
                    <a:pt x="36" y="126"/>
                  </a:cubicBezTo>
                  <a:cubicBezTo>
                    <a:pt x="38" y="127"/>
                    <a:pt x="45" y="126"/>
                    <a:pt x="48" y="128"/>
                  </a:cubicBezTo>
                  <a:cubicBezTo>
                    <a:pt x="51" y="130"/>
                    <a:pt x="59" y="136"/>
                    <a:pt x="61" y="136"/>
                  </a:cubicBezTo>
                  <a:cubicBezTo>
                    <a:pt x="64" y="136"/>
                    <a:pt x="73" y="137"/>
                    <a:pt x="75" y="138"/>
                  </a:cubicBezTo>
                  <a:cubicBezTo>
                    <a:pt x="76" y="139"/>
                    <a:pt x="78" y="134"/>
                    <a:pt x="82" y="132"/>
                  </a:cubicBezTo>
                  <a:cubicBezTo>
                    <a:pt x="86" y="130"/>
                    <a:pt x="92" y="128"/>
                    <a:pt x="92" y="130"/>
                  </a:cubicBezTo>
                  <a:cubicBezTo>
                    <a:pt x="93" y="132"/>
                    <a:pt x="96" y="133"/>
                    <a:pt x="98" y="132"/>
                  </a:cubicBezTo>
                  <a:cubicBezTo>
                    <a:pt x="99" y="132"/>
                    <a:pt x="101" y="131"/>
                    <a:pt x="104" y="131"/>
                  </a:cubicBezTo>
                  <a:cubicBezTo>
                    <a:pt x="108" y="130"/>
                    <a:pt x="112" y="129"/>
                    <a:pt x="113" y="129"/>
                  </a:cubicBezTo>
                  <a:cubicBezTo>
                    <a:pt x="115" y="129"/>
                    <a:pt x="121" y="121"/>
                    <a:pt x="128" y="121"/>
                  </a:cubicBezTo>
                  <a:cubicBezTo>
                    <a:pt x="136" y="121"/>
                    <a:pt x="138" y="122"/>
                    <a:pt x="141" y="119"/>
                  </a:cubicBezTo>
                  <a:cubicBezTo>
                    <a:pt x="145" y="115"/>
                    <a:pt x="170" y="89"/>
                    <a:pt x="172" y="87"/>
                  </a:cubicBezTo>
                  <a:cubicBezTo>
                    <a:pt x="174" y="85"/>
                    <a:pt x="170" y="84"/>
                    <a:pt x="168" y="84"/>
                  </a:cubicBezTo>
                  <a:cubicBezTo>
                    <a:pt x="165" y="84"/>
                    <a:pt x="160" y="84"/>
                    <a:pt x="152" y="80"/>
                  </a:cubicBezTo>
                  <a:cubicBezTo>
                    <a:pt x="144" y="77"/>
                    <a:pt x="131" y="72"/>
                    <a:pt x="129" y="72"/>
                  </a:cubicBezTo>
                  <a:cubicBezTo>
                    <a:pt x="126" y="71"/>
                    <a:pt x="123" y="66"/>
                    <a:pt x="121" y="65"/>
                  </a:cubicBezTo>
                  <a:cubicBezTo>
                    <a:pt x="119" y="64"/>
                    <a:pt x="115" y="56"/>
                    <a:pt x="114" y="54"/>
                  </a:cubicBezTo>
                  <a:cubicBezTo>
                    <a:pt x="113" y="53"/>
                    <a:pt x="114" y="51"/>
                    <a:pt x="115" y="49"/>
                  </a:cubicBezTo>
                  <a:cubicBezTo>
                    <a:pt x="113" y="47"/>
                    <a:pt x="112" y="46"/>
                    <a:pt x="110" y="48"/>
                  </a:cubicBezTo>
                  <a:cubicBezTo>
                    <a:pt x="108" y="49"/>
                    <a:pt x="104" y="49"/>
                    <a:pt x="104" y="48"/>
                  </a:cubicBezTo>
                  <a:cubicBezTo>
                    <a:pt x="103" y="46"/>
                    <a:pt x="101" y="41"/>
                    <a:pt x="104" y="38"/>
                  </a:cubicBezTo>
                  <a:cubicBezTo>
                    <a:pt x="106" y="35"/>
                    <a:pt x="110" y="29"/>
                    <a:pt x="110" y="29"/>
                  </a:cubicBezTo>
                  <a:cubicBezTo>
                    <a:pt x="110" y="29"/>
                    <a:pt x="88" y="5"/>
                    <a:pt x="85" y="5"/>
                  </a:cubicBezTo>
                  <a:cubicBezTo>
                    <a:pt x="83" y="4"/>
                    <a:pt x="75" y="5"/>
                    <a:pt x="74" y="5"/>
                  </a:cubicBezTo>
                  <a:cubicBezTo>
                    <a:pt x="72" y="4"/>
                    <a:pt x="72" y="3"/>
                    <a:pt x="69" y="5"/>
                  </a:cubicBezTo>
                  <a:cubicBezTo>
                    <a:pt x="65" y="7"/>
                    <a:pt x="63" y="4"/>
                    <a:pt x="61" y="2"/>
                  </a:cubicBezTo>
                  <a:cubicBezTo>
                    <a:pt x="59" y="0"/>
                    <a:pt x="57" y="0"/>
                    <a:pt x="56" y="3"/>
                  </a:cubicBezTo>
                  <a:cubicBezTo>
                    <a:pt x="55" y="7"/>
                    <a:pt x="54" y="9"/>
                    <a:pt x="52" y="7"/>
                  </a:cubicBezTo>
                  <a:cubicBezTo>
                    <a:pt x="51" y="6"/>
                    <a:pt x="47" y="6"/>
                    <a:pt x="43" y="6"/>
                  </a:cubicBezTo>
                  <a:cubicBezTo>
                    <a:pt x="43" y="6"/>
                    <a:pt x="43" y="7"/>
                    <a:pt x="43" y="7"/>
                  </a:cubicBezTo>
                  <a:cubicBezTo>
                    <a:pt x="43" y="12"/>
                    <a:pt x="38" y="18"/>
                    <a:pt x="38" y="21"/>
                  </a:cubicBezTo>
                  <a:cubicBezTo>
                    <a:pt x="38" y="24"/>
                    <a:pt x="35" y="26"/>
                    <a:pt x="33" y="26"/>
                  </a:cubicBezTo>
                  <a:cubicBezTo>
                    <a:pt x="31" y="26"/>
                    <a:pt x="29" y="32"/>
                    <a:pt x="26" y="35"/>
                  </a:cubicBezTo>
                  <a:cubicBezTo>
                    <a:pt x="23" y="38"/>
                    <a:pt x="25" y="45"/>
                    <a:pt x="23" y="47"/>
                  </a:cubicBezTo>
                  <a:cubicBezTo>
                    <a:pt x="20" y="49"/>
                    <a:pt x="15" y="50"/>
                    <a:pt x="18" y="52"/>
                  </a:cubicBezTo>
                  <a:cubicBezTo>
                    <a:pt x="20" y="55"/>
                    <a:pt x="14" y="59"/>
                    <a:pt x="14" y="63"/>
                  </a:cubicBezTo>
                  <a:cubicBezTo>
                    <a:pt x="14" y="68"/>
                    <a:pt x="13" y="76"/>
                    <a:pt x="13" y="77"/>
                  </a:cubicBezTo>
                  <a:cubicBezTo>
                    <a:pt x="12" y="77"/>
                    <a:pt x="3" y="75"/>
                    <a:pt x="3" y="79"/>
                  </a:cubicBezTo>
                  <a:cubicBezTo>
                    <a:pt x="3" y="83"/>
                    <a:pt x="0" y="83"/>
                    <a:pt x="1" y="86"/>
                  </a:cubicBezTo>
                  <a:cubicBezTo>
                    <a:pt x="2" y="88"/>
                    <a:pt x="10" y="88"/>
                    <a:pt x="12" y="91"/>
                  </a:cubicBezTo>
                  <a:close/>
                </a:path>
              </a:pathLst>
            </a:custGeom>
            <a:solidFill>
              <a:srgbClr val="A9A9A9"/>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83" name="9Slide.vn 43">
              <a:extLst>
                <a:ext uri="{FF2B5EF4-FFF2-40B4-BE49-F238E27FC236}">
                  <a16:creationId xmlns:a16="http://schemas.microsoft.com/office/drawing/2014/main" xmlns="" id="{8F3FAF9E-2879-DCDC-0B30-6A9B042B8A20}"/>
                </a:ext>
              </a:extLst>
            </p:cNvPr>
            <p:cNvSpPr>
              <a:spLocks/>
            </p:cNvSpPr>
            <p:nvPr/>
          </p:nvSpPr>
          <p:spPr bwMode="auto">
            <a:xfrm>
              <a:off x="1691" y="673"/>
              <a:ext cx="13" cy="15"/>
            </a:xfrm>
            <a:custGeom>
              <a:avLst/>
              <a:gdLst>
                <a:gd name="T0" fmla="*/ 14 w 18"/>
                <a:gd name="T1" fmla="*/ 10 h 22"/>
                <a:gd name="T2" fmla="*/ 9 w 18"/>
                <a:gd name="T3" fmla="*/ 0 h 22"/>
                <a:gd name="T4" fmla="*/ 9 w 18"/>
                <a:gd name="T5" fmla="*/ 2 h 22"/>
                <a:gd name="T6" fmla="*/ 0 w 18"/>
                <a:gd name="T7" fmla="*/ 20 h 22"/>
                <a:gd name="T8" fmla="*/ 6 w 18"/>
                <a:gd name="T9" fmla="*/ 22 h 22"/>
                <a:gd name="T10" fmla="*/ 14 w 18"/>
                <a:gd name="T11" fmla="*/ 10 h 22"/>
              </a:gdLst>
              <a:ahLst/>
              <a:cxnLst>
                <a:cxn ang="0">
                  <a:pos x="T0" y="T1"/>
                </a:cxn>
                <a:cxn ang="0">
                  <a:pos x="T2" y="T3"/>
                </a:cxn>
                <a:cxn ang="0">
                  <a:pos x="T4" y="T5"/>
                </a:cxn>
                <a:cxn ang="0">
                  <a:pos x="T6" y="T7"/>
                </a:cxn>
                <a:cxn ang="0">
                  <a:pos x="T8" y="T9"/>
                </a:cxn>
                <a:cxn ang="0">
                  <a:pos x="T10" y="T11"/>
                </a:cxn>
              </a:cxnLst>
              <a:rect l="0" t="0" r="r" b="b"/>
              <a:pathLst>
                <a:path w="18" h="22">
                  <a:moveTo>
                    <a:pt x="14" y="10"/>
                  </a:moveTo>
                  <a:cubicBezTo>
                    <a:pt x="17" y="8"/>
                    <a:pt x="18" y="0"/>
                    <a:pt x="9" y="0"/>
                  </a:cubicBezTo>
                  <a:cubicBezTo>
                    <a:pt x="9" y="1"/>
                    <a:pt x="9" y="1"/>
                    <a:pt x="9" y="2"/>
                  </a:cubicBezTo>
                  <a:cubicBezTo>
                    <a:pt x="9" y="5"/>
                    <a:pt x="3" y="13"/>
                    <a:pt x="0" y="20"/>
                  </a:cubicBezTo>
                  <a:cubicBezTo>
                    <a:pt x="6" y="22"/>
                    <a:pt x="6" y="22"/>
                    <a:pt x="6" y="22"/>
                  </a:cubicBezTo>
                  <a:cubicBezTo>
                    <a:pt x="8" y="17"/>
                    <a:pt x="13" y="11"/>
                    <a:pt x="14" y="10"/>
                  </a:cubicBezTo>
                  <a:close/>
                </a:path>
              </a:pathLst>
            </a:custGeom>
            <a:solidFill>
              <a:srgbClr val="A9A9A9"/>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84" name="9Slide.vn 44">
              <a:extLst>
                <a:ext uri="{FF2B5EF4-FFF2-40B4-BE49-F238E27FC236}">
                  <a16:creationId xmlns:a16="http://schemas.microsoft.com/office/drawing/2014/main" xmlns="" id="{A9E91CB6-60B0-D7A7-1CED-25A820455A29}"/>
                </a:ext>
              </a:extLst>
            </p:cNvPr>
            <p:cNvSpPr>
              <a:spLocks/>
            </p:cNvSpPr>
            <p:nvPr/>
          </p:nvSpPr>
          <p:spPr bwMode="auto">
            <a:xfrm>
              <a:off x="1696" y="649"/>
              <a:ext cx="56" cy="47"/>
            </a:xfrm>
            <a:custGeom>
              <a:avLst/>
              <a:gdLst>
                <a:gd name="T0" fmla="*/ 8 w 79"/>
                <a:gd name="T1" fmla="*/ 43 h 65"/>
                <a:gd name="T2" fmla="*/ 0 w 79"/>
                <a:gd name="T3" fmla="*/ 55 h 65"/>
                <a:gd name="T4" fmla="*/ 0 w 79"/>
                <a:gd name="T5" fmla="*/ 55 h 65"/>
                <a:gd name="T6" fmla="*/ 1 w 79"/>
                <a:gd name="T7" fmla="*/ 60 h 65"/>
                <a:gd name="T8" fmla="*/ 12 w 79"/>
                <a:gd name="T9" fmla="*/ 65 h 65"/>
                <a:gd name="T10" fmla="*/ 23 w 79"/>
                <a:gd name="T11" fmla="*/ 59 h 65"/>
                <a:gd name="T12" fmla="*/ 62 w 79"/>
                <a:gd name="T13" fmla="*/ 38 h 65"/>
                <a:gd name="T14" fmla="*/ 65 w 79"/>
                <a:gd name="T15" fmla="*/ 31 h 65"/>
                <a:gd name="T16" fmla="*/ 66 w 79"/>
                <a:gd name="T17" fmla="*/ 22 h 65"/>
                <a:gd name="T18" fmla="*/ 65 w 79"/>
                <a:gd name="T19" fmla="*/ 12 h 65"/>
                <a:gd name="T20" fmla="*/ 72 w 79"/>
                <a:gd name="T21" fmla="*/ 6 h 65"/>
                <a:gd name="T22" fmla="*/ 79 w 79"/>
                <a:gd name="T23" fmla="*/ 1 h 65"/>
                <a:gd name="T24" fmla="*/ 75 w 79"/>
                <a:gd name="T25" fmla="*/ 0 h 65"/>
                <a:gd name="T26" fmla="*/ 62 w 79"/>
                <a:gd name="T27" fmla="*/ 2 h 65"/>
                <a:gd name="T28" fmla="*/ 46 w 79"/>
                <a:gd name="T29" fmla="*/ 6 h 65"/>
                <a:gd name="T30" fmla="*/ 33 w 79"/>
                <a:gd name="T31" fmla="*/ 6 h 65"/>
                <a:gd name="T32" fmla="*/ 26 w 79"/>
                <a:gd name="T33" fmla="*/ 7 h 65"/>
                <a:gd name="T34" fmla="*/ 15 w 79"/>
                <a:gd name="T35" fmla="*/ 7 h 65"/>
                <a:gd name="T36" fmla="*/ 11 w 79"/>
                <a:gd name="T37" fmla="*/ 10 h 65"/>
                <a:gd name="T38" fmla="*/ 4 w 79"/>
                <a:gd name="T39" fmla="*/ 18 h 65"/>
                <a:gd name="T40" fmla="*/ 4 w 79"/>
                <a:gd name="T41" fmla="*/ 24 h 65"/>
                <a:gd name="T42" fmla="*/ 3 w 79"/>
                <a:gd name="T43" fmla="*/ 33 h 65"/>
                <a:gd name="T44" fmla="*/ 8 w 79"/>
                <a:gd name="T45" fmla="*/ 4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 h="65">
                  <a:moveTo>
                    <a:pt x="8" y="43"/>
                  </a:moveTo>
                  <a:cubicBezTo>
                    <a:pt x="7" y="44"/>
                    <a:pt x="2" y="50"/>
                    <a:pt x="0" y="55"/>
                  </a:cubicBezTo>
                  <a:cubicBezTo>
                    <a:pt x="0" y="55"/>
                    <a:pt x="0" y="55"/>
                    <a:pt x="0" y="55"/>
                  </a:cubicBezTo>
                  <a:cubicBezTo>
                    <a:pt x="1" y="60"/>
                    <a:pt x="1" y="60"/>
                    <a:pt x="1" y="60"/>
                  </a:cubicBezTo>
                  <a:cubicBezTo>
                    <a:pt x="12" y="65"/>
                    <a:pt x="12" y="65"/>
                    <a:pt x="12" y="65"/>
                  </a:cubicBezTo>
                  <a:cubicBezTo>
                    <a:pt x="12" y="65"/>
                    <a:pt x="19" y="60"/>
                    <a:pt x="23" y="59"/>
                  </a:cubicBezTo>
                  <a:cubicBezTo>
                    <a:pt x="26" y="59"/>
                    <a:pt x="62" y="38"/>
                    <a:pt x="62" y="38"/>
                  </a:cubicBezTo>
                  <a:cubicBezTo>
                    <a:pt x="62" y="38"/>
                    <a:pt x="65" y="33"/>
                    <a:pt x="65" y="31"/>
                  </a:cubicBezTo>
                  <a:cubicBezTo>
                    <a:pt x="65" y="29"/>
                    <a:pt x="64" y="24"/>
                    <a:pt x="66" y="22"/>
                  </a:cubicBezTo>
                  <a:cubicBezTo>
                    <a:pt x="68" y="20"/>
                    <a:pt x="64" y="16"/>
                    <a:pt x="65" y="12"/>
                  </a:cubicBezTo>
                  <a:cubicBezTo>
                    <a:pt x="66" y="8"/>
                    <a:pt x="72" y="6"/>
                    <a:pt x="72" y="6"/>
                  </a:cubicBezTo>
                  <a:cubicBezTo>
                    <a:pt x="79" y="1"/>
                    <a:pt x="79" y="1"/>
                    <a:pt x="79" y="1"/>
                  </a:cubicBezTo>
                  <a:cubicBezTo>
                    <a:pt x="75" y="0"/>
                    <a:pt x="75" y="0"/>
                    <a:pt x="75" y="0"/>
                  </a:cubicBezTo>
                  <a:cubicBezTo>
                    <a:pt x="75" y="0"/>
                    <a:pt x="69" y="2"/>
                    <a:pt x="62" y="2"/>
                  </a:cubicBezTo>
                  <a:cubicBezTo>
                    <a:pt x="55" y="1"/>
                    <a:pt x="54" y="6"/>
                    <a:pt x="46" y="6"/>
                  </a:cubicBezTo>
                  <a:cubicBezTo>
                    <a:pt x="39" y="6"/>
                    <a:pt x="35" y="8"/>
                    <a:pt x="33" y="6"/>
                  </a:cubicBezTo>
                  <a:cubicBezTo>
                    <a:pt x="31" y="3"/>
                    <a:pt x="31" y="5"/>
                    <a:pt x="26" y="7"/>
                  </a:cubicBezTo>
                  <a:cubicBezTo>
                    <a:pt x="21" y="10"/>
                    <a:pt x="17" y="9"/>
                    <a:pt x="15" y="7"/>
                  </a:cubicBezTo>
                  <a:cubicBezTo>
                    <a:pt x="13" y="5"/>
                    <a:pt x="11" y="8"/>
                    <a:pt x="11" y="10"/>
                  </a:cubicBezTo>
                  <a:cubicBezTo>
                    <a:pt x="10" y="12"/>
                    <a:pt x="11" y="17"/>
                    <a:pt x="4" y="18"/>
                  </a:cubicBezTo>
                  <a:cubicBezTo>
                    <a:pt x="3" y="21"/>
                    <a:pt x="2" y="23"/>
                    <a:pt x="4" y="24"/>
                  </a:cubicBezTo>
                  <a:cubicBezTo>
                    <a:pt x="5" y="27"/>
                    <a:pt x="3" y="29"/>
                    <a:pt x="3" y="33"/>
                  </a:cubicBezTo>
                  <a:cubicBezTo>
                    <a:pt x="12" y="33"/>
                    <a:pt x="11" y="41"/>
                    <a:pt x="8" y="43"/>
                  </a:cubicBezTo>
                  <a:close/>
                </a:path>
              </a:pathLst>
            </a:custGeom>
            <a:solidFill>
              <a:srgbClr val="BDBDBD"/>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85" name="9Slide.vn 45">
              <a:extLst>
                <a:ext uri="{FF2B5EF4-FFF2-40B4-BE49-F238E27FC236}">
                  <a16:creationId xmlns:a16="http://schemas.microsoft.com/office/drawing/2014/main" xmlns="" id="{C13C3FDD-0987-1225-D17F-883D215F7B1A}"/>
                </a:ext>
              </a:extLst>
            </p:cNvPr>
            <p:cNvSpPr>
              <a:spLocks/>
            </p:cNvSpPr>
            <p:nvPr/>
          </p:nvSpPr>
          <p:spPr bwMode="auto">
            <a:xfrm>
              <a:off x="2445" y="638"/>
              <a:ext cx="31" cy="41"/>
            </a:xfrm>
            <a:custGeom>
              <a:avLst/>
              <a:gdLst>
                <a:gd name="T0" fmla="*/ 11 w 44"/>
                <a:gd name="T1" fmla="*/ 5 h 57"/>
                <a:gd name="T2" fmla="*/ 4 w 44"/>
                <a:gd name="T3" fmla="*/ 10 h 57"/>
                <a:gd name="T4" fmla="*/ 8 w 44"/>
                <a:gd name="T5" fmla="*/ 16 h 57"/>
                <a:gd name="T6" fmla="*/ 7 w 44"/>
                <a:gd name="T7" fmla="*/ 22 h 57"/>
                <a:gd name="T8" fmla="*/ 6 w 44"/>
                <a:gd name="T9" fmla="*/ 32 h 57"/>
                <a:gd name="T10" fmla="*/ 3 w 44"/>
                <a:gd name="T11" fmla="*/ 47 h 57"/>
                <a:gd name="T12" fmla="*/ 4 w 44"/>
                <a:gd name="T13" fmla="*/ 55 h 57"/>
                <a:gd name="T14" fmla="*/ 26 w 44"/>
                <a:gd name="T15" fmla="*/ 47 h 57"/>
                <a:gd name="T16" fmla="*/ 38 w 44"/>
                <a:gd name="T17" fmla="*/ 43 h 57"/>
                <a:gd name="T18" fmla="*/ 42 w 44"/>
                <a:gd name="T19" fmla="*/ 37 h 57"/>
                <a:gd name="T20" fmla="*/ 39 w 44"/>
                <a:gd name="T21" fmla="*/ 20 h 57"/>
                <a:gd name="T22" fmla="*/ 27 w 44"/>
                <a:gd name="T23" fmla="*/ 0 h 57"/>
                <a:gd name="T24" fmla="*/ 21 w 44"/>
                <a:gd name="T25" fmla="*/ 2 h 57"/>
                <a:gd name="T26" fmla="*/ 11 w 44"/>
                <a:gd name="T2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57">
                  <a:moveTo>
                    <a:pt x="11" y="5"/>
                  </a:moveTo>
                  <a:cubicBezTo>
                    <a:pt x="10" y="6"/>
                    <a:pt x="7" y="8"/>
                    <a:pt x="4" y="10"/>
                  </a:cubicBezTo>
                  <a:cubicBezTo>
                    <a:pt x="5" y="12"/>
                    <a:pt x="5" y="16"/>
                    <a:pt x="8" y="16"/>
                  </a:cubicBezTo>
                  <a:cubicBezTo>
                    <a:pt x="11" y="17"/>
                    <a:pt x="11" y="22"/>
                    <a:pt x="7" y="22"/>
                  </a:cubicBezTo>
                  <a:cubicBezTo>
                    <a:pt x="3" y="21"/>
                    <a:pt x="3" y="27"/>
                    <a:pt x="6" y="32"/>
                  </a:cubicBezTo>
                  <a:cubicBezTo>
                    <a:pt x="10" y="38"/>
                    <a:pt x="0" y="44"/>
                    <a:pt x="3" y="47"/>
                  </a:cubicBezTo>
                  <a:cubicBezTo>
                    <a:pt x="5" y="50"/>
                    <a:pt x="3" y="53"/>
                    <a:pt x="4" y="55"/>
                  </a:cubicBezTo>
                  <a:cubicBezTo>
                    <a:pt x="5" y="57"/>
                    <a:pt x="20" y="54"/>
                    <a:pt x="26" y="47"/>
                  </a:cubicBezTo>
                  <a:cubicBezTo>
                    <a:pt x="33" y="41"/>
                    <a:pt x="34" y="42"/>
                    <a:pt x="38" y="43"/>
                  </a:cubicBezTo>
                  <a:cubicBezTo>
                    <a:pt x="41" y="43"/>
                    <a:pt x="44" y="40"/>
                    <a:pt x="42" y="37"/>
                  </a:cubicBezTo>
                  <a:cubicBezTo>
                    <a:pt x="41" y="35"/>
                    <a:pt x="39" y="28"/>
                    <a:pt x="39" y="20"/>
                  </a:cubicBezTo>
                  <a:cubicBezTo>
                    <a:pt x="40" y="15"/>
                    <a:pt x="33" y="7"/>
                    <a:pt x="27" y="0"/>
                  </a:cubicBezTo>
                  <a:cubicBezTo>
                    <a:pt x="25" y="2"/>
                    <a:pt x="24" y="2"/>
                    <a:pt x="21" y="2"/>
                  </a:cubicBezTo>
                  <a:cubicBezTo>
                    <a:pt x="17" y="2"/>
                    <a:pt x="13" y="3"/>
                    <a:pt x="11" y="5"/>
                  </a:cubicBezTo>
                  <a:close/>
                </a:path>
              </a:pathLst>
            </a:custGeom>
            <a:solidFill>
              <a:srgbClr val="818181"/>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86" name="9Slide.vn 46">
              <a:extLst>
                <a:ext uri="{FF2B5EF4-FFF2-40B4-BE49-F238E27FC236}">
                  <a16:creationId xmlns:a16="http://schemas.microsoft.com/office/drawing/2014/main" xmlns="" id="{8BFC991B-AC11-3E13-8E35-25085E6A6290}"/>
                </a:ext>
              </a:extLst>
            </p:cNvPr>
            <p:cNvSpPr>
              <a:spLocks/>
            </p:cNvSpPr>
            <p:nvPr/>
          </p:nvSpPr>
          <p:spPr bwMode="auto">
            <a:xfrm>
              <a:off x="2131" y="753"/>
              <a:ext cx="38" cy="50"/>
            </a:xfrm>
            <a:custGeom>
              <a:avLst/>
              <a:gdLst>
                <a:gd name="T0" fmla="*/ 52 w 52"/>
                <a:gd name="T1" fmla="*/ 59 h 70"/>
                <a:gd name="T2" fmla="*/ 47 w 52"/>
                <a:gd name="T3" fmla="*/ 35 h 70"/>
                <a:gd name="T4" fmla="*/ 39 w 52"/>
                <a:gd name="T5" fmla="*/ 45 h 70"/>
                <a:gd name="T6" fmla="*/ 39 w 52"/>
                <a:gd name="T7" fmla="*/ 32 h 70"/>
                <a:gd name="T8" fmla="*/ 48 w 52"/>
                <a:gd name="T9" fmla="*/ 20 h 70"/>
                <a:gd name="T10" fmla="*/ 40 w 52"/>
                <a:gd name="T11" fmla="*/ 17 h 70"/>
                <a:gd name="T12" fmla="*/ 27 w 52"/>
                <a:gd name="T13" fmla="*/ 18 h 70"/>
                <a:gd name="T14" fmla="*/ 21 w 52"/>
                <a:gd name="T15" fmla="*/ 12 h 70"/>
                <a:gd name="T16" fmla="*/ 14 w 52"/>
                <a:gd name="T17" fmla="*/ 5 h 70"/>
                <a:gd name="T18" fmla="*/ 4 w 52"/>
                <a:gd name="T19" fmla="*/ 5 h 70"/>
                <a:gd name="T20" fmla="*/ 12 w 52"/>
                <a:gd name="T21" fmla="*/ 15 h 70"/>
                <a:gd name="T22" fmla="*/ 5 w 52"/>
                <a:gd name="T23" fmla="*/ 20 h 70"/>
                <a:gd name="T24" fmla="*/ 8 w 52"/>
                <a:gd name="T25" fmla="*/ 38 h 70"/>
                <a:gd name="T26" fmla="*/ 12 w 52"/>
                <a:gd name="T27" fmla="*/ 60 h 70"/>
                <a:gd name="T28" fmla="*/ 20 w 52"/>
                <a:gd name="T29" fmla="*/ 58 h 70"/>
                <a:gd name="T30" fmla="*/ 29 w 52"/>
                <a:gd name="T31" fmla="*/ 53 h 70"/>
                <a:gd name="T32" fmla="*/ 36 w 52"/>
                <a:gd name="T33" fmla="*/ 48 h 70"/>
                <a:gd name="T34" fmla="*/ 42 w 52"/>
                <a:gd name="T35" fmla="*/ 64 h 70"/>
                <a:gd name="T36" fmla="*/ 44 w 52"/>
                <a:gd name="T37" fmla="*/ 70 h 70"/>
                <a:gd name="T38" fmla="*/ 48 w 52"/>
                <a:gd name="T39" fmla="*/ 66 h 70"/>
                <a:gd name="T40" fmla="*/ 52 w 52"/>
                <a:gd name="T41" fmla="*/ 5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70">
                  <a:moveTo>
                    <a:pt x="52" y="59"/>
                  </a:moveTo>
                  <a:cubicBezTo>
                    <a:pt x="50" y="47"/>
                    <a:pt x="49" y="35"/>
                    <a:pt x="47" y="35"/>
                  </a:cubicBezTo>
                  <a:cubicBezTo>
                    <a:pt x="45" y="35"/>
                    <a:pt x="42" y="45"/>
                    <a:pt x="39" y="45"/>
                  </a:cubicBezTo>
                  <a:cubicBezTo>
                    <a:pt x="35" y="44"/>
                    <a:pt x="35" y="32"/>
                    <a:pt x="39" y="32"/>
                  </a:cubicBezTo>
                  <a:cubicBezTo>
                    <a:pt x="44" y="32"/>
                    <a:pt x="48" y="23"/>
                    <a:pt x="48" y="20"/>
                  </a:cubicBezTo>
                  <a:cubicBezTo>
                    <a:pt x="48" y="17"/>
                    <a:pt x="44" y="17"/>
                    <a:pt x="40" y="17"/>
                  </a:cubicBezTo>
                  <a:cubicBezTo>
                    <a:pt x="36" y="17"/>
                    <a:pt x="27" y="18"/>
                    <a:pt x="27" y="18"/>
                  </a:cubicBezTo>
                  <a:cubicBezTo>
                    <a:pt x="27" y="18"/>
                    <a:pt x="21" y="15"/>
                    <a:pt x="21" y="12"/>
                  </a:cubicBezTo>
                  <a:cubicBezTo>
                    <a:pt x="21" y="8"/>
                    <a:pt x="19" y="5"/>
                    <a:pt x="14" y="5"/>
                  </a:cubicBezTo>
                  <a:cubicBezTo>
                    <a:pt x="8" y="5"/>
                    <a:pt x="8" y="0"/>
                    <a:pt x="4" y="5"/>
                  </a:cubicBezTo>
                  <a:cubicBezTo>
                    <a:pt x="0" y="11"/>
                    <a:pt x="13" y="11"/>
                    <a:pt x="12" y="15"/>
                  </a:cubicBezTo>
                  <a:cubicBezTo>
                    <a:pt x="10" y="20"/>
                    <a:pt x="6" y="17"/>
                    <a:pt x="5" y="20"/>
                  </a:cubicBezTo>
                  <a:cubicBezTo>
                    <a:pt x="5" y="24"/>
                    <a:pt x="6" y="33"/>
                    <a:pt x="8" y="38"/>
                  </a:cubicBezTo>
                  <a:cubicBezTo>
                    <a:pt x="10" y="42"/>
                    <a:pt x="12" y="52"/>
                    <a:pt x="12" y="60"/>
                  </a:cubicBezTo>
                  <a:cubicBezTo>
                    <a:pt x="16" y="60"/>
                    <a:pt x="17" y="58"/>
                    <a:pt x="20" y="58"/>
                  </a:cubicBezTo>
                  <a:cubicBezTo>
                    <a:pt x="24" y="58"/>
                    <a:pt x="29" y="57"/>
                    <a:pt x="29" y="53"/>
                  </a:cubicBezTo>
                  <a:cubicBezTo>
                    <a:pt x="30" y="49"/>
                    <a:pt x="34" y="46"/>
                    <a:pt x="36" y="48"/>
                  </a:cubicBezTo>
                  <a:cubicBezTo>
                    <a:pt x="39" y="49"/>
                    <a:pt x="42" y="59"/>
                    <a:pt x="42" y="64"/>
                  </a:cubicBezTo>
                  <a:cubicBezTo>
                    <a:pt x="43" y="65"/>
                    <a:pt x="43" y="68"/>
                    <a:pt x="44" y="70"/>
                  </a:cubicBezTo>
                  <a:cubicBezTo>
                    <a:pt x="46" y="68"/>
                    <a:pt x="48" y="66"/>
                    <a:pt x="48" y="66"/>
                  </a:cubicBezTo>
                  <a:cubicBezTo>
                    <a:pt x="48" y="66"/>
                    <a:pt x="50" y="61"/>
                    <a:pt x="52" y="59"/>
                  </a:cubicBezTo>
                  <a:close/>
                </a:path>
              </a:pathLst>
            </a:custGeom>
            <a:solidFill>
              <a:srgbClr val="6D6D6D"/>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87" name="9Slide.vn 47">
              <a:extLst>
                <a:ext uri="{FF2B5EF4-FFF2-40B4-BE49-F238E27FC236}">
                  <a16:creationId xmlns:a16="http://schemas.microsoft.com/office/drawing/2014/main" xmlns="" id="{41236AFF-81A0-2D27-AB19-D4792B9B4DEF}"/>
                </a:ext>
              </a:extLst>
            </p:cNvPr>
            <p:cNvSpPr>
              <a:spLocks/>
            </p:cNvSpPr>
            <p:nvPr/>
          </p:nvSpPr>
          <p:spPr bwMode="auto">
            <a:xfrm>
              <a:off x="1972" y="667"/>
              <a:ext cx="232" cy="252"/>
            </a:xfrm>
            <a:custGeom>
              <a:avLst/>
              <a:gdLst>
                <a:gd name="T0" fmla="*/ 227 w 323"/>
                <a:gd name="T1" fmla="*/ 140 h 351"/>
                <a:gd name="T2" fmla="*/ 226 w 323"/>
                <a:gd name="T3" fmla="*/ 125 h 351"/>
                <a:gd name="T4" fmla="*/ 243 w 323"/>
                <a:gd name="T5" fmla="*/ 132 h 351"/>
                <a:gd name="T6" fmla="*/ 262 w 323"/>
                <a:gd name="T7" fmla="*/ 137 h 351"/>
                <a:gd name="T8" fmla="*/ 261 w 323"/>
                <a:gd name="T9" fmla="*/ 152 h 351"/>
                <a:gd name="T10" fmla="*/ 269 w 323"/>
                <a:gd name="T11" fmla="*/ 155 h 351"/>
                <a:gd name="T12" fmla="*/ 275 w 323"/>
                <a:gd name="T13" fmla="*/ 177 h 351"/>
                <a:gd name="T14" fmla="*/ 281 w 323"/>
                <a:gd name="T15" fmla="*/ 153 h 351"/>
                <a:gd name="T16" fmla="*/ 294 w 323"/>
                <a:gd name="T17" fmla="*/ 139 h 351"/>
                <a:gd name="T18" fmla="*/ 305 w 323"/>
                <a:gd name="T19" fmla="*/ 115 h 351"/>
                <a:gd name="T20" fmla="*/ 320 w 323"/>
                <a:gd name="T21" fmla="*/ 110 h 351"/>
                <a:gd name="T22" fmla="*/ 322 w 323"/>
                <a:gd name="T23" fmla="*/ 97 h 351"/>
                <a:gd name="T24" fmla="*/ 310 w 323"/>
                <a:gd name="T25" fmla="*/ 85 h 351"/>
                <a:gd name="T26" fmla="*/ 291 w 323"/>
                <a:gd name="T27" fmla="*/ 86 h 351"/>
                <a:gd name="T28" fmla="*/ 276 w 323"/>
                <a:gd name="T29" fmla="*/ 98 h 351"/>
                <a:gd name="T30" fmla="*/ 265 w 323"/>
                <a:gd name="T31" fmla="*/ 105 h 351"/>
                <a:gd name="T32" fmla="*/ 254 w 323"/>
                <a:gd name="T33" fmla="*/ 117 h 351"/>
                <a:gd name="T34" fmla="*/ 236 w 323"/>
                <a:gd name="T35" fmla="*/ 114 h 351"/>
                <a:gd name="T36" fmla="*/ 228 w 323"/>
                <a:gd name="T37" fmla="*/ 100 h 351"/>
                <a:gd name="T38" fmla="*/ 223 w 323"/>
                <a:gd name="T39" fmla="*/ 118 h 351"/>
                <a:gd name="T40" fmla="*/ 188 w 323"/>
                <a:gd name="T41" fmla="*/ 114 h 351"/>
                <a:gd name="T42" fmla="*/ 171 w 323"/>
                <a:gd name="T43" fmla="*/ 109 h 351"/>
                <a:gd name="T44" fmla="*/ 152 w 323"/>
                <a:gd name="T45" fmla="*/ 99 h 351"/>
                <a:gd name="T46" fmla="*/ 137 w 323"/>
                <a:gd name="T47" fmla="*/ 89 h 351"/>
                <a:gd name="T48" fmla="*/ 145 w 323"/>
                <a:gd name="T49" fmla="*/ 73 h 351"/>
                <a:gd name="T50" fmla="*/ 133 w 323"/>
                <a:gd name="T51" fmla="*/ 61 h 351"/>
                <a:gd name="T52" fmla="*/ 119 w 323"/>
                <a:gd name="T53" fmla="*/ 45 h 351"/>
                <a:gd name="T54" fmla="*/ 129 w 323"/>
                <a:gd name="T55" fmla="*/ 36 h 351"/>
                <a:gd name="T56" fmla="*/ 122 w 323"/>
                <a:gd name="T57" fmla="*/ 14 h 351"/>
                <a:gd name="T58" fmla="*/ 110 w 323"/>
                <a:gd name="T59" fmla="*/ 0 h 351"/>
                <a:gd name="T60" fmla="*/ 101 w 323"/>
                <a:gd name="T61" fmla="*/ 9 h 351"/>
                <a:gd name="T62" fmla="*/ 72 w 323"/>
                <a:gd name="T63" fmla="*/ 11 h 351"/>
                <a:gd name="T64" fmla="*/ 68 w 323"/>
                <a:gd name="T65" fmla="*/ 28 h 351"/>
                <a:gd name="T66" fmla="*/ 81 w 323"/>
                <a:gd name="T67" fmla="*/ 45 h 351"/>
                <a:gd name="T68" fmla="*/ 72 w 323"/>
                <a:gd name="T69" fmla="*/ 63 h 351"/>
                <a:gd name="T70" fmla="*/ 60 w 323"/>
                <a:gd name="T71" fmla="*/ 75 h 351"/>
                <a:gd name="T72" fmla="*/ 46 w 323"/>
                <a:gd name="T73" fmla="*/ 94 h 351"/>
                <a:gd name="T74" fmla="*/ 32 w 323"/>
                <a:gd name="T75" fmla="*/ 103 h 351"/>
                <a:gd name="T76" fmla="*/ 14 w 323"/>
                <a:gd name="T77" fmla="*/ 114 h 351"/>
                <a:gd name="T78" fmla="*/ 27 w 323"/>
                <a:gd name="T79" fmla="*/ 134 h 351"/>
                <a:gd name="T80" fmla="*/ 22 w 323"/>
                <a:gd name="T81" fmla="*/ 148 h 351"/>
                <a:gd name="T82" fmla="*/ 1 w 323"/>
                <a:gd name="T83" fmla="*/ 156 h 351"/>
                <a:gd name="T84" fmla="*/ 11 w 323"/>
                <a:gd name="T85" fmla="*/ 167 h 351"/>
                <a:gd name="T86" fmla="*/ 7 w 323"/>
                <a:gd name="T87" fmla="*/ 173 h 351"/>
                <a:gd name="T88" fmla="*/ 44 w 323"/>
                <a:gd name="T89" fmla="*/ 181 h 351"/>
                <a:gd name="T90" fmla="*/ 50 w 323"/>
                <a:gd name="T91" fmla="*/ 188 h 351"/>
                <a:gd name="T92" fmla="*/ 53 w 323"/>
                <a:gd name="T93" fmla="*/ 219 h 351"/>
                <a:gd name="T94" fmla="*/ 69 w 323"/>
                <a:gd name="T95" fmla="*/ 272 h 351"/>
                <a:gd name="T96" fmla="*/ 91 w 323"/>
                <a:gd name="T97" fmla="*/ 328 h 351"/>
                <a:gd name="T98" fmla="*/ 113 w 323"/>
                <a:gd name="T99" fmla="*/ 342 h 351"/>
                <a:gd name="T100" fmla="*/ 128 w 323"/>
                <a:gd name="T101" fmla="*/ 323 h 351"/>
                <a:gd name="T102" fmla="*/ 135 w 323"/>
                <a:gd name="T103" fmla="*/ 299 h 351"/>
                <a:gd name="T104" fmla="*/ 137 w 323"/>
                <a:gd name="T105" fmla="*/ 264 h 351"/>
                <a:gd name="T106" fmla="*/ 153 w 323"/>
                <a:gd name="T107" fmla="*/ 246 h 351"/>
                <a:gd name="T108" fmla="*/ 190 w 323"/>
                <a:gd name="T109" fmla="*/ 213 h 351"/>
                <a:gd name="T110" fmla="*/ 211 w 323"/>
                <a:gd name="T111" fmla="*/ 188 h 351"/>
                <a:gd name="T112" fmla="*/ 234 w 323"/>
                <a:gd name="T113" fmla="*/ 18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3" h="351">
                  <a:moveTo>
                    <a:pt x="230" y="158"/>
                  </a:moveTo>
                  <a:cubicBezTo>
                    <a:pt x="228" y="153"/>
                    <a:pt x="227" y="144"/>
                    <a:pt x="227" y="140"/>
                  </a:cubicBezTo>
                  <a:cubicBezTo>
                    <a:pt x="228" y="137"/>
                    <a:pt x="232" y="140"/>
                    <a:pt x="234" y="135"/>
                  </a:cubicBezTo>
                  <a:cubicBezTo>
                    <a:pt x="235" y="131"/>
                    <a:pt x="222" y="131"/>
                    <a:pt x="226" y="125"/>
                  </a:cubicBezTo>
                  <a:cubicBezTo>
                    <a:pt x="230" y="120"/>
                    <a:pt x="230" y="125"/>
                    <a:pt x="236" y="125"/>
                  </a:cubicBezTo>
                  <a:cubicBezTo>
                    <a:pt x="241" y="125"/>
                    <a:pt x="243" y="128"/>
                    <a:pt x="243" y="132"/>
                  </a:cubicBezTo>
                  <a:cubicBezTo>
                    <a:pt x="243" y="135"/>
                    <a:pt x="249" y="138"/>
                    <a:pt x="249" y="138"/>
                  </a:cubicBezTo>
                  <a:cubicBezTo>
                    <a:pt x="249" y="138"/>
                    <a:pt x="258" y="137"/>
                    <a:pt x="262" y="137"/>
                  </a:cubicBezTo>
                  <a:cubicBezTo>
                    <a:pt x="266" y="137"/>
                    <a:pt x="270" y="137"/>
                    <a:pt x="270" y="140"/>
                  </a:cubicBezTo>
                  <a:cubicBezTo>
                    <a:pt x="270" y="143"/>
                    <a:pt x="266" y="152"/>
                    <a:pt x="261" y="152"/>
                  </a:cubicBezTo>
                  <a:cubicBezTo>
                    <a:pt x="257" y="152"/>
                    <a:pt x="257" y="164"/>
                    <a:pt x="261" y="165"/>
                  </a:cubicBezTo>
                  <a:cubicBezTo>
                    <a:pt x="264" y="165"/>
                    <a:pt x="267" y="155"/>
                    <a:pt x="269" y="155"/>
                  </a:cubicBezTo>
                  <a:cubicBezTo>
                    <a:pt x="271" y="155"/>
                    <a:pt x="272" y="167"/>
                    <a:pt x="274" y="179"/>
                  </a:cubicBezTo>
                  <a:cubicBezTo>
                    <a:pt x="274" y="178"/>
                    <a:pt x="275" y="177"/>
                    <a:pt x="275" y="177"/>
                  </a:cubicBezTo>
                  <a:cubicBezTo>
                    <a:pt x="278" y="177"/>
                    <a:pt x="277" y="167"/>
                    <a:pt x="279" y="165"/>
                  </a:cubicBezTo>
                  <a:cubicBezTo>
                    <a:pt x="281" y="162"/>
                    <a:pt x="280" y="153"/>
                    <a:pt x="281" y="153"/>
                  </a:cubicBezTo>
                  <a:cubicBezTo>
                    <a:pt x="282" y="153"/>
                    <a:pt x="291" y="156"/>
                    <a:pt x="290" y="153"/>
                  </a:cubicBezTo>
                  <a:cubicBezTo>
                    <a:pt x="290" y="151"/>
                    <a:pt x="295" y="143"/>
                    <a:pt x="294" y="139"/>
                  </a:cubicBezTo>
                  <a:cubicBezTo>
                    <a:pt x="293" y="134"/>
                    <a:pt x="297" y="129"/>
                    <a:pt x="297" y="124"/>
                  </a:cubicBezTo>
                  <a:cubicBezTo>
                    <a:pt x="297" y="119"/>
                    <a:pt x="302" y="118"/>
                    <a:pt x="305" y="115"/>
                  </a:cubicBezTo>
                  <a:cubicBezTo>
                    <a:pt x="308" y="112"/>
                    <a:pt x="314" y="108"/>
                    <a:pt x="315" y="110"/>
                  </a:cubicBezTo>
                  <a:cubicBezTo>
                    <a:pt x="316" y="113"/>
                    <a:pt x="323" y="115"/>
                    <a:pt x="320" y="110"/>
                  </a:cubicBezTo>
                  <a:cubicBezTo>
                    <a:pt x="317" y="106"/>
                    <a:pt x="317" y="103"/>
                    <a:pt x="319" y="102"/>
                  </a:cubicBezTo>
                  <a:cubicBezTo>
                    <a:pt x="321" y="101"/>
                    <a:pt x="322" y="97"/>
                    <a:pt x="322" y="97"/>
                  </a:cubicBezTo>
                  <a:cubicBezTo>
                    <a:pt x="322" y="97"/>
                    <a:pt x="316" y="96"/>
                    <a:pt x="315" y="93"/>
                  </a:cubicBezTo>
                  <a:cubicBezTo>
                    <a:pt x="314" y="90"/>
                    <a:pt x="310" y="87"/>
                    <a:pt x="310" y="85"/>
                  </a:cubicBezTo>
                  <a:cubicBezTo>
                    <a:pt x="310" y="83"/>
                    <a:pt x="307" y="84"/>
                    <a:pt x="304" y="86"/>
                  </a:cubicBezTo>
                  <a:cubicBezTo>
                    <a:pt x="302" y="88"/>
                    <a:pt x="297" y="83"/>
                    <a:pt x="291" y="86"/>
                  </a:cubicBezTo>
                  <a:cubicBezTo>
                    <a:pt x="285" y="90"/>
                    <a:pt x="283" y="93"/>
                    <a:pt x="281" y="93"/>
                  </a:cubicBezTo>
                  <a:cubicBezTo>
                    <a:pt x="278" y="93"/>
                    <a:pt x="278" y="95"/>
                    <a:pt x="276" y="98"/>
                  </a:cubicBezTo>
                  <a:cubicBezTo>
                    <a:pt x="274" y="100"/>
                    <a:pt x="272" y="103"/>
                    <a:pt x="270" y="103"/>
                  </a:cubicBezTo>
                  <a:cubicBezTo>
                    <a:pt x="269" y="103"/>
                    <a:pt x="265" y="105"/>
                    <a:pt x="265" y="105"/>
                  </a:cubicBezTo>
                  <a:cubicBezTo>
                    <a:pt x="265" y="105"/>
                    <a:pt x="268" y="112"/>
                    <a:pt x="266" y="116"/>
                  </a:cubicBezTo>
                  <a:cubicBezTo>
                    <a:pt x="264" y="119"/>
                    <a:pt x="259" y="116"/>
                    <a:pt x="254" y="117"/>
                  </a:cubicBezTo>
                  <a:cubicBezTo>
                    <a:pt x="249" y="118"/>
                    <a:pt x="247" y="115"/>
                    <a:pt x="243" y="116"/>
                  </a:cubicBezTo>
                  <a:cubicBezTo>
                    <a:pt x="240" y="117"/>
                    <a:pt x="238" y="114"/>
                    <a:pt x="236" y="114"/>
                  </a:cubicBezTo>
                  <a:cubicBezTo>
                    <a:pt x="234" y="115"/>
                    <a:pt x="231" y="110"/>
                    <a:pt x="232" y="106"/>
                  </a:cubicBezTo>
                  <a:cubicBezTo>
                    <a:pt x="233" y="102"/>
                    <a:pt x="230" y="97"/>
                    <a:pt x="228" y="100"/>
                  </a:cubicBezTo>
                  <a:cubicBezTo>
                    <a:pt x="227" y="103"/>
                    <a:pt x="224" y="101"/>
                    <a:pt x="224" y="106"/>
                  </a:cubicBezTo>
                  <a:cubicBezTo>
                    <a:pt x="224" y="110"/>
                    <a:pt x="226" y="115"/>
                    <a:pt x="223" y="118"/>
                  </a:cubicBezTo>
                  <a:cubicBezTo>
                    <a:pt x="221" y="121"/>
                    <a:pt x="206" y="122"/>
                    <a:pt x="203" y="120"/>
                  </a:cubicBezTo>
                  <a:cubicBezTo>
                    <a:pt x="200" y="118"/>
                    <a:pt x="189" y="116"/>
                    <a:pt x="188" y="114"/>
                  </a:cubicBezTo>
                  <a:cubicBezTo>
                    <a:pt x="188" y="111"/>
                    <a:pt x="184" y="107"/>
                    <a:pt x="182" y="107"/>
                  </a:cubicBezTo>
                  <a:cubicBezTo>
                    <a:pt x="179" y="107"/>
                    <a:pt x="173" y="110"/>
                    <a:pt x="171" y="109"/>
                  </a:cubicBezTo>
                  <a:cubicBezTo>
                    <a:pt x="169" y="108"/>
                    <a:pt x="164" y="104"/>
                    <a:pt x="161" y="103"/>
                  </a:cubicBezTo>
                  <a:cubicBezTo>
                    <a:pt x="158" y="103"/>
                    <a:pt x="153" y="101"/>
                    <a:pt x="152" y="99"/>
                  </a:cubicBezTo>
                  <a:cubicBezTo>
                    <a:pt x="152" y="97"/>
                    <a:pt x="145" y="96"/>
                    <a:pt x="143" y="94"/>
                  </a:cubicBezTo>
                  <a:cubicBezTo>
                    <a:pt x="142" y="92"/>
                    <a:pt x="137" y="92"/>
                    <a:pt x="137" y="89"/>
                  </a:cubicBezTo>
                  <a:cubicBezTo>
                    <a:pt x="137" y="87"/>
                    <a:pt x="139" y="83"/>
                    <a:pt x="139" y="80"/>
                  </a:cubicBezTo>
                  <a:cubicBezTo>
                    <a:pt x="139" y="77"/>
                    <a:pt x="145" y="75"/>
                    <a:pt x="145" y="73"/>
                  </a:cubicBezTo>
                  <a:cubicBezTo>
                    <a:pt x="145" y="71"/>
                    <a:pt x="140" y="68"/>
                    <a:pt x="140" y="68"/>
                  </a:cubicBezTo>
                  <a:cubicBezTo>
                    <a:pt x="140" y="68"/>
                    <a:pt x="136" y="61"/>
                    <a:pt x="133" y="61"/>
                  </a:cubicBezTo>
                  <a:cubicBezTo>
                    <a:pt x="129" y="61"/>
                    <a:pt x="126" y="55"/>
                    <a:pt x="123" y="54"/>
                  </a:cubicBezTo>
                  <a:cubicBezTo>
                    <a:pt x="120" y="54"/>
                    <a:pt x="121" y="47"/>
                    <a:pt x="119" y="45"/>
                  </a:cubicBezTo>
                  <a:cubicBezTo>
                    <a:pt x="117" y="43"/>
                    <a:pt x="119" y="37"/>
                    <a:pt x="122" y="40"/>
                  </a:cubicBezTo>
                  <a:cubicBezTo>
                    <a:pt x="125" y="43"/>
                    <a:pt x="131" y="40"/>
                    <a:pt x="129" y="36"/>
                  </a:cubicBezTo>
                  <a:cubicBezTo>
                    <a:pt x="126" y="31"/>
                    <a:pt x="122" y="28"/>
                    <a:pt x="122" y="25"/>
                  </a:cubicBezTo>
                  <a:cubicBezTo>
                    <a:pt x="122" y="23"/>
                    <a:pt x="125" y="16"/>
                    <a:pt x="122" y="14"/>
                  </a:cubicBezTo>
                  <a:cubicBezTo>
                    <a:pt x="119" y="12"/>
                    <a:pt x="116" y="9"/>
                    <a:pt x="115" y="6"/>
                  </a:cubicBezTo>
                  <a:cubicBezTo>
                    <a:pt x="114" y="3"/>
                    <a:pt x="110" y="0"/>
                    <a:pt x="110" y="0"/>
                  </a:cubicBezTo>
                  <a:cubicBezTo>
                    <a:pt x="106" y="1"/>
                    <a:pt x="106" y="1"/>
                    <a:pt x="106" y="1"/>
                  </a:cubicBezTo>
                  <a:cubicBezTo>
                    <a:pt x="106" y="1"/>
                    <a:pt x="103" y="8"/>
                    <a:pt x="101" y="9"/>
                  </a:cubicBezTo>
                  <a:cubicBezTo>
                    <a:pt x="99" y="10"/>
                    <a:pt x="93" y="11"/>
                    <a:pt x="90" y="14"/>
                  </a:cubicBezTo>
                  <a:cubicBezTo>
                    <a:pt x="87" y="16"/>
                    <a:pt x="77" y="11"/>
                    <a:pt x="72" y="11"/>
                  </a:cubicBezTo>
                  <a:cubicBezTo>
                    <a:pt x="67" y="11"/>
                    <a:pt x="64" y="16"/>
                    <a:pt x="67" y="17"/>
                  </a:cubicBezTo>
                  <a:cubicBezTo>
                    <a:pt x="69" y="19"/>
                    <a:pt x="68" y="28"/>
                    <a:pt x="68" y="28"/>
                  </a:cubicBezTo>
                  <a:cubicBezTo>
                    <a:pt x="68" y="28"/>
                    <a:pt x="71" y="41"/>
                    <a:pt x="75" y="40"/>
                  </a:cubicBezTo>
                  <a:cubicBezTo>
                    <a:pt x="79" y="39"/>
                    <a:pt x="84" y="44"/>
                    <a:pt x="81" y="45"/>
                  </a:cubicBezTo>
                  <a:cubicBezTo>
                    <a:pt x="77" y="46"/>
                    <a:pt x="75" y="50"/>
                    <a:pt x="75" y="54"/>
                  </a:cubicBezTo>
                  <a:cubicBezTo>
                    <a:pt x="74" y="58"/>
                    <a:pt x="75" y="62"/>
                    <a:pt x="72" y="63"/>
                  </a:cubicBezTo>
                  <a:cubicBezTo>
                    <a:pt x="70" y="63"/>
                    <a:pt x="67" y="64"/>
                    <a:pt x="67" y="69"/>
                  </a:cubicBezTo>
                  <a:cubicBezTo>
                    <a:pt x="67" y="75"/>
                    <a:pt x="61" y="73"/>
                    <a:pt x="60" y="75"/>
                  </a:cubicBezTo>
                  <a:cubicBezTo>
                    <a:pt x="59" y="77"/>
                    <a:pt x="57" y="86"/>
                    <a:pt x="56" y="88"/>
                  </a:cubicBezTo>
                  <a:cubicBezTo>
                    <a:pt x="54" y="89"/>
                    <a:pt x="46" y="90"/>
                    <a:pt x="46" y="94"/>
                  </a:cubicBezTo>
                  <a:cubicBezTo>
                    <a:pt x="45" y="98"/>
                    <a:pt x="42" y="103"/>
                    <a:pt x="40" y="103"/>
                  </a:cubicBezTo>
                  <a:cubicBezTo>
                    <a:pt x="37" y="102"/>
                    <a:pt x="33" y="101"/>
                    <a:pt x="32" y="103"/>
                  </a:cubicBezTo>
                  <a:cubicBezTo>
                    <a:pt x="30" y="106"/>
                    <a:pt x="24" y="101"/>
                    <a:pt x="23" y="102"/>
                  </a:cubicBezTo>
                  <a:cubicBezTo>
                    <a:pt x="22" y="104"/>
                    <a:pt x="14" y="110"/>
                    <a:pt x="14" y="114"/>
                  </a:cubicBezTo>
                  <a:cubicBezTo>
                    <a:pt x="14" y="118"/>
                    <a:pt x="22" y="118"/>
                    <a:pt x="22" y="122"/>
                  </a:cubicBezTo>
                  <a:cubicBezTo>
                    <a:pt x="21" y="127"/>
                    <a:pt x="24" y="132"/>
                    <a:pt x="27" y="134"/>
                  </a:cubicBezTo>
                  <a:cubicBezTo>
                    <a:pt x="29" y="137"/>
                    <a:pt x="33" y="143"/>
                    <a:pt x="31" y="145"/>
                  </a:cubicBezTo>
                  <a:cubicBezTo>
                    <a:pt x="29" y="148"/>
                    <a:pt x="26" y="149"/>
                    <a:pt x="22" y="148"/>
                  </a:cubicBezTo>
                  <a:cubicBezTo>
                    <a:pt x="18" y="147"/>
                    <a:pt x="18" y="150"/>
                    <a:pt x="11" y="148"/>
                  </a:cubicBezTo>
                  <a:cubicBezTo>
                    <a:pt x="4" y="147"/>
                    <a:pt x="3" y="152"/>
                    <a:pt x="1" y="156"/>
                  </a:cubicBezTo>
                  <a:cubicBezTo>
                    <a:pt x="0" y="156"/>
                    <a:pt x="0" y="156"/>
                    <a:pt x="0" y="157"/>
                  </a:cubicBezTo>
                  <a:cubicBezTo>
                    <a:pt x="3" y="159"/>
                    <a:pt x="5" y="164"/>
                    <a:pt x="11" y="167"/>
                  </a:cubicBezTo>
                  <a:cubicBezTo>
                    <a:pt x="17" y="169"/>
                    <a:pt x="23" y="162"/>
                    <a:pt x="23" y="167"/>
                  </a:cubicBezTo>
                  <a:cubicBezTo>
                    <a:pt x="23" y="173"/>
                    <a:pt x="7" y="171"/>
                    <a:pt x="7" y="173"/>
                  </a:cubicBezTo>
                  <a:cubicBezTo>
                    <a:pt x="7" y="175"/>
                    <a:pt x="23" y="195"/>
                    <a:pt x="32" y="194"/>
                  </a:cubicBezTo>
                  <a:cubicBezTo>
                    <a:pt x="40" y="192"/>
                    <a:pt x="46" y="183"/>
                    <a:pt x="44" y="181"/>
                  </a:cubicBezTo>
                  <a:cubicBezTo>
                    <a:pt x="42" y="180"/>
                    <a:pt x="45" y="174"/>
                    <a:pt x="48" y="175"/>
                  </a:cubicBezTo>
                  <a:cubicBezTo>
                    <a:pt x="50" y="176"/>
                    <a:pt x="48" y="185"/>
                    <a:pt x="50" y="188"/>
                  </a:cubicBezTo>
                  <a:cubicBezTo>
                    <a:pt x="53" y="190"/>
                    <a:pt x="52" y="194"/>
                    <a:pt x="50" y="198"/>
                  </a:cubicBezTo>
                  <a:cubicBezTo>
                    <a:pt x="49" y="203"/>
                    <a:pt x="52" y="213"/>
                    <a:pt x="53" y="219"/>
                  </a:cubicBezTo>
                  <a:cubicBezTo>
                    <a:pt x="53" y="224"/>
                    <a:pt x="57" y="232"/>
                    <a:pt x="58" y="240"/>
                  </a:cubicBezTo>
                  <a:cubicBezTo>
                    <a:pt x="59" y="248"/>
                    <a:pt x="64" y="263"/>
                    <a:pt x="69" y="272"/>
                  </a:cubicBezTo>
                  <a:cubicBezTo>
                    <a:pt x="73" y="281"/>
                    <a:pt x="77" y="299"/>
                    <a:pt x="80" y="303"/>
                  </a:cubicBezTo>
                  <a:cubicBezTo>
                    <a:pt x="83" y="307"/>
                    <a:pt x="91" y="320"/>
                    <a:pt x="91" y="328"/>
                  </a:cubicBezTo>
                  <a:cubicBezTo>
                    <a:pt x="91" y="336"/>
                    <a:pt x="99" y="347"/>
                    <a:pt x="102" y="349"/>
                  </a:cubicBezTo>
                  <a:cubicBezTo>
                    <a:pt x="105" y="351"/>
                    <a:pt x="112" y="347"/>
                    <a:pt x="113" y="342"/>
                  </a:cubicBezTo>
                  <a:cubicBezTo>
                    <a:pt x="115" y="337"/>
                    <a:pt x="123" y="335"/>
                    <a:pt x="124" y="331"/>
                  </a:cubicBezTo>
                  <a:cubicBezTo>
                    <a:pt x="124" y="326"/>
                    <a:pt x="125" y="323"/>
                    <a:pt x="128" y="323"/>
                  </a:cubicBezTo>
                  <a:cubicBezTo>
                    <a:pt x="131" y="322"/>
                    <a:pt x="131" y="319"/>
                    <a:pt x="131" y="314"/>
                  </a:cubicBezTo>
                  <a:cubicBezTo>
                    <a:pt x="131" y="309"/>
                    <a:pt x="132" y="303"/>
                    <a:pt x="135" y="299"/>
                  </a:cubicBezTo>
                  <a:cubicBezTo>
                    <a:pt x="138" y="295"/>
                    <a:pt x="138" y="284"/>
                    <a:pt x="137" y="279"/>
                  </a:cubicBezTo>
                  <a:cubicBezTo>
                    <a:pt x="135" y="275"/>
                    <a:pt x="136" y="269"/>
                    <a:pt x="137" y="264"/>
                  </a:cubicBezTo>
                  <a:cubicBezTo>
                    <a:pt x="139" y="260"/>
                    <a:pt x="138" y="255"/>
                    <a:pt x="142" y="255"/>
                  </a:cubicBezTo>
                  <a:cubicBezTo>
                    <a:pt x="145" y="254"/>
                    <a:pt x="150" y="251"/>
                    <a:pt x="153" y="246"/>
                  </a:cubicBezTo>
                  <a:cubicBezTo>
                    <a:pt x="157" y="242"/>
                    <a:pt x="167" y="235"/>
                    <a:pt x="171" y="232"/>
                  </a:cubicBezTo>
                  <a:cubicBezTo>
                    <a:pt x="175" y="229"/>
                    <a:pt x="186" y="218"/>
                    <a:pt x="190" y="213"/>
                  </a:cubicBezTo>
                  <a:cubicBezTo>
                    <a:pt x="193" y="207"/>
                    <a:pt x="203" y="205"/>
                    <a:pt x="207" y="200"/>
                  </a:cubicBezTo>
                  <a:cubicBezTo>
                    <a:pt x="212" y="195"/>
                    <a:pt x="210" y="193"/>
                    <a:pt x="211" y="188"/>
                  </a:cubicBezTo>
                  <a:cubicBezTo>
                    <a:pt x="212" y="183"/>
                    <a:pt x="226" y="180"/>
                    <a:pt x="231" y="180"/>
                  </a:cubicBezTo>
                  <a:cubicBezTo>
                    <a:pt x="233" y="180"/>
                    <a:pt x="233" y="180"/>
                    <a:pt x="234" y="180"/>
                  </a:cubicBezTo>
                  <a:cubicBezTo>
                    <a:pt x="234" y="172"/>
                    <a:pt x="232" y="162"/>
                    <a:pt x="230" y="158"/>
                  </a:cubicBezTo>
                  <a:close/>
                </a:path>
              </a:pathLst>
            </a:custGeom>
            <a:solidFill>
              <a:srgbClr val="818181"/>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88" name="9Slide.vn 48">
              <a:extLst>
                <a:ext uri="{FF2B5EF4-FFF2-40B4-BE49-F238E27FC236}">
                  <a16:creationId xmlns:a16="http://schemas.microsoft.com/office/drawing/2014/main" xmlns="" id="{1FC9A63E-3D60-BC7F-97DF-F9B82D6EE832}"/>
                </a:ext>
              </a:extLst>
            </p:cNvPr>
            <p:cNvSpPr>
              <a:spLocks/>
            </p:cNvSpPr>
            <p:nvPr/>
          </p:nvSpPr>
          <p:spPr bwMode="auto">
            <a:xfrm>
              <a:off x="2132" y="491"/>
              <a:ext cx="262" cy="116"/>
            </a:xfrm>
            <a:custGeom>
              <a:avLst/>
              <a:gdLst>
                <a:gd name="T0" fmla="*/ 337 w 364"/>
                <a:gd name="T1" fmla="*/ 69 h 162"/>
                <a:gd name="T2" fmla="*/ 314 w 364"/>
                <a:gd name="T3" fmla="*/ 67 h 162"/>
                <a:gd name="T4" fmla="*/ 316 w 364"/>
                <a:gd name="T5" fmla="*/ 55 h 162"/>
                <a:gd name="T6" fmla="*/ 317 w 364"/>
                <a:gd name="T7" fmla="*/ 35 h 162"/>
                <a:gd name="T8" fmla="*/ 293 w 364"/>
                <a:gd name="T9" fmla="*/ 32 h 162"/>
                <a:gd name="T10" fmla="*/ 274 w 364"/>
                <a:gd name="T11" fmla="*/ 42 h 162"/>
                <a:gd name="T12" fmla="*/ 244 w 364"/>
                <a:gd name="T13" fmla="*/ 46 h 162"/>
                <a:gd name="T14" fmla="*/ 223 w 364"/>
                <a:gd name="T15" fmla="*/ 36 h 162"/>
                <a:gd name="T16" fmla="*/ 205 w 364"/>
                <a:gd name="T17" fmla="*/ 29 h 162"/>
                <a:gd name="T18" fmla="*/ 183 w 364"/>
                <a:gd name="T19" fmla="*/ 28 h 162"/>
                <a:gd name="T20" fmla="*/ 165 w 364"/>
                <a:gd name="T21" fmla="*/ 29 h 162"/>
                <a:gd name="T22" fmla="*/ 156 w 364"/>
                <a:gd name="T23" fmla="*/ 13 h 162"/>
                <a:gd name="T24" fmla="*/ 136 w 364"/>
                <a:gd name="T25" fmla="*/ 6 h 162"/>
                <a:gd name="T26" fmla="*/ 121 w 364"/>
                <a:gd name="T27" fmla="*/ 1 h 162"/>
                <a:gd name="T28" fmla="*/ 110 w 364"/>
                <a:gd name="T29" fmla="*/ 9 h 162"/>
                <a:gd name="T30" fmla="*/ 110 w 364"/>
                <a:gd name="T31" fmla="*/ 25 h 162"/>
                <a:gd name="T32" fmla="*/ 100 w 364"/>
                <a:gd name="T33" fmla="*/ 37 h 162"/>
                <a:gd name="T34" fmla="*/ 82 w 364"/>
                <a:gd name="T35" fmla="*/ 35 h 162"/>
                <a:gd name="T36" fmla="*/ 69 w 364"/>
                <a:gd name="T37" fmla="*/ 25 h 162"/>
                <a:gd name="T38" fmla="*/ 45 w 364"/>
                <a:gd name="T39" fmla="*/ 23 h 162"/>
                <a:gd name="T40" fmla="*/ 29 w 364"/>
                <a:gd name="T41" fmla="*/ 32 h 162"/>
                <a:gd name="T42" fmla="*/ 10 w 364"/>
                <a:gd name="T43" fmla="*/ 42 h 162"/>
                <a:gd name="T44" fmla="*/ 0 w 364"/>
                <a:gd name="T45" fmla="*/ 46 h 162"/>
                <a:gd name="T46" fmla="*/ 8 w 364"/>
                <a:gd name="T47" fmla="*/ 59 h 162"/>
                <a:gd name="T48" fmla="*/ 29 w 364"/>
                <a:gd name="T49" fmla="*/ 73 h 162"/>
                <a:gd name="T50" fmla="*/ 34 w 364"/>
                <a:gd name="T51" fmla="*/ 94 h 162"/>
                <a:gd name="T52" fmla="*/ 58 w 364"/>
                <a:gd name="T53" fmla="*/ 110 h 162"/>
                <a:gd name="T54" fmla="*/ 74 w 364"/>
                <a:gd name="T55" fmla="*/ 121 h 162"/>
                <a:gd name="T56" fmla="*/ 89 w 364"/>
                <a:gd name="T57" fmla="*/ 143 h 162"/>
                <a:gd name="T58" fmla="*/ 132 w 364"/>
                <a:gd name="T59" fmla="*/ 146 h 162"/>
                <a:gd name="T60" fmla="*/ 166 w 364"/>
                <a:gd name="T61" fmla="*/ 153 h 162"/>
                <a:gd name="T62" fmla="*/ 186 w 364"/>
                <a:gd name="T63" fmla="*/ 161 h 162"/>
                <a:gd name="T64" fmla="*/ 233 w 364"/>
                <a:gd name="T65" fmla="*/ 149 h 162"/>
                <a:gd name="T66" fmla="*/ 268 w 364"/>
                <a:gd name="T67" fmla="*/ 129 h 162"/>
                <a:gd name="T68" fmla="*/ 276 w 364"/>
                <a:gd name="T69" fmla="*/ 112 h 162"/>
                <a:gd name="T70" fmla="*/ 312 w 364"/>
                <a:gd name="T71" fmla="*/ 105 h 162"/>
                <a:gd name="T72" fmla="*/ 336 w 364"/>
                <a:gd name="T73" fmla="*/ 89 h 162"/>
                <a:gd name="T74" fmla="*/ 363 w 364"/>
                <a:gd name="T75" fmla="*/ 8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162">
                  <a:moveTo>
                    <a:pt x="348" y="68"/>
                  </a:moveTo>
                  <a:cubicBezTo>
                    <a:pt x="345" y="63"/>
                    <a:pt x="339" y="66"/>
                    <a:pt x="337" y="69"/>
                  </a:cubicBezTo>
                  <a:cubicBezTo>
                    <a:pt x="336" y="73"/>
                    <a:pt x="333" y="68"/>
                    <a:pt x="326" y="68"/>
                  </a:cubicBezTo>
                  <a:cubicBezTo>
                    <a:pt x="319" y="68"/>
                    <a:pt x="319" y="72"/>
                    <a:pt x="314" y="67"/>
                  </a:cubicBezTo>
                  <a:cubicBezTo>
                    <a:pt x="310" y="63"/>
                    <a:pt x="316" y="61"/>
                    <a:pt x="316" y="61"/>
                  </a:cubicBezTo>
                  <a:cubicBezTo>
                    <a:pt x="316" y="55"/>
                    <a:pt x="316" y="55"/>
                    <a:pt x="316" y="55"/>
                  </a:cubicBezTo>
                  <a:cubicBezTo>
                    <a:pt x="326" y="36"/>
                    <a:pt x="326" y="36"/>
                    <a:pt x="326" y="36"/>
                  </a:cubicBezTo>
                  <a:cubicBezTo>
                    <a:pt x="323" y="35"/>
                    <a:pt x="319" y="34"/>
                    <a:pt x="317" y="35"/>
                  </a:cubicBezTo>
                  <a:cubicBezTo>
                    <a:pt x="314" y="36"/>
                    <a:pt x="308" y="35"/>
                    <a:pt x="307" y="33"/>
                  </a:cubicBezTo>
                  <a:cubicBezTo>
                    <a:pt x="307" y="30"/>
                    <a:pt x="296" y="30"/>
                    <a:pt x="293" y="32"/>
                  </a:cubicBezTo>
                  <a:cubicBezTo>
                    <a:pt x="290" y="34"/>
                    <a:pt x="284" y="36"/>
                    <a:pt x="284" y="38"/>
                  </a:cubicBezTo>
                  <a:cubicBezTo>
                    <a:pt x="283" y="41"/>
                    <a:pt x="277" y="40"/>
                    <a:pt x="274" y="42"/>
                  </a:cubicBezTo>
                  <a:cubicBezTo>
                    <a:pt x="272" y="44"/>
                    <a:pt x="260" y="44"/>
                    <a:pt x="259" y="46"/>
                  </a:cubicBezTo>
                  <a:cubicBezTo>
                    <a:pt x="259" y="47"/>
                    <a:pt x="246" y="48"/>
                    <a:pt x="244" y="46"/>
                  </a:cubicBezTo>
                  <a:cubicBezTo>
                    <a:pt x="242" y="44"/>
                    <a:pt x="231" y="46"/>
                    <a:pt x="229" y="43"/>
                  </a:cubicBezTo>
                  <a:cubicBezTo>
                    <a:pt x="228" y="40"/>
                    <a:pt x="223" y="39"/>
                    <a:pt x="223" y="36"/>
                  </a:cubicBezTo>
                  <a:cubicBezTo>
                    <a:pt x="223" y="34"/>
                    <a:pt x="214" y="34"/>
                    <a:pt x="213" y="32"/>
                  </a:cubicBezTo>
                  <a:cubicBezTo>
                    <a:pt x="212" y="30"/>
                    <a:pt x="206" y="29"/>
                    <a:pt x="205" y="29"/>
                  </a:cubicBezTo>
                  <a:cubicBezTo>
                    <a:pt x="203" y="30"/>
                    <a:pt x="196" y="27"/>
                    <a:pt x="194" y="27"/>
                  </a:cubicBezTo>
                  <a:cubicBezTo>
                    <a:pt x="192" y="26"/>
                    <a:pt x="185" y="28"/>
                    <a:pt x="183" y="28"/>
                  </a:cubicBezTo>
                  <a:cubicBezTo>
                    <a:pt x="181" y="28"/>
                    <a:pt x="177" y="32"/>
                    <a:pt x="175" y="32"/>
                  </a:cubicBezTo>
                  <a:cubicBezTo>
                    <a:pt x="173" y="33"/>
                    <a:pt x="166" y="28"/>
                    <a:pt x="165" y="29"/>
                  </a:cubicBezTo>
                  <a:cubicBezTo>
                    <a:pt x="163" y="30"/>
                    <a:pt x="159" y="26"/>
                    <a:pt x="158" y="24"/>
                  </a:cubicBezTo>
                  <a:cubicBezTo>
                    <a:pt x="156" y="21"/>
                    <a:pt x="158" y="15"/>
                    <a:pt x="156" y="13"/>
                  </a:cubicBezTo>
                  <a:cubicBezTo>
                    <a:pt x="155" y="11"/>
                    <a:pt x="147" y="11"/>
                    <a:pt x="145" y="10"/>
                  </a:cubicBezTo>
                  <a:cubicBezTo>
                    <a:pt x="143" y="8"/>
                    <a:pt x="139" y="6"/>
                    <a:pt x="136" y="6"/>
                  </a:cubicBezTo>
                  <a:cubicBezTo>
                    <a:pt x="134" y="6"/>
                    <a:pt x="130" y="6"/>
                    <a:pt x="129" y="5"/>
                  </a:cubicBezTo>
                  <a:cubicBezTo>
                    <a:pt x="128" y="3"/>
                    <a:pt x="123" y="2"/>
                    <a:pt x="121" y="1"/>
                  </a:cubicBezTo>
                  <a:cubicBezTo>
                    <a:pt x="118" y="0"/>
                    <a:pt x="118" y="3"/>
                    <a:pt x="116" y="5"/>
                  </a:cubicBezTo>
                  <a:cubicBezTo>
                    <a:pt x="115" y="6"/>
                    <a:pt x="111" y="7"/>
                    <a:pt x="110" y="9"/>
                  </a:cubicBezTo>
                  <a:cubicBezTo>
                    <a:pt x="110" y="12"/>
                    <a:pt x="105" y="12"/>
                    <a:pt x="106" y="15"/>
                  </a:cubicBezTo>
                  <a:cubicBezTo>
                    <a:pt x="106" y="18"/>
                    <a:pt x="108" y="24"/>
                    <a:pt x="110" y="25"/>
                  </a:cubicBezTo>
                  <a:cubicBezTo>
                    <a:pt x="111" y="26"/>
                    <a:pt x="110" y="31"/>
                    <a:pt x="109" y="32"/>
                  </a:cubicBezTo>
                  <a:cubicBezTo>
                    <a:pt x="108" y="33"/>
                    <a:pt x="101" y="35"/>
                    <a:pt x="100" y="37"/>
                  </a:cubicBezTo>
                  <a:cubicBezTo>
                    <a:pt x="98" y="39"/>
                    <a:pt x="95" y="37"/>
                    <a:pt x="91" y="35"/>
                  </a:cubicBezTo>
                  <a:cubicBezTo>
                    <a:pt x="88" y="32"/>
                    <a:pt x="84" y="34"/>
                    <a:pt x="82" y="35"/>
                  </a:cubicBezTo>
                  <a:cubicBezTo>
                    <a:pt x="81" y="37"/>
                    <a:pt x="74" y="32"/>
                    <a:pt x="73" y="31"/>
                  </a:cubicBezTo>
                  <a:cubicBezTo>
                    <a:pt x="71" y="31"/>
                    <a:pt x="71" y="24"/>
                    <a:pt x="69" y="25"/>
                  </a:cubicBezTo>
                  <a:cubicBezTo>
                    <a:pt x="67" y="25"/>
                    <a:pt x="55" y="23"/>
                    <a:pt x="53" y="22"/>
                  </a:cubicBezTo>
                  <a:cubicBezTo>
                    <a:pt x="50" y="21"/>
                    <a:pt x="45" y="21"/>
                    <a:pt x="45" y="23"/>
                  </a:cubicBezTo>
                  <a:cubicBezTo>
                    <a:pt x="44" y="25"/>
                    <a:pt x="38" y="25"/>
                    <a:pt x="37" y="27"/>
                  </a:cubicBezTo>
                  <a:cubicBezTo>
                    <a:pt x="36" y="29"/>
                    <a:pt x="31" y="30"/>
                    <a:pt x="29" y="32"/>
                  </a:cubicBezTo>
                  <a:cubicBezTo>
                    <a:pt x="27" y="34"/>
                    <a:pt x="22" y="34"/>
                    <a:pt x="20" y="37"/>
                  </a:cubicBezTo>
                  <a:cubicBezTo>
                    <a:pt x="19" y="41"/>
                    <a:pt x="12" y="42"/>
                    <a:pt x="10" y="42"/>
                  </a:cubicBezTo>
                  <a:cubicBezTo>
                    <a:pt x="8" y="43"/>
                    <a:pt x="2" y="44"/>
                    <a:pt x="2" y="45"/>
                  </a:cubicBezTo>
                  <a:cubicBezTo>
                    <a:pt x="2" y="46"/>
                    <a:pt x="1" y="46"/>
                    <a:pt x="0" y="46"/>
                  </a:cubicBezTo>
                  <a:cubicBezTo>
                    <a:pt x="0" y="47"/>
                    <a:pt x="0" y="47"/>
                    <a:pt x="0" y="48"/>
                  </a:cubicBezTo>
                  <a:cubicBezTo>
                    <a:pt x="1" y="56"/>
                    <a:pt x="5" y="55"/>
                    <a:pt x="8" y="59"/>
                  </a:cubicBezTo>
                  <a:cubicBezTo>
                    <a:pt x="12" y="62"/>
                    <a:pt x="15" y="64"/>
                    <a:pt x="19" y="64"/>
                  </a:cubicBezTo>
                  <a:cubicBezTo>
                    <a:pt x="23" y="65"/>
                    <a:pt x="28" y="69"/>
                    <a:pt x="29" y="73"/>
                  </a:cubicBezTo>
                  <a:cubicBezTo>
                    <a:pt x="29" y="76"/>
                    <a:pt x="33" y="80"/>
                    <a:pt x="35" y="82"/>
                  </a:cubicBezTo>
                  <a:cubicBezTo>
                    <a:pt x="37" y="84"/>
                    <a:pt x="34" y="89"/>
                    <a:pt x="34" y="94"/>
                  </a:cubicBezTo>
                  <a:cubicBezTo>
                    <a:pt x="34" y="98"/>
                    <a:pt x="29" y="99"/>
                    <a:pt x="32" y="104"/>
                  </a:cubicBezTo>
                  <a:cubicBezTo>
                    <a:pt x="34" y="108"/>
                    <a:pt x="52" y="110"/>
                    <a:pt x="58" y="110"/>
                  </a:cubicBezTo>
                  <a:cubicBezTo>
                    <a:pt x="63" y="110"/>
                    <a:pt x="65" y="115"/>
                    <a:pt x="66" y="116"/>
                  </a:cubicBezTo>
                  <a:cubicBezTo>
                    <a:pt x="70" y="116"/>
                    <a:pt x="70" y="120"/>
                    <a:pt x="74" y="121"/>
                  </a:cubicBezTo>
                  <a:cubicBezTo>
                    <a:pt x="78" y="122"/>
                    <a:pt x="81" y="124"/>
                    <a:pt x="83" y="131"/>
                  </a:cubicBezTo>
                  <a:cubicBezTo>
                    <a:pt x="84" y="138"/>
                    <a:pt x="89" y="140"/>
                    <a:pt x="89" y="143"/>
                  </a:cubicBezTo>
                  <a:cubicBezTo>
                    <a:pt x="90" y="146"/>
                    <a:pt x="98" y="144"/>
                    <a:pt x="104" y="145"/>
                  </a:cubicBezTo>
                  <a:cubicBezTo>
                    <a:pt x="110" y="146"/>
                    <a:pt x="128" y="145"/>
                    <a:pt x="132" y="146"/>
                  </a:cubicBezTo>
                  <a:cubicBezTo>
                    <a:pt x="136" y="146"/>
                    <a:pt x="147" y="146"/>
                    <a:pt x="153" y="150"/>
                  </a:cubicBezTo>
                  <a:cubicBezTo>
                    <a:pt x="159" y="155"/>
                    <a:pt x="162" y="151"/>
                    <a:pt x="166" y="153"/>
                  </a:cubicBezTo>
                  <a:cubicBezTo>
                    <a:pt x="169" y="156"/>
                    <a:pt x="172" y="157"/>
                    <a:pt x="178" y="156"/>
                  </a:cubicBezTo>
                  <a:cubicBezTo>
                    <a:pt x="183" y="156"/>
                    <a:pt x="183" y="160"/>
                    <a:pt x="186" y="161"/>
                  </a:cubicBezTo>
                  <a:cubicBezTo>
                    <a:pt x="190" y="162"/>
                    <a:pt x="197" y="155"/>
                    <a:pt x="207" y="150"/>
                  </a:cubicBezTo>
                  <a:cubicBezTo>
                    <a:pt x="216" y="146"/>
                    <a:pt x="228" y="149"/>
                    <a:pt x="233" y="149"/>
                  </a:cubicBezTo>
                  <a:cubicBezTo>
                    <a:pt x="238" y="150"/>
                    <a:pt x="248" y="147"/>
                    <a:pt x="254" y="140"/>
                  </a:cubicBezTo>
                  <a:cubicBezTo>
                    <a:pt x="260" y="133"/>
                    <a:pt x="267" y="135"/>
                    <a:pt x="268" y="129"/>
                  </a:cubicBezTo>
                  <a:cubicBezTo>
                    <a:pt x="269" y="122"/>
                    <a:pt x="262" y="120"/>
                    <a:pt x="265" y="115"/>
                  </a:cubicBezTo>
                  <a:cubicBezTo>
                    <a:pt x="268" y="109"/>
                    <a:pt x="273" y="110"/>
                    <a:pt x="276" y="112"/>
                  </a:cubicBezTo>
                  <a:cubicBezTo>
                    <a:pt x="279" y="113"/>
                    <a:pt x="287" y="116"/>
                    <a:pt x="295" y="110"/>
                  </a:cubicBezTo>
                  <a:cubicBezTo>
                    <a:pt x="302" y="105"/>
                    <a:pt x="305" y="106"/>
                    <a:pt x="312" y="105"/>
                  </a:cubicBezTo>
                  <a:cubicBezTo>
                    <a:pt x="319" y="104"/>
                    <a:pt x="318" y="99"/>
                    <a:pt x="322" y="95"/>
                  </a:cubicBezTo>
                  <a:cubicBezTo>
                    <a:pt x="327" y="90"/>
                    <a:pt x="332" y="89"/>
                    <a:pt x="336" y="89"/>
                  </a:cubicBezTo>
                  <a:cubicBezTo>
                    <a:pt x="341" y="89"/>
                    <a:pt x="347" y="84"/>
                    <a:pt x="351" y="86"/>
                  </a:cubicBezTo>
                  <a:cubicBezTo>
                    <a:pt x="356" y="87"/>
                    <a:pt x="363" y="88"/>
                    <a:pt x="363" y="84"/>
                  </a:cubicBezTo>
                  <a:cubicBezTo>
                    <a:pt x="364" y="80"/>
                    <a:pt x="352" y="73"/>
                    <a:pt x="348" y="68"/>
                  </a:cubicBezTo>
                  <a:close/>
                </a:path>
              </a:pathLst>
            </a:custGeom>
            <a:solidFill>
              <a:srgbClr val="959595"/>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89" name="9Slide.vn 49">
              <a:extLst>
                <a:ext uri="{FF2B5EF4-FFF2-40B4-BE49-F238E27FC236}">
                  <a16:creationId xmlns:a16="http://schemas.microsoft.com/office/drawing/2014/main" xmlns="" id="{5672C00E-DF7A-EA16-EF57-F619E0241EB7}"/>
                </a:ext>
              </a:extLst>
            </p:cNvPr>
            <p:cNvSpPr>
              <a:spLocks/>
            </p:cNvSpPr>
            <p:nvPr/>
          </p:nvSpPr>
          <p:spPr bwMode="auto">
            <a:xfrm>
              <a:off x="1691" y="694"/>
              <a:ext cx="4" cy="12"/>
            </a:xfrm>
            <a:custGeom>
              <a:avLst/>
              <a:gdLst>
                <a:gd name="T0" fmla="*/ 2 w 6"/>
                <a:gd name="T1" fmla="*/ 0 h 16"/>
                <a:gd name="T2" fmla="*/ 0 w 6"/>
                <a:gd name="T3" fmla="*/ 9 h 16"/>
                <a:gd name="T4" fmla="*/ 4 w 6"/>
                <a:gd name="T5" fmla="*/ 16 h 16"/>
                <a:gd name="T6" fmla="*/ 6 w 6"/>
                <a:gd name="T7" fmla="*/ 2 h 16"/>
                <a:gd name="T8" fmla="*/ 6 w 6"/>
                <a:gd name="T9" fmla="*/ 0 h 16"/>
                <a:gd name="T10" fmla="*/ 2 w 6"/>
                <a:gd name="T11" fmla="*/ 0 h 16"/>
              </a:gdLst>
              <a:ahLst/>
              <a:cxnLst>
                <a:cxn ang="0">
                  <a:pos x="T0" y="T1"/>
                </a:cxn>
                <a:cxn ang="0">
                  <a:pos x="T2" y="T3"/>
                </a:cxn>
                <a:cxn ang="0">
                  <a:pos x="T4" y="T5"/>
                </a:cxn>
                <a:cxn ang="0">
                  <a:pos x="T6" y="T7"/>
                </a:cxn>
                <a:cxn ang="0">
                  <a:pos x="T8" y="T9"/>
                </a:cxn>
                <a:cxn ang="0">
                  <a:pos x="T10" y="T11"/>
                </a:cxn>
              </a:cxnLst>
              <a:rect l="0" t="0" r="r" b="b"/>
              <a:pathLst>
                <a:path w="6" h="16">
                  <a:moveTo>
                    <a:pt x="2" y="0"/>
                  </a:moveTo>
                  <a:cubicBezTo>
                    <a:pt x="1" y="1"/>
                    <a:pt x="0" y="8"/>
                    <a:pt x="0" y="9"/>
                  </a:cubicBezTo>
                  <a:cubicBezTo>
                    <a:pt x="0" y="10"/>
                    <a:pt x="1" y="13"/>
                    <a:pt x="4" y="16"/>
                  </a:cubicBezTo>
                  <a:cubicBezTo>
                    <a:pt x="5" y="11"/>
                    <a:pt x="5" y="4"/>
                    <a:pt x="6" y="2"/>
                  </a:cubicBezTo>
                  <a:cubicBezTo>
                    <a:pt x="6" y="2"/>
                    <a:pt x="6" y="1"/>
                    <a:pt x="6" y="0"/>
                  </a:cubicBezTo>
                  <a:cubicBezTo>
                    <a:pt x="4" y="0"/>
                    <a:pt x="3" y="0"/>
                    <a:pt x="2" y="0"/>
                  </a:cubicBezTo>
                  <a:close/>
                </a:path>
              </a:pathLst>
            </a:custGeom>
            <a:solidFill>
              <a:srgbClr val="A9A9A9"/>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90" name="9Slide.vn 50">
              <a:extLst>
                <a:ext uri="{FF2B5EF4-FFF2-40B4-BE49-F238E27FC236}">
                  <a16:creationId xmlns:a16="http://schemas.microsoft.com/office/drawing/2014/main" xmlns="" id="{08AF5A38-C3F2-DD29-F536-55BEF78F17C7}"/>
                </a:ext>
              </a:extLst>
            </p:cNvPr>
            <p:cNvSpPr>
              <a:spLocks/>
            </p:cNvSpPr>
            <p:nvPr/>
          </p:nvSpPr>
          <p:spPr bwMode="auto">
            <a:xfrm>
              <a:off x="1683" y="687"/>
              <a:ext cx="13" cy="36"/>
            </a:xfrm>
            <a:custGeom>
              <a:avLst/>
              <a:gdLst>
                <a:gd name="T0" fmla="*/ 8 w 17"/>
                <a:gd name="T1" fmla="*/ 49 h 50"/>
                <a:gd name="T2" fmla="*/ 9 w 17"/>
                <a:gd name="T3" fmla="*/ 50 h 50"/>
                <a:gd name="T4" fmla="*/ 13 w 17"/>
                <a:gd name="T5" fmla="*/ 32 h 50"/>
                <a:gd name="T6" fmla="*/ 14 w 17"/>
                <a:gd name="T7" fmla="*/ 26 h 50"/>
                <a:gd name="T8" fmla="*/ 10 w 17"/>
                <a:gd name="T9" fmla="*/ 19 h 50"/>
                <a:gd name="T10" fmla="*/ 12 w 17"/>
                <a:gd name="T11" fmla="*/ 10 h 50"/>
                <a:gd name="T12" fmla="*/ 16 w 17"/>
                <a:gd name="T13" fmla="*/ 10 h 50"/>
                <a:gd name="T14" fmla="*/ 17 w 17"/>
                <a:gd name="T15" fmla="*/ 2 h 50"/>
                <a:gd name="T16" fmla="*/ 11 w 17"/>
                <a:gd name="T17" fmla="*/ 0 h 50"/>
                <a:gd name="T18" fmla="*/ 9 w 17"/>
                <a:gd name="T19" fmla="*/ 5 h 50"/>
                <a:gd name="T20" fmla="*/ 0 w 17"/>
                <a:gd name="T21" fmla="*/ 27 h 50"/>
                <a:gd name="T22" fmla="*/ 8 w 17"/>
                <a:gd name="T23" fmla="*/ 48 h 50"/>
                <a:gd name="T24" fmla="*/ 8 w 17"/>
                <a:gd name="T25"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50">
                  <a:moveTo>
                    <a:pt x="8" y="49"/>
                  </a:moveTo>
                  <a:cubicBezTo>
                    <a:pt x="8" y="49"/>
                    <a:pt x="9" y="49"/>
                    <a:pt x="9" y="50"/>
                  </a:cubicBezTo>
                  <a:cubicBezTo>
                    <a:pt x="10" y="42"/>
                    <a:pt x="12" y="34"/>
                    <a:pt x="13" y="32"/>
                  </a:cubicBezTo>
                  <a:cubicBezTo>
                    <a:pt x="13" y="31"/>
                    <a:pt x="14" y="29"/>
                    <a:pt x="14" y="26"/>
                  </a:cubicBezTo>
                  <a:cubicBezTo>
                    <a:pt x="11" y="23"/>
                    <a:pt x="10" y="20"/>
                    <a:pt x="10" y="19"/>
                  </a:cubicBezTo>
                  <a:cubicBezTo>
                    <a:pt x="10" y="18"/>
                    <a:pt x="11" y="11"/>
                    <a:pt x="12" y="10"/>
                  </a:cubicBezTo>
                  <a:cubicBezTo>
                    <a:pt x="13" y="10"/>
                    <a:pt x="14" y="10"/>
                    <a:pt x="16" y="10"/>
                  </a:cubicBezTo>
                  <a:cubicBezTo>
                    <a:pt x="16" y="8"/>
                    <a:pt x="17" y="5"/>
                    <a:pt x="17" y="2"/>
                  </a:cubicBezTo>
                  <a:cubicBezTo>
                    <a:pt x="11" y="0"/>
                    <a:pt x="11" y="0"/>
                    <a:pt x="11" y="0"/>
                  </a:cubicBezTo>
                  <a:cubicBezTo>
                    <a:pt x="10" y="2"/>
                    <a:pt x="9" y="4"/>
                    <a:pt x="9" y="5"/>
                  </a:cubicBezTo>
                  <a:cubicBezTo>
                    <a:pt x="8" y="12"/>
                    <a:pt x="3" y="22"/>
                    <a:pt x="0" y="27"/>
                  </a:cubicBezTo>
                  <a:cubicBezTo>
                    <a:pt x="8" y="48"/>
                    <a:pt x="8" y="48"/>
                    <a:pt x="8" y="48"/>
                  </a:cubicBezTo>
                  <a:lnTo>
                    <a:pt x="8" y="49"/>
                  </a:lnTo>
                  <a:close/>
                </a:path>
              </a:pathLst>
            </a:custGeom>
            <a:solidFill>
              <a:srgbClr val="818181"/>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91" name="9Slide.vn 51">
              <a:extLst>
                <a:ext uri="{FF2B5EF4-FFF2-40B4-BE49-F238E27FC236}">
                  <a16:creationId xmlns:a16="http://schemas.microsoft.com/office/drawing/2014/main" xmlns="" id="{C0531A6D-2279-566E-83C6-1995C54A010C}"/>
                </a:ext>
              </a:extLst>
            </p:cNvPr>
            <p:cNvSpPr>
              <a:spLocks/>
            </p:cNvSpPr>
            <p:nvPr/>
          </p:nvSpPr>
          <p:spPr bwMode="auto">
            <a:xfrm>
              <a:off x="1690" y="686"/>
              <a:ext cx="35" cy="40"/>
            </a:xfrm>
            <a:custGeom>
              <a:avLst/>
              <a:gdLst>
                <a:gd name="T0" fmla="*/ 45 w 49"/>
                <a:gd name="T1" fmla="*/ 0 h 56"/>
                <a:gd name="T2" fmla="*/ 31 w 49"/>
                <a:gd name="T3" fmla="*/ 7 h 56"/>
                <a:gd name="T4" fmla="*/ 20 w 49"/>
                <a:gd name="T5" fmla="*/ 13 h 56"/>
                <a:gd name="T6" fmla="*/ 9 w 49"/>
                <a:gd name="T7" fmla="*/ 8 h 56"/>
                <a:gd name="T8" fmla="*/ 8 w 49"/>
                <a:gd name="T9" fmla="*/ 3 h 56"/>
                <a:gd name="T10" fmla="*/ 8 w 49"/>
                <a:gd name="T11" fmla="*/ 3 h 56"/>
                <a:gd name="T12" fmla="*/ 7 w 49"/>
                <a:gd name="T13" fmla="*/ 13 h 56"/>
                <a:gd name="T14" fmla="*/ 4 w 49"/>
                <a:gd name="T15" fmla="*/ 33 h 56"/>
                <a:gd name="T16" fmla="*/ 0 w 49"/>
                <a:gd name="T17" fmla="*/ 51 h 56"/>
                <a:gd name="T18" fmla="*/ 10 w 49"/>
                <a:gd name="T19" fmla="*/ 55 h 56"/>
                <a:gd name="T20" fmla="*/ 20 w 49"/>
                <a:gd name="T21" fmla="*/ 48 h 56"/>
                <a:gd name="T22" fmla="*/ 27 w 49"/>
                <a:gd name="T23" fmla="*/ 45 h 56"/>
                <a:gd name="T24" fmla="*/ 34 w 49"/>
                <a:gd name="T25" fmla="*/ 39 h 56"/>
                <a:gd name="T26" fmla="*/ 25 w 49"/>
                <a:gd name="T27" fmla="*/ 29 h 56"/>
                <a:gd name="T28" fmla="*/ 36 w 49"/>
                <a:gd name="T29" fmla="*/ 21 h 56"/>
                <a:gd name="T30" fmla="*/ 48 w 49"/>
                <a:gd name="T31" fmla="*/ 17 h 56"/>
                <a:gd name="T32" fmla="*/ 49 w 49"/>
                <a:gd name="T33" fmla="*/ 17 h 56"/>
                <a:gd name="T34" fmla="*/ 46 w 49"/>
                <a:gd name="T35" fmla="*/ 6 h 56"/>
                <a:gd name="T36" fmla="*/ 45 w 49"/>
                <a:gd name="T3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56">
                  <a:moveTo>
                    <a:pt x="45" y="0"/>
                  </a:moveTo>
                  <a:cubicBezTo>
                    <a:pt x="38" y="4"/>
                    <a:pt x="32" y="7"/>
                    <a:pt x="31" y="7"/>
                  </a:cubicBezTo>
                  <a:cubicBezTo>
                    <a:pt x="27" y="8"/>
                    <a:pt x="20" y="13"/>
                    <a:pt x="20" y="13"/>
                  </a:cubicBezTo>
                  <a:cubicBezTo>
                    <a:pt x="9" y="8"/>
                    <a:pt x="9" y="8"/>
                    <a:pt x="9" y="8"/>
                  </a:cubicBezTo>
                  <a:cubicBezTo>
                    <a:pt x="8" y="3"/>
                    <a:pt x="8" y="3"/>
                    <a:pt x="8" y="3"/>
                  </a:cubicBezTo>
                  <a:cubicBezTo>
                    <a:pt x="8" y="3"/>
                    <a:pt x="8" y="3"/>
                    <a:pt x="8" y="3"/>
                  </a:cubicBezTo>
                  <a:cubicBezTo>
                    <a:pt x="7" y="7"/>
                    <a:pt x="7" y="12"/>
                    <a:pt x="7" y="13"/>
                  </a:cubicBezTo>
                  <a:cubicBezTo>
                    <a:pt x="6" y="16"/>
                    <a:pt x="6" y="30"/>
                    <a:pt x="4" y="33"/>
                  </a:cubicBezTo>
                  <a:cubicBezTo>
                    <a:pt x="3" y="35"/>
                    <a:pt x="1" y="43"/>
                    <a:pt x="0" y="51"/>
                  </a:cubicBezTo>
                  <a:cubicBezTo>
                    <a:pt x="4" y="53"/>
                    <a:pt x="8" y="55"/>
                    <a:pt x="10" y="55"/>
                  </a:cubicBezTo>
                  <a:cubicBezTo>
                    <a:pt x="15" y="56"/>
                    <a:pt x="20" y="51"/>
                    <a:pt x="20" y="48"/>
                  </a:cubicBezTo>
                  <a:cubicBezTo>
                    <a:pt x="20" y="45"/>
                    <a:pt x="23" y="45"/>
                    <a:pt x="27" y="45"/>
                  </a:cubicBezTo>
                  <a:cubicBezTo>
                    <a:pt x="31" y="45"/>
                    <a:pt x="31" y="41"/>
                    <a:pt x="34" y="39"/>
                  </a:cubicBezTo>
                  <a:cubicBezTo>
                    <a:pt x="36" y="38"/>
                    <a:pt x="28" y="30"/>
                    <a:pt x="25" y="29"/>
                  </a:cubicBezTo>
                  <a:cubicBezTo>
                    <a:pt x="22" y="28"/>
                    <a:pt x="27" y="22"/>
                    <a:pt x="36" y="21"/>
                  </a:cubicBezTo>
                  <a:cubicBezTo>
                    <a:pt x="46" y="21"/>
                    <a:pt x="43" y="17"/>
                    <a:pt x="48" y="17"/>
                  </a:cubicBezTo>
                  <a:cubicBezTo>
                    <a:pt x="49" y="17"/>
                    <a:pt x="49" y="17"/>
                    <a:pt x="49" y="17"/>
                  </a:cubicBezTo>
                  <a:cubicBezTo>
                    <a:pt x="48" y="13"/>
                    <a:pt x="47" y="8"/>
                    <a:pt x="46" y="6"/>
                  </a:cubicBezTo>
                  <a:cubicBezTo>
                    <a:pt x="46" y="4"/>
                    <a:pt x="46" y="2"/>
                    <a:pt x="45" y="0"/>
                  </a:cubicBezTo>
                  <a:close/>
                </a:path>
              </a:pathLst>
            </a:custGeom>
            <a:solidFill>
              <a:srgbClr val="959595"/>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92" name="9Slide.vn 52">
              <a:extLst>
                <a:ext uri="{FF2B5EF4-FFF2-40B4-BE49-F238E27FC236}">
                  <a16:creationId xmlns:a16="http://schemas.microsoft.com/office/drawing/2014/main" xmlns="" id="{C84C5925-50FB-D8B2-021E-B996620E4E39}"/>
                </a:ext>
              </a:extLst>
            </p:cNvPr>
            <p:cNvSpPr>
              <a:spLocks/>
            </p:cNvSpPr>
            <p:nvPr/>
          </p:nvSpPr>
          <p:spPr bwMode="auto">
            <a:xfrm>
              <a:off x="1981" y="588"/>
              <a:ext cx="91" cy="41"/>
            </a:xfrm>
            <a:custGeom>
              <a:avLst/>
              <a:gdLst>
                <a:gd name="T0" fmla="*/ 117 w 126"/>
                <a:gd name="T1" fmla="*/ 11 h 57"/>
                <a:gd name="T2" fmla="*/ 106 w 126"/>
                <a:gd name="T3" fmla="*/ 8 h 57"/>
                <a:gd name="T4" fmla="*/ 76 w 126"/>
                <a:gd name="T5" fmla="*/ 6 h 57"/>
                <a:gd name="T6" fmla="*/ 60 w 126"/>
                <a:gd name="T7" fmla="*/ 2 h 57"/>
                <a:gd name="T8" fmla="*/ 48 w 126"/>
                <a:gd name="T9" fmla="*/ 7 h 57"/>
                <a:gd name="T10" fmla="*/ 38 w 126"/>
                <a:gd name="T11" fmla="*/ 9 h 57"/>
                <a:gd name="T12" fmla="*/ 22 w 126"/>
                <a:gd name="T13" fmla="*/ 9 h 57"/>
                <a:gd name="T14" fmla="*/ 15 w 126"/>
                <a:gd name="T15" fmla="*/ 17 h 57"/>
                <a:gd name="T16" fmla="*/ 12 w 126"/>
                <a:gd name="T17" fmla="*/ 24 h 57"/>
                <a:gd name="T18" fmla="*/ 16 w 126"/>
                <a:gd name="T19" fmla="*/ 28 h 57"/>
                <a:gd name="T20" fmla="*/ 25 w 126"/>
                <a:gd name="T21" fmla="*/ 27 h 57"/>
                <a:gd name="T22" fmla="*/ 41 w 126"/>
                <a:gd name="T23" fmla="*/ 35 h 57"/>
                <a:gd name="T24" fmla="*/ 36 w 126"/>
                <a:gd name="T25" fmla="*/ 41 h 57"/>
                <a:gd name="T26" fmla="*/ 25 w 126"/>
                <a:gd name="T27" fmla="*/ 43 h 57"/>
                <a:gd name="T28" fmla="*/ 8 w 126"/>
                <a:gd name="T29" fmla="*/ 45 h 57"/>
                <a:gd name="T30" fmla="*/ 0 w 126"/>
                <a:gd name="T31" fmla="*/ 52 h 57"/>
                <a:gd name="T32" fmla="*/ 16 w 126"/>
                <a:gd name="T33" fmla="*/ 54 h 57"/>
                <a:gd name="T34" fmla="*/ 27 w 126"/>
                <a:gd name="T35" fmla="*/ 54 h 57"/>
                <a:gd name="T36" fmla="*/ 37 w 126"/>
                <a:gd name="T37" fmla="*/ 56 h 57"/>
                <a:gd name="T38" fmla="*/ 52 w 126"/>
                <a:gd name="T39" fmla="*/ 55 h 57"/>
                <a:gd name="T40" fmla="*/ 54 w 126"/>
                <a:gd name="T41" fmla="*/ 49 h 57"/>
                <a:gd name="T42" fmla="*/ 59 w 126"/>
                <a:gd name="T43" fmla="*/ 46 h 57"/>
                <a:gd name="T44" fmla="*/ 65 w 126"/>
                <a:gd name="T45" fmla="*/ 42 h 57"/>
                <a:gd name="T46" fmla="*/ 72 w 126"/>
                <a:gd name="T47" fmla="*/ 39 h 57"/>
                <a:gd name="T48" fmla="*/ 79 w 126"/>
                <a:gd name="T49" fmla="*/ 42 h 57"/>
                <a:gd name="T50" fmla="*/ 86 w 126"/>
                <a:gd name="T51" fmla="*/ 37 h 57"/>
                <a:gd name="T52" fmla="*/ 97 w 126"/>
                <a:gd name="T53" fmla="*/ 34 h 57"/>
                <a:gd name="T54" fmla="*/ 106 w 126"/>
                <a:gd name="T55" fmla="*/ 28 h 57"/>
                <a:gd name="T56" fmla="*/ 115 w 126"/>
                <a:gd name="T57" fmla="*/ 23 h 57"/>
                <a:gd name="T58" fmla="*/ 125 w 126"/>
                <a:gd name="T59" fmla="*/ 18 h 57"/>
                <a:gd name="T60" fmla="*/ 126 w 126"/>
                <a:gd name="T61" fmla="*/ 15 h 57"/>
                <a:gd name="T62" fmla="*/ 117 w 126"/>
                <a:gd name="T63" fmla="*/ 1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6" h="57">
                  <a:moveTo>
                    <a:pt x="117" y="11"/>
                  </a:moveTo>
                  <a:cubicBezTo>
                    <a:pt x="112" y="6"/>
                    <a:pt x="111" y="10"/>
                    <a:pt x="106" y="8"/>
                  </a:cubicBezTo>
                  <a:cubicBezTo>
                    <a:pt x="100" y="7"/>
                    <a:pt x="80" y="5"/>
                    <a:pt x="76" y="6"/>
                  </a:cubicBezTo>
                  <a:cubicBezTo>
                    <a:pt x="72" y="8"/>
                    <a:pt x="63" y="3"/>
                    <a:pt x="60" y="2"/>
                  </a:cubicBezTo>
                  <a:cubicBezTo>
                    <a:pt x="58" y="0"/>
                    <a:pt x="49" y="2"/>
                    <a:pt x="48" y="7"/>
                  </a:cubicBezTo>
                  <a:cubicBezTo>
                    <a:pt x="48" y="12"/>
                    <a:pt x="44" y="12"/>
                    <a:pt x="38" y="9"/>
                  </a:cubicBezTo>
                  <a:cubicBezTo>
                    <a:pt x="32" y="5"/>
                    <a:pt x="23" y="5"/>
                    <a:pt x="22" y="9"/>
                  </a:cubicBezTo>
                  <a:cubicBezTo>
                    <a:pt x="22" y="12"/>
                    <a:pt x="18" y="16"/>
                    <a:pt x="15" y="17"/>
                  </a:cubicBezTo>
                  <a:cubicBezTo>
                    <a:pt x="14" y="17"/>
                    <a:pt x="13" y="20"/>
                    <a:pt x="12" y="24"/>
                  </a:cubicBezTo>
                  <a:cubicBezTo>
                    <a:pt x="14" y="24"/>
                    <a:pt x="15" y="26"/>
                    <a:pt x="16" y="28"/>
                  </a:cubicBezTo>
                  <a:cubicBezTo>
                    <a:pt x="18" y="31"/>
                    <a:pt x="24" y="30"/>
                    <a:pt x="25" y="27"/>
                  </a:cubicBezTo>
                  <a:cubicBezTo>
                    <a:pt x="26" y="24"/>
                    <a:pt x="36" y="30"/>
                    <a:pt x="41" y="35"/>
                  </a:cubicBezTo>
                  <a:cubicBezTo>
                    <a:pt x="47" y="39"/>
                    <a:pt x="38" y="36"/>
                    <a:pt x="36" y="41"/>
                  </a:cubicBezTo>
                  <a:cubicBezTo>
                    <a:pt x="34" y="46"/>
                    <a:pt x="27" y="41"/>
                    <a:pt x="25" y="43"/>
                  </a:cubicBezTo>
                  <a:cubicBezTo>
                    <a:pt x="23" y="45"/>
                    <a:pt x="11" y="46"/>
                    <a:pt x="8" y="45"/>
                  </a:cubicBezTo>
                  <a:cubicBezTo>
                    <a:pt x="5" y="45"/>
                    <a:pt x="0" y="50"/>
                    <a:pt x="0" y="52"/>
                  </a:cubicBezTo>
                  <a:cubicBezTo>
                    <a:pt x="0" y="55"/>
                    <a:pt x="12" y="51"/>
                    <a:pt x="16" y="54"/>
                  </a:cubicBezTo>
                  <a:cubicBezTo>
                    <a:pt x="21" y="56"/>
                    <a:pt x="25" y="51"/>
                    <a:pt x="27" y="54"/>
                  </a:cubicBezTo>
                  <a:cubicBezTo>
                    <a:pt x="29" y="57"/>
                    <a:pt x="34" y="55"/>
                    <a:pt x="37" y="56"/>
                  </a:cubicBezTo>
                  <a:cubicBezTo>
                    <a:pt x="39" y="57"/>
                    <a:pt x="52" y="55"/>
                    <a:pt x="52" y="55"/>
                  </a:cubicBezTo>
                  <a:cubicBezTo>
                    <a:pt x="53" y="53"/>
                    <a:pt x="54" y="51"/>
                    <a:pt x="54" y="49"/>
                  </a:cubicBezTo>
                  <a:cubicBezTo>
                    <a:pt x="54" y="46"/>
                    <a:pt x="56" y="47"/>
                    <a:pt x="59" y="46"/>
                  </a:cubicBezTo>
                  <a:cubicBezTo>
                    <a:pt x="61" y="45"/>
                    <a:pt x="63" y="42"/>
                    <a:pt x="65" y="42"/>
                  </a:cubicBezTo>
                  <a:cubicBezTo>
                    <a:pt x="67" y="42"/>
                    <a:pt x="70" y="39"/>
                    <a:pt x="72" y="39"/>
                  </a:cubicBezTo>
                  <a:cubicBezTo>
                    <a:pt x="74" y="40"/>
                    <a:pt x="77" y="44"/>
                    <a:pt x="79" y="42"/>
                  </a:cubicBezTo>
                  <a:cubicBezTo>
                    <a:pt x="82" y="40"/>
                    <a:pt x="83" y="41"/>
                    <a:pt x="86" y="37"/>
                  </a:cubicBezTo>
                  <a:cubicBezTo>
                    <a:pt x="90" y="32"/>
                    <a:pt x="92" y="33"/>
                    <a:pt x="97" y="34"/>
                  </a:cubicBezTo>
                  <a:cubicBezTo>
                    <a:pt x="102" y="34"/>
                    <a:pt x="104" y="32"/>
                    <a:pt x="106" y="28"/>
                  </a:cubicBezTo>
                  <a:cubicBezTo>
                    <a:pt x="107" y="25"/>
                    <a:pt x="112" y="25"/>
                    <a:pt x="115" y="23"/>
                  </a:cubicBezTo>
                  <a:cubicBezTo>
                    <a:pt x="118" y="21"/>
                    <a:pt x="123" y="19"/>
                    <a:pt x="125" y="18"/>
                  </a:cubicBezTo>
                  <a:cubicBezTo>
                    <a:pt x="126" y="17"/>
                    <a:pt x="126" y="17"/>
                    <a:pt x="126" y="15"/>
                  </a:cubicBezTo>
                  <a:cubicBezTo>
                    <a:pt x="122" y="12"/>
                    <a:pt x="120" y="16"/>
                    <a:pt x="117" y="11"/>
                  </a:cubicBezTo>
                  <a:close/>
                </a:path>
              </a:pathLst>
            </a:custGeom>
            <a:solidFill>
              <a:srgbClr val="959595"/>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93" name="9Slide.vn 53">
              <a:extLst>
                <a:ext uri="{FF2B5EF4-FFF2-40B4-BE49-F238E27FC236}">
                  <a16:creationId xmlns:a16="http://schemas.microsoft.com/office/drawing/2014/main" xmlns="" id="{E04758C5-C091-8200-738B-828800F66F05}"/>
                </a:ext>
              </a:extLst>
            </p:cNvPr>
            <p:cNvSpPr>
              <a:spLocks/>
            </p:cNvSpPr>
            <p:nvPr/>
          </p:nvSpPr>
          <p:spPr bwMode="auto">
            <a:xfrm>
              <a:off x="1731" y="584"/>
              <a:ext cx="58" cy="26"/>
            </a:xfrm>
            <a:custGeom>
              <a:avLst/>
              <a:gdLst>
                <a:gd name="T0" fmla="*/ 31 w 80"/>
                <a:gd name="T1" fmla="*/ 29 h 37"/>
                <a:gd name="T2" fmla="*/ 40 w 80"/>
                <a:gd name="T3" fmla="*/ 35 h 37"/>
                <a:gd name="T4" fmla="*/ 40 w 80"/>
                <a:gd name="T5" fmla="*/ 36 h 37"/>
                <a:gd name="T6" fmla="*/ 52 w 80"/>
                <a:gd name="T7" fmla="*/ 34 h 37"/>
                <a:gd name="T8" fmla="*/ 62 w 80"/>
                <a:gd name="T9" fmla="*/ 35 h 37"/>
                <a:gd name="T10" fmla="*/ 62 w 80"/>
                <a:gd name="T11" fmla="*/ 32 h 37"/>
                <a:gd name="T12" fmla="*/ 69 w 80"/>
                <a:gd name="T13" fmla="*/ 35 h 37"/>
                <a:gd name="T14" fmla="*/ 78 w 80"/>
                <a:gd name="T15" fmla="*/ 35 h 37"/>
                <a:gd name="T16" fmla="*/ 75 w 80"/>
                <a:gd name="T17" fmla="*/ 30 h 37"/>
                <a:gd name="T18" fmla="*/ 77 w 80"/>
                <a:gd name="T19" fmla="*/ 26 h 37"/>
                <a:gd name="T20" fmla="*/ 70 w 80"/>
                <a:gd name="T21" fmla="*/ 22 h 37"/>
                <a:gd name="T22" fmla="*/ 66 w 80"/>
                <a:gd name="T23" fmla="*/ 15 h 37"/>
                <a:gd name="T24" fmla="*/ 62 w 80"/>
                <a:gd name="T25" fmla="*/ 13 h 37"/>
                <a:gd name="T26" fmla="*/ 50 w 80"/>
                <a:gd name="T27" fmla="*/ 15 h 37"/>
                <a:gd name="T28" fmla="*/ 43 w 80"/>
                <a:gd name="T29" fmla="*/ 11 h 37"/>
                <a:gd name="T30" fmla="*/ 36 w 80"/>
                <a:gd name="T31" fmla="*/ 6 h 37"/>
                <a:gd name="T32" fmla="*/ 18 w 80"/>
                <a:gd name="T33" fmla="*/ 5 h 37"/>
                <a:gd name="T34" fmla="*/ 4 w 80"/>
                <a:gd name="T35" fmla="*/ 0 h 37"/>
                <a:gd name="T36" fmla="*/ 0 w 80"/>
                <a:gd name="T37" fmla="*/ 2 h 37"/>
                <a:gd name="T38" fmla="*/ 18 w 80"/>
                <a:gd name="T39" fmla="*/ 13 h 37"/>
                <a:gd name="T40" fmla="*/ 22 w 80"/>
                <a:gd name="T41" fmla="*/ 25 h 37"/>
                <a:gd name="T42" fmla="*/ 19 w 80"/>
                <a:gd name="T43" fmla="*/ 29 h 37"/>
                <a:gd name="T44" fmla="*/ 31 w 80"/>
                <a:gd name="T45" fmla="*/ 2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37">
                  <a:moveTo>
                    <a:pt x="31" y="29"/>
                  </a:moveTo>
                  <a:cubicBezTo>
                    <a:pt x="35" y="27"/>
                    <a:pt x="37" y="31"/>
                    <a:pt x="40" y="35"/>
                  </a:cubicBezTo>
                  <a:cubicBezTo>
                    <a:pt x="40" y="36"/>
                    <a:pt x="40" y="36"/>
                    <a:pt x="40" y="36"/>
                  </a:cubicBezTo>
                  <a:cubicBezTo>
                    <a:pt x="44" y="36"/>
                    <a:pt x="48" y="34"/>
                    <a:pt x="52" y="34"/>
                  </a:cubicBezTo>
                  <a:cubicBezTo>
                    <a:pt x="55" y="33"/>
                    <a:pt x="59" y="34"/>
                    <a:pt x="62" y="35"/>
                  </a:cubicBezTo>
                  <a:cubicBezTo>
                    <a:pt x="62" y="34"/>
                    <a:pt x="61" y="33"/>
                    <a:pt x="62" y="32"/>
                  </a:cubicBezTo>
                  <a:cubicBezTo>
                    <a:pt x="63" y="30"/>
                    <a:pt x="68" y="33"/>
                    <a:pt x="69" y="35"/>
                  </a:cubicBezTo>
                  <a:cubicBezTo>
                    <a:pt x="71" y="36"/>
                    <a:pt x="77" y="37"/>
                    <a:pt x="78" y="35"/>
                  </a:cubicBezTo>
                  <a:cubicBezTo>
                    <a:pt x="80" y="34"/>
                    <a:pt x="76" y="32"/>
                    <a:pt x="75" y="30"/>
                  </a:cubicBezTo>
                  <a:cubicBezTo>
                    <a:pt x="74" y="29"/>
                    <a:pt x="75" y="27"/>
                    <a:pt x="77" y="26"/>
                  </a:cubicBezTo>
                  <a:cubicBezTo>
                    <a:pt x="74" y="24"/>
                    <a:pt x="71" y="22"/>
                    <a:pt x="70" y="22"/>
                  </a:cubicBezTo>
                  <a:cubicBezTo>
                    <a:pt x="68" y="23"/>
                    <a:pt x="68" y="15"/>
                    <a:pt x="66" y="15"/>
                  </a:cubicBezTo>
                  <a:cubicBezTo>
                    <a:pt x="64" y="15"/>
                    <a:pt x="64" y="13"/>
                    <a:pt x="62" y="13"/>
                  </a:cubicBezTo>
                  <a:cubicBezTo>
                    <a:pt x="60" y="13"/>
                    <a:pt x="52" y="13"/>
                    <a:pt x="50" y="15"/>
                  </a:cubicBezTo>
                  <a:cubicBezTo>
                    <a:pt x="48" y="16"/>
                    <a:pt x="46" y="11"/>
                    <a:pt x="43" y="11"/>
                  </a:cubicBezTo>
                  <a:cubicBezTo>
                    <a:pt x="40" y="11"/>
                    <a:pt x="37" y="8"/>
                    <a:pt x="36" y="6"/>
                  </a:cubicBezTo>
                  <a:cubicBezTo>
                    <a:pt x="34" y="4"/>
                    <a:pt x="21" y="7"/>
                    <a:pt x="18" y="5"/>
                  </a:cubicBezTo>
                  <a:cubicBezTo>
                    <a:pt x="14" y="2"/>
                    <a:pt x="8" y="0"/>
                    <a:pt x="4" y="0"/>
                  </a:cubicBezTo>
                  <a:cubicBezTo>
                    <a:pt x="3" y="0"/>
                    <a:pt x="1" y="1"/>
                    <a:pt x="0" y="2"/>
                  </a:cubicBezTo>
                  <a:cubicBezTo>
                    <a:pt x="6" y="6"/>
                    <a:pt x="16" y="5"/>
                    <a:pt x="18" y="13"/>
                  </a:cubicBezTo>
                  <a:cubicBezTo>
                    <a:pt x="19" y="21"/>
                    <a:pt x="24" y="18"/>
                    <a:pt x="22" y="25"/>
                  </a:cubicBezTo>
                  <a:cubicBezTo>
                    <a:pt x="22" y="26"/>
                    <a:pt x="21" y="28"/>
                    <a:pt x="19" y="29"/>
                  </a:cubicBezTo>
                  <a:cubicBezTo>
                    <a:pt x="25" y="30"/>
                    <a:pt x="30" y="30"/>
                    <a:pt x="31" y="29"/>
                  </a:cubicBezTo>
                  <a:close/>
                </a:path>
              </a:pathLst>
            </a:custGeom>
            <a:solidFill>
              <a:srgbClr val="D1D1D1"/>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94" name="9Slide.vn 54">
              <a:extLst>
                <a:ext uri="{FF2B5EF4-FFF2-40B4-BE49-F238E27FC236}">
                  <a16:creationId xmlns:a16="http://schemas.microsoft.com/office/drawing/2014/main" xmlns="" id="{D8863E5E-0842-8EA3-0210-B47492FB60B2}"/>
                </a:ext>
              </a:extLst>
            </p:cNvPr>
            <p:cNvSpPr>
              <a:spLocks noEditPoints="1"/>
            </p:cNvSpPr>
            <p:nvPr/>
          </p:nvSpPr>
          <p:spPr bwMode="auto">
            <a:xfrm>
              <a:off x="1616" y="599"/>
              <a:ext cx="156" cy="63"/>
            </a:xfrm>
            <a:custGeom>
              <a:avLst/>
              <a:gdLst>
                <a:gd name="T0" fmla="*/ 212 w 218"/>
                <a:gd name="T1" fmla="*/ 62 h 88"/>
                <a:gd name="T2" fmla="*/ 212 w 218"/>
                <a:gd name="T3" fmla="*/ 49 h 88"/>
                <a:gd name="T4" fmla="*/ 212 w 218"/>
                <a:gd name="T5" fmla="*/ 39 h 88"/>
                <a:gd name="T6" fmla="*/ 215 w 218"/>
                <a:gd name="T7" fmla="*/ 33 h 88"/>
                <a:gd name="T8" fmla="*/ 213 w 218"/>
                <a:gd name="T9" fmla="*/ 29 h 88"/>
                <a:gd name="T10" fmla="*/ 204 w 218"/>
                <a:gd name="T11" fmla="*/ 25 h 88"/>
                <a:gd name="T12" fmla="*/ 201 w 218"/>
                <a:gd name="T13" fmla="*/ 14 h 88"/>
                <a:gd name="T14" fmla="*/ 192 w 218"/>
                <a:gd name="T15" fmla="*/ 8 h 88"/>
                <a:gd name="T16" fmla="*/ 180 w 218"/>
                <a:gd name="T17" fmla="*/ 8 h 88"/>
                <a:gd name="T18" fmla="*/ 159 w 218"/>
                <a:gd name="T19" fmla="*/ 15 h 88"/>
                <a:gd name="T20" fmla="*/ 139 w 218"/>
                <a:gd name="T21" fmla="*/ 16 h 88"/>
                <a:gd name="T22" fmla="*/ 125 w 218"/>
                <a:gd name="T23" fmla="*/ 11 h 88"/>
                <a:gd name="T24" fmla="*/ 115 w 218"/>
                <a:gd name="T25" fmla="*/ 7 h 88"/>
                <a:gd name="T26" fmla="*/ 97 w 218"/>
                <a:gd name="T27" fmla="*/ 2 h 88"/>
                <a:gd name="T28" fmla="*/ 62 w 218"/>
                <a:gd name="T29" fmla="*/ 13 h 88"/>
                <a:gd name="T30" fmla="*/ 37 w 218"/>
                <a:gd name="T31" fmla="*/ 14 h 88"/>
                <a:gd name="T32" fmla="*/ 31 w 218"/>
                <a:gd name="T33" fmla="*/ 24 h 88"/>
                <a:gd name="T34" fmla="*/ 7 w 218"/>
                <a:gd name="T35" fmla="*/ 26 h 88"/>
                <a:gd name="T36" fmla="*/ 4 w 218"/>
                <a:gd name="T37" fmla="*/ 35 h 88"/>
                <a:gd name="T38" fmla="*/ 9 w 218"/>
                <a:gd name="T39" fmla="*/ 38 h 88"/>
                <a:gd name="T40" fmla="*/ 10 w 218"/>
                <a:gd name="T41" fmla="*/ 47 h 88"/>
                <a:gd name="T42" fmla="*/ 11 w 218"/>
                <a:gd name="T43" fmla="*/ 55 h 88"/>
                <a:gd name="T44" fmla="*/ 11 w 218"/>
                <a:gd name="T45" fmla="*/ 62 h 88"/>
                <a:gd name="T46" fmla="*/ 16 w 218"/>
                <a:gd name="T47" fmla="*/ 68 h 88"/>
                <a:gd name="T48" fmla="*/ 24 w 218"/>
                <a:gd name="T49" fmla="*/ 72 h 88"/>
                <a:gd name="T50" fmla="*/ 30 w 218"/>
                <a:gd name="T51" fmla="*/ 74 h 88"/>
                <a:gd name="T52" fmla="*/ 37 w 218"/>
                <a:gd name="T53" fmla="*/ 82 h 88"/>
                <a:gd name="T54" fmla="*/ 52 w 218"/>
                <a:gd name="T55" fmla="*/ 79 h 88"/>
                <a:gd name="T56" fmla="*/ 61 w 218"/>
                <a:gd name="T57" fmla="*/ 75 h 88"/>
                <a:gd name="T58" fmla="*/ 77 w 218"/>
                <a:gd name="T59" fmla="*/ 84 h 88"/>
                <a:gd name="T60" fmla="*/ 89 w 218"/>
                <a:gd name="T61" fmla="*/ 82 h 88"/>
                <a:gd name="T62" fmla="*/ 100 w 218"/>
                <a:gd name="T63" fmla="*/ 75 h 88"/>
                <a:gd name="T64" fmla="*/ 109 w 218"/>
                <a:gd name="T65" fmla="*/ 77 h 88"/>
                <a:gd name="T66" fmla="*/ 118 w 218"/>
                <a:gd name="T67" fmla="*/ 75 h 88"/>
                <a:gd name="T68" fmla="*/ 115 w 218"/>
                <a:gd name="T69" fmla="*/ 84 h 88"/>
                <a:gd name="T70" fmla="*/ 115 w 218"/>
                <a:gd name="T71" fmla="*/ 88 h 88"/>
                <a:gd name="T72" fmla="*/ 122 w 218"/>
                <a:gd name="T73" fmla="*/ 80 h 88"/>
                <a:gd name="T74" fmla="*/ 126 w 218"/>
                <a:gd name="T75" fmla="*/ 77 h 88"/>
                <a:gd name="T76" fmla="*/ 137 w 218"/>
                <a:gd name="T77" fmla="*/ 77 h 88"/>
                <a:gd name="T78" fmla="*/ 144 w 218"/>
                <a:gd name="T79" fmla="*/ 76 h 88"/>
                <a:gd name="T80" fmla="*/ 157 w 218"/>
                <a:gd name="T81" fmla="*/ 76 h 88"/>
                <a:gd name="T82" fmla="*/ 173 w 218"/>
                <a:gd name="T83" fmla="*/ 72 h 88"/>
                <a:gd name="T84" fmla="*/ 186 w 218"/>
                <a:gd name="T85" fmla="*/ 70 h 88"/>
                <a:gd name="T86" fmla="*/ 190 w 218"/>
                <a:gd name="T87" fmla="*/ 71 h 88"/>
                <a:gd name="T88" fmla="*/ 195 w 218"/>
                <a:gd name="T89" fmla="*/ 67 h 88"/>
                <a:gd name="T90" fmla="*/ 205 w 218"/>
                <a:gd name="T91" fmla="*/ 69 h 88"/>
                <a:gd name="T92" fmla="*/ 218 w 218"/>
                <a:gd name="T93" fmla="*/ 71 h 88"/>
                <a:gd name="T94" fmla="*/ 212 w 218"/>
                <a:gd name="T95" fmla="*/ 62 h 88"/>
                <a:gd name="T96" fmla="*/ 19 w 218"/>
                <a:gd name="T97" fmla="*/ 16 h 88"/>
                <a:gd name="T98" fmla="*/ 35 w 218"/>
                <a:gd name="T99" fmla="*/ 15 h 88"/>
                <a:gd name="T100" fmla="*/ 26 w 218"/>
                <a:gd name="T101" fmla="*/ 7 h 88"/>
                <a:gd name="T102" fmla="*/ 23 w 218"/>
                <a:gd name="T103" fmla="*/ 1 h 88"/>
                <a:gd name="T104" fmla="*/ 19 w 218"/>
                <a:gd name="T105" fmla="*/ 2 h 88"/>
                <a:gd name="T106" fmla="*/ 7 w 218"/>
                <a:gd name="T107" fmla="*/ 2 h 88"/>
                <a:gd name="T108" fmla="*/ 8 w 218"/>
                <a:gd name="T109" fmla="*/ 10 h 88"/>
                <a:gd name="T110" fmla="*/ 4 w 218"/>
                <a:gd name="T111" fmla="*/ 16 h 88"/>
                <a:gd name="T112" fmla="*/ 2 w 218"/>
                <a:gd name="T113" fmla="*/ 20 h 88"/>
                <a:gd name="T114" fmla="*/ 9 w 218"/>
                <a:gd name="T115" fmla="*/ 23 h 88"/>
                <a:gd name="T116" fmla="*/ 19 w 218"/>
                <a:gd name="T117"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8" h="88">
                  <a:moveTo>
                    <a:pt x="212" y="62"/>
                  </a:moveTo>
                  <a:cubicBezTo>
                    <a:pt x="210" y="61"/>
                    <a:pt x="213" y="51"/>
                    <a:pt x="212" y="49"/>
                  </a:cubicBezTo>
                  <a:cubicBezTo>
                    <a:pt x="211" y="47"/>
                    <a:pt x="209" y="39"/>
                    <a:pt x="212" y="39"/>
                  </a:cubicBezTo>
                  <a:cubicBezTo>
                    <a:pt x="214" y="39"/>
                    <a:pt x="211" y="33"/>
                    <a:pt x="215" y="33"/>
                  </a:cubicBezTo>
                  <a:cubicBezTo>
                    <a:pt x="214" y="31"/>
                    <a:pt x="213" y="29"/>
                    <a:pt x="213" y="29"/>
                  </a:cubicBezTo>
                  <a:cubicBezTo>
                    <a:pt x="211" y="27"/>
                    <a:pt x="206" y="30"/>
                    <a:pt x="204" y="25"/>
                  </a:cubicBezTo>
                  <a:cubicBezTo>
                    <a:pt x="202" y="19"/>
                    <a:pt x="204" y="19"/>
                    <a:pt x="201" y="14"/>
                  </a:cubicBezTo>
                  <a:cubicBezTo>
                    <a:pt x="198" y="10"/>
                    <a:pt x="196" y="6"/>
                    <a:pt x="192" y="8"/>
                  </a:cubicBezTo>
                  <a:cubicBezTo>
                    <a:pt x="191" y="9"/>
                    <a:pt x="186" y="9"/>
                    <a:pt x="180" y="8"/>
                  </a:cubicBezTo>
                  <a:cubicBezTo>
                    <a:pt x="175" y="13"/>
                    <a:pt x="163" y="17"/>
                    <a:pt x="159" y="15"/>
                  </a:cubicBezTo>
                  <a:cubicBezTo>
                    <a:pt x="154" y="14"/>
                    <a:pt x="145" y="16"/>
                    <a:pt x="139" y="16"/>
                  </a:cubicBezTo>
                  <a:cubicBezTo>
                    <a:pt x="132" y="16"/>
                    <a:pt x="130" y="11"/>
                    <a:pt x="125" y="11"/>
                  </a:cubicBezTo>
                  <a:cubicBezTo>
                    <a:pt x="120" y="12"/>
                    <a:pt x="120" y="7"/>
                    <a:pt x="115" y="7"/>
                  </a:cubicBezTo>
                  <a:cubicBezTo>
                    <a:pt x="110" y="7"/>
                    <a:pt x="113" y="4"/>
                    <a:pt x="97" y="2"/>
                  </a:cubicBezTo>
                  <a:cubicBezTo>
                    <a:pt x="81" y="0"/>
                    <a:pt x="67" y="8"/>
                    <a:pt x="62" y="13"/>
                  </a:cubicBezTo>
                  <a:cubicBezTo>
                    <a:pt x="57" y="18"/>
                    <a:pt x="39" y="13"/>
                    <a:pt x="37" y="14"/>
                  </a:cubicBezTo>
                  <a:cubicBezTo>
                    <a:pt x="35" y="16"/>
                    <a:pt x="37" y="21"/>
                    <a:pt x="31" y="24"/>
                  </a:cubicBezTo>
                  <a:cubicBezTo>
                    <a:pt x="25" y="26"/>
                    <a:pt x="11" y="24"/>
                    <a:pt x="7" y="26"/>
                  </a:cubicBezTo>
                  <a:cubicBezTo>
                    <a:pt x="2" y="28"/>
                    <a:pt x="0" y="35"/>
                    <a:pt x="4" y="35"/>
                  </a:cubicBezTo>
                  <a:cubicBezTo>
                    <a:pt x="8" y="34"/>
                    <a:pt x="10" y="36"/>
                    <a:pt x="9" y="38"/>
                  </a:cubicBezTo>
                  <a:cubicBezTo>
                    <a:pt x="8" y="40"/>
                    <a:pt x="12" y="45"/>
                    <a:pt x="10" y="47"/>
                  </a:cubicBezTo>
                  <a:cubicBezTo>
                    <a:pt x="8" y="49"/>
                    <a:pt x="8" y="53"/>
                    <a:pt x="11" y="55"/>
                  </a:cubicBezTo>
                  <a:cubicBezTo>
                    <a:pt x="13" y="57"/>
                    <a:pt x="14" y="61"/>
                    <a:pt x="11" y="62"/>
                  </a:cubicBezTo>
                  <a:cubicBezTo>
                    <a:pt x="7" y="62"/>
                    <a:pt x="16" y="66"/>
                    <a:pt x="16" y="68"/>
                  </a:cubicBezTo>
                  <a:cubicBezTo>
                    <a:pt x="17" y="69"/>
                    <a:pt x="24" y="70"/>
                    <a:pt x="24" y="72"/>
                  </a:cubicBezTo>
                  <a:cubicBezTo>
                    <a:pt x="24" y="75"/>
                    <a:pt x="26" y="75"/>
                    <a:pt x="30" y="74"/>
                  </a:cubicBezTo>
                  <a:cubicBezTo>
                    <a:pt x="33" y="73"/>
                    <a:pt x="35" y="78"/>
                    <a:pt x="37" y="82"/>
                  </a:cubicBezTo>
                  <a:cubicBezTo>
                    <a:pt x="39" y="85"/>
                    <a:pt x="52" y="83"/>
                    <a:pt x="52" y="79"/>
                  </a:cubicBezTo>
                  <a:cubicBezTo>
                    <a:pt x="52" y="75"/>
                    <a:pt x="56" y="74"/>
                    <a:pt x="61" y="75"/>
                  </a:cubicBezTo>
                  <a:cubicBezTo>
                    <a:pt x="67" y="75"/>
                    <a:pt x="74" y="83"/>
                    <a:pt x="77" y="84"/>
                  </a:cubicBezTo>
                  <a:cubicBezTo>
                    <a:pt x="80" y="85"/>
                    <a:pt x="85" y="82"/>
                    <a:pt x="89" y="82"/>
                  </a:cubicBezTo>
                  <a:cubicBezTo>
                    <a:pt x="93" y="82"/>
                    <a:pt x="98" y="76"/>
                    <a:pt x="100" y="75"/>
                  </a:cubicBezTo>
                  <a:cubicBezTo>
                    <a:pt x="102" y="74"/>
                    <a:pt x="105" y="79"/>
                    <a:pt x="109" y="77"/>
                  </a:cubicBezTo>
                  <a:cubicBezTo>
                    <a:pt x="112" y="75"/>
                    <a:pt x="116" y="74"/>
                    <a:pt x="118" y="75"/>
                  </a:cubicBezTo>
                  <a:cubicBezTo>
                    <a:pt x="120" y="76"/>
                    <a:pt x="113" y="81"/>
                    <a:pt x="115" y="84"/>
                  </a:cubicBezTo>
                  <a:cubicBezTo>
                    <a:pt x="115" y="85"/>
                    <a:pt x="115" y="87"/>
                    <a:pt x="115" y="88"/>
                  </a:cubicBezTo>
                  <a:cubicBezTo>
                    <a:pt x="122" y="87"/>
                    <a:pt x="121" y="82"/>
                    <a:pt x="122" y="80"/>
                  </a:cubicBezTo>
                  <a:cubicBezTo>
                    <a:pt x="122" y="78"/>
                    <a:pt x="124" y="75"/>
                    <a:pt x="126" y="77"/>
                  </a:cubicBezTo>
                  <a:cubicBezTo>
                    <a:pt x="128" y="79"/>
                    <a:pt x="132" y="80"/>
                    <a:pt x="137" y="77"/>
                  </a:cubicBezTo>
                  <a:cubicBezTo>
                    <a:pt x="142" y="75"/>
                    <a:pt x="142" y="73"/>
                    <a:pt x="144" y="76"/>
                  </a:cubicBezTo>
                  <a:cubicBezTo>
                    <a:pt x="146" y="78"/>
                    <a:pt x="150" y="76"/>
                    <a:pt x="157" y="76"/>
                  </a:cubicBezTo>
                  <a:cubicBezTo>
                    <a:pt x="165" y="76"/>
                    <a:pt x="166" y="71"/>
                    <a:pt x="173" y="72"/>
                  </a:cubicBezTo>
                  <a:cubicBezTo>
                    <a:pt x="180" y="72"/>
                    <a:pt x="186" y="70"/>
                    <a:pt x="186" y="70"/>
                  </a:cubicBezTo>
                  <a:cubicBezTo>
                    <a:pt x="190" y="71"/>
                    <a:pt x="190" y="71"/>
                    <a:pt x="190" y="71"/>
                  </a:cubicBezTo>
                  <a:cubicBezTo>
                    <a:pt x="192" y="69"/>
                    <a:pt x="192" y="67"/>
                    <a:pt x="195" y="67"/>
                  </a:cubicBezTo>
                  <a:cubicBezTo>
                    <a:pt x="201" y="66"/>
                    <a:pt x="203" y="71"/>
                    <a:pt x="205" y="69"/>
                  </a:cubicBezTo>
                  <a:cubicBezTo>
                    <a:pt x="208" y="68"/>
                    <a:pt x="217" y="77"/>
                    <a:pt x="218" y="71"/>
                  </a:cubicBezTo>
                  <a:cubicBezTo>
                    <a:pt x="218" y="70"/>
                    <a:pt x="214" y="62"/>
                    <a:pt x="212" y="62"/>
                  </a:cubicBezTo>
                  <a:close/>
                  <a:moveTo>
                    <a:pt x="19" y="16"/>
                  </a:moveTo>
                  <a:cubicBezTo>
                    <a:pt x="23" y="15"/>
                    <a:pt x="33" y="17"/>
                    <a:pt x="35" y="15"/>
                  </a:cubicBezTo>
                  <a:cubicBezTo>
                    <a:pt x="37" y="12"/>
                    <a:pt x="29" y="10"/>
                    <a:pt x="26" y="7"/>
                  </a:cubicBezTo>
                  <a:cubicBezTo>
                    <a:pt x="24" y="6"/>
                    <a:pt x="24" y="3"/>
                    <a:pt x="23" y="1"/>
                  </a:cubicBezTo>
                  <a:cubicBezTo>
                    <a:pt x="22" y="2"/>
                    <a:pt x="20" y="3"/>
                    <a:pt x="19" y="2"/>
                  </a:cubicBezTo>
                  <a:cubicBezTo>
                    <a:pt x="16" y="0"/>
                    <a:pt x="8" y="2"/>
                    <a:pt x="7" y="2"/>
                  </a:cubicBezTo>
                  <a:cubicBezTo>
                    <a:pt x="6" y="3"/>
                    <a:pt x="8" y="7"/>
                    <a:pt x="8" y="10"/>
                  </a:cubicBezTo>
                  <a:cubicBezTo>
                    <a:pt x="8" y="13"/>
                    <a:pt x="4" y="14"/>
                    <a:pt x="4" y="16"/>
                  </a:cubicBezTo>
                  <a:cubicBezTo>
                    <a:pt x="4" y="17"/>
                    <a:pt x="3" y="18"/>
                    <a:pt x="2" y="20"/>
                  </a:cubicBezTo>
                  <a:cubicBezTo>
                    <a:pt x="4" y="21"/>
                    <a:pt x="6" y="23"/>
                    <a:pt x="9" y="23"/>
                  </a:cubicBezTo>
                  <a:cubicBezTo>
                    <a:pt x="13" y="23"/>
                    <a:pt x="15" y="18"/>
                    <a:pt x="19" y="16"/>
                  </a:cubicBezTo>
                  <a:close/>
                </a:path>
              </a:pathLst>
            </a:custGeom>
            <a:solidFill>
              <a:srgbClr val="818181"/>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95" name="9Slide.vn 55">
              <a:extLst>
                <a:ext uri="{FF2B5EF4-FFF2-40B4-BE49-F238E27FC236}">
                  <a16:creationId xmlns:a16="http://schemas.microsoft.com/office/drawing/2014/main" xmlns="" id="{A2658D17-E678-6077-E8D0-1CCA3A9FC5DE}"/>
                </a:ext>
              </a:extLst>
            </p:cNvPr>
            <p:cNvSpPr>
              <a:spLocks/>
            </p:cNvSpPr>
            <p:nvPr/>
          </p:nvSpPr>
          <p:spPr bwMode="auto">
            <a:xfrm>
              <a:off x="2053" y="663"/>
              <a:ext cx="20" cy="19"/>
            </a:xfrm>
            <a:custGeom>
              <a:avLst/>
              <a:gdLst>
                <a:gd name="T0" fmla="*/ 13 w 28"/>
                <a:gd name="T1" fmla="*/ 1 h 27"/>
                <a:gd name="T2" fmla="*/ 0 w 28"/>
                <a:gd name="T3" fmla="*/ 8 h 27"/>
                <a:gd name="T4" fmla="*/ 2 w 28"/>
                <a:gd name="T5" fmla="*/ 12 h 27"/>
                <a:gd name="T6" fmla="*/ 9 w 28"/>
                <a:gd name="T7" fmla="*/ 20 h 27"/>
                <a:gd name="T8" fmla="*/ 10 w 28"/>
                <a:gd name="T9" fmla="*/ 27 h 27"/>
                <a:gd name="T10" fmla="*/ 15 w 28"/>
                <a:gd name="T11" fmla="*/ 26 h 27"/>
                <a:gd name="T12" fmla="*/ 27 w 28"/>
                <a:gd name="T13" fmla="*/ 12 h 27"/>
                <a:gd name="T14" fmla="*/ 13 w 28"/>
                <a:gd name="T15" fmla="*/ 1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7">
                  <a:moveTo>
                    <a:pt x="13" y="1"/>
                  </a:moveTo>
                  <a:cubicBezTo>
                    <a:pt x="9" y="0"/>
                    <a:pt x="1" y="5"/>
                    <a:pt x="0" y="8"/>
                  </a:cubicBezTo>
                  <a:cubicBezTo>
                    <a:pt x="1" y="9"/>
                    <a:pt x="2" y="11"/>
                    <a:pt x="2" y="12"/>
                  </a:cubicBezTo>
                  <a:cubicBezTo>
                    <a:pt x="3" y="15"/>
                    <a:pt x="6" y="18"/>
                    <a:pt x="9" y="20"/>
                  </a:cubicBezTo>
                  <a:cubicBezTo>
                    <a:pt x="11" y="21"/>
                    <a:pt x="11" y="24"/>
                    <a:pt x="10" y="27"/>
                  </a:cubicBezTo>
                  <a:cubicBezTo>
                    <a:pt x="12" y="27"/>
                    <a:pt x="14" y="27"/>
                    <a:pt x="15" y="26"/>
                  </a:cubicBezTo>
                  <a:cubicBezTo>
                    <a:pt x="18" y="26"/>
                    <a:pt x="25" y="15"/>
                    <a:pt x="27" y="12"/>
                  </a:cubicBezTo>
                  <a:cubicBezTo>
                    <a:pt x="28" y="9"/>
                    <a:pt x="18" y="1"/>
                    <a:pt x="13" y="1"/>
                  </a:cubicBezTo>
                  <a:close/>
                </a:path>
              </a:pathLst>
            </a:custGeom>
            <a:solidFill>
              <a:srgbClr val="A9A9A9"/>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96" name="9Slide.vn 56">
              <a:extLst>
                <a:ext uri="{FF2B5EF4-FFF2-40B4-BE49-F238E27FC236}">
                  <a16:creationId xmlns:a16="http://schemas.microsoft.com/office/drawing/2014/main" xmlns="" id="{4BFA27DF-2D64-5CB9-D283-6CBAE91DC9D7}"/>
                </a:ext>
              </a:extLst>
            </p:cNvPr>
            <p:cNvSpPr>
              <a:spLocks/>
            </p:cNvSpPr>
            <p:nvPr/>
          </p:nvSpPr>
          <p:spPr bwMode="auto">
            <a:xfrm>
              <a:off x="2429" y="591"/>
              <a:ext cx="57" cy="56"/>
            </a:xfrm>
            <a:custGeom>
              <a:avLst/>
              <a:gdLst>
                <a:gd name="T0" fmla="*/ 76 w 80"/>
                <a:gd name="T1" fmla="*/ 4 h 78"/>
                <a:gd name="T2" fmla="*/ 67 w 80"/>
                <a:gd name="T3" fmla="*/ 0 h 78"/>
                <a:gd name="T4" fmla="*/ 60 w 80"/>
                <a:gd name="T5" fmla="*/ 9 h 78"/>
                <a:gd name="T6" fmla="*/ 52 w 80"/>
                <a:gd name="T7" fmla="*/ 16 h 78"/>
                <a:gd name="T8" fmla="*/ 47 w 80"/>
                <a:gd name="T9" fmla="*/ 20 h 78"/>
                <a:gd name="T10" fmla="*/ 40 w 80"/>
                <a:gd name="T11" fmla="*/ 22 h 78"/>
                <a:gd name="T12" fmla="*/ 32 w 80"/>
                <a:gd name="T13" fmla="*/ 19 h 78"/>
                <a:gd name="T14" fmla="*/ 25 w 80"/>
                <a:gd name="T15" fmla="*/ 28 h 78"/>
                <a:gd name="T16" fmla="*/ 3 w 80"/>
                <a:gd name="T17" fmla="*/ 40 h 78"/>
                <a:gd name="T18" fmla="*/ 0 w 80"/>
                <a:gd name="T19" fmla="*/ 45 h 78"/>
                <a:gd name="T20" fmla="*/ 13 w 80"/>
                <a:gd name="T21" fmla="*/ 52 h 78"/>
                <a:gd name="T22" fmla="*/ 6 w 80"/>
                <a:gd name="T23" fmla="*/ 65 h 78"/>
                <a:gd name="T24" fmla="*/ 8 w 80"/>
                <a:gd name="T25" fmla="*/ 72 h 78"/>
                <a:gd name="T26" fmla="*/ 14 w 80"/>
                <a:gd name="T27" fmla="*/ 75 h 78"/>
                <a:gd name="T28" fmla="*/ 23 w 80"/>
                <a:gd name="T29" fmla="*/ 73 h 78"/>
                <a:gd name="T30" fmla="*/ 26 w 80"/>
                <a:gd name="T31" fmla="*/ 75 h 78"/>
                <a:gd name="T32" fmla="*/ 33 w 80"/>
                <a:gd name="T33" fmla="*/ 70 h 78"/>
                <a:gd name="T34" fmla="*/ 43 w 80"/>
                <a:gd name="T35" fmla="*/ 67 h 78"/>
                <a:gd name="T36" fmla="*/ 49 w 80"/>
                <a:gd name="T37" fmla="*/ 65 h 78"/>
                <a:gd name="T38" fmla="*/ 39 w 80"/>
                <a:gd name="T39" fmla="*/ 55 h 78"/>
                <a:gd name="T40" fmla="*/ 42 w 80"/>
                <a:gd name="T41" fmla="*/ 45 h 78"/>
                <a:gd name="T42" fmla="*/ 63 w 80"/>
                <a:gd name="T43" fmla="*/ 32 h 78"/>
                <a:gd name="T44" fmla="*/ 67 w 80"/>
                <a:gd name="T45" fmla="*/ 17 h 78"/>
                <a:gd name="T46" fmla="*/ 80 w 80"/>
                <a:gd name="T47" fmla="*/ 4 h 78"/>
                <a:gd name="T48" fmla="*/ 76 w 80"/>
                <a:gd name="T49" fmla="*/ 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8">
                  <a:moveTo>
                    <a:pt x="76" y="4"/>
                  </a:moveTo>
                  <a:cubicBezTo>
                    <a:pt x="72" y="6"/>
                    <a:pt x="70" y="0"/>
                    <a:pt x="67" y="0"/>
                  </a:cubicBezTo>
                  <a:cubicBezTo>
                    <a:pt x="63" y="0"/>
                    <a:pt x="64" y="9"/>
                    <a:pt x="60" y="9"/>
                  </a:cubicBezTo>
                  <a:cubicBezTo>
                    <a:pt x="56" y="9"/>
                    <a:pt x="57" y="15"/>
                    <a:pt x="52" y="16"/>
                  </a:cubicBezTo>
                  <a:cubicBezTo>
                    <a:pt x="47" y="16"/>
                    <a:pt x="45" y="16"/>
                    <a:pt x="47" y="20"/>
                  </a:cubicBezTo>
                  <a:cubicBezTo>
                    <a:pt x="50" y="24"/>
                    <a:pt x="44" y="22"/>
                    <a:pt x="40" y="22"/>
                  </a:cubicBezTo>
                  <a:cubicBezTo>
                    <a:pt x="35" y="22"/>
                    <a:pt x="35" y="19"/>
                    <a:pt x="32" y="19"/>
                  </a:cubicBezTo>
                  <a:cubicBezTo>
                    <a:pt x="29" y="19"/>
                    <a:pt x="27" y="25"/>
                    <a:pt x="25" y="28"/>
                  </a:cubicBezTo>
                  <a:cubicBezTo>
                    <a:pt x="23" y="31"/>
                    <a:pt x="8" y="38"/>
                    <a:pt x="3" y="40"/>
                  </a:cubicBezTo>
                  <a:cubicBezTo>
                    <a:pt x="2" y="41"/>
                    <a:pt x="1" y="43"/>
                    <a:pt x="0" y="45"/>
                  </a:cubicBezTo>
                  <a:cubicBezTo>
                    <a:pt x="5" y="46"/>
                    <a:pt x="11" y="49"/>
                    <a:pt x="13" y="52"/>
                  </a:cubicBezTo>
                  <a:cubicBezTo>
                    <a:pt x="16" y="56"/>
                    <a:pt x="9" y="61"/>
                    <a:pt x="6" y="65"/>
                  </a:cubicBezTo>
                  <a:cubicBezTo>
                    <a:pt x="3" y="69"/>
                    <a:pt x="8" y="69"/>
                    <a:pt x="8" y="72"/>
                  </a:cubicBezTo>
                  <a:cubicBezTo>
                    <a:pt x="9" y="75"/>
                    <a:pt x="13" y="78"/>
                    <a:pt x="14" y="75"/>
                  </a:cubicBezTo>
                  <a:cubicBezTo>
                    <a:pt x="16" y="72"/>
                    <a:pt x="18" y="73"/>
                    <a:pt x="23" y="73"/>
                  </a:cubicBezTo>
                  <a:cubicBezTo>
                    <a:pt x="25" y="73"/>
                    <a:pt x="25" y="74"/>
                    <a:pt x="26" y="75"/>
                  </a:cubicBezTo>
                  <a:cubicBezTo>
                    <a:pt x="29" y="73"/>
                    <a:pt x="32" y="71"/>
                    <a:pt x="33" y="70"/>
                  </a:cubicBezTo>
                  <a:cubicBezTo>
                    <a:pt x="35" y="68"/>
                    <a:pt x="39" y="67"/>
                    <a:pt x="43" y="67"/>
                  </a:cubicBezTo>
                  <a:cubicBezTo>
                    <a:pt x="46" y="67"/>
                    <a:pt x="47" y="67"/>
                    <a:pt x="49" y="65"/>
                  </a:cubicBezTo>
                  <a:cubicBezTo>
                    <a:pt x="45" y="60"/>
                    <a:pt x="41" y="56"/>
                    <a:pt x="39" y="55"/>
                  </a:cubicBezTo>
                  <a:cubicBezTo>
                    <a:pt x="35" y="53"/>
                    <a:pt x="38" y="46"/>
                    <a:pt x="42" y="45"/>
                  </a:cubicBezTo>
                  <a:cubicBezTo>
                    <a:pt x="47" y="43"/>
                    <a:pt x="59" y="34"/>
                    <a:pt x="63" y="32"/>
                  </a:cubicBezTo>
                  <a:cubicBezTo>
                    <a:pt x="66" y="30"/>
                    <a:pt x="64" y="23"/>
                    <a:pt x="67" y="17"/>
                  </a:cubicBezTo>
                  <a:cubicBezTo>
                    <a:pt x="68" y="15"/>
                    <a:pt x="74" y="9"/>
                    <a:pt x="80" y="4"/>
                  </a:cubicBezTo>
                  <a:cubicBezTo>
                    <a:pt x="78" y="4"/>
                    <a:pt x="77" y="4"/>
                    <a:pt x="76" y="4"/>
                  </a:cubicBezTo>
                  <a:close/>
                </a:path>
              </a:pathLst>
            </a:custGeom>
            <a:solidFill>
              <a:srgbClr val="959595"/>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97" name="9Slide.vn 57">
              <a:extLst>
                <a:ext uri="{FF2B5EF4-FFF2-40B4-BE49-F238E27FC236}">
                  <a16:creationId xmlns:a16="http://schemas.microsoft.com/office/drawing/2014/main" xmlns="" id="{F8595BCB-5B9A-AE69-B26A-BD3568283816}"/>
                </a:ext>
              </a:extLst>
            </p:cNvPr>
            <p:cNvSpPr>
              <a:spLocks/>
            </p:cNvSpPr>
            <p:nvPr/>
          </p:nvSpPr>
          <p:spPr bwMode="auto">
            <a:xfrm>
              <a:off x="2070" y="716"/>
              <a:ext cx="64" cy="38"/>
            </a:xfrm>
            <a:custGeom>
              <a:avLst/>
              <a:gdLst>
                <a:gd name="T0" fmla="*/ 88 w 89"/>
                <a:gd name="T1" fmla="*/ 34 h 53"/>
                <a:gd name="T2" fmla="*/ 85 w 89"/>
                <a:gd name="T3" fmla="*/ 34 h 53"/>
                <a:gd name="T4" fmla="*/ 70 w 89"/>
                <a:gd name="T5" fmla="*/ 31 h 53"/>
                <a:gd name="T6" fmla="*/ 47 w 89"/>
                <a:gd name="T7" fmla="*/ 22 h 53"/>
                <a:gd name="T8" fmla="*/ 24 w 89"/>
                <a:gd name="T9" fmla="*/ 4 h 53"/>
                <a:gd name="T10" fmla="*/ 15 w 89"/>
                <a:gd name="T11" fmla="*/ 2 h 53"/>
                <a:gd name="T12" fmla="*/ 7 w 89"/>
                <a:gd name="T13" fmla="*/ 4 h 53"/>
                <a:gd name="T14" fmla="*/ 2 w 89"/>
                <a:gd name="T15" fmla="*/ 11 h 53"/>
                <a:gd name="T16" fmla="*/ 0 w 89"/>
                <a:gd name="T17" fmla="*/ 20 h 53"/>
                <a:gd name="T18" fmla="*/ 6 w 89"/>
                <a:gd name="T19" fmla="*/ 25 h 53"/>
                <a:gd name="T20" fmla="*/ 15 w 89"/>
                <a:gd name="T21" fmla="*/ 30 h 53"/>
                <a:gd name="T22" fmla="*/ 24 w 89"/>
                <a:gd name="T23" fmla="*/ 34 h 53"/>
                <a:gd name="T24" fmla="*/ 34 w 89"/>
                <a:gd name="T25" fmla="*/ 40 h 53"/>
                <a:gd name="T26" fmla="*/ 45 w 89"/>
                <a:gd name="T27" fmla="*/ 38 h 53"/>
                <a:gd name="T28" fmla="*/ 51 w 89"/>
                <a:gd name="T29" fmla="*/ 45 h 53"/>
                <a:gd name="T30" fmla="*/ 66 w 89"/>
                <a:gd name="T31" fmla="*/ 51 h 53"/>
                <a:gd name="T32" fmla="*/ 86 w 89"/>
                <a:gd name="T33" fmla="*/ 49 h 53"/>
                <a:gd name="T34" fmla="*/ 87 w 89"/>
                <a:gd name="T35" fmla="*/ 37 h 53"/>
                <a:gd name="T36" fmla="*/ 88 w 89"/>
                <a:gd name="T37"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9" h="53">
                  <a:moveTo>
                    <a:pt x="88" y="34"/>
                  </a:moveTo>
                  <a:cubicBezTo>
                    <a:pt x="87" y="34"/>
                    <a:pt x="86" y="34"/>
                    <a:pt x="85" y="34"/>
                  </a:cubicBezTo>
                  <a:cubicBezTo>
                    <a:pt x="78" y="34"/>
                    <a:pt x="74" y="31"/>
                    <a:pt x="70" y="31"/>
                  </a:cubicBezTo>
                  <a:cubicBezTo>
                    <a:pt x="65" y="31"/>
                    <a:pt x="53" y="26"/>
                    <a:pt x="47" y="22"/>
                  </a:cubicBezTo>
                  <a:cubicBezTo>
                    <a:pt x="42" y="17"/>
                    <a:pt x="27" y="8"/>
                    <a:pt x="24" y="4"/>
                  </a:cubicBezTo>
                  <a:cubicBezTo>
                    <a:pt x="20" y="0"/>
                    <a:pt x="15" y="0"/>
                    <a:pt x="15" y="2"/>
                  </a:cubicBezTo>
                  <a:cubicBezTo>
                    <a:pt x="14" y="4"/>
                    <a:pt x="11" y="4"/>
                    <a:pt x="7" y="4"/>
                  </a:cubicBezTo>
                  <a:cubicBezTo>
                    <a:pt x="6" y="6"/>
                    <a:pt x="2" y="9"/>
                    <a:pt x="2" y="11"/>
                  </a:cubicBezTo>
                  <a:cubicBezTo>
                    <a:pt x="2" y="14"/>
                    <a:pt x="0" y="18"/>
                    <a:pt x="0" y="20"/>
                  </a:cubicBezTo>
                  <a:cubicBezTo>
                    <a:pt x="0" y="23"/>
                    <a:pt x="5" y="23"/>
                    <a:pt x="6" y="25"/>
                  </a:cubicBezTo>
                  <a:cubicBezTo>
                    <a:pt x="8" y="27"/>
                    <a:pt x="15" y="28"/>
                    <a:pt x="15" y="30"/>
                  </a:cubicBezTo>
                  <a:cubicBezTo>
                    <a:pt x="16" y="32"/>
                    <a:pt x="21" y="34"/>
                    <a:pt x="24" y="34"/>
                  </a:cubicBezTo>
                  <a:cubicBezTo>
                    <a:pt x="27" y="35"/>
                    <a:pt x="32" y="39"/>
                    <a:pt x="34" y="40"/>
                  </a:cubicBezTo>
                  <a:cubicBezTo>
                    <a:pt x="36" y="41"/>
                    <a:pt x="42" y="38"/>
                    <a:pt x="45" y="38"/>
                  </a:cubicBezTo>
                  <a:cubicBezTo>
                    <a:pt x="47" y="38"/>
                    <a:pt x="51" y="42"/>
                    <a:pt x="51" y="45"/>
                  </a:cubicBezTo>
                  <a:cubicBezTo>
                    <a:pt x="52" y="47"/>
                    <a:pt x="63" y="49"/>
                    <a:pt x="66" y="51"/>
                  </a:cubicBezTo>
                  <a:cubicBezTo>
                    <a:pt x="69" y="53"/>
                    <a:pt x="84" y="52"/>
                    <a:pt x="86" y="49"/>
                  </a:cubicBezTo>
                  <a:cubicBezTo>
                    <a:pt x="89" y="46"/>
                    <a:pt x="87" y="41"/>
                    <a:pt x="87" y="37"/>
                  </a:cubicBezTo>
                  <a:cubicBezTo>
                    <a:pt x="87" y="35"/>
                    <a:pt x="87" y="35"/>
                    <a:pt x="88" y="34"/>
                  </a:cubicBezTo>
                  <a:close/>
                </a:path>
              </a:pathLst>
            </a:custGeom>
            <a:solidFill>
              <a:srgbClr val="A9A9A9"/>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98" name="9Slide.vn 58">
              <a:extLst>
                <a:ext uri="{FF2B5EF4-FFF2-40B4-BE49-F238E27FC236}">
                  <a16:creationId xmlns:a16="http://schemas.microsoft.com/office/drawing/2014/main" xmlns="" id="{279C17F5-1058-A2F0-1FB0-45773CF9E879}"/>
                </a:ext>
              </a:extLst>
            </p:cNvPr>
            <p:cNvSpPr>
              <a:spLocks/>
            </p:cNvSpPr>
            <p:nvPr/>
          </p:nvSpPr>
          <p:spPr bwMode="auto">
            <a:xfrm>
              <a:off x="2163" y="734"/>
              <a:ext cx="71" cy="162"/>
            </a:xfrm>
            <a:custGeom>
              <a:avLst/>
              <a:gdLst>
                <a:gd name="T0" fmla="*/ 80 w 99"/>
                <a:gd name="T1" fmla="*/ 206 h 226"/>
                <a:gd name="T2" fmla="*/ 77 w 99"/>
                <a:gd name="T3" fmla="*/ 197 h 226"/>
                <a:gd name="T4" fmla="*/ 72 w 99"/>
                <a:gd name="T5" fmla="*/ 182 h 226"/>
                <a:gd name="T6" fmla="*/ 68 w 99"/>
                <a:gd name="T7" fmla="*/ 169 h 226"/>
                <a:gd name="T8" fmla="*/ 70 w 99"/>
                <a:gd name="T9" fmla="*/ 161 h 226"/>
                <a:gd name="T10" fmla="*/ 70 w 99"/>
                <a:gd name="T11" fmla="*/ 155 h 226"/>
                <a:gd name="T12" fmla="*/ 68 w 99"/>
                <a:gd name="T13" fmla="*/ 147 h 226"/>
                <a:gd name="T14" fmla="*/ 59 w 99"/>
                <a:gd name="T15" fmla="*/ 136 h 226"/>
                <a:gd name="T16" fmla="*/ 62 w 99"/>
                <a:gd name="T17" fmla="*/ 117 h 226"/>
                <a:gd name="T18" fmla="*/ 68 w 99"/>
                <a:gd name="T19" fmla="*/ 114 h 226"/>
                <a:gd name="T20" fmla="*/ 77 w 99"/>
                <a:gd name="T21" fmla="*/ 111 h 226"/>
                <a:gd name="T22" fmla="*/ 87 w 99"/>
                <a:gd name="T23" fmla="*/ 105 h 226"/>
                <a:gd name="T24" fmla="*/ 93 w 99"/>
                <a:gd name="T25" fmla="*/ 99 h 226"/>
                <a:gd name="T26" fmla="*/ 99 w 99"/>
                <a:gd name="T27" fmla="*/ 90 h 226"/>
                <a:gd name="T28" fmla="*/ 99 w 99"/>
                <a:gd name="T29" fmla="*/ 90 h 226"/>
                <a:gd name="T30" fmla="*/ 94 w 99"/>
                <a:gd name="T31" fmla="*/ 91 h 226"/>
                <a:gd name="T32" fmla="*/ 87 w 99"/>
                <a:gd name="T33" fmla="*/ 87 h 226"/>
                <a:gd name="T34" fmla="*/ 81 w 99"/>
                <a:gd name="T35" fmla="*/ 84 h 226"/>
                <a:gd name="T36" fmla="*/ 81 w 99"/>
                <a:gd name="T37" fmla="*/ 76 h 226"/>
                <a:gd name="T38" fmla="*/ 76 w 99"/>
                <a:gd name="T39" fmla="*/ 70 h 226"/>
                <a:gd name="T40" fmla="*/ 73 w 99"/>
                <a:gd name="T41" fmla="*/ 61 h 226"/>
                <a:gd name="T42" fmla="*/ 62 w 99"/>
                <a:gd name="T43" fmla="*/ 58 h 226"/>
                <a:gd name="T44" fmla="*/ 60 w 99"/>
                <a:gd name="T45" fmla="*/ 53 h 226"/>
                <a:gd name="T46" fmla="*/ 69 w 99"/>
                <a:gd name="T47" fmla="*/ 36 h 226"/>
                <a:gd name="T48" fmla="*/ 72 w 99"/>
                <a:gd name="T49" fmla="*/ 18 h 226"/>
                <a:gd name="T50" fmla="*/ 68 w 99"/>
                <a:gd name="T51" fmla="*/ 13 h 226"/>
                <a:gd name="T52" fmla="*/ 65 w 99"/>
                <a:gd name="T53" fmla="*/ 6 h 226"/>
                <a:gd name="T54" fmla="*/ 57 w 99"/>
                <a:gd name="T55" fmla="*/ 3 h 226"/>
                <a:gd name="T56" fmla="*/ 55 w 99"/>
                <a:gd name="T57" fmla="*/ 4 h 226"/>
                <a:gd name="T58" fmla="*/ 56 w 99"/>
                <a:gd name="T59" fmla="*/ 4 h 226"/>
                <a:gd name="T60" fmla="*/ 53 w 99"/>
                <a:gd name="T61" fmla="*/ 9 h 226"/>
                <a:gd name="T62" fmla="*/ 54 w 99"/>
                <a:gd name="T63" fmla="*/ 17 h 226"/>
                <a:gd name="T64" fmla="*/ 49 w 99"/>
                <a:gd name="T65" fmla="*/ 17 h 226"/>
                <a:gd name="T66" fmla="*/ 39 w 99"/>
                <a:gd name="T67" fmla="*/ 22 h 226"/>
                <a:gd name="T68" fmla="*/ 31 w 99"/>
                <a:gd name="T69" fmla="*/ 31 h 226"/>
                <a:gd name="T70" fmla="*/ 28 w 99"/>
                <a:gd name="T71" fmla="*/ 46 h 226"/>
                <a:gd name="T72" fmla="*/ 24 w 99"/>
                <a:gd name="T73" fmla="*/ 60 h 226"/>
                <a:gd name="T74" fmla="*/ 15 w 99"/>
                <a:gd name="T75" fmla="*/ 60 h 226"/>
                <a:gd name="T76" fmla="*/ 13 w 99"/>
                <a:gd name="T77" fmla="*/ 72 h 226"/>
                <a:gd name="T78" fmla="*/ 9 w 99"/>
                <a:gd name="T79" fmla="*/ 84 h 226"/>
                <a:gd name="T80" fmla="*/ 4 w 99"/>
                <a:gd name="T81" fmla="*/ 93 h 226"/>
                <a:gd name="T82" fmla="*/ 0 w 99"/>
                <a:gd name="T83" fmla="*/ 97 h 226"/>
                <a:gd name="T84" fmla="*/ 11 w 99"/>
                <a:gd name="T85" fmla="*/ 109 h 226"/>
                <a:gd name="T86" fmla="*/ 24 w 99"/>
                <a:gd name="T87" fmla="*/ 133 h 226"/>
                <a:gd name="T88" fmla="*/ 23 w 99"/>
                <a:gd name="T89" fmla="*/ 152 h 226"/>
                <a:gd name="T90" fmla="*/ 27 w 99"/>
                <a:gd name="T91" fmla="*/ 159 h 226"/>
                <a:gd name="T92" fmla="*/ 39 w 99"/>
                <a:gd name="T93" fmla="*/ 157 h 226"/>
                <a:gd name="T94" fmla="*/ 48 w 99"/>
                <a:gd name="T95" fmla="*/ 145 h 226"/>
                <a:gd name="T96" fmla="*/ 54 w 99"/>
                <a:gd name="T97" fmla="*/ 150 h 226"/>
                <a:gd name="T98" fmla="*/ 59 w 99"/>
                <a:gd name="T99" fmla="*/ 163 h 226"/>
                <a:gd name="T100" fmla="*/ 65 w 99"/>
                <a:gd name="T101" fmla="*/ 189 h 226"/>
                <a:gd name="T102" fmla="*/ 70 w 99"/>
                <a:gd name="T103" fmla="*/ 208 h 226"/>
                <a:gd name="T104" fmla="*/ 71 w 99"/>
                <a:gd name="T105" fmla="*/ 222 h 226"/>
                <a:gd name="T106" fmla="*/ 70 w 99"/>
                <a:gd name="T107" fmla="*/ 225 h 226"/>
                <a:gd name="T108" fmla="*/ 80 w 99"/>
                <a:gd name="T109" fmla="*/ 20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9" h="226">
                  <a:moveTo>
                    <a:pt x="80" y="206"/>
                  </a:moveTo>
                  <a:cubicBezTo>
                    <a:pt x="80" y="201"/>
                    <a:pt x="77" y="200"/>
                    <a:pt x="77" y="197"/>
                  </a:cubicBezTo>
                  <a:cubicBezTo>
                    <a:pt x="77" y="193"/>
                    <a:pt x="77" y="186"/>
                    <a:pt x="72" y="182"/>
                  </a:cubicBezTo>
                  <a:cubicBezTo>
                    <a:pt x="68" y="178"/>
                    <a:pt x="65" y="172"/>
                    <a:pt x="68" y="169"/>
                  </a:cubicBezTo>
                  <a:cubicBezTo>
                    <a:pt x="71" y="167"/>
                    <a:pt x="68" y="160"/>
                    <a:pt x="70" y="161"/>
                  </a:cubicBezTo>
                  <a:cubicBezTo>
                    <a:pt x="71" y="161"/>
                    <a:pt x="73" y="156"/>
                    <a:pt x="70" y="155"/>
                  </a:cubicBezTo>
                  <a:cubicBezTo>
                    <a:pt x="68" y="154"/>
                    <a:pt x="70" y="148"/>
                    <a:pt x="68" y="147"/>
                  </a:cubicBezTo>
                  <a:cubicBezTo>
                    <a:pt x="66" y="146"/>
                    <a:pt x="59" y="139"/>
                    <a:pt x="59" y="136"/>
                  </a:cubicBezTo>
                  <a:cubicBezTo>
                    <a:pt x="59" y="134"/>
                    <a:pt x="61" y="121"/>
                    <a:pt x="62" y="117"/>
                  </a:cubicBezTo>
                  <a:cubicBezTo>
                    <a:pt x="62" y="114"/>
                    <a:pt x="67" y="114"/>
                    <a:pt x="68" y="114"/>
                  </a:cubicBezTo>
                  <a:cubicBezTo>
                    <a:pt x="69" y="114"/>
                    <a:pt x="75" y="114"/>
                    <a:pt x="77" y="111"/>
                  </a:cubicBezTo>
                  <a:cubicBezTo>
                    <a:pt x="79" y="107"/>
                    <a:pt x="86" y="107"/>
                    <a:pt x="87" y="105"/>
                  </a:cubicBezTo>
                  <a:cubicBezTo>
                    <a:pt x="88" y="102"/>
                    <a:pt x="93" y="102"/>
                    <a:pt x="93" y="99"/>
                  </a:cubicBezTo>
                  <a:cubicBezTo>
                    <a:pt x="93" y="97"/>
                    <a:pt x="99" y="90"/>
                    <a:pt x="99" y="90"/>
                  </a:cubicBezTo>
                  <a:cubicBezTo>
                    <a:pt x="99" y="90"/>
                    <a:pt x="99" y="90"/>
                    <a:pt x="99" y="90"/>
                  </a:cubicBezTo>
                  <a:cubicBezTo>
                    <a:pt x="99" y="88"/>
                    <a:pt x="97" y="89"/>
                    <a:pt x="94" y="91"/>
                  </a:cubicBezTo>
                  <a:cubicBezTo>
                    <a:pt x="89" y="93"/>
                    <a:pt x="86" y="90"/>
                    <a:pt x="87" y="87"/>
                  </a:cubicBezTo>
                  <a:cubicBezTo>
                    <a:pt x="87" y="84"/>
                    <a:pt x="83" y="84"/>
                    <a:pt x="81" y="84"/>
                  </a:cubicBezTo>
                  <a:cubicBezTo>
                    <a:pt x="78" y="84"/>
                    <a:pt x="79" y="79"/>
                    <a:pt x="81" y="76"/>
                  </a:cubicBezTo>
                  <a:cubicBezTo>
                    <a:pt x="82" y="72"/>
                    <a:pt x="79" y="71"/>
                    <a:pt x="76" y="70"/>
                  </a:cubicBezTo>
                  <a:cubicBezTo>
                    <a:pt x="73" y="70"/>
                    <a:pt x="71" y="63"/>
                    <a:pt x="73" y="61"/>
                  </a:cubicBezTo>
                  <a:cubicBezTo>
                    <a:pt x="74" y="58"/>
                    <a:pt x="66" y="57"/>
                    <a:pt x="62" y="58"/>
                  </a:cubicBezTo>
                  <a:cubicBezTo>
                    <a:pt x="58" y="60"/>
                    <a:pt x="61" y="55"/>
                    <a:pt x="60" y="53"/>
                  </a:cubicBezTo>
                  <a:cubicBezTo>
                    <a:pt x="59" y="50"/>
                    <a:pt x="65" y="41"/>
                    <a:pt x="69" y="36"/>
                  </a:cubicBezTo>
                  <a:cubicBezTo>
                    <a:pt x="74" y="31"/>
                    <a:pt x="72" y="24"/>
                    <a:pt x="72" y="18"/>
                  </a:cubicBezTo>
                  <a:cubicBezTo>
                    <a:pt x="72" y="13"/>
                    <a:pt x="70" y="13"/>
                    <a:pt x="68" y="13"/>
                  </a:cubicBezTo>
                  <a:cubicBezTo>
                    <a:pt x="65" y="13"/>
                    <a:pt x="65" y="9"/>
                    <a:pt x="65" y="6"/>
                  </a:cubicBezTo>
                  <a:cubicBezTo>
                    <a:pt x="65" y="3"/>
                    <a:pt x="60" y="0"/>
                    <a:pt x="57" y="3"/>
                  </a:cubicBezTo>
                  <a:cubicBezTo>
                    <a:pt x="57" y="3"/>
                    <a:pt x="56" y="3"/>
                    <a:pt x="55" y="4"/>
                  </a:cubicBezTo>
                  <a:cubicBezTo>
                    <a:pt x="56" y="4"/>
                    <a:pt x="56" y="4"/>
                    <a:pt x="56" y="4"/>
                  </a:cubicBezTo>
                  <a:cubicBezTo>
                    <a:pt x="56" y="4"/>
                    <a:pt x="55" y="8"/>
                    <a:pt x="53" y="9"/>
                  </a:cubicBezTo>
                  <a:cubicBezTo>
                    <a:pt x="51" y="10"/>
                    <a:pt x="51" y="13"/>
                    <a:pt x="54" y="17"/>
                  </a:cubicBezTo>
                  <a:cubicBezTo>
                    <a:pt x="57" y="22"/>
                    <a:pt x="50" y="20"/>
                    <a:pt x="49" y="17"/>
                  </a:cubicBezTo>
                  <a:cubicBezTo>
                    <a:pt x="48" y="15"/>
                    <a:pt x="42" y="19"/>
                    <a:pt x="39" y="22"/>
                  </a:cubicBezTo>
                  <a:cubicBezTo>
                    <a:pt x="36" y="25"/>
                    <a:pt x="31" y="26"/>
                    <a:pt x="31" y="31"/>
                  </a:cubicBezTo>
                  <a:cubicBezTo>
                    <a:pt x="31" y="36"/>
                    <a:pt x="27" y="41"/>
                    <a:pt x="28" y="46"/>
                  </a:cubicBezTo>
                  <a:cubicBezTo>
                    <a:pt x="29" y="50"/>
                    <a:pt x="24" y="58"/>
                    <a:pt x="24" y="60"/>
                  </a:cubicBezTo>
                  <a:cubicBezTo>
                    <a:pt x="25" y="63"/>
                    <a:pt x="16" y="60"/>
                    <a:pt x="15" y="60"/>
                  </a:cubicBezTo>
                  <a:cubicBezTo>
                    <a:pt x="14" y="60"/>
                    <a:pt x="15" y="69"/>
                    <a:pt x="13" y="72"/>
                  </a:cubicBezTo>
                  <a:cubicBezTo>
                    <a:pt x="11" y="74"/>
                    <a:pt x="12" y="84"/>
                    <a:pt x="9" y="84"/>
                  </a:cubicBezTo>
                  <a:cubicBezTo>
                    <a:pt x="7" y="84"/>
                    <a:pt x="4" y="93"/>
                    <a:pt x="4" y="93"/>
                  </a:cubicBezTo>
                  <a:cubicBezTo>
                    <a:pt x="4" y="93"/>
                    <a:pt x="2" y="95"/>
                    <a:pt x="0" y="97"/>
                  </a:cubicBezTo>
                  <a:cubicBezTo>
                    <a:pt x="3" y="102"/>
                    <a:pt x="7" y="107"/>
                    <a:pt x="11" y="109"/>
                  </a:cubicBezTo>
                  <a:cubicBezTo>
                    <a:pt x="18" y="111"/>
                    <a:pt x="22" y="125"/>
                    <a:pt x="24" y="133"/>
                  </a:cubicBezTo>
                  <a:cubicBezTo>
                    <a:pt x="26" y="140"/>
                    <a:pt x="25" y="148"/>
                    <a:pt x="23" y="152"/>
                  </a:cubicBezTo>
                  <a:cubicBezTo>
                    <a:pt x="20" y="156"/>
                    <a:pt x="23" y="156"/>
                    <a:pt x="27" y="159"/>
                  </a:cubicBezTo>
                  <a:cubicBezTo>
                    <a:pt x="31" y="161"/>
                    <a:pt x="36" y="161"/>
                    <a:pt x="39" y="157"/>
                  </a:cubicBezTo>
                  <a:cubicBezTo>
                    <a:pt x="42" y="153"/>
                    <a:pt x="48" y="150"/>
                    <a:pt x="48" y="145"/>
                  </a:cubicBezTo>
                  <a:cubicBezTo>
                    <a:pt x="49" y="140"/>
                    <a:pt x="52" y="147"/>
                    <a:pt x="54" y="150"/>
                  </a:cubicBezTo>
                  <a:cubicBezTo>
                    <a:pt x="57" y="152"/>
                    <a:pt x="59" y="157"/>
                    <a:pt x="59" y="163"/>
                  </a:cubicBezTo>
                  <a:cubicBezTo>
                    <a:pt x="60" y="169"/>
                    <a:pt x="60" y="184"/>
                    <a:pt x="65" y="189"/>
                  </a:cubicBezTo>
                  <a:cubicBezTo>
                    <a:pt x="70" y="194"/>
                    <a:pt x="71" y="204"/>
                    <a:pt x="70" y="208"/>
                  </a:cubicBezTo>
                  <a:cubicBezTo>
                    <a:pt x="68" y="212"/>
                    <a:pt x="72" y="218"/>
                    <a:pt x="71" y="222"/>
                  </a:cubicBezTo>
                  <a:cubicBezTo>
                    <a:pt x="71" y="223"/>
                    <a:pt x="71" y="224"/>
                    <a:pt x="70" y="225"/>
                  </a:cubicBezTo>
                  <a:cubicBezTo>
                    <a:pt x="75" y="226"/>
                    <a:pt x="80" y="206"/>
                    <a:pt x="80" y="206"/>
                  </a:cubicBezTo>
                  <a:close/>
                </a:path>
              </a:pathLst>
            </a:custGeom>
            <a:solidFill>
              <a:srgbClr val="A9A9A9"/>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99" name="9Slide.vn 59">
              <a:extLst>
                <a:ext uri="{FF2B5EF4-FFF2-40B4-BE49-F238E27FC236}">
                  <a16:creationId xmlns:a16="http://schemas.microsoft.com/office/drawing/2014/main" xmlns="" id="{345561E3-21FE-47D4-4B69-D95C920AD8AE}"/>
                </a:ext>
              </a:extLst>
            </p:cNvPr>
            <p:cNvSpPr>
              <a:spLocks/>
            </p:cNvSpPr>
            <p:nvPr/>
          </p:nvSpPr>
          <p:spPr bwMode="auto">
            <a:xfrm>
              <a:off x="2139" y="737"/>
              <a:ext cx="25" cy="15"/>
            </a:xfrm>
            <a:custGeom>
              <a:avLst/>
              <a:gdLst>
                <a:gd name="T0" fmla="*/ 33 w 35"/>
                <a:gd name="T1" fmla="*/ 7 h 22"/>
                <a:gd name="T2" fmla="*/ 20 w 35"/>
                <a:gd name="T3" fmla="*/ 4 h 22"/>
                <a:gd name="T4" fmla="*/ 11 w 35"/>
                <a:gd name="T5" fmla="*/ 2 h 22"/>
                <a:gd name="T6" fmla="*/ 2 w 35"/>
                <a:gd name="T7" fmla="*/ 9 h 22"/>
                <a:gd name="T8" fmla="*/ 0 w 35"/>
                <a:gd name="T9" fmla="*/ 14 h 22"/>
                <a:gd name="T10" fmla="*/ 3 w 35"/>
                <a:gd name="T11" fmla="*/ 17 h 22"/>
                <a:gd name="T12" fmla="*/ 10 w 35"/>
                <a:gd name="T13" fmla="*/ 19 h 22"/>
                <a:gd name="T14" fmla="*/ 21 w 35"/>
                <a:gd name="T15" fmla="*/ 20 h 22"/>
                <a:gd name="T16" fmla="*/ 33 w 35"/>
                <a:gd name="T17" fmla="*/ 19 h 22"/>
                <a:gd name="T18" fmla="*/ 32 w 35"/>
                <a:gd name="T19" fmla="*/ 8 h 22"/>
                <a:gd name="T20" fmla="*/ 33 w 35"/>
                <a:gd name="T21"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22">
                  <a:moveTo>
                    <a:pt x="33" y="7"/>
                  </a:moveTo>
                  <a:cubicBezTo>
                    <a:pt x="27" y="1"/>
                    <a:pt x="25" y="6"/>
                    <a:pt x="20" y="4"/>
                  </a:cubicBezTo>
                  <a:cubicBezTo>
                    <a:pt x="15" y="1"/>
                    <a:pt x="13" y="0"/>
                    <a:pt x="11" y="2"/>
                  </a:cubicBezTo>
                  <a:cubicBezTo>
                    <a:pt x="8" y="4"/>
                    <a:pt x="5" y="4"/>
                    <a:pt x="2" y="9"/>
                  </a:cubicBezTo>
                  <a:cubicBezTo>
                    <a:pt x="2" y="11"/>
                    <a:pt x="1" y="13"/>
                    <a:pt x="0" y="14"/>
                  </a:cubicBezTo>
                  <a:cubicBezTo>
                    <a:pt x="0" y="16"/>
                    <a:pt x="2" y="17"/>
                    <a:pt x="3" y="17"/>
                  </a:cubicBezTo>
                  <a:cubicBezTo>
                    <a:pt x="5" y="17"/>
                    <a:pt x="7" y="20"/>
                    <a:pt x="10" y="19"/>
                  </a:cubicBezTo>
                  <a:cubicBezTo>
                    <a:pt x="14" y="18"/>
                    <a:pt x="16" y="21"/>
                    <a:pt x="21" y="20"/>
                  </a:cubicBezTo>
                  <a:cubicBezTo>
                    <a:pt x="26" y="19"/>
                    <a:pt x="31" y="22"/>
                    <a:pt x="33" y="19"/>
                  </a:cubicBezTo>
                  <a:cubicBezTo>
                    <a:pt x="35" y="15"/>
                    <a:pt x="32" y="8"/>
                    <a:pt x="32" y="8"/>
                  </a:cubicBezTo>
                  <a:cubicBezTo>
                    <a:pt x="32" y="8"/>
                    <a:pt x="32" y="8"/>
                    <a:pt x="33" y="7"/>
                  </a:cubicBezTo>
                  <a:close/>
                </a:path>
              </a:pathLst>
            </a:custGeom>
            <a:solidFill>
              <a:srgbClr val="A9A9A9"/>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00" name="9Slide.vn 60">
              <a:extLst>
                <a:ext uri="{FF2B5EF4-FFF2-40B4-BE49-F238E27FC236}">
                  <a16:creationId xmlns:a16="http://schemas.microsoft.com/office/drawing/2014/main" xmlns="" id="{9FFE7314-5938-F493-2403-84E8ECF3FF19}"/>
                </a:ext>
              </a:extLst>
            </p:cNvPr>
            <p:cNvSpPr>
              <a:spLocks/>
            </p:cNvSpPr>
            <p:nvPr/>
          </p:nvSpPr>
          <p:spPr bwMode="auto">
            <a:xfrm>
              <a:off x="2243" y="782"/>
              <a:ext cx="61" cy="132"/>
            </a:xfrm>
            <a:custGeom>
              <a:avLst/>
              <a:gdLst>
                <a:gd name="T0" fmla="*/ 63 w 85"/>
                <a:gd name="T1" fmla="*/ 23 h 184"/>
                <a:gd name="T2" fmla="*/ 52 w 85"/>
                <a:gd name="T3" fmla="*/ 14 h 184"/>
                <a:gd name="T4" fmla="*/ 48 w 85"/>
                <a:gd name="T5" fmla="*/ 7 h 184"/>
                <a:gd name="T6" fmla="*/ 39 w 85"/>
                <a:gd name="T7" fmla="*/ 1 h 184"/>
                <a:gd name="T8" fmla="*/ 30 w 85"/>
                <a:gd name="T9" fmla="*/ 7 h 184"/>
                <a:gd name="T10" fmla="*/ 22 w 85"/>
                <a:gd name="T11" fmla="*/ 9 h 184"/>
                <a:gd name="T12" fmla="*/ 12 w 85"/>
                <a:gd name="T13" fmla="*/ 9 h 184"/>
                <a:gd name="T14" fmla="*/ 3 w 85"/>
                <a:gd name="T15" fmla="*/ 10 h 184"/>
                <a:gd name="T16" fmla="*/ 0 w 85"/>
                <a:gd name="T17" fmla="*/ 12 h 184"/>
                <a:gd name="T18" fmla="*/ 4 w 85"/>
                <a:gd name="T19" fmla="*/ 19 h 184"/>
                <a:gd name="T20" fmla="*/ 10 w 85"/>
                <a:gd name="T21" fmla="*/ 28 h 184"/>
                <a:gd name="T22" fmla="*/ 20 w 85"/>
                <a:gd name="T23" fmla="*/ 33 h 184"/>
                <a:gd name="T24" fmla="*/ 28 w 85"/>
                <a:gd name="T25" fmla="*/ 35 h 184"/>
                <a:gd name="T26" fmla="*/ 31 w 85"/>
                <a:gd name="T27" fmla="*/ 44 h 184"/>
                <a:gd name="T28" fmla="*/ 22 w 85"/>
                <a:gd name="T29" fmla="*/ 50 h 184"/>
                <a:gd name="T30" fmla="*/ 35 w 85"/>
                <a:gd name="T31" fmla="*/ 61 h 184"/>
                <a:gd name="T32" fmla="*/ 41 w 85"/>
                <a:gd name="T33" fmla="*/ 72 h 184"/>
                <a:gd name="T34" fmla="*/ 50 w 85"/>
                <a:gd name="T35" fmla="*/ 84 h 184"/>
                <a:gd name="T36" fmla="*/ 60 w 85"/>
                <a:gd name="T37" fmla="*/ 94 h 184"/>
                <a:gd name="T38" fmla="*/ 62 w 85"/>
                <a:gd name="T39" fmla="*/ 106 h 184"/>
                <a:gd name="T40" fmla="*/ 66 w 85"/>
                <a:gd name="T41" fmla="*/ 125 h 184"/>
                <a:gd name="T42" fmla="*/ 58 w 85"/>
                <a:gd name="T43" fmla="*/ 139 h 184"/>
                <a:gd name="T44" fmla="*/ 47 w 85"/>
                <a:gd name="T45" fmla="*/ 146 h 184"/>
                <a:gd name="T46" fmla="*/ 47 w 85"/>
                <a:gd name="T47" fmla="*/ 156 h 184"/>
                <a:gd name="T48" fmla="*/ 34 w 85"/>
                <a:gd name="T49" fmla="*/ 156 h 184"/>
                <a:gd name="T50" fmla="*/ 27 w 85"/>
                <a:gd name="T51" fmla="*/ 162 h 184"/>
                <a:gd name="T52" fmla="*/ 32 w 85"/>
                <a:gd name="T53" fmla="*/ 166 h 184"/>
                <a:gd name="T54" fmla="*/ 29 w 85"/>
                <a:gd name="T55" fmla="*/ 176 h 184"/>
                <a:gd name="T56" fmla="*/ 35 w 85"/>
                <a:gd name="T57" fmla="*/ 181 h 184"/>
                <a:gd name="T58" fmla="*/ 45 w 85"/>
                <a:gd name="T59" fmla="*/ 173 h 184"/>
                <a:gd name="T60" fmla="*/ 48 w 85"/>
                <a:gd name="T61" fmla="*/ 168 h 184"/>
                <a:gd name="T62" fmla="*/ 51 w 85"/>
                <a:gd name="T63" fmla="*/ 162 h 184"/>
                <a:gd name="T64" fmla="*/ 58 w 85"/>
                <a:gd name="T65" fmla="*/ 161 h 184"/>
                <a:gd name="T66" fmla="*/ 74 w 85"/>
                <a:gd name="T67" fmla="*/ 153 h 184"/>
                <a:gd name="T68" fmla="*/ 83 w 85"/>
                <a:gd name="T69" fmla="*/ 137 h 184"/>
                <a:gd name="T70" fmla="*/ 80 w 85"/>
                <a:gd name="T71" fmla="*/ 109 h 184"/>
                <a:gd name="T72" fmla="*/ 69 w 85"/>
                <a:gd name="T73" fmla="*/ 91 h 184"/>
                <a:gd name="T74" fmla="*/ 51 w 85"/>
                <a:gd name="T75" fmla="*/ 74 h 184"/>
                <a:gd name="T76" fmla="*/ 46 w 85"/>
                <a:gd name="T77" fmla="*/ 65 h 184"/>
                <a:gd name="T78" fmla="*/ 43 w 85"/>
                <a:gd name="T79" fmla="*/ 49 h 184"/>
                <a:gd name="T80" fmla="*/ 51 w 85"/>
                <a:gd name="T81" fmla="*/ 39 h 184"/>
                <a:gd name="T82" fmla="*/ 55 w 85"/>
                <a:gd name="T83" fmla="*/ 32 h 184"/>
                <a:gd name="T84" fmla="*/ 64 w 85"/>
                <a:gd name="T85" fmla="*/ 25 h 184"/>
                <a:gd name="T86" fmla="*/ 65 w 85"/>
                <a:gd name="T87" fmla="*/ 25 h 184"/>
                <a:gd name="T88" fmla="*/ 63 w 85"/>
                <a:gd name="T89" fmla="*/ 2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5" h="184">
                  <a:moveTo>
                    <a:pt x="63" y="23"/>
                  </a:moveTo>
                  <a:cubicBezTo>
                    <a:pt x="60" y="22"/>
                    <a:pt x="52" y="16"/>
                    <a:pt x="52" y="14"/>
                  </a:cubicBezTo>
                  <a:cubicBezTo>
                    <a:pt x="52" y="11"/>
                    <a:pt x="56" y="7"/>
                    <a:pt x="48" y="7"/>
                  </a:cubicBezTo>
                  <a:cubicBezTo>
                    <a:pt x="41" y="6"/>
                    <a:pt x="40" y="3"/>
                    <a:pt x="39" y="1"/>
                  </a:cubicBezTo>
                  <a:cubicBezTo>
                    <a:pt x="37" y="0"/>
                    <a:pt x="31" y="4"/>
                    <a:pt x="30" y="7"/>
                  </a:cubicBezTo>
                  <a:cubicBezTo>
                    <a:pt x="28" y="11"/>
                    <a:pt x="26" y="7"/>
                    <a:pt x="22" y="9"/>
                  </a:cubicBezTo>
                  <a:cubicBezTo>
                    <a:pt x="18" y="11"/>
                    <a:pt x="14" y="6"/>
                    <a:pt x="12" y="9"/>
                  </a:cubicBezTo>
                  <a:cubicBezTo>
                    <a:pt x="10" y="12"/>
                    <a:pt x="5" y="7"/>
                    <a:pt x="3" y="10"/>
                  </a:cubicBezTo>
                  <a:cubicBezTo>
                    <a:pt x="2" y="11"/>
                    <a:pt x="1" y="12"/>
                    <a:pt x="0" y="12"/>
                  </a:cubicBezTo>
                  <a:cubicBezTo>
                    <a:pt x="2" y="15"/>
                    <a:pt x="4" y="17"/>
                    <a:pt x="4" y="19"/>
                  </a:cubicBezTo>
                  <a:cubicBezTo>
                    <a:pt x="4" y="22"/>
                    <a:pt x="10" y="24"/>
                    <a:pt x="10" y="28"/>
                  </a:cubicBezTo>
                  <a:cubicBezTo>
                    <a:pt x="10" y="32"/>
                    <a:pt x="17" y="35"/>
                    <a:pt x="20" y="33"/>
                  </a:cubicBezTo>
                  <a:cubicBezTo>
                    <a:pt x="22" y="32"/>
                    <a:pt x="27" y="30"/>
                    <a:pt x="28" y="35"/>
                  </a:cubicBezTo>
                  <a:cubicBezTo>
                    <a:pt x="28" y="41"/>
                    <a:pt x="31" y="41"/>
                    <a:pt x="31" y="44"/>
                  </a:cubicBezTo>
                  <a:cubicBezTo>
                    <a:pt x="31" y="48"/>
                    <a:pt x="24" y="46"/>
                    <a:pt x="22" y="50"/>
                  </a:cubicBezTo>
                  <a:cubicBezTo>
                    <a:pt x="21" y="53"/>
                    <a:pt x="35" y="58"/>
                    <a:pt x="35" y="61"/>
                  </a:cubicBezTo>
                  <a:cubicBezTo>
                    <a:pt x="35" y="64"/>
                    <a:pt x="39" y="68"/>
                    <a:pt x="41" y="72"/>
                  </a:cubicBezTo>
                  <a:cubicBezTo>
                    <a:pt x="42" y="75"/>
                    <a:pt x="49" y="80"/>
                    <a:pt x="50" y="84"/>
                  </a:cubicBezTo>
                  <a:cubicBezTo>
                    <a:pt x="52" y="89"/>
                    <a:pt x="58" y="91"/>
                    <a:pt x="60" y="94"/>
                  </a:cubicBezTo>
                  <a:cubicBezTo>
                    <a:pt x="62" y="96"/>
                    <a:pt x="63" y="101"/>
                    <a:pt x="62" y="106"/>
                  </a:cubicBezTo>
                  <a:cubicBezTo>
                    <a:pt x="61" y="110"/>
                    <a:pt x="61" y="118"/>
                    <a:pt x="66" y="125"/>
                  </a:cubicBezTo>
                  <a:cubicBezTo>
                    <a:pt x="70" y="132"/>
                    <a:pt x="61" y="135"/>
                    <a:pt x="58" y="139"/>
                  </a:cubicBezTo>
                  <a:cubicBezTo>
                    <a:pt x="55" y="143"/>
                    <a:pt x="56" y="148"/>
                    <a:pt x="47" y="146"/>
                  </a:cubicBezTo>
                  <a:cubicBezTo>
                    <a:pt x="39" y="143"/>
                    <a:pt x="49" y="153"/>
                    <a:pt x="47" y="156"/>
                  </a:cubicBezTo>
                  <a:cubicBezTo>
                    <a:pt x="46" y="159"/>
                    <a:pt x="34" y="153"/>
                    <a:pt x="34" y="156"/>
                  </a:cubicBezTo>
                  <a:cubicBezTo>
                    <a:pt x="34" y="158"/>
                    <a:pt x="30" y="160"/>
                    <a:pt x="27" y="162"/>
                  </a:cubicBezTo>
                  <a:cubicBezTo>
                    <a:pt x="28" y="164"/>
                    <a:pt x="30" y="165"/>
                    <a:pt x="32" y="166"/>
                  </a:cubicBezTo>
                  <a:cubicBezTo>
                    <a:pt x="35" y="168"/>
                    <a:pt x="29" y="171"/>
                    <a:pt x="29" y="176"/>
                  </a:cubicBezTo>
                  <a:cubicBezTo>
                    <a:pt x="29" y="182"/>
                    <a:pt x="33" y="184"/>
                    <a:pt x="35" y="181"/>
                  </a:cubicBezTo>
                  <a:cubicBezTo>
                    <a:pt x="36" y="179"/>
                    <a:pt x="43" y="174"/>
                    <a:pt x="45" y="173"/>
                  </a:cubicBezTo>
                  <a:cubicBezTo>
                    <a:pt x="48" y="172"/>
                    <a:pt x="45" y="168"/>
                    <a:pt x="48" y="168"/>
                  </a:cubicBezTo>
                  <a:cubicBezTo>
                    <a:pt x="51" y="169"/>
                    <a:pt x="50" y="164"/>
                    <a:pt x="51" y="162"/>
                  </a:cubicBezTo>
                  <a:cubicBezTo>
                    <a:pt x="52" y="160"/>
                    <a:pt x="54" y="161"/>
                    <a:pt x="58" y="161"/>
                  </a:cubicBezTo>
                  <a:cubicBezTo>
                    <a:pt x="62" y="161"/>
                    <a:pt x="68" y="157"/>
                    <a:pt x="74" y="153"/>
                  </a:cubicBezTo>
                  <a:cubicBezTo>
                    <a:pt x="80" y="149"/>
                    <a:pt x="81" y="148"/>
                    <a:pt x="83" y="137"/>
                  </a:cubicBezTo>
                  <a:cubicBezTo>
                    <a:pt x="85" y="126"/>
                    <a:pt x="80" y="113"/>
                    <a:pt x="80" y="109"/>
                  </a:cubicBezTo>
                  <a:cubicBezTo>
                    <a:pt x="80" y="106"/>
                    <a:pt x="72" y="91"/>
                    <a:pt x="69" y="91"/>
                  </a:cubicBezTo>
                  <a:cubicBezTo>
                    <a:pt x="66" y="91"/>
                    <a:pt x="53" y="77"/>
                    <a:pt x="51" y="74"/>
                  </a:cubicBezTo>
                  <a:cubicBezTo>
                    <a:pt x="48" y="72"/>
                    <a:pt x="49" y="68"/>
                    <a:pt x="46" y="65"/>
                  </a:cubicBezTo>
                  <a:cubicBezTo>
                    <a:pt x="42" y="62"/>
                    <a:pt x="42" y="55"/>
                    <a:pt x="43" y="49"/>
                  </a:cubicBezTo>
                  <a:cubicBezTo>
                    <a:pt x="44" y="44"/>
                    <a:pt x="51" y="42"/>
                    <a:pt x="51" y="39"/>
                  </a:cubicBezTo>
                  <a:cubicBezTo>
                    <a:pt x="51" y="35"/>
                    <a:pt x="52" y="32"/>
                    <a:pt x="55" y="32"/>
                  </a:cubicBezTo>
                  <a:cubicBezTo>
                    <a:pt x="59" y="31"/>
                    <a:pt x="63" y="28"/>
                    <a:pt x="64" y="25"/>
                  </a:cubicBezTo>
                  <a:cubicBezTo>
                    <a:pt x="65" y="25"/>
                    <a:pt x="65" y="25"/>
                    <a:pt x="65" y="25"/>
                  </a:cubicBezTo>
                  <a:cubicBezTo>
                    <a:pt x="64" y="23"/>
                    <a:pt x="64" y="23"/>
                    <a:pt x="63" y="23"/>
                  </a:cubicBezTo>
                  <a:close/>
                </a:path>
              </a:pathLst>
            </a:custGeom>
            <a:solidFill>
              <a:srgbClr val="E6E6E6"/>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01" name="9Slide.vn 61">
              <a:extLst>
                <a:ext uri="{FF2B5EF4-FFF2-40B4-BE49-F238E27FC236}">
                  <a16:creationId xmlns:a16="http://schemas.microsoft.com/office/drawing/2014/main" xmlns="" id="{0F7D901A-5FE8-7AEA-1645-109A7931AA79}"/>
                </a:ext>
              </a:extLst>
            </p:cNvPr>
            <p:cNvSpPr>
              <a:spLocks/>
            </p:cNvSpPr>
            <p:nvPr/>
          </p:nvSpPr>
          <p:spPr bwMode="auto">
            <a:xfrm>
              <a:off x="2243" y="861"/>
              <a:ext cx="51" cy="37"/>
            </a:xfrm>
            <a:custGeom>
              <a:avLst/>
              <a:gdLst>
                <a:gd name="T0" fmla="*/ 34 w 70"/>
                <a:gd name="T1" fmla="*/ 46 h 52"/>
                <a:gd name="T2" fmla="*/ 47 w 70"/>
                <a:gd name="T3" fmla="*/ 46 h 52"/>
                <a:gd name="T4" fmla="*/ 47 w 70"/>
                <a:gd name="T5" fmla="*/ 36 h 52"/>
                <a:gd name="T6" fmla="*/ 58 w 70"/>
                <a:gd name="T7" fmla="*/ 29 h 52"/>
                <a:gd name="T8" fmla="*/ 66 w 70"/>
                <a:gd name="T9" fmla="*/ 15 h 52"/>
                <a:gd name="T10" fmla="*/ 62 w 70"/>
                <a:gd name="T11" fmla="*/ 0 h 52"/>
                <a:gd name="T12" fmla="*/ 54 w 70"/>
                <a:gd name="T13" fmla="*/ 2 h 52"/>
                <a:gd name="T14" fmla="*/ 46 w 70"/>
                <a:gd name="T15" fmla="*/ 5 h 52"/>
                <a:gd name="T16" fmla="*/ 42 w 70"/>
                <a:gd name="T17" fmla="*/ 8 h 52"/>
                <a:gd name="T18" fmla="*/ 36 w 70"/>
                <a:gd name="T19" fmla="*/ 3 h 52"/>
                <a:gd name="T20" fmla="*/ 20 w 70"/>
                <a:gd name="T21" fmla="*/ 3 h 52"/>
                <a:gd name="T22" fmla="*/ 4 w 70"/>
                <a:gd name="T23" fmla="*/ 11 h 52"/>
                <a:gd name="T24" fmla="*/ 5 w 70"/>
                <a:gd name="T25" fmla="*/ 21 h 52"/>
                <a:gd name="T26" fmla="*/ 6 w 70"/>
                <a:gd name="T27" fmla="*/ 31 h 52"/>
                <a:gd name="T28" fmla="*/ 6 w 70"/>
                <a:gd name="T29" fmla="*/ 31 h 52"/>
                <a:gd name="T30" fmla="*/ 9 w 70"/>
                <a:gd name="T31" fmla="*/ 42 h 52"/>
                <a:gd name="T32" fmla="*/ 16 w 70"/>
                <a:gd name="T33" fmla="*/ 43 h 52"/>
                <a:gd name="T34" fmla="*/ 17 w 70"/>
                <a:gd name="T35" fmla="*/ 49 h 52"/>
                <a:gd name="T36" fmla="*/ 26 w 70"/>
                <a:gd name="T37" fmla="*/ 50 h 52"/>
                <a:gd name="T38" fmla="*/ 27 w 70"/>
                <a:gd name="T39" fmla="*/ 52 h 52"/>
                <a:gd name="T40" fmla="*/ 34 w 70"/>
                <a:gd name="T41" fmla="*/ 4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52">
                  <a:moveTo>
                    <a:pt x="34" y="46"/>
                  </a:moveTo>
                  <a:cubicBezTo>
                    <a:pt x="34" y="43"/>
                    <a:pt x="46" y="49"/>
                    <a:pt x="47" y="46"/>
                  </a:cubicBezTo>
                  <a:cubicBezTo>
                    <a:pt x="49" y="43"/>
                    <a:pt x="39" y="33"/>
                    <a:pt x="47" y="36"/>
                  </a:cubicBezTo>
                  <a:cubicBezTo>
                    <a:pt x="56" y="38"/>
                    <a:pt x="55" y="33"/>
                    <a:pt x="58" y="29"/>
                  </a:cubicBezTo>
                  <a:cubicBezTo>
                    <a:pt x="61" y="25"/>
                    <a:pt x="70" y="22"/>
                    <a:pt x="66" y="15"/>
                  </a:cubicBezTo>
                  <a:cubicBezTo>
                    <a:pt x="63" y="10"/>
                    <a:pt x="62" y="5"/>
                    <a:pt x="62" y="0"/>
                  </a:cubicBezTo>
                  <a:cubicBezTo>
                    <a:pt x="59" y="3"/>
                    <a:pt x="55" y="3"/>
                    <a:pt x="54" y="2"/>
                  </a:cubicBezTo>
                  <a:cubicBezTo>
                    <a:pt x="51" y="1"/>
                    <a:pt x="46" y="1"/>
                    <a:pt x="46" y="5"/>
                  </a:cubicBezTo>
                  <a:cubicBezTo>
                    <a:pt x="46" y="9"/>
                    <a:pt x="42" y="10"/>
                    <a:pt x="42" y="8"/>
                  </a:cubicBezTo>
                  <a:cubicBezTo>
                    <a:pt x="43" y="6"/>
                    <a:pt x="38" y="6"/>
                    <a:pt x="36" y="3"/>
                  </a:cubicBezTo>
                  <a:cubicBezTo>
                    <a:pt x="33" y="0"/>
                    <a:pt x="24" y="4"/>
                    <a:pt x="20" y="3"/>
                  </a:cubicBezTo>
                  <a:cubicBezTo>
                    <a:pt x="15" y="1"/>
                    <a:pt x="9" y="5"/>
                    <a:pt x="4" y="11"/>
                  </a:cubicBezTo>
                  <a:cubicBezTo>
                    <a:pt x="0" y="16"/>
                    <a:pt x="5" y="16"/>
                    <a:pt x="5" y="21"/>
                  </a:cubicBezTo>
                  <a:cubicBezTo>
                    <a:pt x="5" y="27"/>
                    <a:pt x="8" y="27"/>
                    <a:pt x="6" y="31"/>
                  </a:cubicBezTo>
                  <a:cubicBezTo>
                    <a:pt x="6" y="31"/>
                    <a:pt x="6" y="31"/>
                    <a:pt x="6" y="31"/>
                  </a:cubicBezTo>
                  <a:cubicBezTo>
                    <a:pt x="10" y="33"/>
                    <a:pt x="9" y="39"/>
                    <a:pt x="9" y="42"/>
                  </a:cubicBezTo>
                  <a:cubicBezTo>
                    <a:pt x="10" y="45"/>
                    <a:pt x="14" y="43"/>
                    <a:pt x="16" y="43"/>
                  </a:cubicBezTo>
                  <a:cubicBezTo>
                    <a:pt x="19" y="43"/>
                    <a:pt x="15" y="47"/>
                    <a:pt x="17" y="49"/>
                  </a:cubicBezTo>
                  <a:cubicBezTo>
                    <a:pt x="19" y="52"/>
                    <a:pt x="25" y="47"/>
                    <a:pt x="26" y="50"/>
                  </a:cubicBezTo>
                  <a:cubicBezTo>
                    <a:pt x="26" y="51"/>
                    <a:pt x="27" y="52"/>
                    <a:pt x="27" y="52"/>
                  </a:cubicBezTo>
                  <a:cubicBezTo>
                    <a:pt x="30" y="50"/>
                    <a:pt x="34" y="48"/>
                    <a:pt x="34" y="46"/>
                  </a:cubicBezTo>
                  <a:close/>
                </a:path>
              </a:pathLst>
            </a:custGeom>
            <a:solidFill>
              <a:srgbClr val="D1D1D1"/>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02" name="9Slide.vn 62">
              <a:extLst>
                <a:ext uri="{FF2B5EF4-FFF2-40B4-BE49-F238E27FC236}">
                  <a16:creationId xmlns:a16="http://schemas.microsoft.com/office/drawing/2014/main" xmlns="" id="{FC4578E2-3582-B653-D089-3FCE97159CAA}"/>
                </a:ext>
              </a:extLst>
            </p:cNvPr>
            <p:cNvSpPr>
              <a:spLocks/>
            </p:cNvSpPr>
            <p:nvPr/>
          </p:nvSpPr>
          <p:spPr bwMode="auto">
            <a:xfrm>
              <a:off x="2227" y="790"/>
              <a:ext cx="62" cy="78"/>
            </a:xfrm>
            <a:custGeom>
              <a:avLst/>
              <a:gdLst>
                <a:gd name="T0" fmla="*/ 58 w 86"/>
                <a:gd name="T1" fmla="*/ 50 h 109"/>
                <a:gd name="T2" fmla="*/ 45 w 86"/>
                <a:gd name="T3" fmla="*/ 39 h 109"/>
                <a:gd name="T4" fmla="*/ 54 w 86"/>
                <a:gd name="T5" fmla="*/ 33 h 109"/>
                <a:gd name="T6" fmla="*/ 51 w 86"/>
                <a:gd name="T7" fmla="*/ 24 h 109"/>
                <a:gd name="T8" fmla="*/ 43 w 86"/>
                <a:gd name="T9" fmla="*/ 22 h 109"/>
                <a:gd name="T10" fmla="*/ 33 w 86"/>
                <a:gd name="T11" fmla="*/ 17 h 109"/>
                <a:gd name="T12" fmla="*/ 27 w 86"/>
                <a:gd name="T13" fmla="*/ 8 h 109"/>
                <a:gd name="T14" fmla="*/ 23 w 86"/>
                <a:gd name="T15" fmla="*/ 1 h 109"/>
                <a:gd name="T16" fmla="*/ 18 w 86"/>
                <a:gd name="T17" fmla="*/ 2 h 109"/>
                <a:gd name="T18" fmla="*/ 17 w 86"/>
                <a:gd name="T19" fmla="*/ 8 h 109"/>
                <a:gd name="T20" fmla="*/ 16 w 86"/>
                <a:gd name="T21" fmla="*/ 17 h 109"/>
                <a:gd name="T22" fmla="*/ 10 w 86"/>
                <a:gd name="T23" fmla="*/ 12 h 109"/>
                <a:gd name="T24" fmla="*/ 4 w 86"/>
                <a:gd name="T25" fmla="*/ 21 h 109"/>
                <a:gd name="T26" fmla="*/ 0 w 86"/>
                <a:gd name="T27" fmla="*/ 25 h 109"/>
                <a:gd name="T28" fmla="*/ 2 w 86"/>
                <a:gd name="T29" fmla="*/ 27 h 109"/>
                <a:gd name="T30" fmla="*/ 3 w 86"/>
                <a:gd name="T31" fmla="*/ 36 h 109"/>
                <a:gd name="T32" fmla="*/ 11 w 86"/>
                <a:gd name="T33" fmla="*/ 39 h 109"/>
                <a:gd name="T34" fmla="*/ 10 w 86"/>
                <a:gd name="T35" fmla="*/ 52 h 109"/>
                <a:gd name="T36" fmla="*/ 7 w 86"/>
                <a:gd name="T37" fmla="*/ 61 h 109"/>
                <a:gd name="T38" fmla="*/ 18 w 86"/>
                <a:gd name="T39" fmla="*/ 57 h 109"/>
                <a:gd name="T40" fmla="*/ 26 w 86"/>
                <a:gd name="T41" fmla="*/ 57 h 109"/>
                <a:gd name="T42" fmla="*/ 34 w 86"/>
                <a:gd name="T43" fmla="*/ 55 h 109"/>
                <a:gd name="T44" fmla="*/ 44 w 86"/>
                <a:gd name="T45" fmla="*/ 54 h 109"/>
                <a:gd name="T46" fmla="*/ 53 w 86"/>
                <a:gd name="T47" fmla="*/ 63 h 109"/>
                <a:gd name="T48" fmla="*/ 54 w 86"/>
                <a:gd name="T49" fmla="*/ 77 h 109"/>
                <a:gd name="T50" fmla="*/ 62 w 86"/>
                <a:gd name="T51" fmla="*/ 90 h 109"/>
                <a:gd name="T52" fmla="*/ 60 w 86"/>
                <a:gd name="T53" fmla="*/ 103 h 109"/>
                <a:gd name="T54" fmla="*/ 65 w 86"/>
                <a:gd name="T55" fmla="*/ 107 h 109"/>
                <a:gd name="T56" fmla="*/ 69 w 86"/>
                <a:gd name="T57" fmla="*/ 104 h 109"/>
                <a:gd name="T58" fmla="*/ 77 w 86"/>
                <a:gd name="T59" fmla="*/ 101 h 109"/>
                <a:gd name="T60" fmla="*/ 85 w 86"/>
                <a:gd name="T61" fmla="*/ 99 h 109"/>
                <a:gd name="T62" fmla="*/ 85 w 86"/>
                <a:gd name="T63" fmla="*/ 95 h 109"/>
                <a:gd name="T64" fmla="*/ 83 w 86"/>
                <a:gd name="T65" fmla="*/ 83 h 109"/>
                <a:gd name="T66" fmla="*/ 73 w 86"/>
                <a:gd name="T67" fmla="*/ 73 h 109"/>
                <a:gd name="T68" fmla="*/ 64 w 86"/>
                <a:gd name="T69" fmla="*/ 61 h 109"/>
                <a:gd name="T70" fmla="*/ 58 w 86"/>
                <a:gd name="T71" fmla="*/ 5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6" h="109">
                  <a:moveTo>
                    <a:pt x="58" y="50"/>
                  </a:moveTo>
                  <a:cubicBezTo>
                    <a:pt x="58" y="47"/>
                    <a:pt x="44" y="42"/>
                    <a:pt x="45" y="39"/>
                  </a:cubicBezTo>
                  <a:cubicBezTo>
                    <a:pt x="47" y="35"/>
                    <a:pt x="54" y="37"/>
                    <a:pt x="54" y="33"/>
                  </a:cubicBezTo>
                  <a:cubicBezTo>
                    <a:pt x="54" y="30"/>
                    <a:pt x="51" y="30"/>
                    <a:pt x="51" y="24"/>
                  </a:cubicBezTo>
                  <a:cubicBezTo>
                    <a:pt x="50" y="19"/>
                    <a:pt x="45" y="21"/>
                    <a:pt x="43" y="22"/>
                  </a:cubicBezTo>
                  <a:cubicBezTo>
                    <a:pt x="40" y="24"/>
                    <a:pt x="33" y="21"/>
                    <a:pt x="33" y="17"/>
                  </a:cubicBezTo>
                  <a:cubicBezTo>
                    <a:pt x="33" y="13"/>
                    <a:pt x="27" y="11"/>
                    <a:pt x="27" y="8"/>
                  </a:cubicBezTo>
                  <a:cubicBezTo>
                    <a:pt x="27" y="6"/>
                    <a:pt x="25" y="4"/>
                    <a:pt x="23" y="1"/>
                  </a:cubicBezTo>
                  <a:cubicBezTo>
                    <a:pt x="21" y="2"/>
                    <a:pt x="19" y="3"/>
                    <a:pt x="18" y="2"/>
                  </a:cubicBezTo>
                  <a:cubicBezTo>
                    <a:pt x="17" y="0"/>
                    <a:pt x="15" y="6"/>
                    <a:pt x="17" y="8"/>
                  </a:cubicBezTo>
                  <a:cubicBezTo>
                    <a:pt x="18" y="9"/>
                    <a:pt x="20" y="18"/>
                    <a:pt x="16" y="17"/>
                  </a:cubicBezTo>
                  <a:cubicBezTo>
                    <a:pt x="12" y="16"/>
                    <a:pt x="12" y="11"/>
                    <a:pt x="10" y="12"/>
                  </a:cubicBezTo>
                  <a:cubicBezTo>
                    <a:pt x="10" y="12"/>
                    <a:pt x="4" y="19"/>
                    <a:pt x="4" y="21"/>
                  </a:cubicBezTo>
                  <a:cubicBezTo>
                    <a:pt x="4" y="23"/>
                    <a:pt x="2" y="24"/>
                    <a:pt x="0" y="25"/>
                  </a:cubicBezTo>
                  <a:cubicBezTo>
                    <a:pt x="1" y="26"/>
                    <a:pt x="2" y="27"/>
                    <a:pt x="2" y="27"/>
                  </a:cubicBezTo>
                  <a:cubicBezTo>
                    <a:pt x="3" y="29"/>
                    <a:pt x="2" y="33"/>
                    <a:pt x="3" y="36"/>
                  </a:cubicBezTo>
                  <a:cubicBezTo>
                    <a:pt x="5" y="40"/>
                    <a:pt x="10" y="34"/>
                    <a:pt x="11" y="39"/>
                  </a:cubicBezTo>
                  <a:cubicBezTo>
                    <a:pt x="13" y="45"/>
                    <a:pt x="10" y="47"/>
                    <a:pt x="10" y="52"/>
                  </a:cubicBezTo>
                  <a:cubicBezTo>
                    <a:pt x="10" y="57"/>
                    <a:pt x="6" y="57"/>
                    <a:pt x="7" y="61"/>
                  </a:cubicBezTo>
                  <a:cubicBezTo>
                    <a:pt x="8" y="66"/>
                    <a:pt x="14" y="60"/>
                    <a:pt x="18" y="57"/>
                  </a:cubicBezTo>
                  <a:cubicBezTo>
                    <a:pt x="22" y="54"/>
                    <a:pt x="25" y="55"/>
                    <a:pt x="26" y="57"/>
                  </a:cubicBezTo>
                  <a:cubicBezTo>
                    <a:pt x="28" y="59"/>
                    <a:pt x="33" y="57"/>
                    <a:pt x="34" y="55"/>
                  </a:cubicBezTo>
                  <a:cubicBezTo>
                    <a:pt x="35" y="52"/>
                    <a:pt x="42" y="51"/>
                    <a:pt x="44" y="54"/>
                  </a:cubicBezTo>
                  <a:cubicBezTo>
                    <a:pt x="47" y="57"/>
                    <a:pt x="49" y="61"/>
                    <a:pt x="53" y="63"/>
                  </a:cubicBezTo>
                  <a:cubicBezTo>
                    <a:pt x="56" y="65"/>
                    <a:pt x="50" y="76"/>
                    <a:pt x="54" y="77"/>
                  </a:cubicBezTo>
                  <a:cubicBezTo>
                    <a:pt x="57" y="78"/>
                    <a:pt x="62" y="84"/>
                    <a:pt x="62" y="90"/>
                  </a:cubicBezTo>
                  <a:cubicBezTo>
                    <a:pt x="61" y="95"/>
                    <a:pt x="64" y="99"/>
                    <a:pt x="60" y="103"/>
                  </a:cubicBezTo>
                  <a:cubicBezTo>
                    <a:pt x="63" y="105"/>
                    <a:pt x="66" y="105"/>
                    <a:pt x="65" y="107"/>
                  </a:cubicBezTo>
                  <a:cubicBezTo>
                    <a:pt x="65" y="109"/>
                    <a:pt x="69" y="108"/>
                    <a:pt x="69" y="104"/>
                  </a:cubicBezTo>
                  <a:cubicBezTo>
                    <a:pt x="69" y="100"/>
                    <a:pt x="74" y="100"/>
                    <a:pt x="77" y="101"/>
                  </a:cubicBezTo>
                  <a:cubicBezTo>
                    <a:pt x="78" y="102"/>
                    <a:pt x="82" y="102"/>
                    <a:pt x="85" y="99"/>
                  </a:cubicBezTo>
                  <a:cubicBezTo>
                    <a:pt x="85" y="98"/>
                    <a:pt x="85" y="96"/>
                    <a:pt x="85" y="95"/>
                  </a:cubicBezTo>
                  <a:cubicBezTo>
                    <a:pt x="86" y="90"/>
                    <a:pt x="85" y="85"/>
                    <a:pt x="83" y="83"/>
                  </a:cubicBezTo>
                  <a:cubicBezTo>
                    <a:pt x="81" y="80"/>
                    <a:pt x="75" y="78"/>
                    <a:pt x="73" y="73"/>
                  </a:cubicBezTo>
                  <a:cubicBezTo>
                    <a:pt x="72" y="69"/>
                    <a:pt x="65" y="64"/>
                    <a:pt x="64" y="61"/>
                  </a:cubicBezTo>
                  <a:cubicBezTo>
                    <a:pt x="62" y="57"/>
                    <a:pt x="58" y="53"/>
                    <a:pt x="58" y="50"/>
                  </a:cubicBezTo>
                  <a:close/>
                </a:path>
              </a:pathLst>
            </a:custGeom>
            <a:solidFill>
              <a:srgbClr val="BDBDBD"/>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03" name="9Slide.vn 63">
              <a:extLst>
                <a:ext uri="{FF2B5EF4-FFF2-40B4-BE49-F238E27FC236}">
                  <a16:creationId xmlns:a16="http://schemas.microsoft.com/office/drawing/2014/main" xmlns="" id="{3B7972DC-71F6-F8F6-9AB3-B04B5A1B5250}"/>
                </a:ext>
              </a:extLst>
            </p:cNvPr>
            <p:cNvSpPr>
              <a:spLocks/>
            </p:cNvSpPr>
            <p:nvPr/>
          </p:nvSpPr>
          <p:spPr bwMode="auto">
            <a:xfrm>
              <a:off x="2205" y="808"/>
              <a:ext cx="68" cy="130"/>
            </a:xfrm>
            <a:custGeom>
              <a:avLst/>
              <a:gdLst>
                <a:gd name="T0" fmla="*/ 58 w 94"/>
                <a:gd name="T1" fmla="*/ 95 h 181"/>
                <a:gd name="T2" fmla="*/ 57 w 94"/>
                <a:gd name="T3" fmla="*/ 85 h 181"/>
                <a:gd name="T4" fmla="*/ 73 w 94"/>
                <a:gd name="T5" fmla="*/ 77 h 181"/>
                <a:gd name="T6" fmla="*/ 89 w 94"/>
                <a:gd name="T7" fmla="*/ 77 h 181"/>
                <a:gd name="T8" fmla="*/ 90 w 94"/>
                <a:gd name="T9" fmla="*/ 78 h 181"/>
                <a:gd name="T10" fmla="*/ 92 w 94"/>
                <a:gd name="T11" fmla="*/ 65 h 181"/>
                <a:gd name="T12" fmla="*/ 84 w 94"/>
                <a:gd name="T13" fmla="*/ 52 h 181"/>
                <a:gd name="T14" fmla="*/ 83 w 94"/>
                <a:gd name="T15" fmla="*/ 38 h 181"/>
                <a:gd name="T16" fmla="*/ 74 w 94"/>
                <a:gd name="T17" fmla="*/ 29 h 181"/>
                <a:gd name="T18" fmla="*/ 64 w 94"/>
                <a:gd name="T19" fmla="*/ 30 h 181"/>
                <a:gd name="T20" fmla="*/ 56 w 94"/>
                <a:gd name="T21" fmla="*/ 32 h 181"/>
                <a:gd name="T22" fmla="*/ 48 w 94"/>
                <a:gd name="T23" fmla="*/ 32 h 181"/>
                <a:gd name="T24" fmla="*/ 37 w 94"/>
                <a:gd name="T25" fmla="*/ 36 h 181"/>
                <a:gd name="T26" fmla="*/ 40 w 94"/>
                <a:gd name="T27" fmla="*/ 27 h 181"/>
                <a:gd name="T28" fmla="*/ 41 w 94"/>
                <a:gd name="T29" fmla="*/ 14 h 181"/>
                <a:gd name="T30" fmla="*/ 33 w 94"/>
                <a:gd name="T31" fmla="*/ 11 h 181"/>
                <a:gd name="T32" fmla="*/ 32 w 94"/>
                <a:gd name="T33" fmla="*/ 2 h 181"/>
                <a:gd name="T34" fmla="*/ 30 w 94"/>
                <a:gd name="T35" fmla="*/ 0 h 181"/>
                <a:gd name="T36" fmla="*/ 28 w 94"/>
                <a:gd name="T37" fmla="*/ 2 h 181"/>
                <a:gd name="T38" fmla="*/ 18 w 94"/>
                <a:gd name="T39" fmla="*/ 8 h 181"/>
                <a:gd name="T40" fmla="*/ 9 w 94"/>
                <a:gd name="T41" fmla="*/ 11 h 181"/>
                <a:gd name="T42" fmla="*/ 3 w 94"/>
                <a:gd name="T43" fmla="*/ 14 h 181"/>
                <a:gd name="T44" fmla="*/ 0 w 94"/>
                <a:gd name="T45" fmla="*/ 33 h 181"/>
                <a:gd name="T46" fmla="*/ 9 w 94"/>
                <a:gd name="T47" fmla="*/ 44 h 181"/>
                <a:gd name="T48" fmla="*/ 11 w 94"/>
                <a:gd name="T49" fmla="*/ 52 h 181"/>
                <a:gd name="T50" fmla="*/ 11 w 94"/>
                <a:gd name="T51" fmla="*/ 58 h 181"/>
                <a:gd name="T52" fmla="*/ 9 w 94"/>
                <a:gd name="T53" fmla="*/ 66 h 181"/>
                <a:gd name="T54" fmla="*/ 13 w 94"/>
                <a:gd name="T55" fmla="*/ 79 h 181"/>
                <a:gd name="T56" fmla="*/ 18 w 94"/>
                <a:gd name="T57" fmla="*/ 94 h 181"/>
                <a:gd name="T58" fmla="*/ 21 w 94"/>
                <a:gd name="T59" fmla="*/ 103 h 181"/>
                <a:gd name="T60" fmla="*/ 11 w 94"/>
                <a:gd name="T61" fmla="*/ 122 h 181"/>
                <a:gd name="T62" fmla="*/ 8 w 94"/>
                <a:gd name="T63" fmla="*/ 140 h 181"/>
                <a:gd name="T64" fmla="*/ 9 w 94"/>
                <a:gd name="T65" fmla="*/ 150 h 181"/>
                <a:gd name="T66" fmla="*/ 24 w 94"/>
                <a:gd name="T67" fmla="*/ 166 h 181"/>
                <a:gd name="T68" fmla="*/ 28 w 94"/>
                <a:gd name="T69" fmla="*/ 172 h 181"/>
                <a:gd name="T70" fmla="*/ 34 w 94"/>
                <a:gd name="T71" fmla="*/ 172 h 181"/>
                <a:gd name="T72" fmla="*/ 40 w 94"/>
                <a:gd name="T73" fmla="*/ 179 h 181"/>
                <a:gd name="T74" fmla="*/ 49 w 94"/>
                <a:gd name="T75" fmla="*/ 180 h 181"/>
                <a:gd name="T76" fmla="*/ 53 w 94"/>
                <a:gd name="T77" fmla="*/ 175 h 181"/>
                <a:gd name="T78" fmla="*/ 39 w 94"/>
                <a:gd name="T79" fmla="*/ 167 h 181"/>
                <a:gd name="T80" fmla="*/ 31 w 94"/>
                <a:gd name="T81" fmla="*/ 154 h 181"/>
                <a:gd name="T82" fmla="*/ 27 w 94"/>
                <a:gd name="T83" fmla="*/ 143 h 181"/>
                <a:gd name="T84" fmla="*/ 20 w 94"/>
                <a:gd name="T85" fmla="*/ 137 h 181"/>
                <a:gd name="T86" fmla="*/ 21 w 94"/>
                <a:gd name="T87" fmla="*/ 118 h 181"/>
                <a:gd name="T88" fmla="*/ 27 w 94"/>
                <a:gd name="T89" fmla="*/ 94 h 181"/>
                <a:gd name="T90" fmla="*/ 37 w 94"/>
                <a:gd name="T91" fmla="*/ 91 h 181"/>
                <a:gd name="T92" fmla="*/ 46 w 94"/>
                <a:gd name="T93" fmla="*/ 98 h 181"/>
                <a:gd name="T94" fmla="*/ 58 w 94"/>
                <a:gd name="T95" fmla="*/ 105 h 181"/>
                <a:gd name="T96" fmla="*/ 59 w 94"/>
                <a:gd name="T97" fmla="*/ 105 h 181"/>
                <a:gd name="T98" fmla="*/ 59 w 94"/>
                <a:gd name="T99" fmla="*/ 105 h 181"/>
                <a:gd name="T100" fmla="*/ 58 w 94"/>
                <a:gd name="T101" fmla="*/ 95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 h="181">
                  <a:moveTo>
                    <a:pt x="58" y="95"/>
                  </a:moveTo>
                  <a:cubicBezTo>
                    <a:pt x="58" y="90"/>
                    <a:pt x="53" y="90"/>
                    <a:pt x="57" y="85"/>
                  </a:cubicBezTo>
                  <a:cubicBezTo>
                    <a:pt x="62" y="79"/>
                    <a:pt x="68" y="75"/>
                    <a:pt x="73" y="77"/>
                  </a:cubicBezTo>
                  <a:cubicBezTo>
                    <a:pt x="77" y="78"/>
                    <a:pt x="86" y="74"/>
                    <a:pt x="89" y="77"/>
                  </a:cubicBezTo>
                  <a:cubicBezTo>
                    <a:pt x="89" y="78"/>
                    <a:pt x="90" y="78"/>
                    <a:pt x="90" y="78"/>
                  </a:cubicBezTo>
                  <a:cubicBezTo>
                    <a:pt x="94" y="74"/>
                    <a:pt x="91" y="70"/>
                    <a:pt x="92" y="65"/>
                  </a:cubicBezTo>
                  <a:cubicBezTo>
                    <a:pt x="92" y="59"/>
                    <a:pt x="87" y="53"/>
                    <a:pt x="84" y="52"/>
                  </a:cubicBezTo>
                  <a:cubicBezTo>
                    <a:pt x="80" y="51"/>
                    <a:pt x="86" y="40"/>
                    <a:pt x="83" y="38"/>
                  </a:cubicBezTo>
                  <a:cubicBezTo>
                    <a:pt x="79" y="36"/>
                    <a:pt x="77" y="32"/>
                    <a:pt x="74" y="29"/>
                  </a:cubicBezTo>
                  <a:cubicBezTo>
                    <a:pt x="72" y="26"/>
                    <a:pt x="65" y="27"/>
                    <a:pt x="64" y="30"/>
                  </a:cubicBezTo>
                  <a:cubicBezTo>
                    <a:pt x="63" y="32"/>
                    <a:pt x="58" y="34"/>
                    <a:pt x="56" y="32"/>
                  </a:cubicBezTo>
                  <a:cubicBezTo>
                    <a:pt x="55" y="30"/>
                    <a:pt x="52" y="29"/>
                    <a:pt x="48" y="32"/>
                  </a:cubicBezTo>
                  <a:cubicBezTo>
                    <a:pt x="44" y="35"/>
                    <a:pt x="38" y="41"/>
                    <a:pt x="37" y="36"/>
                  </a:cubicBezTo>
                  <a:cubicBezTo>
                    <a:pt x="36" y="32"/>
                    <a:pt x="40" y="32"/>
                    <a:pt x="40" y="27"/>
                  </a:cubicBezTo>
                  <a:cubicBezTo>
                    <a:pt x="40" y="22"/>
                    <a:pt x="43" y="20"/>
                    <a:pt x="41" y="14"/>
                  </a:cubicBezTo>
                  <a:cubicBezTo>
                    <a:pt x="40" y="9"/>
                    <a:pt x="35" y="15"/>
                    <a:pt x="33" y="11"/>
                  </a:cubicBezTo>
                  <a:cubicBezTo>
                    <a:pt x="32" y="8"/>
                    <a:pt x="33" y="4"/>
                    <a:pt x="32" y="2"/>
                  </a:cubicBezTo>
                  <a:cubicBezTo>
                    <a:pt x="32" y="2"/>
                    <a:pt x="31" y="1"/>
                    <a:pt x="30" y="0"/>
                  </a:cubicBezTo>
                  <a:cubicBezTo>
                    <a:pt x="29" y="0"/>
                    <a:pt x="29" y="1"/>
                    <a:pt x="28" y="2"/>
                  </a:cubicBezTo>
                  <a:cubicBezTo>
                    <a:pt x="27" y="4"/>
                    <a:pt x="20" y="4"/>
                    <a:pt x="18" y="8"/>
                  </a:cubicBezTo>
                  <a:cubicBezTo>
                    <a:pt x="16" y="11"/>
                    <a:pt x="10" y="11"/>
                    <a:pt x="9" y="11"/>
                  </a:cubicBezTo>
                  <a:cubicBezTo>
                    <a:pt x="8" y="11"/>
                    <a:pt x="3" y="11"/>
                    <a:pt x="3" y="14"/>
                  </a:cubicBezTo>
                  <a:cubicBezTo>
                    <a:pt x="2" y="18"/>
                    <a:pt x="0" y="31"/>
                    <a:pt x="0" y="33"/>
                  </a:cubicBezTo>
                  <a:cubicBezTo>
                    <a:pt x="0" y="36"/>
                    <a:pt x="7" y="43"/>
                    <a:pt x="9" y="44"/>
                  </a:cubicBezTo>
                  <a:cubicBezTo>
                    <a:pt x="11" y="45"/>
                    <a:pt x="9" y="51"/>
                    <a:pt x="11" y="52"/>
                  </a:cubicBezTo>
                  <a:cubicBezTo>
                    <a:pt x="14" y="53"/>
                    <a:pt x="12" y="58"/>
                    <a:pt x="11" y="58"/>
                  </a:cubicBezTo>
                  <a:cubicBezTo>
                    <a:pt x="9" y="57"/>
                    <a:pt x="12" y="64"/>
                    <a:pt x="9" y="66"/>
                  </a:cubicBezTo>
                  <a:cubicBezTo>
                    <a:pt x="6" y="69"/>
                    <a:pt x="9" y="75"/>
                    <a:pt x="13" y="79"/>
                  </a:cubicBezTo>
                  <a:cubicBezTo>
                    <a:pt x="18" y="83"/>
                    <a:pt x="18" y="90"/>
                    <a:pt x="18" y="94"/>
                  </a:cubicBezTo>
                  <a:cubicBezTo>
                    <a:pt x="18" y="97"/>
                    <a:pt x="21" y="98"/>
                    <a:pt x="21" y="103"/>
                  </a:cubicBezTo>
                  <a:cubicBezTo>
                    <a:pt x="21" y="103"/>
                    <a:pt x="16" y="123"/>
                    <a:pt x="11" y="122"/>
                  </a:cubicBezTo>
                  <a:cubicBezTo>
                    <a:pt x="10" y="127"/>
                    <a:pt x="9" y="135"/>
                    <a:pt x="8" y="140"/>
                  </a:cubicBezTo>
                  <a:cubicBezTo>
                    <a:pt x="7" y="145"/>
                    <a:pt x="6" y="150"/>
                    <a:pt x="9" y="150"/>
                  </a:cubicBezTo>
                  <a:cubicBezTo>
                    <a:pt x="12" y="151"/>
                    <a:pt x="18" y="158"/>
                    <a:pt x="24" y="166"/>
                  </a:cubicBezTo>
                  <a:cubicBezTo>
                    <a:pt x="26" y="168"/>
                    <a:pt x="27" y="170"/>
                    <a:pt x="28" y="172"/>
                  </a:cubicBezTo>
                  <a:cubicBezTo>
                    <a:pt x="30" y="171"/>
                    <a:pt x="32" y="172"/>
                    <a:pt x="34" y="172"/>
                  </a:cubicBezTo>
                  <a:cubicBezTo>
                    <a:pt x="39" y="173"/>
                    <a:pt x="40" y="177"/>
                    <a:pt x="40" y="179"/>
                  </a:cubicBezTo>
                  <a:cubicBezTo>
                    <a:pt x="40" y="181"/>
                    <a:pt x="48" y="181"/>
                    <a:pt x="49" y="180"/>
                  </a:cubicBezTo>
                  <a:cubicBezTo>
                    <a:pt x="50" y="180"/>
                    <a:pt x="49" y="177"/>
                    <a:pt x="53" y="175"/>
                  </a:cubicBezTo>
                  <a:cubicBezTo>
                    <a:pt x="50" y="172"/>
                    <a:pt x="44" y="168"/>
                    <a:pt x="39" y="167"/>
                  </a:cubicBezTo>
                  <a:cubicBezTo>
                    <a:pt x="34" y="167"/>
                    <a:pt x="31" y="158"/>
                    <a:pt x="31" y="154"/>
                  </a:cubicBezTo>
                  <a:cubicBezTo>
                    <a:pt x="32" y="150"/>
                    <a:pt x="27" y="146"/>
                    <a:pt x="27" y="143"/>
                  </a:cubicBezTo>
                  <a:cubicBezTo>
                    <a:pt x="27" y="139"/>
                    <a:pt x="24" y="139"/>
                    <a:pt x="20" y="137"/>
                  </a:cubicBezTo>
                  <a:cubicBezTo>
                    <a:pt x="16" y="135"/>
                    <a:pt x="20" y="123"/>
                    <a:pt x="21" y="118"/>
                  </a:cubicBezTo>
                  <a:cubicBezTo>
                    <a:pt x="22" y="113"/>
                    <a:pt x="30" y="98"/>
                    <a:pt x="27" y="94"/>
                  </a:cubicBezTo>
                  <a:cubicBezTo>
                    <a:pt x="25" y="89"/>
                    <a:pt x="36" y="86"/>
                    <a:pt x="37" y="91"/>
                  </a:cubicBezTo>
                  <a:cubicBezTo>
                    <a:pt x="38" y="96"/>
                    <a:pt x="39" y="98"/>
                    <a:pt x="46" y="98"/>
                  </a:cubicBezTo>
                  <a:cubicBezTo>
                    <a:pt x="53" y="98"/>
                    <a:pt x="53" y="103"/>
                    <a:pt x="58" y="105"/>
                  </a:cubicBezTo>
                  <a:cubicBezTo>
                    <a:pt x="58" y="105"/>
                    <a:pt x="59" y="105"/>
                    <a:pt x="59" y="105"/>
                  </a:cubicBezTo>
                  <a:cubicBezTo>
                    <a:pt x="59" y="105"/>
                    <a:pt x="59" y="105"/>
                    <a:pt x="59" y="105"/>
                  </a:cubicBezTo>
                  <a:cubicBezTo>
                    <a:pt x="61" y="101"/>
                    <a:pt x="58" y="101"/>
                    <a:pt x="58" y="95"/>
                  </a:cubicBezTo>
                  <a:close/>
                </a:path>
              </a:pathLst>
            </a:custGeom>
            <a:solidFill>
              <a:srgbClr val="959595"/>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04" name="9Slide.vn 64">
              <a:extLst>
                <a:ext uri="{FF2B5EF4-FFF2-40B4-BE49-F238E27FC236}">
                  <a16:creationId xmlns:a16="http://schemas.microsoft.com/office/drawing/2014/main" xmlns="" id="{CB79232C-DCD4-E181-1723-E1469693AB07}"/>
                </a:ext>
              </a:extLst>
            </p:cNvPr>
            <p:cNvSpPr>
              <a:spLocks/>
            </p:cNvSpPr>
            <p:nvPr/>
          </p:nvSpPr>
          <p:spPr bwMode="auto">
            <a:xfrm>
              <a:off x="1521" y="456"/>
              <a:ext cx="80" cy="67"/>
            </a:xfrm>
            <a:custGeom>
              <a:avLst/>
              <a:gdLst>
                <a:gd name="T0" fmla="*/ 2 w 112"/>
                <a:gd name="T1" fmla="*/ 20 h 94"/>
                <a:gd name="T2" fmla="*/ 2 w 112"/>
                <a:gd name="T3" fmla="*/ 32 h 94"/>
                <a:gd name="T4" fmla="*/ 3 w 112"/>
                <a:gd name="T5" fmla="*/ 37 h 94"/>
                <a:gd name="T6" fmla="*/ 5 w 112"/>
                <a:gd name="T7" fmla="*/ 43 h 94"/>
                <a:gd name="T8" fmla="*/ 7 w 112"/>
                <a:gd name="T9" fmla="*/ 49 h 94"/>
                <a:gd name="T10" fmla="*/ 10 w 112"/>
                <a:gd name="T11" fmla="*/ 59 h 94"/>
                <a:gd name="T12" fmla="*/ 10 w 112"/>
                <a:gd name="T13" fmla="*/ 64 h 94"/>
                <a:gd name="T14" fmla="*/ 17 w 112"/>
                <a:gd name="T15" fmla="*/ 68 h 94"/>
                <a:gd name="T16" fmla="*/ 24 w 112"/>
                <a:gd name="T17" fmla="*/ 74 h 94"/>
                <a:gd name="T18" fmla="*/ 30 w 112"/>
                <a:gd name="T19" fmla="*/ 76 h 94"/>
                <a:gd name="T20" fmla="*/ 37 w 112"/>
                <a:gd name="T21" fmla="*/ 75 h 94"/>
                <a:gd name="T22" fmla="*/ 40 w 112"/>
                <a:gd name="T23" fmla="*/ 79 h 94"/>
                <a:gd name="T24" fmla="*/ 48 w 112"/>
                <a:gd name="T25" fmla="*/ 81 h 94"/>
                <a:gd name="T26" fmla="*/ 53 w 112"/>
                <a:gd name="T27" fmla="*/ 89 h 94"/>
                <a:gd name="T28" fmla="*/ 60 w 112"/>
                <a:gd name="T29" fmla="*/ 88 h 94"/>
                <a:gd name="T30" fmla="*/ 70 w 112"/>
                <a:gd name="T31" fmla="*/ 89 h 94"/>
                <a:gd name="T32" fmla="*/ 79 w 112"/>
                <a:gd name="T33" fmla="*/ 90 h 94"/>
                <a:gd name="T34" fmla="*/ 89 w 112"/>
                <a:gd name="T35" fmla="*/ 92 h 94"/>
                <a:gd name="T36" fmla="*/ 95 w 112"/>
                <a:gd name="T37" fmla="*/ 94 h 94"/>
                <a:gd name="T38" fmla="*/ 95 w 112"/>
                <a:gd name="T39" fmla="*/ 86 h 94"/>
                <a:gd name="T40" fmla="*/ 106 w 112"/>
                <a:gd name="T41" fmla="*/ 75 h 94"/>
                <a:gd name="T42" fmla="*/ 111 w 112"/>
                <a:gd name="T43" fmla="*/ 70 h 94"/>
                <a:gd name="T44" fmla="*/ 106 w 112"/>
                <a:gd name="T45" fmla="*/ 59 h 94"/>
                <a:gd name="T46" fmla="*/ 105 w 112"/>
                <a:gd name="T47" fmla="*/ 48 h 94"/>
                <a:gd name="T48" fmla="*/ 102 w 112"/>
                <a:gd name="T49" fmla="*/ 42 h 94"/>
                <a:gd name="T50" fmla="*/ 108 w 112"/>
                <a:gd name="T51" fmla="*/ 36 h 94"/>
                <a:gd name="T52" fmla="*/ 108 w 112"/>
                <a:gd name="T53" fmla="*/ 26 h 94"/>
                <a:gd name="T54" fmla="*/ 106 w 112"/>
                <a:gd name="T55" fmla="*/ 17 h 94"/>
                <a:gd name="T56" fmla="*/ 97 w 112"/>
                <a:gd name="T57" fmla="*/ 10 h 94"/>
                <a:gd name="T58" fmla="*/ 97 w 112"/>
                <a:gd name="T59" fmla="*/ 9 h 94"/>
                <a:gd name="T60" fmla="*/ 66 w 112"/>
                <a:gd name="T61" fmla="*/ 8 h 94"/>
                <a:gd name="T62" fmla="*/ 61 w 112"/>
                <a:gd name="T63" fmla="*/ 6 h 94"/>
                <a:gd name="T64" fmla="*/ 54 w 112"/>
                <a:gd name="T65" fmla="*/ 9 h 94"/>
                <a:gd name="T66" fmla="*/ 49 w 112"/>
                <a:gd name="T67" fmla="*/ 2 h 94"/>
                <a:gd name="T68" fmla="*/ 23 w 112"/>
                <a:gd name="T69" fmla="*/ 9 h 94"/>
                <a:gd name="T70" fmla="*/ 5 w 112"/>
                <a:gd name="T71" fmla="*/ 16 h 94"/>
                <a:gd name="T72" fmla="*/ 2 w 112"/>
                <a:gd name="T73" fmla="*/ 18 h 94"/>
                <a:gd name="T74" fmla="*/ 2 w 112"/>
                <a:gd name="T75" fmla="*/ 2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 h="94">
                  <a:moveTo>
                    <a:pt x="2" y="20"/>
                  </a:moveTo>
                  <a:cubicBezTo>
                    <a:pt x="3" y="22"/>
                    <a:pt x="4" y="29"/>
                    <a:pt x="2" y="32"/>
                  </a:cubicBezTo>
                  <a:cubicBezTo>
                    <a:pt x="0" y="35"/>
                    <a:pt x="1" y="36"/>
                    <a:pt x="3" y="37"/>
                  </a:cubicBezTo>
                  <a:cubicBezTo>
                    <a:pt x="4" y="38"/>
                    <a:pt x="5" y="41"/>
                    <a:pt x="5" y="43"/>
                  </a:cubicBezTo>
                  <a:cubicBezTo>
                    <a:pt x="5" y="45"/>
                    <a:pt x="7" y="45"/>
                    <a:pt x="7" y="49"/>
                  </a:cubicBezTo>
                  <a:cubicBezTo>
                    <a:pt x="7" y="54"/>
                    <a:pt x="8" y="57"/>
                    <a:pt x="10" y="59"/>
                  </a:cubicBezTo>
                  <a:cubicBezTo>
                    <a:pt x="11" y="60"/>
                    <a:pt x="11" y="62"/>
                    <a:pt x="10" y="64"/>
                  </a:cubicBezTo>
                  <a:cubicBezTo>
                    <a:pt x="12" y="66"/>
                    <a:pt x="15" y="67"/>
                    <a:pt x="17" y="68"/>
                  </a:cubicBezTo>
                  <a:cubicBezTo>
                    <a:pt x="22" y="70"/>
                    <a:pt x="24" y="72"/>
                    <a:pt x="24" y="74"/>
                  </a:cubicBezTo>
                  <a:cubicBezTo>
                    <a:pt x="25" y="76"/>
                    <a:pt x="29" y="79"/>
                    <a:pt x="30" y="76"/>
                  </a:cubicBezTo>
                  <a:cubicBezTo>
                    <a:pt x="32" y="74"/>
                    <a:pt x="35" y="75"/>
                    <a:pt x="37" y="75"/>
                  </a:cubicBezTo>
                  <a:cubicBezTo>
                    <a:pt x="39" y="75"/>
                    <a:pt x="40" y="78"/>
                    <a:pt x="40" y="79"/>
                  </a:cubicBezTo>
                  <a:cubicBezTo>
                    <a:pt x="40" y="81"/>
                    <a:pt x="46" y="80"/>
                    <a:pt x="48" y="81"/>
                  </a:cubicBezTo>
                  <a:cubicBezTo>
                    <a:pt x="50" y="83"/>
                    <a:pt x="50" y="87"/>
                    <a:pt x="53" y="89"/>
                  </a:cubicBezTo>
                  <a:cubicBezTo>
                    <a:pt x="56" y="90"/>
                    <a:pt x="58" y="87"/>
                    <a:pt x="60" y="88"/>
                  </a:cubicBezTo>
                  <a:cubicBezTo>
                    <a:pt x="62" y="89"/>
                    <a:pt x="67" y="90"/>
                    <a:pt x="70" y="89"/>
                  </a:cubicBezTo>
                  <a:cubicBezTo>
                    <a:pt x="73" y="88"/>
                    <a:pt x="75" y="90"/>
                    <a:pt x="79" y="90"/>
                  </a:cubicBezTo>
                  <a:cubicBezTo>
                    <a:pt x="82" y="89"/>
                    <a:pt x="87" y="91"/>
                    <a:pt x="89" y="92"/>
                  </a:cubicBezTo>
                  <a:cubicBezTo>
                    <a:pt x="89" y="93"/>
                    <a:pt x="92" y="93"/>
                    <a:pt x="95" y="94"/>
                  </a:cubicBezTo>
                  <a:cubicBezTo>
                    <a:pt x="96" y="92"/>
                    <a:pt x="95" y="87"/>
                    <a:pt x="95" y="86"/>
                  </a:cubicBezTo>
                  <a:cubicBezTo>
                    <a:pt x="95" y="85"/>
                    <a:pt x="104" y="76"/>
                    <a:pt x="106" y="75"/>
                  </a:cubicBezTo>
                  <a:cubicBezTo>
                    <a:pt x="107" y="73"/>
                    <a:pt x="110" y="73"/>
                    <a:pt x="111" y="70"/>
                  </a:cubicBezTo>
                  <a:cubicBezTo>
                    <a:pt x="112" y="68"/>
                    <a:pt x="107" y="60"/>
                    <a:pt x="106" y="59"/>
                  </a:cubicBezTo>
                  <a:cubicBezTo>
                    <a:pt x="105" y="57"/>
                    <a:pt x="105" y="51"/>
                    <a:pt x="105" y="48"/>
                  </a:cubicBezTo>
                  <a:cubicBezTo>
                    <a:pt x="106" y="45"/>
                    <a:pt x="102" y="44"/>
                    <a:pt x="102" y="42"/>
                  </a:cubicBezTo>
                  <a:cubicBezTo>
                    <a:pt x="102" y="40"/>
                    <a:pt x="106" y="37"/>
                    <a:pt x="108" y="36"/>
                  </a:cubicBezTo>
                  <a:cubicBezTo>
                    <a:pt x="111" y="35"/>
                    <a:pt x="110" y="27"/>
                    <a:pt x="108" y="26"/>
                  </a:cubicBezTo>
                  <a:cubicBezTo>
                    <a:pt x="106" y="24"/>
                    <a:pt x="105" y="20"/>
                    <a:pt x="106" y="17"/>
                  </a:cubicBezTo>
                  <a:cubicBezTo>
                    <a:pt x="107" y="13"/>
                    <a:pt x="98" y="10"/>
                    <a:pt x="97" y="10"/>
                  </a:cubicBezTo>
                  <a:cubicBezTo>
                    <a:pt x="97" y="10"/>
                    <a:pt x="97" y="10"/>
                    <a:pt x="97" y="9"/>
                  </a:cubicBezTo>
                  <a:cubicBezTo>
                    <a:pt x="88" y="11"/>
                    <a:pt x="68" y="9"/>
                    <a:pt x="66" y="8"/>
                  </a:cubicBezTo>
                  <a:cubicBezTo>
                    <a:pt x="65" y="8"/>
                    <a:pt x="63" y="7"/>
                    <a:pt x="61" y="6"/>
                  </a:cubicBezTo>
                  <a:cubicBezTo>
                    <a:pt x="60" y="8"/>
                    <a:pt x="57" y="9"/>
                    <a:pt x="54" y="9"/>
                  </a:cubicBezTo>
                  <a:cubicBezTo>
                    <a:pt x="49" y="9"/>
                    <a:pt x="49" y="4"/>
                    <a:pt x="49" y="2"/>
                  </a:cubicBezTo>
                  <a:cubicBezTo>
                    <a:pt x="49" y="0"/>
                    <a:pt x="29" y="4"/>
                    <a:pt x="23" y="9"/>
                  </a:cubicBezTo>
                  <a:cubicBezTo>
                    <a:pt x="18" y="15"/>
                    <a:pt x="6" y="13"/>
                    <a:pt x="5" y="16"/>
                  </a:cubicBezTo>
                  <a:cubicBezTo>
                    <a:pt x="5" y="18"/>
                    <a:pt x="3" y="19"/>
                    <a:pt x="2" y="18"/>
                  </a:cubicBezTo>
                  <a:cubicBezTo>
                    <a:pt x="2" y="19"/>
                    <a:pt x="2" y="19"/>
                    <a:pt x="2" y="20"/>
                  </a:cubicBezTo>
                  <a:close/>
                </a:path>
              </a:pathLst>
            </a:custGeom>
            <a:solidFill>
              <a:srgbClr val="6D6D6D"/>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05" name="9Slide.vn 65">
              <a:extLst>
                <a:ext uri="{FF2B5EF4-FFF2-40B4-BE49-F238E27FC236}">
                  <a16:creationId xmlns:a16="http://schemas.microsoft.com/office/drawing/2014/main" xmlns="" id="{2255D25F-B7B2-73B2-928F-0C32560F9039}"/>
                </a:ext>
              </a:extLst>
            </p:cNvPr>
            <p:cNvSpPr>
              <a:spLocks/>
            </p:cNvSpPr>
            <p:nvPr/>
          </p:nvSpPr>
          <p:spPr bwMode="auto">
            <a:xfrm>
              <a:off x="1532" y="565"/>
              <a:ext cx="31" cy="30"/>
            </a:xfrm>
            <a:custGeom>
              <a:avLst/>
              <a:gdLst>
                <a:gd name="T0" fmla="*/ 32 w 42"/>
                <a:gd name="T1" fmla="*/ 38 h 42"/>
                <a:gd name="T2" fmla="*/ 40 w 42"/>
                <a:gd name="T3" fmla="*/ 25 h 42"/>
                <a:gd name="T4" fmla="*/ 42 w 42"/>
                <a:gd name="T5" fmla="*/ 9 h 42"/>
                <a:gd name="T6" fmla="*/ 31 w 42"/>
                <a:gd name="T7" fmla="*/ 3 h 42"/>
                <a:gd name="T8" fmla="*/ 13 w 42"/>
                <a:gd name="T9" fmla="*/ 2 h 42"/>
                <a:gd name="T10" fmla="*/ 6 w 42"/>
                <a:gd name="T11" fmla="*/ 3 h 42"/>
                <a:gd name="T12" fmla="*/ 1 w 42"/>
                <a:gd name="T13" fmla="*/ 6 h 42"/>
                <a:gd name="T14" fmla="*/ 6 w 42"/>
                <a:gd name="T15" fmla="*/ 14 h 42"/>
                <a:gd name="T16" fmla="*/ 16 w 42"/>
                <a:gd name="T17" fmla="*/ 26 h 42"/>
                <a:gd name="T18" fmla="*/ 25 w 42"/>
                <a:gd name="T19" fmla="*/ 37 h 42"/>
                <a:gd name="T20" fmla="*/ 31 w 42"/>
                <a:gd name="T21" fmla="*/ 42 h 42"/>
                <a:gd name="T22" fmla="*/ 32 w 42"/>
                <a:gd name="T23" fmla="*/ 3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42">
                  <a:moveTo>
                    <a:pt x="32" y="38"/>
                  </a:moveTo>
                  <a:cubicBezTo>
                    <a:pt x="31" y="36"/>
                    <a:pt x="38" y="25"/>
                    <a:pt x="40" y="25"/>
                  </a:cubicBezTo>
                  <a:cubicBezTo>
                    <a:pt x="42" y="25"/>
                    <a:pt x="42" y="14"/>
                    <a:pt x="42" y="9"/>
                  </a:cubicBezTo>
                  <a:cubicBezTo>
                    <a:pt x="36" y="5"/>
                    <a:pt x="31" y="3"/>
                    <a:pt x="31" y="3"/>
                  </a:cubicBezTo>
                  <a:cubicBezTo>
                    <a:pt x="31" y="3"/>
                    <a:pt x="16" y="3"/>
                    <a:pt x="13" y="2"/>
                  </a:cubicBezTo>
                  <a:cubicBezTo>
                    <a:pt x="11" y="0"/>
                    <a:pt x="8" y="5"/>
                    <a:pt x="6" y="3"/>
                  </a:cubicBezTo>
                  <a:cubicBezTo>
                    <a:pt x="4" y="1"/>
                    <a:pt x="0" y="4"/>
                    <a:pt x="1" y="6"/>
                  </a:cubicBezTo>
                  <a:cubicBezTo>
                    <a:pt x="1" y="9"/>
                    <a:pt x="6" y="11"/>
                    <a:pt x="6" y="14"/>
                  </a:cubicBezTo>
                  <a:cubicBezTo>
                    <a:pt x="6" y="18"/>
                    <a:pt x="16" y="24"/>
                    <a:pt x="16" y="26"/>
                  </a:cubicBezTo>
                  <a:cubicBezTo>
                    <a:pt x="16" y="28"/>
                    <a:pt x="22" y="32"/>
                    <a:pt x="25" y="37"/>
                  </a:cubicBezTo>
                  <a:cubicBezTo>
                    <a:pt x="27" y="38"/>
                    <a:pt x="29" y="40"/>
                    <a:pt x="31" y="42"/>
                  </a:cubicBezTo>
                  <a:cubicBezTo>
                    <a:pt x="31" y="40"/>
                    <a:pt x="32" y="39"/>
                    <a:pt x="32" y="38"/>
                  </a:cubicBezTo>
                  <a:close/>
                </a:path>
              </a:pathLst>
            </a:custGeom>
            <a:solidFill>
              <a:srgbClr val="BDBDBD"/>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06" name="9Slide.vn 66">
              <a:extLst>
                <a:ext uri="{FF2B5EF4-FFF2-40B4-BE49-F238E27FC236}">
                  <a16:creationId xmlns:a16="http://schemas.microsoft.com/office/drawing/2014/main" xmlns="" id="{5E186FC5-C561-9465-C613-47C61B2AA3B0}"/>
                </a:ext>
              </a:extLst>
            </p:cNvPr>
            <p:cNvSpPr>
              <a:spLocks/>
            </p:cNvSpPr>
            <p:nvPr/>
          </p:nvSpPr>
          <p:spPr bwMode="auto">
            <a:xfrm>
              <a:off x="1518" y="552"/>
              <a:ext cx="45" cy="39"/>
            </a:xfrm>
            <a:custGeom>
              <a:avLst/>
              <a:gdLst>
                <a:gd name="T0" fmla="*/ 36 w 62"/>
                <a:gd name="T1" fmla="*/ 44 h 55"/>
                <a:gd name="T2" fmla="*/ 26 w 62"/>
                <a:gd name="T3" fmla="*/ 32 h 55"/>
                <a:gd name="T4" fmla="*/ 21 w 62"/>
                <a:gd name="T5" fmla="*/ 24 h 55"/>
                <a:gd name="T6" fmla="*/ 26 w 62"/>
                <a:gd name="T7" fmla="*/ 21 h 55"/>
                <a:gd name="T8" fmla="*/ 33 w 62"/>
                <a:gd name="T9" fmla="*/ 20 h 55"/>
                <a:gd name="T10" fmla="*/ 51 w 62"/>
                <a:gd name="T11" fmla="*/ 21 h 55"/>
                <a:gd name="T12" fmla="*/ 62 w 62"/>
                <a:gd name="T13" fmla="*/ 27 h 55"/>
                <a:gd name="T14" fmla="*/ 61 w 62"/>
                <a:gd name="T15" fmla="*/ 24 h 55"/>
                <a:gd name="T16" fmla="*/ 58 w 62"/>
                <a:gd name="T17" fmla="*/ 16 h 55"/>
                <a:gd name="T18" fmla="*/ 55 w 62"/>
                <a:gd name="T19" fmla="*/ 9 h 55"/>
                <a:gd name="T20" fmla="*/ 51 w 62"/>
                <a:gd name="T21" fmla="*/ 10 h 55"/>
                <a:gd name="T22" fmla="*/ 39 w 62"/>
                <a:gd name="T23" fmla="*/ 7 h 55"/>
                <a:gd name="T24" fmla="*/ 29 w 62"/>
                <a:gd name="T25" fmla="*/ 0 h 55"/>
                <a:gd name="T26" fmla="*/ 22 w 62"/>
                <a:gd name="T27" fmla="*/ 4 h 55"/>
                <a:gd name="T28" fmla="*/ 19 w 62"/>
                <a:gd name="T29" fmla="*/ 10 h 55"/>
                <a:gd name="T30" fmla="*/ 15 w 62"/>
                <a:gd name="T31" fmla="*/ 15 h 55"/>
                <a:gd name="T32" fmla="*/ 8 w 62"/>
                <a:gd name="T33" fmla="*/ 15 h 55"/>
                <a:gd name="T34" fmla="*/ 0 w 62"/>
                <a:gd name="T35" fmla="*/ 17 h 55"/>
                <a:gd name="T36" fmla="*/ 2 w 62"/>
                <a:gd name="T37" fmla="*/ 22 h 55"/>
                <a:gd name="T38" fmla="*/ 11 w 62"/>
                <a:gd name="T39" fmla="*/ 26 h 55"/>
                <a:gd name="T40" fmla="*/ 21 w 62"/>
                <a:gd name="T41" fmla="*/ 43 h 55"/>
                <a:gd name="T42" fmla="*/ 30 w 62"/>
                <a:gd name="T43" fmla="*/ 48 h 55"/>
                <a:gd name="T44" fmla="*/ 40 w 62"/>
                <a:gd name="T45" fmla="*/ 53 h 55"/>
                <a:gd name="T46" fmla="*/ 45 w 62"/>
                <a:gd name="T47" fmla="*/ 55 h 55"/>
                <a:gd name="T48" fmla="*/ 36 w 62"/>
                <a:gd name="T49" fmla="*/ 4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2" h="55">
                  <a:moveTo>
                    <a:pt x="36" y="44"/>
                  </a:moveTo>
                  <a:cubicBezTo>
                    <a:pt x="36" y="42"/>
                    <a:pt x="26" y="36"/>
                    <a:pt x="26" y="32"/>
                  </a:cubicBezTo>
                  <a:cubicBezTo>
                    <a:pt x="26" y="29"/>
                    <a:pt x="21" y="27"/>
                    <a:pt x="21" y="24"/>
                  </a:cubicBezTo>
                  <a:cubicBezTo>
                    <a:pt x="20" y="22"/>
                    <a:pt x="24" y="19"/>
                    <a:pt x="26" y="21"/>
                  </a:cubicBezTo>
                  <a:cubicBezTo>
                    <a:pt x="28" y="23"/>
                    <a:pt x="31" y="18"/>
                    <a:pt x="33" y="20"/>
                  </a:cubicBezTo>
                  <a:cubicBezTo>
                    <a:pt x="36" y="21"/>
                    <a:pt x="51" y="21"/>
                    <a:pt x="51" y="21"/>
                  </a:cubicBezTo>
                  <a:cubicBezTo>
                    <a:pt x="51" y="21"/>
                    <a:pt x="56" y="23"/>
                    <a:pt x="62" y="27"/>
                  </a:cubicBezTo>
                  <a:cubicBezTo>
                    <a:pt x="62" y="26"/>
                    <a:pt x="61" y="25"/>
                    <a:pt x="61" y="24"/>
                  </a:cubicBezTo>
                  <a:cubicBezTo>
                    <a:pt x="60" y="21"/>
                    <a:pt x="61" y="17"/>
                    <a:pt x="58" y="16"/>
                  </a:cubicBezTo>
                  <a:cubicBezTo>
                    <a:pt x="56" y="15"/>
                    <a:pt x="55" y="12"/>
                    <a:pt x="55" y="9"/>
                  </a:cubicBezTo>
                  <a:cubicBezTo>
                    <a:pt x="53" y="9"/>
                    <a:pt x="51" y="10"/>
                    <a:pt x="51" y="10"/>
                  </a:cubicBezTo>
                  <a:cubicBezTo>
                    <a:pt x="47" y="10"/>
                    <a:pt x="41" y="10"/>
                    <a:pt x="39" y="7"/>
                  </a:cubicBezTo>
                  <a:cubicBezTo>
                    <a:pt x="37" y="5"/>
                    <a:pt x="32" y="1"/>
                    <a:pt x="29" y="0"/>
                  </a:cubicBezTo>
                  <a:cubicBezTo>
                    <a:pt x="28" y="1"/>
                    <a:pt x="24" y="4"/>
                    <a:pt x="22" y="4"/>
                  </a:cubicBezTo>
                  <a:cubicBezTo>
                    <a:pt x="20" y="5"/>
                    <a:pt x="21" y="10"/>
                    <a:pt x="19" y="10"/>
                  </a:cubicBezTo>
                  <a:cubicBezTo>
                    <a:pt x="17" y="10"/>
                    <a:pt x="16" y="14"/>
                    <a:pt x="15" y="15"/>
                  </a:cubicBezTo>
                  <a:cubicBezTo>
                    <a:pt x="15" y="17"/>
                    <a:pt x="10" y="14"/>
                    <a:pt x="8" y="15"/>
                  </a:cubicBezTo>
                  <a:cubicBezTo>
                    <a:pt x="6" y="16"/>
                    <a:pt x="2" y="16"/>
                    <a:pt x="0" y="17"/>
                  </a:cubicBezTo>
                  <a:cubicBezTo>
                    <a:pt x="0" y="19"/>
                    <a:pt x="0" y="22"/>
                    <a:pt x="2" y="22"/>
                  </a:cubicBezTo>
                  <a:cubicBezTo>
                    <a:pt x="5" y="22"/>
                    <a:pt x="11" y="22"/>
                    <a:pt x="11" y="26"/>
                  </a:cubicBezTo>
                  <a:cubicBezTo>
                    <a:pt x="11" y="30"/>
                    <a:pt x="18" y="39"/>
                    <a:pt x="21" y="43"/>
                  </a:cubicBezTo>
                  <a:cubicBezTo>
                    <a:pt x="24" y="46"/>
                    <a:pt x="30" y="45"/>
                    <a:pt x="30" y="48"/>
                  </a:cubicBezTo>
                  <a:cubicBezTo>
                    <a:pt x="31" y="50"/>
                    <a:pt x="35" y="53"/>
                    <a:pt x="40" y="53"/>
                  </a:cubicBezTo>
                  <a:cubicBezTo>
                    <a:pt x="42" y="53"/>
                    <a:pt x="43" y="54"/>
                    <a:pt x="45" y="55"/>
                  </a:cubicBezTo>
                  <a:cubicBezTo>
                    <a:pt x="42" y="50"/>
                    <a:pt x="36" y="46"/>
                    <a:pt x="36" y="44"/>
                  </a:cubicBezTo>
                  <a:close/>
                </a:path>
              </a:pathLst>
            </a:custGeom>
            <a:solidFill>
              <a:srgbClr val="D1D1D1"/>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07" name="9Slide.vn 67">
              <a:extLst>
                <a:ext uri="{FF2B5EF4-FFF2-40B4-BE49-F238E27FC236}">
                  <a16:creationId xmlns:a16="http://schemas.microsoft.com/office/drawing/2014/main" xmlns="" id="{D86BBF2F-E691-4E0E-5A5E-A45F659F52BD}"/>
                </a:ext>
              </a:extLst>
            </p:cNvPr>
            <p:cNvSpPr>
              <a:spLocks/>
            </p:cNvSpPr>
            <p:nvPr/>
          </p:nvSpPr>
          <p:spPr bwMode="auto">
            <a:xfrm>
              <a:off x="1560" y="594"/>
              <a:ext cx="16" cy="31"/>
            </a:xfrm>
            <a:custGeom>
              <a:avLst/>
              <a:gdLst>
                <a:gd name="T0" fmla="*/ 15 w 22"/>
                <a:gd name="T1" fmla="*/ 37 h 44"/>
                <a:gd name="T2" fmla="*/ 18 w 22"/>
                <a:gd name="T3" fmla="*/ 33 h 44"/>
                <a:gd name="T4" fmla="*/ 22 w 22"/>
                <a:gd name="T5" fmla="*/ 26 h 44"/>
                <a:gd name="T6" fmla="*/ 22 w 22"/>
                <a:gd name="T7" fmla="*/ 25 h 44"/>
                <a:gd name="T8" fmla="*/ 15 w 22"/>
                <a:gd name="T9" fmla="*/ 18 h 44"/>
                <a:gd name="T10" fmla="*/ 16 w 22"/>
                <a:gd name="T11" fmla="*/ 6 h 44"/>
                <a:gd name="T12" fmla="*/ 6 w 22"/>
                <a:gd name="T13" fmla="*/ 0 h 44"/>
                <a:gd name="T14" fmla="*/ 1 w 22"/>
                <a:gd name="T15" fmla="*/ 8 h 44"/>
                <a:gd name="T16" fmla="*/ 4 w 22"/>
                <a:gd name="T17" fmla="*/ 16 h 44"/>
                <a:gd name="T18" fmla="*/ 4 w 22"/>
                <a:gd name="T19" fmla="*/ 33 h 44"/>
                <a:gd name="T20" fmla="*/ 11 w 22"/>
                <a:gd name="T21" fmla="*/ 44 h 44"/>
                <a:gd name="T22" fmla="*/ 15 w 22"/>
                <a:gd name="T23"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44">
                  <a:moveTo>
                    <a:pt x="15" y="37"/>
                  </a:moveTo>
                  <a:cubicBezTo>
                    <a:pt x="17" y="37"/>
                    <a:pt x="16" y="34"/>
                    <a:pt x="18" y="33"/>
                  </a:cubicBezTo>
                  <a:cubicBezTo>
                    <a:pt x="19" y="31"/>
                    <a:pt x="21" y="27"/>
                    <a:pt x="22" y="26"/>
                  </a:cubicBezTo>
                  <a:cubicBezTo>
                    <a:pt x="22" y="26"/>
                    <a:pt x="22" y="26"/>
                    <a:pt x="22" y="25"/>
                  </a:cubicBezTo>
                  <a:cubicBezTo>
                    <a:pt x="18" y="23"/>
                    <a:pt x="16" y="21"/>
                    <a:pt x="15" y="18"/>
                  </a:cubicBezTo>
                  <a:cubicBezTo>
                    <a:pt x="14" y="15"/>
                    <a:pt x="15" y="10"/>
                    <a:pt x="16" y="6"/>
                  </a:cubicBezTo>
                  <a:cubicBezTo>
                    <a:pt x="14" y="4"/>
                    <a:pt x="8" y="0"/>
                    <a:pt x="6" y="0"/>
                  </a:cubicBezTo>
                  <a:cubicBezTo>
                    <a:pt x="5" y="0"/>
                    <a:pt x="2" y="4"/>
                    <a:pt x="1" y="8"/>
                  </a:cubicBezTo>
                  <a:cubicBezTo>
                    <a:pt x="5" y="11"/>
                    <a:pt x="7" y="13"/>
                    <a:pt x="4" y="16"/>
                  </a:cubicBezTo>
                  <a:cubicBezTo>
                    <a:pt x="1" y="19"/>
                    <a:pt x="0" y="30"/>
                    <a:pt x="4" y="33"/>
                  </a:cubicBezTo>
                  <a:cubicBezTo>
                    <a:pt x="7" y="36"/>
                    <a:pt x="8" y="42"/>
                    <a:pt x="11" y="44"/>
                  </a:cubicBezTo>
                  <a:cubicBezTo>
                    <a:pt x="12" y="41"/>
                    <a:pt x="13" y="37"/>
                    <a:pt x="15" y="37"/>
                  </a:cubicBezTo>
                  <a:close/>
                </a:path>
              </a:pathLst>
            </a:custGeom>
            <a:solidFill>
              <a:srgbClr val="E6E6E6"/>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08" name="9Slide.vn 68">
              <a:extLst>
                <a:ext uri="{FF2B5EF4-FFF2-40B4-BE49-F238E27FC236}">
                  <a16:creationId xmlns:a16="http://schemas.microsoft.com/office/drawing/2014/main" xmlns="" id="{E28AD0F2-D3EA-32CB-6655-3C9EE12B4736}"/>
                </a:ext>
              </a:extLst>
            </p:cNvPr>
            <p:cNvSpPr>
              <a:spLocks/>
            </p:cNvSpPr>
            <p:nvPr/>
          </p:nvSpPr>
          <p:spPr bwMode="auto">
            <a:xfrm>
              <a:off x="1483" y="524"/>
              <a:ext cx="62" cy="29"/>
            </a:xfrm>
            <a:custGeom>
              <a:avLst/>
              <a:gdLst>
                <a:gd name="T0" fmla="*/ 73 w 86"/>
                <a:gd name="T1" fmla="*/ 4 h 40"/>
                <a:gd name="T2" fmla="*/ 62 w 86"/>
                <a:gd name="T3" fmla="*/ 0 h 40"/>
                <a:gd name="T4" fmla="*/ 60 w 86"/>
                <a:gd name="T5" fmla="*/ 6 h 40"/>
                <a:gd name="T6" fmla="*/ 50 w 86"/>
                <a:gd name="T7" fmla="*/ 6 h 40"/>
                <a:gd name="T8" fmla="*/ 44 w 86"/>
                <a:gd name="T9" fmla="*/ 11 h 40"/>
                <a:gd name="T10" fmla="*/ 39 w 86"/>
                <a:gd name="T11" fmla="*/ 18 h 40"/>
                <a:gd name="T12" fmla="*/ 35 w 86"/>
                <a:gd name="T13" fmla="*/ 22 h 40"/>
                <a:gd name="T14" fmla="*/ 23 w 86"/>
                <a:gd name="T15" fmla="*/ 24 h 40"/>
                <a:gd name="T16" fmla="*/ 16 w 86"/>
                <a:gd name="T17" fmla="*/ 25 h 40"/>
                <a:gd name="T18" fmla="*/ 9 w 86"/>
                <a:gd name="T19" fmla="*/ 26 h 40"/>
                <a:gd name="T20" fmla="*/ 3 w 86"/>
                <a:gd name="T21" fmla="*/ 24 h 40"/>
                <a:gd name="T22" fmla="*/ 1 w 86"/>
                <a:gd name="T23" fmla="*/ 30 h 40"/>
                <a:gd name="T24" fmla="*/ 7 w 86"/>
                <a:gd name="T25" fmla="*/ 33 h 40"/>
                <a:gd name="T26" fmla="*/ 14 w 86"/>
                <a:gd name="T27" fmla="*/ 35 h 40"/>
                <a:gd name="T28" fmla="*/ 22 w 86"/>
                <a:gd name="T29" fmla="*/ 32 h 40"/>
                <a:gd name="T30" fmla="*/ 31 w 86"/>
                <a:gd name="T31" fmla="*/ 31 h 40"/>
                <a:gd name="T32" fmla="*/ 33 w 86"/>
                <a:gd name="T33" fmla="*/ 36 h 40"/>
                <a:gd name="T34" fmla="*/ 44 w 86"/>
                <a:gd name="T35" fmla="*/ 38 h 40"/>
                <a:gd name="T36" fmla="*/ 56 w 86"/>
                <a:gd name="T37" fmla="*/ 40 h 40"/>
                <a:gd name="T38" fmla="*/ 66 w 86"/>
                <a:gd name="T39" fmla="*/ 36 h 40"/>
                <a:gd name="T40" fmla="*/ 74 w 86"/>
                <a:gd name="T41" fmla="*/ 34 h 40"/>
                <a:gd name="T42" fmla="*/ 75 w 86"/>
                <a:gd name="T43" fmla="*/ 34 h 40"/>
                <a:gd name="T44" fmla="*/ 76 w 86"/>
                <a:gd name="T45" fmla="*/ 31 h 40"/>
                <a:gd name="T46" fmla="*/ 78 w 86"/>
                <a:gd name="T47" fmla="*/ 26 h 40"/>
                <a:gd name="T48" fmla="*/ 80 w 86"/>
                <a:gd name="T49" fmla="*/ 21 h 40"/>
                <a:gd name="T50" fmla="*/ 85 w 86"/>
                <a:gd name="T51" fmla="*/ 18 h 40"/>
                <a:gd name="T52" fmla="*/ 86 w 86"/>
                <a:gd name="T53" fmla="*/ 15 h 40"/>
                <a:gd name="T54" fmla="*/ 82 w 86"/>
                <a:gd name="T55" fmla="*/ 5 h 40"/>
                <a:gd name="T56" fmla="*/ 73 w 86"/>
                <a:gd name="T5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40">
                  <a:moveTo>
                    <a:pt x="73" y="4"/>
                  </a:moveTo>
                  <a:cubicBezTo>
                    <a:pt x="70" y="0"/>
                    <a:pt x="62" y="0"/>
                    <a:pt x="62" y="0"/>
                  </a:cubicBezTo>
                  <a:cubicBezTo>
                    <a:pt x="62" y="0"/>
                    <a:pt x="61" y="4"/>
                    <a:pt x="60" y="6"/>
                  </a:cubicBezTo>
                  <a:cubicBezTo>
                    <a:pt x="59" y="7"/>
                    <a:pt x="54" y="7"/>
                    <a:pt x="50" y="6"/>
                  </a:cubicBezTo>
                  <a:cubicBezTo>
                    <a:pt x="49" y="8"/>
                    <a:pt x="45" y="9"/>
                    <a:pt x="44" y="11"/>
                  </a:cubicBezTo>
                  <a:cubicBezTo>
                    <a:pt x="43" y="13"/>
                    <a:pt x="37" y="12"/>
                    <a:pt x="39" y="18"/>
                  </a:cubicBezTo>
                  <a:cubicBezTo>
                    <a:pt x="41" y="25"/>
                    <a:pt x="36" y="22"/>
                    <a:pt x="35" y="22"/>
                  </a:cubicBezTo>
                  <a:cubicBezTo>
                    <a:pt x="33" y="21"/>
                    <a:pt x="25" y="22"/>
                    <a:pt x="23" y="24"/>
                  </a:cubicBezTo>
                  <a:cubicBezTo>
                    <a:pt x="21" y="26"/>
                    <a:pt x="18" y="26"/>
                    <a:pt x="16" y="25"/>
                  </a:cubicBezTo>
                  <a:cubicBezTo>
                    <a:pt x="14" y="23"/>
                    <a:pt x="11" y="23"/>
                    <a:pt x="9" y="26"/>
                  </a:cubicBezTo>
                  <a:cubicBezTo>
                    <a:pt x="8" y="28"/>
                    <a:pt x="5" y="23"/>
                    <a:pt x="3" y="24"/>
                  </a:cubicBezTo>
                  <a:cubicBezTo>
                    <a:pt x="0" y="24"/>
                    <a:pt x="1" y="29"/>
                    <a:pt x="1" y="30"/>
                  </a:cubicBezTo>
                  <a:cubicBezTo>
                    <a:pt x="1" y="31"/>
                    <a:pt x="5" y="34"/>
                    <a:pt x="7" y="33"/>
                  </a:cubicBezTo>
                  <a:cubicBezTo>
                    <a:pt x="9" y="32"/>
                    <a:pt x="12" y="34"/>
                    <a:pt x="14" y="35"/>
                  </a:cubicBezTo>
                  <a:cubicBezTo>
                    <a:pt x="16" y="36"/>
                    <a:pt x="20" y="34"/>
                    <a:pt x="22" y="32"/>
                  </a:cubicBezTo>
                  <a:cubicBezTo>
                    <a:pt x="23" y="31"/>
                    <a:pt x="30" y="31"/>
                    <a:pt x="31" y="31"/>
                  </a:cubicBezTo>
                  <a:cubicBezTo>
                    <a:pt x="32" y="31"/>
                    <a:pt x="32" y="35"/>
                    <a:pt x="33" y="36"/>
                  </a:cubicBezTo>
                  <a:cubicBezTo>
                    <a:pt x="34" y="37"/>
                    <a:pt x="39" y="38"/>
                    <a:pt x="44" y="38"/>
                  </a:cubicBezTo>
                  <a:cubicBezTo>
                    <a:pt x="48" y="38"/>
                    <a:pt x="54" y="40"/>
                    <a:pt x="56" y="40"/>
                  </a:cubicBezTo>
                  <a:cubicBezTo>
                    <a:pt x="59" y="40"/>
                    <a:pt x="62" y="36"/>
                    <a:pt x="66" y="36"/>
                  </a:cubicBezTo>
                  <a:cubicBezTo>
                    <a:pt x="71" y="36"/>
                    <a:pt x="74" y="34"/>
                    <a:pt x="74" y="34"/>
                  </a:cubicBezTo>
                  <a:cubicBezTo>
                    <a:pt x="74" y="34"/>
                    <a:pt x="74" y="34"/>
                    <a:pt x="75" y="34"/>
                  </a:cubicBezTo>
                  <a:cubicBezTo>
                    <a:pt x="75" y="32"/>
                    <a:pt x="75" y="31"/>
                    <a:pt x="76" y="31"/>
                  </a:cubicBezTo>
                  <a:cubicBezTo>
                    <a:pt x="78" y="31"/>
                    <a:pt x="77" y="27"/>
                    <a:pt x="78" y="26"/>
                  </a:cubicBezTo>
                  <a:cubicBezTo>
                    <a:pt x="80" y="24"/>
                    <a:pt x="77" y="21"/>
                    <a:pt x="80" y="21"/>
                  </a:cubicBezTo>
                  <a:cubicBezTo>
                    <a:pt x="82" y="21"/>
                    <a:pt x="85" y="22"/>
                    <a:pt x="85" y="18"/>
                  </a:cubicBezTo>
                  <a:cubicBezTo>
                    <a:pt x="85" y="17"/>
                    <a:pt x="85" y="16"/>
                    <a:pt x="86" y="15"/>
                  </a:cubicBezTo>
                  <a:cubicBezTo>
                    <a:pt x="84" y="11"/>
                    <a:pt x="82" y="5"/>
                    <a:pt x="82" y="5"/>
                  </a:cubicBezTo>
                  <a:cubicBezTo>
                    <a:pt x="82" y="5"/>
                    <a:pt x="76" y="7"/>
                    <a:pt x="73" y="4"/>
                  </a:cubicBezTo>
                  <a:close/>
                </a:path>
              </a:pathLst>
            </a:custGeom>
            <a:solidFill>
              <a:srgbClr val="818181"/>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09" name="9Slide.vn 69">
              <a:extLst>
                <a:ext uri="{FF2B5EF4-FFF2-40B4-BE49-F238E27FC236}">
                  <a16:creationId xmlns:a16="http://schemas.microsoft.com/office/drawing/2014/main" xmlns="" id="{EFC06C23-A122-6258-6431-3E265286E3DA}"/>
                </a:ext>
              </a:extLst>
            </p:cNvPr>
            <p:cNvSpPr>
              <a:spLocks/>
            </p:cNvSpPr>
            <p:nvPr/>
          </p:nvSpPr>
          <p:spPr bwMode="auto">
            <a:xfrm>
              <a:off x="1537" y="528"/>
              <a:ext cx="54" cy="31"/>
            </a:xfrm>
            <a:custGeom>
              <a:avLst/>
              <a:gdLst>
                <a:gd name="T0" fmla="*/ 72 w 75"/>
                <a:gd name="T1" fmla="*/ 9 h 44"/>
                <a:gd name="T2" fmla="*/ 69 w 75"/>
                <a:gd name="T3" fmla="*/ 7 h 44"/>
                <a:gd name="T4" fmla="*/ 62 w 75"/>
                <a:gd name="T5" fmla="*/ 4 h 44"/>
                <a:gd name="T6" fmla="*/ 51 w 75"/>
                <a:gd name="T7" fmla="*/ 1 h 44"/>
                <a:gd name="T8" fmla="*/ 41 w 75"/>
                <a:gd name="T9" fmla="*/ 8 h 44"/>
                <a:gd name="T10" fmla="*/ 28 w 75"/>
                <a:gd name="T11" fmla="*/ 12 h 44"/>
                <a:gd name="T12" fmla="*/ 13 w 75"/>
                <a:gd name="T13" fmla="*/ 12 h 44"/>
                <a:gd name="T14" fmla="*/ 11 w 75"/>
                <a:gd name="T15" fmla="*/ 10 h 44"/>
                <a:gd name="T16" fmla="*/ 10 w 75"/>
                <a:gd name="T17" fmla="*/ 13 h 44"/>
                <a:gd name="T18" fmla="*/ 5 w 75"/>
                <a:gd name="T19" fmla="*/ 16 h 44"/>
                <a:gd name="T20" fmla="*/ 3 w 75"/>
                <a:gd name="T21" fmla="*/ 21 h 44"/>
                <a:gd name="T22" fmla="*/ 1 w 75"/>
                <a:gd name="T23" fmla="*/ 26 h 44"/>
                <a:gd name="T24" fmla="*/ 0 w 75"/>
                <a:gd name="T25" fmla="*/ 29 h 44"/>
                <a:gd name="T26" fmla="*/ 2 w 75"/>
                <a:gd name="T27" fmla="*/ 33 h 44"/>
                <a:gd name="T28" fmla="*/ 2 w 75"/>
                <a:gd name="T29" fmla="*/ 34 h 44"/>
                <a:gd name="T30" fmla="*/ 12 w 75"/>
                <a:gd name="T31" fmla="*/ 41 h 44"/>
                <a:gd name="T32" fmla="*/ 24 w 75"/>
                <a:gd name="T33" fmla="*/ 44 h 44"/>
                <a:gd name="T34" fmla="*/ 40 w 75"/>
                <a:gd name="T35" fmla="*/ 39 h 44"/>
                <a:gd name="T36" fmla="*/ 45 w 75"/>
                <a:gd name="T37" fmla="*/ 40 h 44"/>
                <a:gd name="T38" fmla="*/ 48 w 75"/>
                <a:gd name="T39" fmla="*/ 41 h 44"/>
                <a:gd name="T40" fmla="*/ 55 w 75"/>
                <a:gd name="T41" fmla="*/ 36 h 44"/>
                <a:gd name="T42" fmla="*/ 65 w 75"/>
                <a:gd name="T43" fmla="*/ 18 h 44"/>
                <a:gd name="T44" fmla="*/ 73 w 75"/>
                <a:gd name="T45" fmla="*/ 13 h 44"/>
                <a:gd name="T46" fmla="*/ 72 w 75"/>
                <a:gd name="T47"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5" h="44">
                  <a:moveTo>
                    <a:pt x="72" y="9"/>
                  </a:moveTo>
                  <a:cubicBezTo>
                    <a:pt x="71" y="8"/>
                    <a:pt x="70" y="8"/>
                    <a:pt x="69" y="7"/>
                  </a:cubicBezTo>
                  <a:cubicBezTo>
                    <a:pt x="66" y="6"/>
                    <a:pt x="63" y="5"/>
                    <a:pt x="62" y="4"/>
                  </a:cubicBezTo>
                  <a:cubicBezTo>
                    <a:pt x="60" y="2"/>
                    <a:pt x="53" y="1"/>
                    <a:pt x="51" y="1"/>
                  </a:cubicBezTo>
                  <a:cubicBezTo>
                    <a:pt x="50" y="0"/>
                    <a:pt x="43" y="8"/>
                    <a:pt x="41" y="8"/>
                  </a:cubicBezTo>
                  <a:cubicBezTo>
                    <a:pt x="38" y="8"/>
                    <a:pt x="28" y="9"/>
                    <a:pt x="28" y="12"/>
                  </a:cubicBezTo>
                  <a:cubicBezTo>
                    <a:pt x="28" y="15"/>
                    <a:pt x="16" y="15"/>
                    <a:pt x="13" y="12"/>
                  </a:cubicBezTo>
                  <a:cubicBezTo>
                    <a:pt x="12" y="11"/>
                    <a:pt x="12" y="11"/>
                    <a:pt x="11" y="10"/>
                  </a:cubicBezTo>
                  <a:cubicBezTo>
                    <a:pt x="10" y="11"/>
                    <a:pt x="10" y="12"/>
                    <a:pt x="10" y="13"/>
                  </a:cubicBezTo>
                  <a:cubicBezTo>
                    <a:pt x="10" y="17"/>
                    <a:pt x="7" y="16"/>
                    <a:pt x="5" y="16"/>
                  </a:cubicBezTo>
                  <a:cubicBezTo>
                    <a:pt x="2" y="16"/>
                    <a:pt x="5" y="19"/>
                    <a:pt x="3" y="21"/>
                  </a:cubicBezTo>
                  <a:cubicBezTo>
                    <a:pt x="2" y="22"/>
                    <a:pt x="3" y="26"/>
                    <a:pt x="1" y="26"/>
                  </a:cubicBezTo>
                  <a:cubicBezTo>
                    <a:pt x="0" y="26"/>
                    <a:pt x="0" y="27"/>
                    <a:pt x="0" y="29"/>
                  </a:cubicBezTo>
                  <a:cubicBezTo>
                    <a:pt x="0" y="29"/>
                    <a:pt x="2" y="33"/>
                    <a:pt x="2" y="33"/>
                  </a:cubicBezTo>
                  <a:cubicBezTo>
                    <a:pt x="2" y="33"/>
                    <a:pt x="2" y="33"/>
                    <a:pt x="2" y="34"/>
                  </a:cubicBezTo>
                  <a:cubicBezTo>
                    <a:pt x="5" y="35"/>
                    <a:pt x="10" y="39"/>
                    <a:pt x="12" y="41"/>
                  </a:cubicBezTo>
                  <a:cubicBezTo>
                    <a:pt x="14" y="44"/>
                    <a:pt x="20" y="44"/>
                    <a:pt x="24" y="44"/>
                  </a:cubicBezTo>
                  <a:cubicBezTo>
                    <a:pt x="27" y="43"/>
                    <a:pt x="40" y="39"/>
                    <a:pt x="40" y="39"/>
                  </a:cubicBezTo>
                  <a:cubicBezTo>
                    <a:pt x="40" y="39"/>
                    <a:pt x="43" y="40"/>
                    <a:pt x="45" y="40"/>
                  </a:cubicBezTo>
                  <a:cubicBezTo>
                    <a:pt x="45" y="40"/>
                    <a:pt x="46" y="40"/>
                    <a:pt x="48" y="41"/>
                  </a:cubicBezTo>
                  <a:cubicBezTo>
                    <a:pt x="49" y="40"/>
                    <a:pt x="52" y="39"/>
                    <a:pt x="55" y="36"/>
                  </a:cubicBezTo>
                  <a:cubicBezTo>
                    <a:pt x="58" y="32"/>
                    <a:pt x="64" y="19"/>
                    <a:pt x="65" y="18"/>
                  </a:cubicBezTo>
                  <a:cubicBezTo>
                    <a:pt x="67" y="17"/>
                    <a:pt x="71" y="14"/>
                    <a:pt x="73" y="13"/>
                  </a:cubicBezTo>
                  <a:cubicBezTo>
                    <a:pt x="75" y="11"/>
                    <a:pt x="74" y="9"/>
                    <a:pt x="72" y="9"/>
                  </a:cubicBezTo>
                  <a:close/>
                </a:path>
              </a:pathLst>
            </a:custGeom>
            <a:solidFill>
              <a:srgbClr val="A9A9A9"/>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10" name="9Slide.vn 70">
              <a:extLst>
                <a:ext uri="{FF2B5EF4-FFF2-40B4-BE49-F238E27FC236}">
                  <a16:creationId xmlns:a16="http://schemas.microsoft.com/office/drawing/2014/main" xmlns="" id="{1537B7D3-42A6-D866-C098-772D8872FF7B}"/>
                </a:ext>
              </a:extLst>
            </p:cNvPr>
            <p:cNvSpPr>
              <a:spLocks/>
            </p:cNvSpPr>
            <p:nvPr/>
          </p:nvSpPr>
          <p:spPr bwMode="auto">
            <a:xfrm>
              <a:off x="1505" y="502"/>
              <a:ext cx="53" cy="27"/>
            </a:xfrm>
            <a:custGeom>
              <a:avLst/>
              <a:gdLst>
                <a:gd name="T0" fmla="*/ 70 w 73"/>
                <a:gd name="T1" fmla="*/ 17 h 38"/>
                <a:gd name="T2" fmla="*/ 62 w 73"/>
                <a:gd name="T3" fmla="*/ 15 h 38"/>
                <a:gd name="T4" fmla="*/ 59 w 73"/>
                <a:gd name="T5" fmla="*/ 11 h 38"/>
                <a:gd name="T6" fmla="*/ 52 w 73"/>
                <a:gd name="T7" fmla="*/ 12 h 38"/>
                <a:gd name="T8" fmla="*/ 46 w 73"/>
                <a:gd name="T9" fmla="*/ 10 h 38"/>
                <a:gd name="T10" fmla="*/ 39 w 73"/>
                <a:gd name="T11" fmla="*/ 4 h 38"/>
                <a:gd name="T12" fmla="*/ 32 w 73"/>
                <a:gd name="T13" fmla="*/ 0 h 38"/>
                <a:gd name="T14" fmla="*/ 31 w 73"/>
                <a:gd name="T15" fmla="*/ 1 h 38"/>
                <a:gd name="T16" fmla="*/ 25 w 73"/>
                <a:gd name="T17" fmla="*/ 2 h 38"/>
                <a:gd name="T18" fmla="*/ 16 w 73"/>
                <a:gd name="T19" fmla="*/ 6 h 38"/>
                <a:gd name="T20" fmla="*/ 4 w 73"/>
                <a:gd name="T21" fmla="*/ 11 h 38"/>
                <a:gd name="T22" fmla="*/ 4 w 73"/>
                <a:gd name="T23" fmla="*/ 17 h 38"/>
                <a:gd name="T24" fmla="*/ 8 w 73"/>
                <a:gd name="T25" fmla="*/ 27 h 38"/>
                <a:gd name="T26" fmla="*/ 20 w 73"/>
                <a:gd name="T27" fmla="*/ 36 h 38"/>
                <a:gd name="T28" fmla="*/ 20 w 73"/>
                <a:gd name="T29" fmla="*/ 37 h 38"/>
                <a:gd name="T30" fmla="*/ 30 w 73"/>
                <a:gd name="T31" fmla="*/ 37 h 38"/>
                <a:gd name="T32" fmla="*/ 32 w 73"/>
                <a:gd name="T33" fmla="*/ 31 h 38"/>
                <a:gd name="T34" fmla="*/ 43 w 73"/>
                <a:gd name="T35" fmla="*/ 35 h 38"/>
                <a:gd name="T36" fmla="*/ 52 w 73"/>
                <a:gd name="T37" fmla="*/ 36 h 38"/>
                <a:gd name="T38" fmla="*/ 53 w 73"/>
                <a:gd name="T39" fmla="*/ 38 h 38"/>
                <a:gd name="T40" fmla="*/ 56 w 73"/>
                <a:gd name="T41" fmla="*/ 34 h 38"/>
                <a:gd name="T42" fmla="*/ 67 w 73"/>
                <a:gd name="T43" fmla="*/ 29 h 38"/>
                <a:gd name="T44" fmla="*/ 73 w 73"/>
                <a:gd name="T45" fmla="*/ 23 h 38"/>
                <a:gd name="T46" fmla="*/ 70 w 73"/>
                <a:gd name="T47" fmla="*/ 1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 h="38">
                  <a:moveTo>
                    <a:pt x="70" y="17"/>
                  </a:moveTo>
                  <a:cubicBezTo>
                    <a:pt x="68" y="16"/>
                    <a:pt x="62" y="17"/>
                    <a:pt x="62" y="15"/>
                  </a:cubicBezTo>
                  <a:cubicBezTo>
                    <a:pt x="62" y="14"/>
                    <a:pt x="61" y="11"/>
                    <a:pt x="59" y="11"/>
                  </a:cubicBezTo>
                  <a:cubicBezTo>
                    <a:pt x="57" y="11"/>
                    <a:pt x="54" y="10"/>
                    <a:pt x="52" y="12"/>
                  </a:cubicBezTo>
                  <a:cubicBezTo>
                    <a:pt x="51" y="15"/>
                    <a:pt x="47" y="12"/>
                    <a:pt x="46" y="10"/>
                  </a:cubicBezTo>
                  <a:cubicBezTo>
                    <a:pt x="46" y="8"/>
                    <a:pt x="44" y="6"/>
                    <a:pt x="39" y="4"/>
                  </a:cubicBezTo>
                  <a:cubicBezTo>
                    <a:pt x="37" y="3"/>
                    <a:pt x="34" y="2"/>
                    <a:pt x="32" y="0"/>
                  </a:cubicBezTo>
                  <a:cubicBezTo>
                    <a:pt x="32" y="0"/>
                    <a:pt x="32" y="1"/>
                    <a:pt x="31" y="1"/>
                  </a:cubicBezTo>
                  <a:cubicBezTo>
                    <a:pt x="30" y="3"/>
                    <a:pt x="27" y="0"/>
                    <a:pt x="25" y="2"/>
                  </a:cubicBezTo>
                  <a:cubicBezTo>
                    <a:pt x="24" y="3"/>
                    <a:pt x="19" y="3"/>
                    <a:pt x="16" y="6"/>
                  </a:cubicBezTo>
                  <a:cubicBezTo>
                    <a:pt x="13" y="9"/>
                    <a:pt x="7" y="10"/>
                    <a:pt x="4" y="11"/>
                  </a:cubicBezTo>
                  <a:cubicBezTo>
                    <a:pt x="0" y="12"/>
                    <a:pt x="3" y="15"/>
                    <a:pt x="4" y="17"/>
                  </a:cubicBezTo>
                  <a:cubicBezTo>
                    <a:pt x="6" y="20"/>
                    <a:pt x="6" y="25"/>
                    <a:pt x="8" y="27"/>
                  </a:cubicBezTo>
                  <a:cubicBezTo>
                    <a:pt x="11" y="29"/>
                    <a:pt x="19" y="35"/>
                    <a:pt x="20" y="36"/>
                  </a:cubicBezTo>
                  <a:cubicBezTo>
                    <a:pt x="20" y="37"/>
                    <a:pt x="20" y="37"/>
                    <a:pt x="20" y="37"/>
                  </a:cubicBezTo>
                  <a:cubicBezTo>
                    <a:pt x="24" y="38"/>
                    <a:pt x="29" y="38"/>
                    <a:pt x="30" y="37"/>
                  </a:cubicBezTo>
                  <a:cubicBezTo>
                    <a:pt x="31" y="35"/>
                    <a:pt x="32" y="31"/>
                    <a:pt x="32" y="31"/>
                  </a:cubicBezTo>
                  <a:cubicBezTo>
                    <a:pt x="32" y="31"/>
                    <a:pt x="40" y="31"/>
                    <a:pt x="43" y="35"/>
                  </a:cubicBezTo>
                  <a:cubicBezTo>
                    <a:pt x="46" y="38"/>
                    <a:pt x="52" y="36"/>
                    <a:pt x="52" y="36"/>
                  </a:cubicBezTo>
                  <a:cubicBezTo>
                    <a:pt x="52" y="36"/>
                    <a:pt x="52" y="37"/>
                    <a:pt x="53" y="38"/>
                  </a:cubicBezTo>
                  <a:cubicBezTo>
                    <a:pt x="53" y="36"/>
                    <a:pt x="54" y="35"/>
                    <a:pt x="56" y="34"/>
                  </a:cubicBezTo>
                  <a:cubicBezTo>
                    <a:pt x="59" y="34"/>
                    <a:pt x="64" y="34"/>
                    <a:pt x="67" y="29"/>
                  </a:cubicBezTo>
                  <a:cubicBezTo>
                    <a:pt x="68" y="26"/>
                    <a:pt x="71" y="24"/>
                    <a:pt x="73" y="23"/>
                  </a:cubicBezTo>
                  <a:cubicBezTo>
                    <a:pt x="72" y="21"/>
                    <a:pt x="71" y="18"/>
                    <a:pt x="70" y="17"/>
                  </a:cubicBezTo>
                  <a:close/>
                </a:path>
              </a:pathLst>
            </a:custGeom>
            <a:solidFill>
              <a:srgbClr val="595959"/>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11" name="9Slide.vn 71">
              <a:extLst>
                <a:ext uri="{FF2B5EF4-FFF2-40B4-BE49-F238E27FC236}">
                  <a16:creationId xmlns:a16="http://schemas.microsoft.com/office/drawing/2014/main" xmlns="" id="{A7F74382-7207-3171-6657-BE41F8D8527A}"/>
                </a:ext>
              </a:extLst>
            </p:cNvPr>
            <p:cNvSpPr>
              <a:spLocks/>
            </p:cNvSpPr>
            <p:nvPr/>
          </p:nvSpPr>
          <p:spPr bwMode="auto">
            <a:xfrm>
              <a:off x="1543" y="518"/>
              <a:ext cx="46" cy="20"/>
            </a:xfrm>
            <a:custGeom>
              <a:avLst/>
              <a:gdLst>
                <a:gd name="T0" fmla="*/ 48 w 64"/>
                <a:gd name="T1" fmla="*/ 3 h 28"/>
                <a:gd name="T2" fmla="*/ 39 w 64"/>
                <a:gd name="T3" fmla="*/ 2 h 28"/>
                <a:gd name="T4" fmla="*/ 29 w 64"/>
                <a:gd name="T5" fmla="*/ 1 h 28"/>
                <a:gd name="T6" fmla="*/ 22 w 64"/>
                <a:gd name="T7" fmla="*/ 2 h 28"/>
                <a:gd name="T8" fmla="*/ 20 w 64"/>
                <a:gd name="T9" fmla="*/ 0 h 28"/>
                <a:gd name="T10" fmla="*/ 14 w 64"/>
                <a:gd name="T11" fmla="*/ 6 h 28"/>
                <a:gd name="T12" fmla="*/ 3 w 64"/>
                <a:gd name="T13" fmla="*/ 11 h 28"/>
                <a:gd name="T14" fmla="*/ 0 w 64"/>
                <a:gd name="T15" fmla="*/ 15 h 28"/>
                <a:gd name="T16" fmla="*/ 5 w 64"/>
                <a:gd name="T17" fmla="*/ 25 h 28"/>
                <a:gd name="T18" fmla="*/ 20 w 64"/>
                <a:gd name="T19" fmla="*/ 25 h 28"/>
                <a:gd name="T20" fmla="*/ 33 w 64"/>
                <a:gd name="T21" fmla="*/ 21 h 28"/>
                <a:gd name="T22" fmla="*/ 43 w 64"/>
                <a:gd name="T23" fmla="*/ 14 h 28"/>
                <a:gd name="T24" fmla="*/ 54 w 64"/>
                <a:gd name="T25" fmla="*/ 17 h 28"/>
                <a:gd name="T26" fmla="*/ 61 w 64"/>
                <a:gd name="T27" fmla="*/ 20 h 28"/>
                <a:gd name="T28" fmla="*/ 59 w 64"/>
                <a:gd name="T29" fmla="*/ 16 h 28"/>
                <a:gd name="T30" fmla="*/ 64 w 64"/>
                <a:gd name="T31" fmla="*/ 7 h 28"/>
                <a:gd name="T32" fmla="*/ 64 w 64"/>
                <a:gd name="T33" fmla="*/ 7 h 28"/>
                <a:gd name="T34" fmla="*/ 58 w 64"/>
                <a:gd name="T35" fmla="*/ 5 h 28"/>
                <a:gd name="T36" fmla="*/ 48 w 64"/>
                <a:gd name="T37"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28">
                  <a:moveTo>
                    <a:pt x="48" y="3"/>
                  </a:moveTo>
                  <a:cubicBezTo>
                    <a:pt x="44" y="3"/>
                    <a:pt x="42" y="1"/>
                    <a:pt x="39" y="2"/>
                  </a:cubicBezTo>
                  <a:cubicBezTo>
                    <a:pt x="36" y="3"/>
                    <a:pt x="31" y="2"/>
                    <a:pt x="29" y="1"/>
                  </a:cubicBezTo>
                  <a:cubicBezTo>
                    <a:pt x="27" y="0"/>
                    <a:pt x="25" y="3"/>
                    <a:pt x="22" y="2"/>
                  </a:cubicBezTo>
                  <a:cubicBezTo>
                    <a:pt x="21" y="1"/>
                    <a:pt x="21" y="1"/>
                    <a:pt x="20" y="0"/>
                  </a:cubicBezTo>
                  <a:cubicBezTo>
                    <a:pt x="18" y="1"/>
                    <a:pt x="15" y="3"/>
                    <a:pt x="14" y="6"/>
                  </a:cubicBezTo>
                  <a:cubicBezTo>
                    <a:pt x="11" y="11"/>
                    <a:pt x="6" y="11"/>
                    <a:pt x="3" y="11"/>
                  </a:cubicBezTo>
                  <a:cubicBezTo>
                    <a:pt x="1" y="12"/>
                    <a:pt x="0" y="13"/>
                    <a:pt x="0" y="15"/>
                  </a:cubicBezTo>
                  <a:cubicBezTo>
                    <a:pt x="1" y="18"/>
                    <a:pt x="2" y="23"/>
                    <a:pt x="5" y="25"/>
                  </a:cubicBezTo>
                  <a:cubicBezTo>
                    <a:pt x="8" y="28"/>
                    <a:pt x="20" y="28"/>
                    <a:pt x="20" y="25"/>
                  </a:cubicBezTo>
                  <a:cubicBezTo>
                    <a:pt x="20" y="22"/>
                    <a:pt x="30" y="21"/>
                    <a:pt x="33" y="21"/>
                  </a:cubicBezTo>
                  <a:cubicBezTo>
                    <a:pt x="35" y="21"/>
                    <a:pt x="42" y="13"/>
                    <a:pt x="43" y="14"/>
                  </a:cubicBezTo>
                  <a:cubicBezTo>
                    <a:pt x="45" y="14"/>
                    <a:pt x="52" y="15"/>
                    <a:pt x="54" y="17"/>
                  </a:cubicBezTo>
                  <a:cubicBezTo>
                    <a:pt x="55" y="18"/>
                    <a:pt x="58" y="19"/>
                    <a:pt x="61" y="20"/>
                  </a:cubicBezTo>
                  <a:cubicBezTo>
                    <a:pt x="60" y="19"/>
                    <a:pt x="59" y="17"/>
                    <a:pt x="59" y="16"/>
                  </a:cubicBezTo>
                  <a:cubicBezTo>
                    <a:pt x="59" y="14"/>
                    <a:pt x="63" y="8"/>
                    <a:pt x="64" y="7"/>
                  </a:cubicBezTo>
                  <a:cubicBezTo>
                    <a:pt x="64" y="7"/>
                    <a:pt x="64" y="7"/>
                    <a:pt x="64" y="7"/>
                  </a:cubicBezTo>
                  <a:cubicBezTo>
                    <a:pt x="61" y="6"/>
                    <a:pt x="58" y="6"/>
                    <a:pt x="58" y="5"/>
                  </a:cubicBezTo>
                  <a:cubicBezTo>
                    <a:pt x="56" y="4"/>
                    <a:pt x="51" y="2"/>
                    <a:pt x="48" y="3"/>
                  </a:cubicBezTo>
                  <a:close/>
                </a:path>
              </a:pathLst>
            </a:custGeom>
            <a:solidFill>
              <a:srgbClr val="959595"/>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12" name="9Slide.vn 72">
              <a:extLst>
                <a:ext uri="{FF2B5EF4-FFF2-40B4-BE49-F238E27FC236}">
                  <a16:creationId xmlns:a16="http://schemas.microsoft.com/office/drawing/2014/main" xmlns="" id="{F892503E-9763-B3CA-EB6C-3E7B2F4E26B0}"/>
                </a:ext>
              </a:extLst>
            </p:cNvPr>
            <p:cNvSpPr>
              <a:spLocks/>
            </p:cNvSpPr>
            <p:nvPr/>
          </p:nvSpPr>
          <p:spPr bwMode="auto">
            <a:xfrm>
              <a:off x="1322" y="598"/>
              <a:ext cx="31" cy="54"/>
            </a:xfrm>
            <a:custGeom>
              <a:avLst/>
              <a:gdLst>
                <a:gd name="T0" fmla="*/ 31 w 43"/>
                <a:gd name="T1" fmla="*/ 61 h 75"/>
                <a:gd name="T2" fmla="*/ 29 w 43"/>
                <a:gd name="T3" fmla="*/ 55 h 75"/>
                <a:gd name="T4" fmla="*/ 32 w 43"/>
                <a:gd name="T5" fmla="*/ 49 h 75"/>
                <a:gd name="T6" fmla="*/ 28 w 43"/>
                <a:gd name="T7" fmla="*/ 42 h 75"/>
                <a:gd name="T8" fmla="*/ 31 w 43"/>
                <a:gd name="T9" fmla="*/ 37 h 75"/>
                <a:gd name="T10" fmla="*/ 33 w 43"/>
                <a:gd name="T11" fmla="*/ 29 h 75"/>
                <a:gd name="T12" fmla="*/ 33 w 43"/>
                <a:gd name="T13" fmla="*/ 18 h 75"/>
                <a:gd name="T14" fmla="*/ 40 w 43"/>
                <a:gd name="T15" fmla="*/ 11 h 75"/>
                <a:gd name="T16" fmla="*/ 37 w 43"/>
                <a:gd name="T17" fmla="*/ 6 h 75"/>
                <a:gd name="T18" fmla="*/ 30 w 43"/>
                <a:gd name="T19" fmla="*/ 5 h 75"/>
                <a:gd name="T20" fmla="*/ 26 w 43"/>
                <a:gd name="T21" fmla="*/ 5 h 75"/>
                <a:gd name="T22" fmla="*/ 18 w 43"/>
                <a:gd name="T23" fmla="*/ 3 h 75"/>
                <a:gd name="T24" fmla="*/ 14 w 43"/>
                <a:gd name="T25" fmla="*/ 3 h 75"/>
                <a:gd name="T26" fmla="*/ 11 w 43"/>
                <a:gd name="T27" fmla="*/ 4 h 75"/>
                <a:gd name="T28" fmla="*/ 12 w 43"/>
                <a:gd name="T29" fmla="*/ 12 h 75"/>
                <a:gd name="T30" fmla="*/ 4 w 43"/>
                <a:gd name="T31" fmla="*/ 41 h 75"/>
                <a:gd name="T32" fmla="*/ 9 w 43"/>
                <a:gd name="T33" fmla="*/ 51 h 75"/>
                <a:gd name="T34" fmla="*/ 10 w 43"/>
                <a:gd name="T35" fmla="*/ 72 h 75"/>
                <a:gd name="T36" fmla="*/ 19 w 43"/>
                <a:gd name="T37" fmla="*/ 74 h 75"/>
                <a:gd name="T38" fmla="*/ 28 w 43"/>
                <a:gd name="T39" fmla="*/ 72 h 75"/>
                <a:gd name="T40" fmla="*/ 27 w 43"/>
                <a:gd name="T41" fmla="*/ 68 h 75"/>
                <a:gd name="T42" fmla="*/ 31 w 43"/>
                <a:gd name="T43" fmla="*/ 6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 h="75">
                  <a:moveTo>
                    <a:pt x="31" y="61"/>
                  </a:moveTo>
                  <a:cubicBezTo>
                    <a:pt x="36" y="60"/>
                    <a:pt x="30" y="56"/>
                    <a:pt x="29" y="55"/>
                  </a:cubicBezTo>
                  <a:cubicBezTo>
                    <a:pt x="28" y="54"/>
                    <a:pt x="29" y="49"/>
                    <a:pt x="32" y="49"/>
                  </a:cubicBezTo>
                  <a:cubicBezTo>
                    <a:pt x="34" y="49"/>
                    <a:pt x="32" y="46"/>
                    <a:pt x="28" y="42"/>
                  </a:cubicBezTo>
                  <a:cubicBezTo>
                    <a:pt x="25" y="39"/>
                    <a:pt x="28" y="37"/>
                    <a:pt x="31" y="37"/>
                  </a:cubicBezTo>
                  <a:cubicBezTo>
                    <a:pt x="34" y="37"/>
                    <a:pt x="31" y="32"/>
                    <a:pt x="33" y="29"/>
                  </a:cubicBezTo>
                  <a:cubicBezTo>
                    <a:pt x="36" y="26"/>
                    <a:pt x="33" y="21"/>
                    <a:pt x="33" y="18"/>
                  </a:cubicBezTo>
                  <a:cubicBezTo>
                    <a:pt x="33" y="15"/>
                    <a:pt x="37" y="15"/>
                    <a:pt x="40" y="11"/>
                  </a:cubicBezTo>
                  <a:cubicBezTo>
                    <a:pt x="43" y="8"/>
                    <a:pt x="37" y="9"/>
                    <a:pt x="37" y="6"/>
                  </a:cubicBezTo>
                  <a:cubicBezTo>
                    <a:pt x="37" y="4"/>
                    <a:pt x="33" y="3"/>
                    <a:pt x="30" y="5"/>
                  </a:cubicBezTo>
                  <a:cubicBezTo>
                    <a:pt x="27" y="7"/>
                    <a:pt x="28" y="5"/>
                    <a:pt x="26" y="5"/>
                  </a:cubicBezTo>
                  <a:cubicBezTo>
                    <a:pt x="23" y="5"/>
                    <a:pt x="18" y="6"/>
                    <a:pt x="18" y="3"/>
                  </a:cubicBezTo>
                  <a:cubicBezTo>
                    <a:pt x="18" y="1"/>
                    <a:pt x="16" y="0"/>
                    <a:pt x="14" y="3"/>
                  </a:cubicBezTo>
                  <a:cubicBezTo>
                    <a:pt x="14" y="4"/>
                    <a:pt x="13" y="4"/>
                    <a:pt x="11" y="4"/>
                  </a:cubicBezTo>
                  <a:cubicBezTo>
                    <a:pt x="11" y="8"/>
                    <a:pt x="11" y="11"/>
                    <a:pt x="12" y="12"/>
                  </a:cubicBezTo>
                  <a:cubicBezTo>
                    <a:pt x="14" y="16"/>
                    <a:pt x="9" y="36"/>
                    <a:pt x="4" y="41"/>
                  </a:cubicBezTo>
                  <a:cubicBezTo>
                    <a:pt x="0" y="46"/>
                    <a:pt x="4" y="48"/>
                    <a:pt x="9" y="51"/>
                  </a:cubicBezTo>
                  <a:cubicBezTo>
                    <a:pt x="13" y="55"/>
                    <a:pt x="10" y="69"/>
                    <a:pt x="10" y="72"/>
                  </a:cubicBezTo>
                  <a:cubicBezTo>
                    <a:pt x="10" y="75"/>
                    <a:pt x="14" y="74"/>
                    <a:pt x="19" y="74"/>
                  </a:cubicBezTo>
                  <a:cubicBezTo>
                    <a:pt x="22" y="74"/>
                    <a:pt x="25" y="73"/>
                    <a:pt x="28" y="72"/>
                  </a:cubicBezTo>
                  <a:cubicBezTo>
                    <a:pt x="28" y="71"/>
                    <a:pt x="27" y="69"/>
                    <a:pt x="27" y="68"/>
                  </a:cubicBezTo>
                  <a:cubicBezTo>
                    <a:pt x="27" y="66"/>
                    <a:pt x="27" y="62"/>
                    <a:pt x="31" y="61"/>
                  </a:cubicBezTo>
                  <a:close/>
                </a:path>
              </a:pathLst>
            </a:custGeom>
            <a:solidFill>
              <a:srgbClr val="E6E6E6"/>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13" name="9Slide.vn 73">
              <a:extLst>
                <a:ext uri="{FF2B5EF4-FFF2-40B4-BE49-F238E27FC236}">
                  <a16:creationId xmlns:a16="http://schemas.microsoft.com/office/drawing/2014/main" xmlns="" id="{606D03FB-17BD-482B-D99E-232A040D0E82}"/>
                </a:ext>
              </a:extLst>
            </p:cNvPr>
            <p:cNvSpPr>
              <a:spLocks/>
            </p:cNvSpPr>
            <p:nvPr/>
          </p:nvSpPr>
          <p:spPr bwMode="auto">
            <a:xfrm>
              <a:off x="1430" y="474"/>
              <a:ext cx="35" cy="30"/>
            </a:xfrm>
            <a:custGeom>
              <a:avLst/>
              <a:gdLst>
                <a:gd name="T0" fmla="*/ 15 w 48"/>
                <a:gd name="T1" fmla="*/ 33 h 42"/>
                <a:gd name="T2" fmla="*/ 23 w 48"/>
                <a:gd name="T3" fmla="*/ 34 h 42"/>
                <a:gd name="T4" fmla="*/ 31 w 48"/>
                <a:gd name="T5" fmla="*/ 40 h 42"/>
                <a:gd name="T6" fmla="*/ 34 w 48"/>
                <a:gd name="T7" fmla="*/ 42 h 42"/>
                <a:gd name="T8" fmla="*/ 35 w 48"/>
                <a:gd name="T9" fmla="*/ 33 h 42"/>
                <a:gd name="T10" fmla="*/ 36 w 48"/>
                <a:gd name="T11" fmla="*/ 27 h 42"/>
                <a:gd name="T12" fmla="*/ 42 w 48"/>
                <a:gd name="T13" fmla="*/ 24 h 42"/>
                <a:gd name="T14" fmla="*/ 45 w 48"/>
                <a:gd name="T15" fmla="*/ 20 h 42"/>
                <a:gd name="T16" fmla="*/ 41 w 48"/>
                <a:gd name="T17" fmla="*/ 14 h 42"/>
                <a:gd name="T18" fmla="*/ 47 w 48"/>
                <a:gd name="T19" fmla="*/ 8 h 42"/>
                <a:gd name="T20" fmla="*/ 46 w 48"/>
                <a:gd name="T21" fmla="*/ 0 h 42"/>
                <a:gd name="T22" fmla="*/ 43 w 48"/>
                <a:gd name="T23" fmla="*/ 2 h 42"/>
                <a:gd name="T24" fmla="*/ 32 w 48"/>
                <a:gd name="T25" fmla="*/ 2 h 42"/>
                <a:gd name="T26" fmla="*/ 27 w 48"/>
                <a:gd name="T27" fmla="*/ 10 h 42"/>
                <a:gd name="T28" fmla="*/ 21 w 48"/>
                <a:gd name="T29" fmla="*/ 11 h 42"/>
                <a:gd name="T30" fmla="*/ 16 w 48"/>
                <a:gd name="T31" fmla="*/ 13 h 42"/>
                <a:gd name="T32" fmla="*/ 11 w 48"/>
                <a:gd name="T33" fmla="*/ 23 h 42"/>
                <a:gd name="T34" fmla="*/ 2 w 48"/>
                <a:gd name="T35" fmla="*/ 34 h 42"/>
                <a:gd name="T36" fmla="*/ 0 w 48"/>
                <a:gd name="T37" fmla="*/ 35 h 42"/>
                <a:gd name="T38" fmla="*/ 4 w 48"/>
                <a:gd name="T39" fmla="*/ 37 h 42"/>
                <a:gd name="T40" fmla="*/ 15 w 48"/>
                <a:gd name="T41"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42">
                  <a:moveTo>
                    <a:pt x="15" y="33"/>
                  </a:moveTo>
                  <a:cubicBezTo>
                    <a:pt x="17" y="31"/>
                    <a:pt x="21" y="32"/>
                    <a:pt x="23" y="34"/>
                  </a:cubicBezTo>
                  <a:cubicBezTo>
                    <a:pt x="25" y="36"/>
                    <a:pt x="28" y="37"/>
                    <a:pt x="31" y="40"/>
                  </a:cubicBezTo>
                  <a:cubicBezTo>
                    <a:pt x="32" y="41"/>
                    <a:pt x="33" y="42"/>
                    <a:pt x="34" y="42"/>
                  </a:cubicBezTo>
                  <a:cubicBezTo>
                    <a:pt x="34" y="40"/>
                    <a:pt x="34" y="35"/>
                    <a:pt x="35" y="33"/>
                  </a:cubicBezTo>
                  <a:cubicBezTo>
                    <a:pt x="36" y="31"/>
                    <a:pt x="34" y="27"/>
                    <a:pt x="36" y="27"/>
                  </a:cubicBezTo>
                  <a:cubicBezTo>
                    <a:pt x="37" y="27"/>
                    <a:pt x="42" y="27"/>
                    <a:pt x="42" y="24"/>
                  </a:cubicBezTo>
                  <a:cubicBezTo>
                    <a:pt x="42" y="21"/>
                    <a:pt x="44" y="22"/>
                    <a:pt x="45" y="20"/>
                  </a:cubicBezTo>
                  <a:cubicBezTo>
                    <a:pt x="46" y="19"/>
                    <a:pt x="42" y="15"/>
                    <a:pt x="41" y="14"/>
                  </a:cubicBezTo>
                  <a:cubicBezTo>
                    <a:pt x="40" y="13"/>
                    <a:pt x="44" y="13"/>
                    <a:pt x="47" y="8"/>
                  </a:cubicBezTo>
                  <a:cubicBezTo>
                    <a:pt x="48" y="7"/>
                    <a:pt x="47" y="4"/>
                    <a:pt x="46" y="0"/>
                  </a:cubicBezTo>
                  <a:cubicBezTo>
                    <a:pt x="46" y="2"/>
                    <a:pt x="45" y="2"/>
                    <a:pt x="43" y="2"/>
                  </a:cubicBezTo>
                  <a:cubicBezTo>
                    <a:pt x="41" y="0"/>
                    <a:pt x="37" y="1"/>
                    <a:pt x="32" y="2"/>
                  </a:cubicBezTo>
                  <a:cubicBezTo>
                    <a:pt x="27" y="3"/>
                    <a:pt x="25" y="8"/>
                    <a:pt x="27" y="10"/>
                  </a:cubicBezTo>
                  <a:cubicBezTo>
                    <a:pt x="29" y="12"/>
                    <a:pt x="22" y="13"/>
                    <a:pt x="21" y="11"/>
                  </a:cubicBezTo>
                  <a:cubicBezTo>
                    <a:pt x="21" y="8"/>
                    <a:pt x="16" y="10"/>
                    <a:pt x="16" y="13"/>
                  </a:cubicBezTo>
                  <a:cubicBezTo>
                    <a:pt x="17" y="17"/>
                    <a:pt x="11" y="18"/>
                    <a:pt x="11" y="23"/>
                  </a:cubicBezTo>
                  <a:cubicBezTo>
                    <a:pt x="11" y="28"/>
                    <a:pt x="5" y="32"/>
                    <a:pt x="2" y="34"/>
                  </a:cubicBezTo>
                  <a:cubicBezTo>
                    <a:pt x="1" y="35"/>
                    <a:pt x="0" y="35"/>
                    <a:pt x="0" y="35"/>
                  </a:cubicBezTo>
                  <a:cubicBezTo>
                    <a:pt x="2" y="36"/>
                    <a:pt x="3" y="37"/>
                    <a:pt x="4" y="37"/>
                  </a:cubicBezTo>
                  <a:cubicBezTo>
                    <a:pt x="7" y="37"/>
                    <a:pt x="13" y="35"/>
                    <a:pt x="15" y="33"/>
                  </a:cubicBezTo>
                  <a:close/>
                </a:path>
              </a:pathLst>
            </a:custGeom>
            <a:solidFill>
              <a:srgbClr val="D1D1D1"/>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14" name="9Slide.vn 74">
              <a:extLst>
                <a:ext uri="{FF2B5EF4-FFF2-40B4-BE49-F238E27FC236}">
                  <a16:creationId xmlns:a16="http://schemas.microsoft.com/office/drawing/2014/main" xmlns="" id="{093E14D0-D7DE-14A8-73B1-C3708BCBD754}"/>
                </a:ext>
              </a:extLst>
            </p:cNvPr>
            <p:cNvSpPr>
              <a:spLocks/>
            </p:cNvSpPr>
            <p:nvPr/>
          </p:nvSpPr>
          <p:spPr bwMode="auto">
            <a:xfrm>
              <a:off x="1452" y="513"/>
              <a:ext cx="6" cy="7"/>
            </a:xfrm>
            <a:custGeom>
              <a:avLst/>
              <a:gdLst>
                <a:gd name="T0" fmla="*/ 4 w 8"/>
                <a:gd name="T1" fmla="*/ 0 h 11"/>
                <a:gd name="T2" fmla="*/ 0 w 8"/>
                <a:gd name="T3" fmla="*/ 10 h 11"/>
                <a:gd name="T4" fmla="*/ 8 w 8"/>
                <a:gd name="T5" fmla="*/ 11 h 11"/>
                <a:gd name="T6" fmla="*/ 4 w 8"/>
                <a:gd name="T7" fmla="*/ 1 h 11"/>
                <a:gd name="T8" fmla="*/ 4 w 8"/>
                <a:gd name="T9" fmla="*/ 0 h 11"/>
              </a:gdLst>
              <a:ahLst/>
              <a:cxnLst>
                <a:cxn ang="0">
                  <a:pos x="T0" y="T1"/>
                </a:cxn>
                <a:cxn ang="0">
                  <a:pos x="T2" y="T3"/>
                </a:cxn>
                <a:cxn ang="0">
                  <a:pos x="T4" y="T5"/>
                </a:cxn>
                <a:cxn ang="0">
                  <a:pos x="T6" y="T7"/>
                </a:cxn>
                <a:cxn ang="0">
                  <a:pos x="T8" y="T9"/>
                </a:cxn>
              </a:cxnLst>
              <a:rect l="0" t="0" r="r" b="b"/>
              <a:pathLst>
                <a:path w="8" h="11">
                  <a:moveTo>
                    <a:pt x="4" y="0"/>
                  </a:moveTo>
                  <a:cubicBezTo>
                    <a:pt x="2" y="1"/>
                    <a:pt x="0" y="4"/>
                    <a:pt x="0" y="10"/>
                  </a:cubicBezTo>
                  <a:cubicBezTo>
                    <a:pt x="3" y="10"/>
                    <a:pt x="6" y="10"/>
                    <a:pt x="8" y="11"/>
                  </a:cubicBezTo>
                  <a:cubicBezTo>
                    <a:pt x="7" y="4"/>
                    <a:pt x="5" y="2"/>
                    <a:pt x="4" y="1"/>
                  </a:cubicBezTo>
                  <a:cubicBezTo>
                    <a:pt x="4" y="0"/>
                    <a:pt x="4" y="0"/>
                    <a:pt x="4" y="0"/>
                  </a:cubicBezTo>
                  <a:close/>
                </a:path>
              </a:pathLst>
            </a:custGeom>
            <a:solidFill>
              <a:srgbClr val="595959"/>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15" name="9Slide.vn 75">
              <a:extLst>
                <a:ext uri="{FF2B5EF4-FFF2-40B4-BE49-F238E27FC236}">
                  <a16:creationId xmlns:a16="http://schemas.microsoft.com/office/drawing/2014/main" xmlns="" id="{A15FDC00-2BC7-EDD6-C5A3-5A9D73F75145}"/>
                </a:ext>
              </a:extLst>
            </p:cNvPr>
            <p:cNvSpPr>
              <a:spLocks/>
            </p:cNvSpPr>
            <p:nvPr/>
          </p:nvSpPr>
          <p:spPr bwMode="auto">
            <a:xfrm>
              <a:off x="1425" y="496"/>
              <a:ext cx="32" cy="24"/>
            </a:xfrm>
            <a:custGeom>
              <a:avLst/>
              <a:gdLst>
                <a:gd name="T0" fmla="*/ 2 w 45"/>
                <a:gd name="T1" fmla="*/ 9 h 33"/>
                <a:gd name="T2" fmla="*/ 6 w 45"/>
                <a:gd name="T3" fmla="*/ 14 h 33"/>
                <a:gd name="T4" fmla="*/ 12 w 45"/>
                <a:gd name="T5" fmla="*/ 17 h 33"/>
                <a:gd name="T6" fmla="*/ 19 w 45"/>
                <a:gd name="T7" fmla="*/ 22 h 33"/>
                <a:gd name="T8" fmla="*/ 22 w 45"/>
                <a:gd name="T9" fmla="*/ 26 h 33"/>
                <a:gd name="T10" fmla="*/ 27 w 45"/>
                <a:gd name="T11" fmla="*/ 23 h 33"/>
                <a:gd name="T12" fmla="*/ 31 w 45"/>
                <a:gd name="T13" fmla="*/ 29 h 33"/>
                <a:gd name="T14" fmla="*/ 37 w 45"/>
                <a:gd name="T15" fmla="*/ 33 h 33"/>
                <a:gd name="T16" fmla="*/ 38 w 45"/>
                <a:gd name="T17" fmla="*/ 33 h 33"/>
                <a:gd name="T18" fmla="*/ 42 w 45"/>
                <a:gd name="T19" fmla="*/ 23 h 33"/>
                <a:gd name="T20" fmla="*/ 45 w 45"/>
                <a:gd name="T21" fmla="*/ 19 h 33"/>
                <a:gd name="T22" fmla="*/ 42 w 45"/>
                <a:gd name="T23" fmla="*/ 12 h 33"/>
                <a:gd name="T24" fmla="*/ 42 w 45"/>
                <a:gd name="T25" fmla="*/ 11 h 33"/>
                <a:gd name="T26" fmla="*/ 39 w 45"/>
                <a:gd name="T27" fmla="*/ 9 h 33"/>
                <a:gd name="T28" fmla="*/ 31 w 45"/>
                <a:gd name="T29" fmla="*/ 3 h 33"/>
                <a:gd name="T30" fmla="*/ 23 w 45"/>
                <a:gd name="T31" fmla="*/ 2 h 33"/>
                <a:gd name="T32" fmla="*/ 12 w 45"/>
                <a:gd name="T33" fmla="*/ 6 h 33"/>
                <a:gd name="T34" fmla="*/ 8 w 45"/>
                <a:gd name="T35" fmla="*/ 4 h 33"/>
                <a:gd name="T36" fmla="*/ 0 w 45"/>
                <a:gd name="T37" fmla="*/ 8 h 33"/>
                <a:gd name="T38" fmla="*/ 2 w 45"/>
                <a:gd name="T39"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33">
                  <a:moveTo>
                    <a:pt x="2" y="9"/>
                  </a:moveTo>
                  <a:cubicBezTo>
                    <a:pt x="2" y="11"/>
                    <a:pt x="5" y="16"/>
                    <a:pt x="6" y="14"/>
                  </a:cubicBezTo>
                  <a:cubicBezTo>
                    <a:pt x="7" y="12"/>
                    <a:pt x="9" y="16"/>
                    <a:pt x="12" y="17"/>
                  </a:cubicBezTo>
                  <a:cubicBezTo>
                    <a:pt x="14" y="19"/>
                    <a:pt x="19" y="20"/>
                    <a:pt x="19" y="22"/>
                  </a:cubicBezTo>
                  <a:cubicBezTo>
                    <a:pt x="19" y="24"/>
                    <a:pt x="20" y="27"/>
                    <a:pt x="22" y="26"/>
                  </a:cubicBezTo>
                  <a:cubicBezTo>
                    <a:pt x="24" y="25"/>
                    <a:pt x="27" y="21"/>
                    <a:pt x="27" y="23"/>
                  </a:cubicBezTo>
                  <a:cubicBezTo>
                    <a:pt x="27" y="25"/>
                    <a:pt x="28" y="29"/>
                    <a:pt x="31" y="29"/>
                  </a:cubicBezTo>
                  <a:cubicBezTo>
                    <a:pt x="33" y="28"/>
                    <a:pt x="34" y="33"/>
                    <a:pt x="37" y="33"/>
                  </a:cubicBezTo>
                  <a:cubicBezTo>
                    <a:pt x="37" y="33"/>
                    <a:pt x="38" y="33"/>
                    <a:pt x="38" y="33"/>
                  </a:cubicBezTo>
                  <a:cubicBezTo>
                    <a:pt x="38" y="27"/>
                    <a:pt x="40" y="24"/>
                    <a:pt x="42" y="23"/>
                  </a:cubicBezTo>
                  <a:cubicBezTo>
                    <a:pt x="43" y="21"/>
                    <a:pt x="44" y="20"/>
                    <a:pt x="45" y="19"/>
                  </a:cubicBezTo>
                  <a:cubicBezTo>
                    <a:pt x="45" y="17"/>
                    <a:pt x="41" y="14"/>
                    <a:pt x="42" y="12"/>
                  </a:cubicBezTo>
                  <a:cubicBezTo>
                    <a:pt x="42" y="12"/>
                    <a:pt x="42" y="11"/>
                    <a:pt x="42" y="11"/>
                  </a:cubicBezTo>
                  <a:cubicBezTo>
                    <a:pt x="41" y="11"/>
                    <a:pt x="40" y="10"/>
                    <a:pt x="39" y="9"/>
                  </a:cubicBezTo>
                  <a:cubicBezTo>
                    <a:pt x="36" y="6"/>
                    <a:pt x="33" y="5"/>
                    <a:pt x="31" y="3"/>
                  </a:cubicBezTo>
                  <a:cubicBezTo>
                    <a:pt x="29" y="1"/>
                    <a:pt x="25" y="0"/>
                    <a:pt x="23" y="2"/>
                  </a:cubicBezTo>
                  <a:cubicBezTo>
                    <a:pt x="21" y="4"/>
                    <a:pt x="15" y="6"/>
                    <a:pt x="12" y="6"/>
                  </a:cubicBezTo>
                  <a:cubicBezTo>
                    <a:pt x="11" y="6"/>
                    <a:pt x="10" y="5"/>
                    <a:pt x="8" y="4"/>
                  </a:cubicBezTo>
                  <a:cubicBezTo>
                    <a:pt x="5" y="6"/>
                    <a:pt x="3" y="7"/>
                    <a:pt x="0" y="8"/>
                  </a:cubicBezTo>
                  <a:cubicBezTo>
                    <a:pt x="1" y="8"/>
                    <a:pt x="1" y="8"/>
                    <a:pt x="2" y="9"/>
                  </a:cubicBezTo>
                  <a:close/>
                </a:path>
              </a:pathLst>
            </a:custGeom>
            <a:solidFill>
              <a:srgbClr val="BDBDBD"/>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16" name="9Slide.vn 76">
              <a:extLst>
                <a:ext uri="{FF2B5EF4-FFF2-40B4-BE49-F238E27FC236}">
                  <a16:creationId xmlns:a16="http://schemas.microsoft.com/office/drawing/2014/main" xmlns="" id="{0D9DBC7D-A6AC-D868-9646-54ECA34E7938}"/>
                </a:ext>
              </a:extLst>
            </p:cNvPr>
            <p:cNvSpPr>
              <a:spLocks/>
            </p:cNvSpPr>
            <p:nvPr/>
          </p:nvSpPr>
          <p:spPr bwMode="auto">
            <a:xfrm>
              <a:off x="1571" y="532"/>
              <a:ext cx="76" cy="50"/>
            </a:xfrm>
            <a:custGeom>
              <a:avLst/>
              <a:gdLst>
                <a:gd name="T0" fmla="*/ 94 w 105"/>
                <a:gd name="T1" fmla="*/ 46 h 70"/>
                <a:gd name="T2" fmla="*/ 90 w 105"/>
                <a:gd name="T3" fmla="*/ 44 h 70"/>
                <a:gd name="T4" fmla="*/ 90 w 105"/>
                <a:gd name="T5" fmla="*/ 43 h 70"/>
                <a:gd name="T6" fmla="*/ 88 w 105"/>
                <a:gd name="T7" fmla="*/ 30 h 70"/>
                <a:gd name="T8" fmla="*/ 81 w 105"/>
                <a:gd name="T9" fmla="*/ 13 h 70"/>
                <a:gd name="T10" fmla="*/ 73 w 105"/>
                <a:gd name="T11" fmla="*/ 0 h 70"/>
                <a:gd name="T12" fmla="*/ 67 w 105"/>
                <a:gd name="T13" fmla="*/ 2 h 70"/>
                <a:gd name="T14" fmla="*/ 61 w 105"/>
                <a:gd name="T15" fmla="*/ 6 h 70"/>
                <a:gd name="T16" fmla="*/ 55 w 105"/>
                <a:gd name="T17" fmla="*/ 6 h 70"/>
                <a:gd name="T18" fmla="*/ 50 w 105"/>
                <a:gd name="T19" fmla="*/ 8 h 70"/>
                <a:gd name="T20" fmla="*/ 43 w 105"/>
                <a:gd name="T21" fmla="*/ 6 h 70"/>
                <a:gd name="T22" fmla="*/ 31 w 105"/>
                <a:gd name="T23" fmla="*/ 4 h 70"/>
                <a:gd name="T24" fmla="*/ 27 w 105"/>
                <a:gd name="T25" fmla="*/ 4 h 70"/>
                <a:gd name="T26" fmla="*/ 26 w 105"/>
                <a:gd name="T27" fmla="*/ 7 h 70"/>
                <a:gd name="T28" fmla="*/ 18 w 105"/>
                <a:gd name="T29" fmla="*/ 12 h 70"/>
                <a:gd name="T30" fmla="*/ 8 w 105"/>
                <a:gd name="T31" fmla="*/ 30 h 70"/>
                <a:gd name="T32" fmla="*/ 0 w 105"/>
                <a:gd name="T33" fmla="*/ 35 h 70"/>
                <a:gd name="T34" fmla="*/ 5 w 105"/>
                <a:gd name="T35" fmla="*/ 42 h 70"/>
                <a:gd name="T36" fmla="*/ 8 w 105"/>
                <a:gd name="T37" fmla="*/ 46 h 70"/>
                <a:gd name="T38" fmla="*/ 10 w 105"/>
                <a:gd name="T39" fmla="*/ 54 h 70"/>
                <a:gd name="T40" fmla="*/ 23 w 105"/>
                <a:gd name="T41" fmla="*/ 58 h 70"/>
                <a:gd name="T42" fmla="*/ 24 w 105"/>
                <a:gd name="T43" fmla="*/ 63 h 70"/>
                <a:gd name="T44" fmla="*/ 30 w 105"/>
                <a:gd name="T45" fmla="*/ 68 h 70"/>
                <a:gd name="T46" fmla="*/ 42 w 105"/>
                <a:gd name="T47" fmla="*/ 69 h 70"/>
                <a:gd name="T48" fmla="*/ 55 w 105"/>
                <a:gd name="T49" fmla="*/ 69 h 70"/>
                <a:gd name="T50" fmla="*/ 63 w 105"/>
                <a:gd name="T51" fmla="*/ 66 h 70"/>
                <a:gd name="T52" fmla="*/ 77 w 105"/>
                <a:gd name="T53" fmla="*/ 63 h 70"/>
                <a:gd name="T54" fmla="*/ 86 w 105"/>
                <a:gd name="T55" fmla="*/ 66 h 70"/>
                <a:gd name="T56" fmla="*/ 93 w 105"/>
                <a:gd name="T57" fmla="*/ 70 h 70"/>
                <a:gd name="T58" fmla="*/ 93 w 105"/>
                <a:gd name="T59" fmla="*/ 63 h 70"/>
                <a:gd name="T60" fmla="*/ 99 w 105"/>
                <a:gd name="T61" fmla="*/ 54 h 70"/>
                <a:gd name="T62" fmla="*/ 105 w 105"/>
                <a:gd name="T63" fmla="*/ 47 h 70"/>
                <a:gd name="T64" fmla="*/ 105 w 105"/>
                <a:gd name="T65" fmla="*/ 47 h 70"/>
                <a:gd name="T66" fmla="*/ 101 w 105"/>
                <a:gd name="T67" fmla="*/ 44 h 70"/>
                <a:gd name="T68" fmla="*/ 94 w 105"/>
                <a:gd name="T69" fmla="*/ 4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 h="70">
                  <a:moveTo>
                    <a:pt x="94" y="46"/>
                  </a:moveTo>
                  <a:cubicBezTo>
                    <a:pt x="92" y="46"/>
                    <a:pt x="89" y="45"/>
                    <a:pt x="90" y="44"/>
                  </a:cubicBezTo>
                  <a:cubicBezTo>
                    <a:pt x="90" y="43"/>
                    <a:pt x="90" y="43"/>
                    <a:pt x="90" y="43"/>
                  </a:cubicBezTo>
                  <a:cubicBezTo>
                    <a:pt x="87" y="40"/>
                    <a:pt x="86" y="32"/>
                    <a:pt x="88" y="30"/>
                  </a:cubicBezTo>
                  <a:cubicBezTo>
                    <a:pt x="91" y="27"/>
                    <a:pt x="84" y="17"/>
                    <a:pt x="81" y="13"/>
                  </a:cubicBezTo>
                  <a:cubicBezTo>
                    <a:pt x="79" y="11"/>
                    <a:pt x="76" y="5"/>
                    <a:pt x="73" y="0"/>
                  </a:cubicBezTo>
                  <a:cubicBezTo>
                    <a:pt x="70" y="0"/>
                    <a:pt x="68" y="1"/>
                    <a:pt x="67" y="2"/>
                  </a:cubicBezTo>
                  <a:cubicBezTo>
                    <a:pt x="66" y="4"/>
                    <a:pt x="63" y="6"/>
                    <a:pt x="61" y="6"/>
                  </a:cubicBezTo>
                  <a:cubicBezTo>
                    <a:pt x="59" y="6"/>
                    <a:pt x="57" y="5"/>
                    <a:pt x="55" y="6"/>
                  </a:cubicBezTo>
                  <a:cubicBezTo>
                    <a:pt x="53" y="8"/>
                    <a:pt x="51" y="9"/>
                    <a:pt x="50" y="8"/>
                  </a:cubicBezTo>
                  <a:cubicBezTo>
                    <a:pt x="49" y="7"/>
                    <a:pt x="46" y="6"/>
                    <a:pt x="43" y="6"/>
                  </a:cubicBezTo>
                  <a:cubicBezTo>
                    <a:pt x="41" y="6"/>
                    <a:pt x="33" y="4"/>
                    <a:pt x="31" y="4"/>
                  </a:cubicBezTo>
                  <a:cubicBezTo>
                    <a:pt x="30" y="4"/>
                    <a:pt x="29" y="4"/>
                    <a:pt x="27" y="4"/>
                  </a:cubicBezTo>
                  <a:cubicBezTo>
                    <a:pt x="27" y="5"/>
                    <a:pt x="27" y="6"/>
                    <a:pt x="26" y="7"/>
                  </a:cubicBezTo>
                  <a:cubicBezTo>
                    <a:pt x="24" y="8"/>
                    <a:pt x="20" y="11"/>
                    <a:pt x="18" y="12"/>
                  </a:cubicBezTo>
                  <a:cubicBezTo>
                    <a:pt x="17" y="13"/>
                    <a:pt x="11" y="26"/>
                    <a:pt x="8" y="30"/>
                  </a:cubicBezTo>
                  <a:cubicBezTo>
                    <a:pt x="4" y="33"/>
                    <a:pt x="1" y="34"/>
                    <a:pt x="0" y="35"/>
                  </a:cubicBezTo>
                  <a:cubicBezTo>
                    <a:pt x="0" y="37"/>
                    <a:pt x="5" y="40"/>
                    <a:pt x="5" y="42"/>
                  </a:cubicBezTo>
                  <a:cubicBezTo>
                    <a:pt x="5" y="44"/>
                    <a:pt x="6" y="46"/>
                    <a:pt x="8" y="46"/>
                  </a:cubicBezTo>
                  <a:cubicBezTo>
                    <a:pt x="11" y="46"/>
                    <a:pt x="8" y="53"/>
                    <a:pt x="10" y="54"/>
                  </a:cubicBezTo>
                  <a:cubicBezTo>
                    <a:pt x="12" y="54"/>
                    <a:pt x="23" y="55"/>
                    <a:pt x="23" y="58"/>
                  </a:cubicBezTo>
                  <a:cubicBezTo>
                    <a:pt x="23" y="60"/>
                    <a:pt x="24" y="62"/>
                    <a:pt x="24" y="63"/>
                  </a:cubicBezTo>
                  <a:cubicBezTo>
                    <a:pt x="27" y="64"/>
                    <a:pt x="29" y="68"/>
                    <a:pt x="30" y="68"/>
                  </a:cubicBezTo>
                  <a:cubicBezTo>
                    <a:pt x="31" y="67"/>
                    <a:pt x="41" y="69"/>
                    <a:pt x="42" y="69"/>
                  </a:cubicBezTo>
                  <a:cubicBezTo>
                    <a:pt x="44" y="69"/>
                    <a:pt x="52" y="69"/>
                    <a:pt x="55" y="69"/>
                  </a:cubicBezTo>
                  <a:cubicBezTo>
                    <a:pt x="57" y="70"/>
                    <a:pt x="61" y="68"/>
                    <a:pt x="63" y="66"/>
                  </a:cubicBezTo>
                  <a:cubicBezTo>
                    <a:pt x="65" y="63"/>
                    <a:pt x="74" y="63"/>
                    <a:pt x="77" y="63"/>
                  </a:cubicBezTo>
                  <a:cubicBezTo>
                    <a:pt x="79" y="64"/>
                    <a:pt x="85" y="64"/>
                    <a:pt x="86" y="66"/>
                  </a:cubicBezTo>
                  <a:cubicBezTo>
                    <a:pt x="86" y="67"/>
                    <a:pt x="90" y="68"/>
                    <a:pt x="93" y="70"/>
                  </a:cubicBezTo>
                  <a:cubicBezTo>
                    <a:pt x="93" y="68"/>
                    <a:pt x="93" y="66"/>
                    <a:pt x="93" y="63"/>
                  </a:cubicBezTo>
                  <a:cubicBezTo>
                    <a:pt x="93" y="60"/>
                    <a:pt x="95" y="54"/>
                    <a:pt x="99" y="54"/>
                  </a:cubicBezTo>
                  <a:cubicBezTo>
                    <a:pt x="102" y="53"/>
                    <a:pt x="105" y="53"/>
                    <a:pt x="105" y="47"/>
                  </a:cubicBezTo>
                  <a:cubicBezTo>
                    <a:pt x="105" y="47"/>
                    <a:pt x="105" y="47"/>
                    <a:pt x="105" y="47"/>
                  </a:cubicBezTo>
                  <a:cubicBezTo>
                    <a:pt x="103" y="45"/>
                    <a:pt x="101" y="44"/>
                    <a:pt x="101" y="44"/>
                  </a:cubicBezTo>
                  <a:cubicBezTo>
                    <a:pt x="99" y="44"/>
                    <a:pt x="95" y="47"/>
                    <a:pt x="94" y="46"/>
                  </a:cubicBezTo>
                  <a:close/>
                </a:path>
              </a:pathLst>
            </a:custGeom>
            <a:solidFill>
              <a:srgbClr val="959595"/>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17" name="9Slide.vn 77">
              <a:extLst>
                <a:ext uri="{FF2B5EF4-FFF2-40B4-BE49-F238E27FC236}">
                  <a16:creationId xmlns:a16="http://schemas.microsoft.com/office/drawing/2014/main" xmlns="" id="{A92ACFAE-56A2-F361-7145-524A099F8D9D}"/>
                </a:ext>
              </a:extLst>
            </p:cNvPr>
            <p:cNvSpPr>
              <a:spLocks/>
            </p:cNvSpPr>
            <p:nvPr/>
          </p:nvSpPr>
          <p:spPr bwMode="auto">
            <a:xfrm>
              <a:off x="1624" y="530"/>
              <a:ext cx="26" cy="33"/>
            </a:xfrm>
            <a:custGeom>
              <a:avLst/>
              <a:gdLst>
                <a:gd name="T0" fmla="*/ 26 w 36"/>
                <a:gd name="T1" fmla="*/ 12 h 46"/>
                <a:gd name="T2" fmla="*/ 18 w 36"/>
                <a:gd name="T3" fmla="*/ 6 h 46"/>
                <a:gd name="T4" fmla="*/ 8 w 36"/>
                <a:gd name="T5" fmla="*/ 0 h 46"/>
                <a:gd name="T6" fmla="*/ 0 w 36"/>
                <a:gd name="T7" fmla="*/ 3 h 46"/>
                <a:gd name="T8" fmla="*/ 8 w 36"/>
                <a:gd name="T9" fmla="*/ 16 h 46"/>
                <a:gd name="T10" fmla="*/ 15 w 36"/>
                <a:gd name="T11" fmla="*/ 33 h 46"/>
                <a:gd name="T12" fmla="*/ 17 w 36"/>
                <a:gd name="T13" fmla="*/ 46 h 46"/>
                <a:gd name="T14" fmla="*/ 24 w 36"/>
                <a:gd name="T15" fmla="*/ 36 h 46"/>
                <a:gd name="T16" fmla="*/ 28 w 36"/>
                <a:gd name="T17" fmla="*/ 30 h 46"/>
                <a:gd name="T18" fmla="*/ 36 w 36"/>
                <a:gd name="T19" fmla="*/ 32 h 46"/>
                <a:gd name="T20" fmla="*/ 33 w 36"/>
                <a:gd name="T21" fmla="*/ 24 h 46"/>
                <a:gd name="T22" fmla="*/ 26 w 36"/>
                <a:gd name="T23" fmla="*/ 1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6">
                  <a:moveTo>
                    <a:pt x="26" y="12"/>
                  </a:moveTo>
                  <a:cubicBezTo>
                    <a:pt x="25" y="7"/>
                    <a:pt x="20" y="6"/>
                    <a:pt x="18" y="6"/>
                  </a:cubicBezTo>
                  <a:cubicBezTo>
                    <a:pt x="15" y="6"/>
                    <a:pt x="11" y="0"/>
                    <a:pt x="8" y="0"/>
                  </a:cubicBezTo>
                  <a:cubicBezTo>
                    <a:pt x="7" y="1"/>
                    <a:pt x="3" y="1"/>
                    <a:pt x="0" y="3"/>
                  </a:cubicBezTo>
                  <a:cubicBezTo>
                    <a:pt x="3" y="8"/>
                    <a:pt x="6" y="14"/>
                    <a:pt x="8" y="16"/>
                  </a:cubicBezTo>
                  <a:cubicBezTo>
                    <a:pt x="11" y="20"/>
                    <a:pt x="18" y="30"/>
                    <a:pt x="15" y="33"/>
                  </a:cubicBezTo>
                  <a:cubicBezTo>
                    <a:pt x="13" y="35"/>
                    <a:pt x="14" y="43"/>
                    <a:pt x="17" y="46"/>
                  </a:cubicBezTo>
                  <a:cubicBezTo>
                    <a:pt x="18" y="44"/>
                    <a:pt x="24" y="38"/>
                    <a:pt x="24" y="36"/>
                  </a:cubicBezTo>
                  <a:cubicBezTo>
                    <a:pt x="24" y="33"/>
                    <a:pt x="24" y="29"/>
                    <a:pt x="28" y="30"/>
                  </a:cubicBezTo>
                  <a:cubicBezTo>
                    <a:pt x="32" y="31"/>
                    <a:pt x="36" y="33"/>
                    <a:pt x="36" y="32"/>
                  </a:cubicBezTo>
                  <a:cubicBezTo>
                    <a:pt x="36" y="30"/>
                    <a:pt x="35" y="26"/>
                    <a:pt x="33" y="24"/>
                  </a:cubicBezTo>
                  <a:cubicBezTo>
                    <a:pt x="31" y="22"/>
                    <a:pt x="27" y="17"/>
                    <a:pt x="26" y="12"/>
                  </a:cubicBezTo>
                  <a:close/>
                </a:path>
              </a:pathLst>
            </a:custGeom>
            <a:solidFill>
              <a:srgbClr val="BDBDBD"/>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18" name="9Slide.vn 78">
              <a:extLst>
                <a:ext uri="{FF2B5EF4-FFF2-40B4-BE49-F238E27FC236}">
                  <a16:creationId xmlns:a16="http://schemas.microsoft.com/office/drawing/2014/main" xmlns="" id="{37556FDE-6D3A-BF6F-6BA5-BC26410B40DD}"/>
                </a:ext>
              </a:extLst>
            </p:cNvPr>
            <p:cNvSpPr>
              <a:spLocks/>
            </p:cNvSpPr>
            <p:nvPr/>
          </p:nvSpPr>
          <p:spPr bwMode="auto">
            <a:xfrm>
              <a:off x="1586" y="577"/>
              <a:ext cx="52" cy="30"/>
            </a:xfrm>
            <a:custGeom>
              <a:avLst/>
              <a:gdLst>
                <a:gd name="T0" fmla="*/ 57 w 73"/>
                <a:gd name="T1" fmla="*/ 0 h 41"/>
                <a:gd name="T2" fmla="*/ 43 w 73"/>
                <a:gd name="T3" fmla="*/ 3 h 41"/>
                <a:gd name="T4" fmla="*/ 35 w 73"/>
                <a:gd name="T5" fmla="*/ 6 h 41"/>
                <a:gd name="T6" fmla="*/ 22 w 73"/>
                <a:gd name="T7" fmla="*/ 6 h 41"/>
                <a:gd name="T8" fmla="*/ 10 w 73"/>
                <a:gd name="T9" fmla="*/ 5 h 41"/>
                <a:gd name="T10" fmla="*/ 4 w 73"/>
                <a:gd name="T11" fmla="*/ 0 h 41"/>
                <a:gd name="T12" fmla="*/ 3 w 73"/>
                <a:gd name="T13" fmla="*/ 1 h 41"/>
                <a:gd name="T14" fmla="*/ 3 w 73"/>
                <a:gd name="T15" fmla="*/ 9 h 41"/>
                <a:gd name="T16" fmla="*/ 6 w 73"/>
                <a:gd name="T17" fmla="*/ 17 h 41"/>
                <a:gd name="T18" fmla="*/ 2 w 73"/>
                <a:gd name="T19" fmla="*/ 22 h 41"/>
                <a:gd name="T20" fmla="*/ 2 w 73"/>
                <a:gd name="T21" fmla="*/ 28 h 41"/>
                <a:gd name="T22" fmla="*/ 9 w 73"/>
                <a:gd name="T23" fmla="*/ 35 h 41"/>
                <a:gd name="T24" fmla="*/ 11 w 73"/>
                <a:gd name="T25" fmla="*/ 39 h 41"/>
                <a:gd name="T26" fmla="*/ 27 w 73"/>
                <a:gd name="T27" fmla="*/ 39 h 41"/>
                <a:gd name="T28" fmla="*/ 39 w 73"/>
                <a:gd name="T29" fmla="*/ 41 h 41"/>
                <a:gd name="T30" fmla="*/ 43 w 73"/>
                <a:gd name="T31" fmla="*/ 38 h 41"/>
                <a:gd name="T32" fmla="*/ 49 w 73"/>
                <a:gd name="T33" fmla="*/ 35 h 41"/>
                <a:gd name="T34" fmla="*/ 49 w 73"/>
                <a:gd name="T35" fmla="*/ 32 h 41"/>
                <a:gd name="T36" fmla="*/ 61 w 73"/>
                <a:gd name="T37" fmla="*/ 32 h 41"/>
                <a:gd name="T38" fmla="*/ 65 w 73"/>
                <a:gd name="T39" fmla="*/ 31 h 41"/>
                <a:gd name="T40" fmla="*/ 64 w 73"/>
                <a:gd name="T41" fmla="*/ 28 h 41"/>
                <a:gd name="T42" fmla="*/ 61 w 73"/>
                <a:gd name="T43" fmla="*/ 19 h 41"/>
                <a:gd name="T44" fmla="*/ 71 w 73"/>
                <a:gd name="T45" fmla="*/ 9 h 41"/>
                <a:gd name="T46" fmla="*/ 73 w 73"/>
                <a:gd name="T47" fmla="*/ 7 h 41"/>
                <a:gd name="T48" fmla="*/ 66 w 73"/>
                <a:gd name="T49" fmla="*/ 3 h 41"/>
                <a:gd name="T50" fmla="*/ 57 w 73"/>
                <a:gd name="T5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41">
                  <a:moveTo>
                    <a:pt x="57" y="0"/>
                  </a:moveTo>
                  <a:cubicBezTo>
                    <a:pt x="54" y="0"/>
                    <a:pt x="45" y="0"/>
                    <a:pt x="43" y="3"/>
                  </a:cubicBezTo>
                  <a:cubicBezTo>
                    <a:pt x="41" y="5"/>
                    <a:pt x="37" y="7"/>
                    <a:pt x="35" y="6"/>
                  </a:cubicBezTo>
                  <a:cubicBezTo>
                    <a:pt x="32" y="6"/>
                    <a:pt x="24" y="6"/>
                    <a:pt x="22" y="6"/>
                  </a:cubicBezTo>
                  <a:cubicBezTo>
                    <a:pt x="21" y="6"/>
                    <a:pt x="11" y="4"/>
                    <a:pt x="10" y="5"/>
                  </a:cubicBezTo>
                  <a:cubicBezTo>
                    <a:pt x="9" y="5"/>
                    <a:pt x="7" y="1"/>
                    <a:pt x="4" y="0"/>
                  </a:cubicBezTo>
                  <a:cubicBezTo>
                    <a:pt x="3" y="0"/>
                    <a:pt x="3" y="1"/>
                    <a:pt x="3" y="1"/>
                  </a:cubicBezTo>
                  <a:cubicBezTo>
                    <a:pt x="0" y="3"/>
                    <a:pt x="0" y="7"/>
                    <a:pt x="3" y="9"/>
                  </a:cubicBezTo>
                  <a:cubicBezTo>
                    <a:pt x="5" y="12"/>
                    <a:pt x="8" y="17"/>
                    <a:pt x="6" y="17"/>
                  </a:cubicBezTo>
                  <a:cubicBezTo>
                    <a:pt x="4" y="17"/>
                    <a:pt x="2" y="20"/>
                    <a:pt x="2" y="22"/>
                  </a:cubicBezTo>
                  <a:cubicBezTo>
                    <a:pt x="3" y="23"/>
                    <a:pt x="2" y="27"/>
                    <a:pt x="2" y="28"/>
                  </a:cubicBezTo>
                  <a:cubicBezTo>
                    <a:pt x="3" y="28"/>
                    <a:pt x="8" y="34"/>
                    <a:pt x="9" y="35"/>
                  </a:cubicBezTo>
                  <a:cubicBezTo>
                    <a:pt x="9" y="37"/>
                    <a:pt x="11" y="37"/>
                    <a:pt x="11" y="39"/>
                  </a:cubicBezTo>
                  <a:cubicBezTo>
                    <a:pt x="15" y="38"/>
                    <a:pt x="24" y="38"/>
                    <a:pt x="27" y="39"/>
                  </a:cubicBezTo>
                  <a:cubicBezTo>
                    <a:pt x="29" y="40"/>
                    <a:pt x="39" y="41"/>
                    <a:pt x="39" y="41"/>
                  </a:cubicBezTo>
                  <a:cubicBezTo>
                    <a:pt x="42" y="41"/>
                    <a:pt x="44" y="40"/>
                    <a:pt x="43" y="38"/>
                  </a:cubicBezTo>
                  <a:cubicBezTo>
                    <a:pt x="43" y="37"/>
                    <a:pt x="46" y="36"/>
                    <a:pt x="49" y="35"/>
                  </a:cubicBezTo>
                  <a:cubicBezTo>
                    <a:pt x="48" y="34"/>
                    <a:pt x="48" y="32"/>
                    <a:pt x="49" y="32"/>
                  </a:cubicBezTo>
                  <a:cubicBezTo>
                    <a:pt x="50" y="32"/>
                    <a:pt x="58" y="30"/>
                    <a:pt x="61" y="32"/>
                  </a:cubicBezTo>
                  <a:cubicBezTo>
                    <a:pt x="62" y="33"/>
                    <a:pt x="64" y="32"/>
                    <a:pt x="65" y="31"/>
                  </a:cubicBezTo>
                  <a:cubicBezTo>
                    <a:pt x="65" y="30"/>
                    <a:pt x="64" y="29"/>
                    <a:pt x="64" y="28"/>
                  </a:cubicBezTo>
                  <a:cubicBezTo>
                    <a:pt x="62" y="28"/>
                    <a:pt x="59" y="20"/>
                    <a:pt x="61" y="19"/>
                  </a:cubicBezTo>
                  <a:cubicBezTo>
                    <a:pt x="64" y="19"/>
                    <a:pt x="67" y="10"/>
                    <a:pt x="71" y="9"/>
                  </a:cubicBezTo>
                  <a:cubicBezTo>
                    <a:pt x="72" y="9"/>
                    <a:pt x="73" y="8"/>
                    <a:pt x="73" y="7"/>
                  </a:cubicBezTo>
                  <a:cubicBezTo>
                    <a:pt x="70" y="5"/>
                    <a:pt x="66" y="4"/>
                    <a:pt x="66" y="3"/>
                  </a:cubicBezTo>
                  <a:cubicBezTo>
                    <a:pt x="65" y="1"/>
                    <a:pt x="59" y="1"/>
                    <a:pt x="57" y="0"/>
                  </a:cubicBezTo>
                  <a:close/>
                </a:path>
              </a:pathLst>
            </a:custGeom>
            <a:solidFill>
              <a:srgbClr val="A9A9A9"/>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19" name="9Slide.vn 79">
              <a:extLst>
                <a:ext uri="{FF2B5EF4-FFF2-40B4-BE49-F238E27FC236}">
                  <a16:creationId xmlns:a16="http://schemas.microsoft.com/office/drawing/2014/main" xmlns="" id="{E59EDA25-4FA3-74EF-B803-958EC36C9B4F}"/>
                </a:ext>
              </a:extLst>
            </p:cNvPr>
            <p:cNvSpPr>
              <a:spLocks/>
            </p:cNvSpPr>
            <p:nvPr/>
          </p:nvSpPr>
          <p:spPr bwMode="auto">
            <a:xfrm>
              <a:off x="1570" y="595"/>
              <a:ext cx="23" cy="17"/>
            </a:xfrm>
            <a:custGeom>
              <a:avLst/>
              <a:gdLst>
                <a:gd name="T0" fmla="*/ 8 w 32"/>
                <a:gd name="T1" fmla="*/ 23 h 23"/>
                <a:gd name="T2" fmla="*/ 8 w 32"/>
                <a:gd name="T3" fmla="*/ 23 h 23"/>
                <a:gd name="T4" fmla="*/ 8 w 32"/>
                <a:gd name="T5" fmla="*/ 23 h 23"/>
                <a:gd name="T6" fmla="*/ 8 w 32"/>
                <a:gd name="T7" fmla="*/ 23 h 23"/>
                <a:gd name="T8" fmla="*/ 9 w 32"/>
                <a:gd name="T9" fmla="*/ 23 h 23"/>
                <a:gd name="T10" fmla="*/ 9 w 32"/>
                <a:gd name="T11" fmla="*/ 23 h 23"/>
                <a:gd name="T12" fmla="*/ 13 w 32"/>
                <a:gd name="T13" fmla="*/ 23 h 23"/>
                <a:gd name="T14" fmla="*/ 13 w 32"/>
                <a:gd name="T15" fmla="*/ 23 h 23"/>
                <a:gd name="T16" fmla="*/ 14 w 32"/>
                <a:gd name="T17" fmla="*/ 23 h 23"/>
                <a:gd name="T18" fmla="*/ 14 w 32"/>
                <a:gd name="T19" fmla="*/ 23 h 23"/>
                <a:gd name="T20" fmla="*/ 16 w 32"/>
                <a:gd name="T21" fmla="*/ 23 h 23"/>
                <a:gd name="T22" fmla="*/ 21 w 32"/>
                <a:gd name="T23" fmla="*/ 19 h 23"/>
                <a:gd name="T24" fmla="*/ 32 w 32"/>
                <a:gd name="T25" fmla="*/ 14 h 23"/>
                <a:gd name="T26" fmla="*/ 32 w 32"/>
                <a:gd name="T27" fmla="*/ 14 h 23"/>
                <a:gd name="T28" fmla="*/ 30 w 32"/>
                <a:gd name="T29" fmla="*/ 10 h 23"/>
                <a:gd name="T30" fmla="*/ 23 w 32"/>
                <a:gd name="T31" fmla="*/ 3 h 23"/>
                <a:gd name="T32" fmla="*/ 23 w 32"/>
                <a:gd name="T33" fmla="*/ 2 h 23"/>
                <a:gd name="T34" fmla="*/ 23 w 32"/>
                <a:gd name="T35" fmla="*/ 2 h 23"/>
                <a:gd name="T36" fmla="*/ 23 w 32"/>
                <a:gd name="T37" fmla="*/ 0 h 23"/>
                <a:gd name="T38" fmla="*/ 3 w 32"/>
                <a:gd name="T39" fmla="*/ 4 h 23"/>
                <a:gd name="T40" fmla="*/ 2 w 32"/>
                <a:gd name="T41" fmla="*/ 4 h 23"/>
                <a:gd name="T42" fmla="*/ 1 w 32"/>
                <a:gd name="T43" fmla="*/ 16 h 23"/>
                <a:gd name="T44" fmla="*/ 8 w 32"/>
                <a:gd name="T4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23">
                  <a:moveTo>
                    <a:pt x="8" y="23"/>
                  </a:moveTo>
                  <a:cubicBezTo>
                    <a:pt x="8" y="23"/>
                    <a:pt x="8" y="23"/>
                    <a:pt x="8" y="23"/>
                  </a:cubicBezTo>
                  <a:cubicBezTo>
                    <a:pt x="8" y="23"/>
                    <a:pt x="8" y="23"/>
                    <a:pt x="8" y="23"/>
                  </a:cubicBezTo>
                  <a:cubicBezTo>
                    <a:pt x="8" y="23"/>
                    <a:pt x="8" y="23"/>
                    <a:pt x="8" y="23"/>
                  </a:cubicBezTo>
                  <a:cubicBezTo>
                    <a:pt x="9" y="23"/>
                    <a:pt x="9" y="23"/>
                    <a:pt x="9" y="23"/>
                  </a:cubicBezTo>
                  <a:cubicBezTo>
                    <a:pt x="9" y="23"/>
                    <a:pt x="9" y="23"/>
                    <a:pt x="9" y="23"/>
                  </a:cubicBezTo>
                  <a:cubicBezTo>
                    <a:pt x="10" y="23"/>
                    <a:pt x="12" y="23"/>
                    <a:pt x="13" y="23"/>
                  </a:cubicBezTo>
                  <a:cubicBezTo>
                    <a:pt x="13" y="23"/>
                    <a:pt x="13" y="23"/>
                    <a:pt x="13" y="23"/>
                  </a:cubicBezTo>
                  <a:cubicBezTo>
                    <a:pt x="13" y="23"/>
                    <a:pt x="14" y="23"/>
                    <a:pt x="14" y="23"/>
                  </a:cubicBezTo>
                  <a:cubicBezTo>
                    <a:pt x="14" y="23"/>
                    <a:pt x="14" y="23"/>
                    <a:pt x="14" y="23"/>
                  </a:cubicBezTo>
                  <a:cubicBezTo>
                    <a:pt x="15" y="23"/>
                    <a:pt x="15" y="23"/>
                    <a:pt x="16" y="23"/>
                  </a:cubicBezTo>
                  <a:cubicBezTo>
                    <a:pt x="19" y="22"/>
                    <a:pt x="19" y="18"/>
                    <a:pt x="21" y="19"/>
                  </a:cubicBezTo>
                  <a:cubicBezTo>
                    <a:pt x="23" y="20"/>
                    <a:pt x="31" y="16"/>
                    <a:pt x="32" y="14"/>
                  </a:cubicBezTo>
                  <a:cubicBezTo>
                    <a:pt x="32" y="14"/>
                    <a:pt x="32" y="14"/>
                    <a:pt x="32" y="14"/>
                  </a:cubicBezTo>
                  <a:cubicBezTo>
                    <a:pt x="32" y="12"/>
                    <a:pt x="30" y="12"/>
                    <a:pt x="30" y="10"/>
                  </a:cubicBezTo>
                  <a:cubicBezTo>
                    <a:pt x="29" y="9"/>
                    <a:pt x="24" y="3"/>
                    <a:pt x="23" y="3"/>
                  </a:cubicBezTo>
                  <a:cubicBezTo>
                    <a:pt x="23" y="2"/>
                    <a:pt x="23" y="2"/>
                    <a:pt x="23" y="2"/>
                  </a:cubicBezTo>
                  <a:cubicBezTo>
                    <a:pt x="23" y="2"/>
                    <a:pt x="23" y="2"/>
                    <a:pt x="23" y="2"/>
                  </a:cubicBezTo>
                  <a:cubicBezTo>
                    <a:pt x="23" y="1"/>
                    <a:pt x="23" y="1"/>
                    <a:pt x="23" y="0"/>
                  </a:cubicBezTo>
                  <a:cubicBezTo>
                    <a:pt x="15" y="2"/>
                    <a:pt x="3" y="4"/>
                    <a:pt x="3" y="4"/>
                  </a:cubicBezTo>
                  <a:cubicBezTo>
                    <a:pt x="3" y="4"/>
                    <a:pt x="3" y="4"/>
                    <a:pt x="2" y="4"/>
                  </a:cubicBezTo>
                  <a:cubicBezTo>
                    <a:pt x="1" y="8"/>
                    <a:pt x="0" y="13"/>
                    <a:pt x="1" y="16"/>
                  </a:cubicBezTo>
                  <a:cubicBezTo>
                    <a:pt x="2" y="19"/>
                    <a:pt x="4" y="21"/>
                    <a:pt x="8" y="23"/>
                  </a:cubicBezTo>
                  <a:close/>
                </a:path>
              </a:pathLst>
            </a:custGeom>
            <a:solidFill>
              <a:srgbClr val="595959"/>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20" name="9Slide.vn 80">
              <a:extLst>
                <a:ext uri="{FF2B5EF4-FFF2-40B4-BE49-F238E27FC236}">
                  <a16:creationId xmlns:a16="http://schemas.microsoft.com/office/drawing/2014/main" xmlns="" id="{E6DA05C3-BD1F-8136-303A-8AF8FF3ACBA7}"/>
                </a:ext>
              </a:extLst>
            </p:cNvPr>
            <p:cNvSpPr>
              <a:spLocks/>
            </p:cNvSpPr>
            <p:nvPr/>
          </p:nvSpPr>
          <p:spPr bwMode="auto">
            <a:xfrm>
              <a:off x="1586" y="486"/>
              <a:ext cx="148" cy="88"/>
            </a:xfrm>
            <a:custGeom>
              <a:avLst/>
              <a:gdLst>
                <a:gd name="T0" fmla="*/ 193 w 206"/>
                <a:gd name="T1" fmla="*/ 70 h 123"/>
                <a:gd name="T2" fmla="*/ 204 w 206"/>
                <a:gd name="T3" fmla="*/ 64 h 123"/>
                <a:gd name="T4" fmla="*/ 206 w 206"/>
                <a:gd name="T5" fmla="*/ 56 h 123"/>
                <a:gd name="T6" fmla="*/ 206 w 206"/>
                <a:gd name="T7" fmla="*/ 48 h 123"/>
                <a:gd name="T8" fmla="*/ 190 w 206"/>
                <a:gd name="T9" fmla="*/ 41 h 123"/>
                <a:gd name="T10" fmla="*/ 175 w 206"/>
                <a:gd name="T11" fmla="*/ 33 h 123"/>
                <a:gd name="T12" fmla="*/ 163 w 206"/>
                <a:gd name="T13" fmla="*/ 34 h 123"/>
                <a:gd name="T14" fmla="*/ 153 w 206"/>
                <a:gd name="T15" fmla="*/ 29 h 123"/>
                <a:gd name="T16" fmla="*/ 139 w 206"/>
                <a:gd name="T17" fmla="*/ 17 h 123"/>
                <a:gd name="T18" fmla="*/ 135 w 206"/>
                <a:gd name="T19" fmla="*/ 2 h 123"/>
                <a:gd name="T20" fmla="*/ 118 w 206"/>
                <a:gd name="T21" fmla="*/ 1 h 123"/>
                <a:gd name="T22" fmla="*/ 109 w 206"/>
                <a:gd name="T23" fmla="*/ 3 h 123"/>
                <a:gd name="T24" fmla="*/ 95 w 206"/>
                <a:gd name="T25" fmla="*/ 12 h 123"/>
                <a:gd name="T26" fmla="*/ 82 w 206"/>
                <a:gd name="T27" fmla="*/ 15 h 123"/>
                <a:gd name="T28" fmla="*/ 67 w 206"/>
                <a:gd name="T29" fmla="*/ 12 h 123"/>
                <a:gd name="T30" fmla="*/ 49 w 206"/>
                <a:gd name="T31" fmla="*/ 9 h 123"/>
                <a:gd name="T32" fmla="*/ 21 w 206"/>
                <a:gd name="T33" fmla="*/ 11 h 123"/>
                <a:gd name="T34" fmla="*/ 16 w 206"/>
                <a:gd name="T35" fmla="*/ 17 h 123"/>
                <a:gd name="T36" fmla="*/ 16 w 206"/>
                <a:gd name="T37" fmla="*/ 33 h 123"/>
                <a:gd name="T38" fmla="*/ 5 w 206"/>
                <a:gd name="T39" fmla="*/ 52 h 123"/>
                <a:gd name="T40" fmla="*/ 5 w 206"/>
                <a:gd name="T41" fmla="*/ 67 h 123"/>
                <a:gd name="T42" fmla="*/ 11 w 206"/>
                <a:gd name="T43" fmla="*/ 68 h 123"/>
                <a:gd name="T44" fmla="*/ 30 w 206"/>
                <a:gd name="T45" fmla="*/ 72 h 123"/>
                <a:gd name="T46" fmla="*/ 41 w 206"/>
                <a:gd name="T47" fmla="*/ 70 h 123"/>
                <a:gd name="T48" fmla="*/ 61 w 206"/>
                <a:gd name="T49" fmla="*/ 61 h 123"/>
                <a:gd name="T50" fmla="*/ 79 w 206"/>
                <a:gd name="T51" fmla="*/ 73 h 123"/>
                <a:gd name="T52" fmla="*/ 89 w 206"/>
                <a:gd name="T53" fmla="*/ 93 h 123"/>
                <a:gd name="T54" fmla="*/ 77 w 206"/>
                <a:gd name="T55" fmla="*/ 97 h 123"/>
                <a:gd name="T56" fmla="*/ 74 w 206"/>
                <a:gd name="T57" fmla="*/ 110 h 123"/>
                <a:gd name="T58" fmla="*/ 85 w 206"/>
                <a:gd name="T59" fmla="*/ 111 h 123"/>
                <a:gd name="T60" fmla="*/ 100 w 206"/>
                <a:gd name="T61" fmla="*/ 90 h 123"/>
                <a:gd name="T62" fmla="*/ 114 w 206"/>
                <a:gd name="T63" fmla="*/ 95 h 123"/>
                <a:gd name="T64" fmla="*/ 118 w 206"/>
                <a:gd name="T65" fmla="*/ 107 h 123"/>
                <a:gd name="T66" fmla="*/ 130 w 206"/>
                <a:gd name="T67" fmla="*/ 122 h 123"/>
                <a:gd name="T68" fmla="*/ 150 w 206"/>
                <a:gd name="T69" fmla="*/ 114 h 123"/>
                <a:gd name="T70" fmla="*/ 154 w 206"/>
                <a:gd name="T71" fmla="*/ 109 h 123"/>
                <a:gd name="T72" fmla="*/ 159 w 206"/>
                <a:gd name="T73" fmla="*/ 90 h 123"/>
                <a:gd name="T74" fmla="*/ 183 w 206"/>
                <a:gd name="T75" fmla="*/ 8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6" h="123">
                  <a:moveTo>
                    <a:pt x="184" y="77"/>
                  </a:moveTo>
                  <a:cubicBezTo>
                    <a:pt x="185" y="76"/>
                    <a:pt x="191" y="70"/>
                    <a:pt x="193" y="70"/>
                  </a:cubicBezTo>
                  <a:cubicBezTo>
                    <a:pt x="194" y="70"/>
                    <a:pt x="202" y="72"/>
                    <a:pt x="202" y="71"/>
                  </a:cubicBezTo>
                  <a:cubicBezTo>
                    <a:pt x="202" y="69"/>
                    <a:pt x="205" y="65"/>
                    <a:pt x="204" y="64"/>
                  </a:cubicBezTo>
                  <a:cubicBezTo>
                    <a:pt x="204" y="62"/>
                    <a:pt x="201" y="60"/>
                    <a:pt x="202" y="59"/>
                  </a:cubicBezTo>
                  <a:cubicBezTo>
                    <a:pt x="202" y="58"/>
                    <a:pt x="206" y="58"/>
                    <a:pt x="206" y="56"/>
                  </a:cubicBezTo>
                  <a:cubicBezTo>
                    <a:pt x="206" y="55"/>
                    <a:pt x="203" y="54"/>
                    <a:pt x="203" y="53"/>
                  </a:cubicBezTo>
                  <a:cubicBezTo>
                    <a:pt x="203" y="52"/>
                    <a:pt x="206" y="50"/>
                    <a:pt x="206" y="48"/>
                  </a:cubicBezTo>
                  <a:cubicBezTo>
                    <a:pt x="206" y="46"/>
                    <a:pt x="203" y="45"/>
                    <a:pt x="200" y="43"/>
                  </a:cubicBezTo>
                  <a:cubicBezTo>
                    <a:pt x="196" y="42"/>
                    <a:pt x="193" y="42"/>
                    <a:pt x="190" y="41"/>
                  </a:cubicBezTo>
                  <a:cubicBezTo>
                    <a:pt x="187" y="39"/>
                    <a:pt x="180" y="40"/>
                    <a:pt x="180" y="39"/>
                  </a:cubicBezTo>
                  <a:cubicBezTo>
                    <a:pt x="180" y="38"/>
                    <a:pt x="176" y="35"/>
                    <a:pt x="175" y="33"/>
                  </a:cubicBezTo>
                  <a:cubicBezTo>
                    <a:pt x="174" y="31"/>
                    <a:pt x="171" y="32"/>
                    <a:pt x="169" y="33"/>
                  </a:cubicBezTo>
                  <a:cubicBezTo>
                    <a:pt x="167" y="35"/>
                    <a:pt x="165" y="35"/>
                    <a:pt x="163" y="34"/>
                  </a:cubicBezTo>
                  <a:cubicBezTo>
                    <a:pt x="161" y="33"/>
                    <a:pt x="159" y="30"/>
                    <a:pt x="157" y="31"/>
                  </a:cubicBezTo>
                  <a:cubicBezTo>
                    <a:pt x="155" y="32"/>
                    <a:pt x="152" y="31"/>
                    <a:pt x="153" y="29"/>
                  </a:cubicBezTo>
                  <a:cubicBezTo>
                    <a:pt x="154" y="26"/>
                    <a:pt x="149" y="20"/>
                    <a:pt x="148" y="20"/>
                  </a:cubicBezTo>
                  <a:cubicBezTo>
                    <a:pt x="146" y="19"/>
                    <a:pt x="140" y="20"/>
                    <a:pt x="139" y="17"/>
                  </a:cubicBezTo>
                  <a:cubicBezTo>
                    <a:pt x="138" y="15"/>
                    <a:pt x="136" y="13"/>
                    <a:pt x="137" y="11"/>
                  </a:cubicBezTo>
                  <a:cubicBezTo>
                    <a:pt x="138" y="9"/>
                    <a:pt x="136" y="4"/>
                    <a:pt x="135" y="2"/>
                  </a:cubicBezTo>
                  <a:cubicBezTo>
                    <a:pt x="134" y="0"/>
                    <a:pt x="127" y="0"/>
                    <a:pt x="126" y="1"/>
                  </a:cubicBezTo>
                  <a:cubicBezTo>
                    <a:pt x="124" y="2"/>
                    <a:pt x="120" y="0"/>
                    <a:pt x="118" y="1"/>
                  </a:cubicBezTo>
                  <a:cubicBezTo>
                    <a:pt x="116" y="2"/>
                    <a:pt x="115" y="4"/>
                    <a:pt x="112" y="4"/>
                  </a:cubicBezTo>
                  <a:cubicBezTo>
                    <a:pt x="111" y="4"/>
                    <a:pt x="110" y="4"/>
                    <a:pt x="109" y="3"/>
                  </a:cubicBezTo>
                  <a:cubicBezTo>
                    <a:pt x="107" y="4"/>
                    <a:pt x="102" y="4"/>
                    <a:pt x="102" y="4"/>
                  </a:cubicBezTo>
                  <a:cubicBezTo>
                    <a:pt x="102" y="4"/>
                    <a:pt x="95" y="10"/>
                    <a:pt x="95" y="12"/>
                  </a:cubicBezTo>
                  <a:cubicBezTo>
                    <a:pt x="95" y="14"/>
                    <a:pt x="95" y="18"/>
                    <a:pt x="93" y="16"/>
                  </a:cubicBezTo>
                  <a:cubicBezTo>
                    <a:pt x="91" y="14"/>
                    <a:pt x="84" y="14"/>
                    <a:pt x="82" y="15"/>
                  </a:cubicBezTo>
                  <a:cubicBezTo>
                    <a:pt x="81" y="16"/>
                    <a:pt x="78" y="11"/>
                    <a:pt x="75" y="13"/>
                  </a:cubicBezTo>
                  <a:cubicBezTo>
                    <a:pt x="72" y="14"/>
                    <a:pt x="68" y="10"/>
                    <a:pt x="67" y="12"/>
                  </a:cubicBezTo>
                  <a:cubicBezTo>
                    <a:pt x="67" y="14"/>
                    <a:pt x="62" y="12"/>
                    <a:pt x="59" y="11"/>
                  </a:cubicBezTo>
                  <a:cubicBezTo>
                    <a:pt x="56" y="9"/>
                    <a:pt x="51" y="12"/>
                    <a:pt x="49" y="9"/>
                  </a:cubicBezTo>
                  <a:cubicBezTo>
                    <a:pt x="47" y="7"/>
                    <a:pt x="33" y="7"/>
                    <a:pt x="29" y="7"/>
                  </a:cubicBezTo>
                  <a:cubicBezTo>
                    <a:pt x="24" y="7"/>
                    <a:pt x="23" y="9"/>
                    <a:pt x="21" y="11"/>
                  </a:cubicBezTo>
                  <a:cubicBezTo>
                    <a:pt x="20" y="13"/>
                    <a:pt x="17" y="13"/>
                    <a:pt x="15" y="13"/>
                  </a:cubicBezTo>
                  <a:cubicBezTo>
                    <a:pt x="15" y="14"/>
                    <a:pt x="16" y="16"/>
                    <a:pt x="16" y="17"/>
                  </a:cubicBezTo>
                  <a:cubicBezTo>
                    <a:pt x="17" y="18"/>
                    <a:pt x="22" y="26"/>
                    <a:pt x="21" y="28"/>
                  </a:cubicBezTo>
                  <a:cubicBezTo>
                    <a:pt x="20" y="31"/>
                    <a:pt x="17" y="31"/>
                    <a:pt x="16" y="33"/>
                  </a:cubicBezTo>
                  <a:cubicBezTo>
                    <a:pt x="14" y="34"/>
                    <a:pt x="5" y="43"/>
                    <a:pt x="5" y="44"/>
                  </a:cubicBezTo>
                  <a:cubicBezTo>
                    <a:pt x="5" y="45"/>
                    <a:pt x="6" y="51"/>
                    <a:pt x="5" y="52"/>
                  </a:cubicBezTo>
                  <a:cubicBezTo>
                    <a:pt x="4" y="53"/>
                    <a:pt x="0" y="59"/>
                    <a:pt x="0" y="61"/>
                  </a:cubicBezTo>
                  <a:cubicBezTo>
                    <a:pt x="0" y="63"/>
                    <a:pt x="3" y="66"/>
                    <a:pt x="5" y="67"/>
                  </a:cubicBezTo>
                  <a:cubicBezTo>
                    <a:pt x="6" y="67"/>
                    <a:pt x="7" y="67"/>
                    <a:pt x="7" y="68"/>
                  </a:cubicBezTo>
                  <a:cubicBezTo>
                    <a:pt x="9" y="68"/>
                    <a:pt x="10" y="68"/>
                    <a:pt x="11" y="68"/>
                  </a:cubicBezTo>
                  <a:cubicBezTo>
                    <a:pt x="13" y="68"/>
                    <a:pt x="21" y="70"/>
                    <a:pt x="23" y="70"/>
                  </a:cubicBezTo>
                  <a:cubicBezTo>
                    <a:pt x="26" y="70"/>
                    <a:pt x="29" y="71"/>
                    <a:pt x="30" y="72"/>
                  </a:cubicBezTo>
                  <a:cubicBezTo>
                    <a:pt x="31" y="73"/>
                    <a:pt x="33" y="72"/>
                    <a:pt x="35" y="70"/>
                  </a:cubicBezTo>
                  <a:cubicBezTo>
                    <a:pt x="37" y="69"/>
                    <a:pt x="39" y="70"/>
                    <a:pt x="41" y="70"/>
                  </a:cubicBezTo>
                  <a:cubicBezTo>
                    <a:pt x="43" y="70"/>
                    <a:pt x="46" y="68"/>
                    <a:pt x="47" y="66"/>
                  </a:cubicBezTo>
                  <a:cubicBezTo>
                    <a:pt x="48" y="64"/>
                    <a:pt x="59" y="62"/>
                    <a:pt x="61" y="61"/>
                  </a:cubicBezTo>
                  <a:cubicBezTo>
                    <a:pt x="64" y="61"/>
                    <a:pt x="68" y="67"/>
                    <a:pt x="71" y="67"/>
                  </a:cubicBezTo>
                  <a:cubicBezTo>
                    <a:pt x="73" y="67"/>
                    <a:pt x="78" y="68"/>
                    <a:pt x="79" y="73"/>
                  </a:cubicBezTo>
                  <a:cubicBezTo>
                    <a:pt x="80" y="78"/>
                    <a:pt x="84" y="83"/>
                    <a:pt x="86" y="85"/>
                  </a:cubicBezTo>
                  <a:cubicBezTo>
                    <a:pt x="88" y="87"/>
                    <a:pt x="89" y="91"/>
                    <a:pt x="89" y="93"/>
                  </a:cubicBezTo>
                  <a:cubicBezTo>
                    <a:pt x="89" y="94"/>
                    <a:pt x="85" y="92"/>
                    <a:pt x="81" y="91"/>
                  </a:cubicBezTo>
                  <a:cubicBezTo>
                    <a:pt x="77" y="90"/>
                    <a:pt x="77" y="94"/>
                    <a:pt x="77" y="97"/>
                  </a:cubicBezTo>
                  <a:cubicBezTo>
                    <a:pt x="77" y="99"/>
                    <a:pt x="71" y="106"/>
                    <a:pt x="70" y="108"/>
                  </a:cubicBezTo>
                  <a:cubicBezTo>
                    <a:pt x="69" y="109"/>
                    <a:pt x="72" y="110"/>
                    <a:pt x="74" y="110"/>
                  </a:cubicBezTo>
                  <a:cubicBezTo>
                    <a:pt x="75" y="111"/>
                    <a:pt x="79" y="108"/>
                    <a:pt x="81" y="108"/>
                  </a:cubicBezTo>
                  <a:cubicBezTo>
                    <a:pt x="81" y="108"/>
                    <a:pt x="83" y="109"/>
                    <a:pt x="85" y="111"/>
                  </a:cubicBezTo>
                  <a:cubicBezTo>
                    <a:pt x="84" y="105"/>
                    <a:pt x="85" y="105"/>
                    <a:pt x="90" y="102"/>
                  </a:cubicBezTo>
                  <a:cubicBezTo>
                    <a:pt x="95" y="98"/>
                    <a:pt x="96" y="90"/>
                    <a:pt x="100" y="90"/>
                  </a:cubicBezTo>
                  <a:cubicBezTo>
                    <a:pt x="105" y="89"/>
                    <a:pt x="106" y="87"/>
                    <a:pt x="113" y="88"/>
                  </a:cubicBezTo>
                  <a:cubicBezTo>
                    <a:pt x="120" y="89"/>
                    <a:pt x="110" y="93"/>
                    <a:pt x="114" y="95"/>
                  </a:cubicBezTo>
                  <a:cubicBezTo>
                    <a:pt x="119" y="98"/>
                    <a:pt x="132" y="95"/>
                    <a:pt x="133" y="98"/>
                  </a:cubicBezTo>
                  <a:cubicBezTo>
                    <a:pt x="134" y="102"/>
                    <a:pt x="117" y="105"/>
                    <a:pt x="118" y="107"/>
                  </a:cubicBezTo>
                  <a:cubicBezTo>
                    <a:pt x="118" y="109"/>
                    <a:pt x="126" y="111"/>
                    <a:pt x="129" y="112"/>
                  </a:cubicBezTo>
                  <a:cubicBezTo>
                    <a:pt x="132" y="114"/>
                    <a:pt x="128" y="120"/>
                    <a:pt x="130" y="122"/>
                  </a:cubicBezTo>
                  <a:cubicBezTo>
                    <a:pt x="131" y="123"/>
                    <a:pt x="136" y="122"/>
                    <a:pt x="139" y="119"/>
                  </a:cubicBezTo>
                  <a:cubicBezTo>
                    <a:pt x="143" y="117"/>
                    <a:pt x="146" y="118"/>
                    <a:pt x="150" y="114"/>
                  </a:cubicBezTo>
                  <a:cubicBezTo>
                    <a:pt x="155" y="111"/>
                    <a:pt x="165" y="114"/>
                    <a:pt x="166" y="112"/>
                  </a:cubicBezTo>
                  <a:cubicBezTo>
                    <a:pt x="167" y="110"/>
                    <a:pt x="163" y="108"/>
                    <a:pt x="154" y="109"/>
                  </a:cubicBezTo>
                  <a:cubicBezTo>
                    <a:pt x="145" y="110"/>
                    <a:pt x="145" y="101"/>
                    <a:pt x="145" y="99"/>
                  </a:cubicBezTo>
                  <a:cubicBezTo>
                    <a:pt x="145" y="97"/>
                    <a:pt x="154" y="90"/>
                    <a:pt x="159" y="90"/>
                  </a:cubicBezTo>
                  <a:cubicBezTo>
                    <a:pt x="165" y="89"/>
                    <a:pt x="169" y="88"/>
                    <a:pt x="174" y="85"/>
                  </a:cubicBezTo>
                  <a:cubicBezTo>
                    <a:pt x="176" y="84"/>
                    <a:pt x="180" y="83"/>
                    <a:pt x="183" y="82"/>
                  </a:cubicBezTo>
                  <a:cubicBezTo>
                    <a:pt x="183" y="80"/>
                    <a:pt x="182" y="77"/>
                    <a:pt x="184" y="77"/>
                  </a:cubicBezTo>
                  <a:close/>
                </a:path>
              </a:pathLst>
            </a:custGeom>
            <a:solidFill>
              <a:srgbClr val="D1D1D1"/>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21" name="9Slide.vn 81">
              <a:extLst>
                <a:ext uri="{FF2B5EF4-FFF2-40B4-BE49-F238E27FC236}">
                  <a16:creationId xmlns:a16="http://schemas.microsoft.com/office/drawing/2014/main" xmlns="" id="{41163A7A-98FA-529F-F05C-92E2236E8896}"/>
                </a:ext>
              </a:extLst>
            </p:cNvPr>
            <p:cNvSpPr>
              <a:spLocks/>
            </p:cNvSpPr>
            <p:nvPr/>
          </p:nvSpPr>
          <p:spPr bwMode="auto">
            <a:xfrm>
              <a:off x="1594" y="441"/>
              <a:ext cx="78" cy="58"/>
            </a:xfrm>
            <a:custGeom>
              <a:avLst/>
              <a:gdLst>
                <a:gd name="T0" fmla="*/ 102 w 108"/>
                <a:gd name="T1" fmla="*/ 39 h 81"/>
                <a:gd name="T2" fmla="*/ 95 w 108"/>
                <a:gd name="T3" fmla="*/ 33 h 81"/>
                <a:gd name="T4" fmla="*/ 89 w 108"/>
                <a:gd name="T5" fmla="*/ 25 h 81"/>
                <a:gd name="T6" fmla="*/ 88 w 108"/>
                <a:gd name="T7" fmla="*/ 17 h 81"/>
                <a:gd name="T8" fmla="*/ 87 w 108"/>
                <a:gd name="T9" fmla="*/ 8 h 81"/>
                <a:gd name="T10" fmla="*/ 76 w 108"/>
                <a:gd name="T11" fmla="*/ 5 h 81"/>
                <a:gd name="T12" fmla="*/ 70 w 108"/>
                <a:gd name="T13" fmla="*/ 5 h 81"/>
                <a:gd name="T14" fmla="*/ 64 w 108"/>
                <a:gd name="T15" fmla="*/ 2 h 81"/>
                <a:gd name="T16" fmla="*/ 58 w 108"/>
                <a:gd name="T17" fmla="*/ 1 h 81"/>
                <a:gd name="T18" fmla="*/ 58 w 108"/>
                <a:gd name="T19" fmla="*/ 0 h 81"/>
                <a:gd name="T20" fmla="*/ 54 w 108"/>
                <a:gd name="T21" fmla="*/ 1 h 81"/>
                <a:gd name="T22" fmla="*/ 49 w 108"/>
                <a:gd name="T23" fmla="*/ 5 h 81"/>
                <a:gd name="T24" fmla="*/ 42 w 108"/>
                <a:gd name="T25" fmla="*/ 6 h 81"/>
                <a:gd name="T26" fmla="*/ 39 w 108"/>
                <a:gd name="T27" fmla="*/ 13 h 81"/>
                <a:gd name="T28" fmla="*/ 37 w 108"/>
                <a:gd name="T29" fmla="*/ 17 h 81"/>
                <a:gd name="T30" fmla="*/ 33 w 108"/>
                <a:gd name="T31" fmla="*/ 21 h 81"/>
                <a:gd name="T32" fmla="*/ 28 w 108"/>
                <a:gd name="T33" fmla="*/ 26 h 81"/>
                <a:gd name="T34" fmla="*/ 26 w 108"/>
                <a:gd name="T35" fmla="*/ 32 h 81"/>
                <a:gd name="T36" fmla="*/ 18 w 108"/>
                <a:gd name="T37" fmla="*/ 34 h 81"/>
                <a:gd name="T38" fmla="*/ 12 w 108"/>
                <a:gd name="T39" fmla="*/ 37 h 81"/>
                <a:gd name="T40" fmla="*/ 4 w 108"/>
                <a:gd name="T41" fmla="*/ 37 h 81"/>
                <a:gd name="T42" fmla="*/ 4 w 108"/>
                <a:gd name="T43" fmla="*/ 38 h 81"/>
                <a:gd name="T44" fmla="*/ 6 w 108"/>
                <a:gd name="T45" fmla="*/ 47 h 81"/>
                <a:gd name="T46" fmla="*/ 6 w 108"/>
                <a:gd name="T47" fmla="*/ 57 h 81"/>
                <a:gd name="T48" fmla="*/ 0 w 108"/>
                <a:gd name="T49" fmla="*/ 63 h 81"/>
                <a:gd name="T50" fmla="*/ 3 w 108"/>
                <a:gd name="T51" fmla="*/ 69 h 81"/>
                <a:gd name="T52" fmla="*/ 3 w 108"/>
                <a:gd name="T53" fmla="*/ 76 h 81"/>
                <a:gd name="T54" fmla="*/ 9 w 108"/>
                <a:gd name="T55" fmla="*/ 74 h 81"/>
                <a:gd name="T56" fmla="*/ 17 w 108"/>
                <a:gd name="T57" fmla="*/ 70 h 81"/>
                <a:gd name="T58" fmla="*/ 37 w 108"/>
                <a:gd name="T59" fmla="*/ 72 h 81"/>
                <a:gd name="T60" fmla="*/ 47 w 108"/>
                <a:gd name="T61" fmla="*/ 74 h 81"/>
                <a:gd name="T62" fmla="*/ 55 w 108"/>
                <a:gd name="T63" fmla="*/ 75 h 81"/>
                <a:gd name="T64" fmla="*/ 63 w 108"/>
                <a:gd name="T65" fmla="*/ 76 h 81"/>
                <a:gd name="T66" fmla="*/ 70 w 108"/>
                <a:gd name="T67" fmla="*/ 78 h 81"/>
                <a:gd name="T68" fmla="*/ 81 w 108"/>
                <a:gd name="T69" fmla="*/ 79 h 81"/>
                <a:gd name="T70" fmla="*/ 83 w 108"/>
                <a:gd name="T71" fmla="*/ 75 h 81"/>
                <a:gd name="T72" fmla="*/ 90 w 108"/>
                <a:gd name="T73" fmla="*/ 67 h 81"/>
                <a:gd name="T74" fmla="*/ 97 w 108"/>
                <a:gd name="T75" fmla="*/ 66 h 81"/>
                <a:gd name="T76" fmla="*/ 96 w 108"/>
                <a:gd name="T77" fmla="*/ 61 h 81"/>
                <a:gd name="T78" fmla="*/ 94 w 108"/>
                <a:gd name="T79" fmla="*/ 49 h 81"/>
                <a:gd name="T80" fmla="*/ 102 w 108"/>
                <a:gd name="T81" fmla="*/ 51 h 81"/>
                <a:gd name="T82" fmla="*/ 108 w 108"/>
                <a:gd name="T83" fmla="*/ 45 h 81"/>
                <a:gd name="T84" fmla="*/ 102 w 108"/>
                <a:gd name="T85" fmla="*/ 3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8" h="81">
                  <a:moveTo>
                    <a:pt x="102" y="39"/>
                  </a:moveTo>
                  <a:cubicBezTo>
                    <a:pt x="99" y="39"/>
                    <a:pt x="98" y="34"/>
                    <a:pt x="95" y="33"/>
                  </a:cubicBezTo>
                  <a:cubicBezTo>
                    <a:pt x="92" y="31"/>
                    <a:pt x="92" y="27"/>
                    <a:pt x="89" y="25"/>
                  </a:cubicBezTo>
                  <a:cubicBezTo>
                    <a:pt x="87" y="23"/>
                    <a:pt x="88" y="20"/>
                    <a:pt x="88" y="17"/>
                  </a:cubicBezTo>
                  <a:cubicBezTo>
                    <a:pt x="88" y="14"/>
                    <a:pt x="89" y="9"/>
                    <a:pt x="87" y="8"/>
                  </a:cubicBezTo>
                  <a:cubicBezTo>
                    <a:pt x="86" y="8"/>
                    <a:pt x="79" y="4"/>
                    <a:pt x="76" y="5"/>
                  </a:cubicBezTo>
                  <a:cubicBezTo>
                    <a:pt x="74" y="7"/>
                    <a:pt x="71" y="8"/>
                    <a:pt x="70" y="5"/>
                  </a:cubicBezTo>
                  <a:cubicBezTo>
                    <a:pt x="69" y="3"/>
                    <a:pt x="67" y="2"/>
                    <a:pt x="64" y="2"/>
                  </a:cubicBezTo>
                  <a:cubicBezTo>
                    <a:pt x="61" y="3"/>
                    <a:pt x="60" y="2"/>
                    <a:pt x="58" y="1"/>
                  </a:cubicBezTo>
                  <a:cubicBezTo>
                    <a:pt x="58" y="0"/>
                    <a:pt x="58" y="0"/>
                    <a:pt x="58" y="0"/>
                  </a:cubicBezTo>
                  <a:cubicBezTo>
                    <a:pt x="56" y="0"/>
                    <a:pt x="55" y="0"/>
                    <a:pt x="54" y="1"/>
                  </a:cubicBezTo>
                  <a:cubicBezTo>
                    <a:pt x="52" y="3"/>
                    <a:pt x="52" y="5"/>
                    <a:pt x="49" y="5"/>
                  </a:cubicBezTo>
                  <a:cubicBezTo>
                    <a:pt x="47" y="5"/>
                    <a:pt x="44" y="4"/>
                    <a:pt x="42" y="6"/>
                  </a:cubicBezTo>
                  <a:cubicBezTo>
                    <a:pt x="39" y="9"/>
                    <a:pt x="38" y="11"/>
                    <a:pt x="39" y="13"/>
                  </a:cubicBezTo>
                  <a:cubicBezTo>
                    <a:pt x="39" y="15"/>
                    <a:pt x="39" y="17"/>
                    <a:pt x="37" y="17"/>
                  </a:cubicBezTo>
                  <a:cubicBezTo>
                    <a:pt x="35" y="17"/>
                    <a:pt x="35" y="20"/>
                    <a:pt x="33" y="21"/>
                  </a:cubicBezTo>
                  <a:cubicBezTo>
                    <a:pt x="31" y="21"/>
                    <a:pt x="28" y="24"/>
                    <a:pt x="28" y="26"/>
                  </a:cubicBezTo>
                  <a:cubicBezTo>
                    <a:pt x="27" y="28"/>
                    <a:pt x="27" y="32"/>
                    <a:pt x="26" y="32"/>
                  </a:cubicBezTo>
                  <a:cubicBezTo>
                    <a:pt x="24" y="32"/>
                    <a:pt x="20" y="33"/>
                    <a:pt x="18" y="34"/>
                  </a:cubicBezTo>
                  <a:cubicBezTo>
                    <a:pt x="17" y="36"/>
                    <a:pt x="15" y="38"/>
                    <a:pt x="12" y="37"/>
                  </a:cubicBezTo>
                  <a:cubicBezTo>
                    <a:pt x="11" y="37"/>
                    <a:pt x="7" y="37"/>
                    <a:pt x="4" y="37"/>
                  </a:cubicBezTo>
                  <a:cubicBezTo>
                    <a:pt x="4" y="37"/>
                    <a:pt x="4" y="37"/>
                    <a:pt x="4" y="38"/>
                  </a:cubicBezTo>
                  <a:cubicBezTo>
                    <a:pt x="3" y="41"/>
                    <a:pt x="4" y="45"/>
                    <a:pt x="6" y="47"/>
                  </a:cubicBezTo>
                  <a:cubicBezTo>
                    <a:pt x="8" y="48"/>
                    <a:pt x="9" y="56"/>
                    <a:pt x="6" y="57"/>
                  </a:cubicBezTo>
                  <a:cubicBezTo>
                    <a:pt x="4" y="58"/>
                    <a:pt x="0" y="61"/>
                    <a:pt x="0" y="63"/>
                  </a:cubicBezTo>
                  <a:cubicBezTo>
                    <a:pt x="0" y="65"/>
                    <a:pt x="4" y="66"/>
                    <a:pt x="3" y="69"/>
                  </a:cubicBezTo>
                  <a:cubicBezTo>
                    <a:pt x="3" y="71"/>
                    <a:pt x="3" y="73"/>
                    <a:pt x="3" y="76"/>
                  </a:cubicBezTo>
                  <a:cubicBezTo>
                    <a:pt x="5" y="76"/>
                    <a:pt x="8" y="76"/>
                    <a:pt x="9" y="74"/>
                  </a:cubicBezTo>
                  <a:cubicBezTo>
                    <a:pt x="11" y="72"/>
                    <a:pt x="12" y="70"/>
                    <a:pt x="17" y="70"/>
                  </a:cubicBezTo>
                  <a:cubicBezTo>
                    <a:pt x="21" y="70"/>
                    <a:pt x="35" y="70"/>
                    <a:pt x="37" y="72"/>
                  </a:cubicBezTo>
                  <a:cubicBezTo>
                    <a:pt x="39" y="75"/>
                    <a:pt x="44" y="72"/>
                    <a:pt x="47" y="74"/>
                  </a:cubicBezTo>
                  <a:cubicBezTo>
                    <a:pt x="50" y="75"/>
                    <a:pt x="55" y="77"/>
                    <a:pt x="55" y="75"/>
                  </a:cubicBezTo>
                  <a:cubicBezTo>
                    <a:pt x="56" y="73"/>
                    <a:pt x="60" y="77"/>
                    <a:pt x="63" y="76"/>
                  </a:cubicBezTo>
                  <a:cubicBezTo>
                    <a:pt x="66" y="74"/>
                    <a:pt x="69" y="79"/>
                    <a:pt x="70" y="78"/>
                  </a:cubicBezTo>
                  <a:cubicBezTo>
                    <a:pt x="72" y="77"/>
                    <a:pt x="79" y="77"/>
                    <a:pt x="81" y="79"/>
                  </a:cubicBezTo>
                  <a:cubicBezTo>
                    <a:pt x="83" y="81"/>
                    <a:pt x="83" y="77"/>
                    <a:pt x="83" y="75"/>
                  </a:cubicBezTo>
                  <a:cubicBezTo>
                    <a:pt x="83" y="73"/>
                    <a:pt x="90" y="67"/>
                    <a:pt x="90" y="67"/>
                  </a:cubicBezTo>
                  <a:cubicBezTo>
                    <a:pt x="90" y="67"/>
                    <a:pt x="95" y="67"/>
                    <a:pt x="97" y="66"/>
                  </a:cubicBezTo>
                  <a:cubicBezTo>
                    <a:pt x="97" y="65"/>
                    <a:pt x="96" y="63"/>
                    <a:pt x="96" y="61"/>
                  </a:cubicBezTo>
                  <a:cubicBezTo>
                    <a:pt x="94" y="55"/>
                    <a:pt x="92" y="51"/>
                    <a:pt x="94" y="49"/>
                  </a:cubicBezTo>
                  <a:cubicBezTo>
                    <a:pt x="95" y="48"/>
                    <a:pt x="100" y="52"/>
                    <a:pt x="102" y="51"/>
                  </a:cubicBezTo>
                  <a:cubicBezTo>
                    <a:pt x="104" y="50"/>
                    <a:pt x="108" y="48"/>
                    <a:pt x="108" y="45"/>
                  </a:cubicBezTo>
                  <a:cubicBezTo>
                    <a:pt x="107" y="43"/>
                    <a:pt x="104" y="40"/>
                    <a:pt x="102" y="39"/>
                  </a:cubicBezTo>
                  <a:close/>
                </a:path>
              </a:pathLst>
            </a:custGeom>
            <a:solidFill>
              <a:srgbClr val="BDBDBD"/>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22" name="9Slide.vn 82">
              <a:extLst>
                <a:ext uri="{FF2B5EF4-FFF2-40B4-BE49-F238E27FC236}">
                  <a16:creationId xmlns:a16="http://schemas.microsoft.com/office/drawing/2014/main" xmlns="" id="{A80FBB2B-AC48-AC80-1643-D7A06B7A2E64}"/>
                </a:ext>
              </a:extLst>
            </p:cNvPr>
            <p:cNvSpPr>
              <a:spLocks/>
            </p:cNvSpPr>
            <p:nvPr/>
          </p:nvSpPr>
          <p:spPr bwMode="auto">
            <a:xfrm>
              <a:off x="1574" y="417"/>
              <a:ext cx="62" cy="30"/>
            </a:xfrm>
            <a:custGeom>
              <a:avLst/>
              <a:gdLst>
                <a:gd name="T0" fmla="*/ 29 w 86"/>
                <a:gd name="T1" fmla="*/ 29 h 42"/>
                <a:gd name="T2" fmla="*/ 44 w 86"/>
                <a:gd name="T3" fmla="*/ 29 h 42"/>
                <a:gd name="T4" fmla="*/ 50 w 86"/>
                <a:gd name="T5" fmla="*/ 32 h 42"/>
                <a:gd name="T6" fmla="*/ 61 w 86"/>
                <a:gd name="T7" fmla="*/ 38 h 42"/>
                <a:gd name="T8" fmla="*/ 67 w 86"/>
                <a:gd name="T9" fmla="*/ 42 h 42"/>
                <a:gd name="T10" fmla="*/ 70 w 86"/>
                <a:gd name="T11" fmla="*/ 39 h 42"/>
                <a:gd name="T12" fmla="*/ 77 w 86"/>
                <a:gd name="T13" fmla="*/ 38 h 42"/>
                <a:gd name="T14" fmla="*/ 82 w 86"/>
                <a:gd name="T15" fmla="*/ 34 h 42"/>
                <a:gd name="T16" fmla="*/ 86 w 86"/>
                <a:gd name="T17" fmla="*/ 33 h 42"/>
                <a:gd name="T18" fmla="*/ 83 w 86"/>
                <a:gd name="T19" fmla="*/ 25 h 42"/>
                <a:gd name="T20" fmla="*/ 79 w 86"/>
                <a:gd name="T21" fmla="*/ 18 h 42"/>
                <a:gd name="T22" fmla="*/ 78 w 86"/>
                <a:gd name="T23" fmla="*/ 12 h 42"/>
                <a:gd name="T24" fmla="*/ 76 w 86"/>
                <a:gd name="T25" fmla="*/ 9 h 42"/>
                <a:gd name="T26" fmla="*/ 65 w 86"/>
                <a:gd name="T27" fmla="*/ 8 h 42"/>
                <a:gd name="T28" fmla="*/ 53 w 86"/>
                <a:gd name="T29" fmla="*/ 1 h 42"/>
                <a:gd name="T30" fmla="*/ 41 w 86"/>
                <a:gd name="T31" fmla="*/ 1 h 42"/>
                <a:gd name="T32" fmla="*/ 40 w 86"/>
                <a:gd name="T33" fmla="*/ 13 h 42"/>
                <a:gd name="T34" fmla="*/ 31 w 86"/>
                <a:gd name="T35" fmla="*/ 18 h 42"/>
                <a:gd name="T36" fmla="*/ 20 w 86"/>
                <a:gd name="T37" fmla="*/ 5 h 42"/>
                <a:gd name="T38" fmla="*/ 9 w 86"/>
                <a:gd name="T39" fmla="*/ 10 h 42"/>
                <a:gd name="T40" fmla="*/ 5 w 86"/>
                <a:gd name="T41" fmla="*/ 20 h 42"/>
                <a:gd name="T42" fmla="*/ 3 w 86"/>
                <a:gd name="T43" fmla="*/ 31 h 42"/>
                <a:gd name="T44" fmla="*/ 3 w 86"/>
                <a:gd name="T45" fmla="*/ 32 h 42"/>
                <a:gd name="T46" fmla="*/ 12 w 86"/>
                <a:gd name="T47" fmla="*/ 29 h 42"/>
                <a:gd name="T48" fmla="*/ 29 w 86"/>
                <a:gd name="T49" fmla="*/ 2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42">
                  <a:moveTo>
                    <a:pt x="29" y="29"/>
                  </a:moveTo>
                  <a:cubicBezTo>
                    <a:pt x="32" y="29"/>
                    <a:pt x="40" y="31"/>
                    <a:pt x="44" y="29"/>
                  </a:cubicBezTo>
                  <a:cubicBezTo>
                    <a:pt x="48" y="28"/>
                    <a:pt x="48" y="33"/>
                    <a:pt x="50" y="32"/>
                  </a:cubicBezTo>
                  <a:cubicBezTo>
                    <a:pt x="53" y="32"/>
                    <a:pt x="58" y="35"/>
                    <a:pt x="61" y="38"/>
                  </a:cubicBezTo>
                  <a:cubicBezTo>
                    <a:pt x="63" y="40"/>
                    <a:pt x="65" y="41"/>
                    <a:pt x="67" y="42"/>
                  </a:cubicBezTo>
                  <a:cubicBezTo>
                    <a:pt x="68" y="41"/>
                    <a:pt x="69" y="40"/>
                    <a:pt x="70" y="39"/>
                  </a:cubicBezTo>
                  <a:cubicBezTo>
                    <a:pt x="72" y="37"/>
                    <a:pt x="75" y="38"/>
                    <a:pt x="77" y="38"/>
                  </a:cubicBezTo>
                  <a:cubicBezTo>
                    <a:pt x="80" y="38"/>
                    <a:pt x="80" y="36"/>
                    <a:pt x="82" y="34"/>
                  </a:cubicBezTo>
                  <a:cubicBezTo>
                    <a:pt x="83" y="33"/>
                    <a:pt x="84" y="33"/>
                    <a:pt x="86" y="33"/>
                  </a:cubicBezTo>
                  <a:cubicBezTo>
                    <a:pt x="85" y="31"/>
                    <a:pt x="85" y="27"/>
                    <a:pt x="83" y="25"/>
                  </a:cubicBezTo>
                  <a:cubicBezTo>
                    <a:pt x="81" y="23"/>
                    <a:pt x="79" y="20"/>
                    <a:pt x="79" y="18"/>
                  </a:cubicBezTo>
                  <a:cubicBezTo>
                    <a:pt x="80" y="17"/>
                    <a:pt x="80" y="14"/>
                    <a:pt x="78" y="12"/>
                  </a:cubicBezTo>
                  <a:cubicBezTo>
                    <a:pt x="77" y="11"/>
                    <a:pt x="77" y="10"/>
                    <a:pt x="76" y="9"/>
                  </a:cubicBezTo>
                  <a:cubicBezTo>
                    <a:pt x="72" y="8"/>
                    <a:pt x="66" y="8"/>
                    <a:pt x="65" y="8"/>
                  </a:cubicBezTo>
                  <a:cubicBezTo>
                    <a:pt x="63" y="9"/>
                    <a:pt x="55" y="2"/>
                    <a:pt x="53" y="1"/>
                  </a:cubicBezTo>
                  <a:cubicBezTo>
                    <a:pt x="53" y="0"/>
                    <a:pt x="47" y="1"/>
                    <a:pt x="41" y="1"/>
                  </a:cubicBezTo>
                  <a:cubicBezTo>
                    <a:pt x="38" y="5"/>
                    <a:pt x="40" y="7"/>
                    <a:pt x="40" y="13"/>
                  </a:cubicBezTo>
                  <a:cubicBezTo>
                    <a:pt x="40" y="19"/>
                    <a:pt x="34" y="18"/>
                    <a:pt x="31" y="18"/>
                  </a:cubicBezTo>
                  <a:cubicBezTo>
                    <a:pt x="27" y="18"/>
                    <a:pt x="22" y="7"/>
                    <a:pt x="20" y="5"/>
                  </a:cubicBezTo>
                  <a:cubicBezTo>
                    <a:pt x="19" y="3"/>
                    <a:pt x="13" y="8"/>
                    <a:pt x="9" y="10"/>
                  </a:cubicBezTo>
                  <a:cubicBezTo>
                    <a:pt x="5" y="13"/>
                    <a:pt x="7" y="18"/>
                    <a:pt x="5" y="20"/>
                  </a:cubicBezTo>
                  <a:cubicBezTo>
                    <a:pt x="2" y="22"/>
                    <a:pt x="0" y="26"/>
                    <a:pt x="3" y="31"/>
                  </a:cubicBezTo>
                  <a:cubicBezTo>
                    <a:pt x="3" y="32"/>
                    <a:pt x="3" y="32"/>
                    <a:pt x="3" y="32"/>
                  </a:cubicBezTo>
                  <a:cubicBezTo>
                    <a:pt x="7" y="32"/>
                    <a:pt x="10" y="31"/>
                    <a:pt x="12" y="29"/>
                  </a:cubicBezTo>
                  <a:cubicBezTo>
                    <a:pt x="16" y="27"/>
                    <a:pt x="26" y="29"/>
                    <a:pt x="29" y="29"/>
                  </a:cubicBezTo>
                  <a:close/>
                </a:path>
              </a:pathLst>
            </a:custGeom>
            <a:solidFill>
              <a:srgbClr val="A9A9A9"/>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23" name="9Slide.vn 83">
              <a:extLst>
                <a:ext uri="{FF2B5EF4-FFF2-40B4-BE49-F238E27FC236}">
                  <a16:creationId xmlns:a16="http://schemas.microsoft.com/office/drawing/2014/main" xmlns="" id="{0990C1F4-11E7-0173-E96B-E36B43BAC835}"/>
                </a:ext>
              </a:extLst>
            </p:cNvPr>
            <p:cNvSpPr>
              <a:spLocks/>
            </p:cNvSpPr>
            <p:nvPr/>
          </p:nvSpPr>
          <p:spPr bwMode="auto">
            <a:xfrm>
              <a:off x="1574" y="436"/>
              <a:ext cx="48" cy="32"/>
            </a:xfrm>
            <a:custGeom>
              <a:avLst/>
              <a:gdLst>
                <a:gd name="T0" fmla="*/ 10 w 67"/>
                <a:gd name="T1" fmla="*/ 22 h 44"/>
                <a:gd name="T2" fmla="*/ 17 w 67"/>
                <a:gd name="T3" fmla="*/ 25 h 44"/>
                <a:gd name="T4" fmla="*/ 23 w 67"/>
                <a:gd name="T5" fmla="*/ 28 h 44"/>
                <a:gd name="T6" fmla="*/ 23 w 67"/>
                <a:gd name="T7" fmla="*/ 37 h 44"/>
                <a:gd name="T8" fmla="*/ 32 w 67"/>
                <a:gd name="T9" fmla="*/ 43 h 44"/>
                <a:gd name="T10" fmla="*/ 40 w 67"/>
                <a:gd name="T11" fmla="*/ 43 h 44"/>
                <a:gd name="T12" fmla="*/ 46 w 67"/>
                <a:gd name="T13" fmla="*/ 40 h 44"/>
                <a:gd name="T14" fmla="*/ 54 w 67"/>
                <a:gd name="T15" fmla="*/ 38 h 44"/>
                <a:gd name="T16" fmla="*/ 56 w 67"/>
                <a:gd name="T17" fmla="*/ 32 h 44"/>
                <a:gd name="T18" fmla="*/ 61 w 67"/>
                <a:gd name="T19" fmla="*/ 27 h 44"/>
                <a:gd name="T20" fmla="*/ 65 w 67"/>
                <a:gd name="T21" fmla="*/ 23 h 44"/>
                <a:gd name="T22" fmla="*/ 67 w 67"/>
                <a:gd name="T23" fmla="*/ 19 h 44"/>
                <a:gd name="T24" fmla="*/ 67 w 67"/>
                <a:gd name="T25" fmla="*/ 15 h 44"/>
                <a:gd name="T26" fmla="*/ 61 w 67"/>
                <a:gd name="T27" fmla="*/ 11 h 44"/>
                <a:gd name="T28" fmla="*/ 50 w 67"/>
                <a:gd name="T29" fmla="*/ 5 h 44"/>
                <a:gd name="T30" fmla="*/ 44 w 67"/>
                <a:gd name="T31" fmla="*/ 2 h 44"/>
                <a:gd name="T32" fmla="*/ 29 w 67"/>
                <a:gd name="T33" fmla="*/ 2 h 44"/>
                <a:gd name="T34" fmla="*/ 12 w 67"/>
                <a:gd name="T35" fmla="*/ 2 h 44"/>
                <a:gd name="T36" fmla="*/ 3 w 67"/>
                <a:gd name="T37" fmla="*/ 5 h 44"/>
                <a:gd name="T38" fmla="*/ 2 w 67"/>
                <a:gd name="T39" fmla="*/ 18 h 44"/>
                <a:gd name="T40" fmla="*/ 3 w 67"/>
                <a:gd name="T41" fmla="*/ 21 h 44"/>
                <a:gd name="T42" fmla="*/ 10 w 67"/>
                <a:gd name="T43"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7" h="44">
                  <a:moveTo>
                    <a:pt x="10" y="22"/>
                  </a:moveTo>
                  <a:cubicBezTo>
                    <a:pt x="11" y="24"/>
                    <a:pt x="15" y="25"/>
                    <a:pt x="17" y="25"/>
                  </a:cubicBezTo>
                  <a:cubicBezTo>
                    <a:pt x="18" y="24"/>
                    <a:pt x="23" y="26"/>
                    <a:pt x="23" y="28"/>
                  </a:cubicBezTo>
                  <a:cubicBezTo>
                    <a:pt x="23" y="31"/>
                    <a:pt x="22" y="37"/>
                    <a:pt x="23" y="37"/>
                  </a:cubicBezTo>
                  <a:cubicBezTo>
                    <a:pt x="24" y="37"/>
                    <a:pt x="31" y="39"/>
                    <a:pt x="32" y="43"/>
                  </a:cubicBezTo>
                  <a:cubicBezTo>
                    <a:pt x="35" y="43"/>
                    <a:pt x="39" y="43"/>
                    <a:pt x="40" y="43"/>
                  </a:cubicBezTo>
                  <a:cubicBezTo>
                    <a:pt x="43" y="44"/>
                    <a:pt x="45" y="42"/>
                    <a:pt x="46" y="40"/>
                  </a:cubicBezTo>
                  <a:cubicBezTo>
                    <a:pt x="48" y="39"/>
                    <a:pt x="52" y="38"/>
                    <a:pt x="54" y="38"/>
                  </a:cubicBezTo>
                  <a:cubicBezTo>
                    <a:pt x="55" y="38"/>
                    <a:pt x="55" y="34"/>
                    <a:pt x="56" y="32"/>
                  </a:cubicBezTo>
                  <a:cubicBezTo>
                    <a:pt x="56" y="30"/>
                    <a:pt x="59" y="27"/>
                    <a:pt x="61" y="27"/>
                  </a:cubicBezTo>
                  <a:cubicBezTo>
                    <a:pt x="63" y="26"/>
                    <a:pt x="63" y="23"/>
                    <a:pt x="65" y="23"/>
                  </a:cubicBezTo>
                  <a:cubicBezTo>
                    <a:pt x="67" y="23"/>
                    <a:pt x="67" y="21"/>
                    <a:pt x="67" y="19"/>
                  </a:cubicBezTo>
                  <a:cubicBezTo>
                    <a:pt x="66" y="18"/>
                    <a:pt x="67" y="16"/>
                    <a:pt x="67" y="15"/>
                  </a:cubicBezTo>
                  <a:cubicBezTo>
                    <a:pt x="65" y="14"/>
                    <a:pt x="63" y="13"/>
                    <a:pt x="61" y="11"/>
                  </a:cubicBezTo>
                  <a:cubicBezTo>
                    <a:pt x="58" y="8"/>
                    <a:pt x="53" y="5"/>
                    <a:pt x="50" y="5"/>
                  </a:cubicBezTo>
                  <a:cubicBezTo>
                    <a:pt x="48" y="6"/>
                    <a:pt x="48" y="1"/>
                    <a:pt x="44" y="2"/>
                  </a:cubicBezTo>
                  <a:cubicBezTo>
                    <a:pt x="40" y="4"/>
                    <a:pt x="32" y="2"/>
                    <a:pt x="29" y="2"/>
                  </a:cubicBezTo>
                  <a:cubicBezTo>
                    <a:pt x="26" y="2"/>
                    <a:pt x="16" y="0"/>
                    <a:pt x="12" y="2"/>
                  </a:cubicBezTo>
                  <a:cubicBezTo>
                    <a:pt x="10" y="4"/>
                    <a:pt x="7" y="5"/>
                    <a:pt x="3" y="5"/>
                  </a:cubicBezTo>
                  <a:cubicBezTo>
                    <a:pt x="5" y="10"/>
                    <a:pt x="5" y="15"/>
                    <a:pt x="2" y="18"/>
                  </a:cubicBezTo>
                  <a:cubicBezTo>
                    <a:pt x="0" y="20"/>
                    <a:pt x="1" y="20"/>
                    <a:pt x="3" y="21"/>
                  </a:cubicBezTo>
                  <a:cubicBezTo>
                    <a:pt x="5" y="21"/>
                    <a:pt x="9" y="20"/>
                    <a:pt x="10" y="22"/>
                  </a:cubicBezTo>
                  <a:close/>
                </a:path>
              </a:pathLst>
            </a:custGeom>
            <a:solidFill>
              <a:srgbClr val="818181"/>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24" name="9Slide.vn 84">
              <a:extLst>
                <a:ext uri="{FF2B5EF4-FFF2-40B4-BE49-F238E27FC236}">
                  <a16:creationId xmlns:a16="http://schemas.microsoft.com/office/drawing/2014/main" xmlns="" id="{58300002-54EF-131E-EF80-7BEC86DCF1EE}"/>
                </a:ext>
              </a:extLst>
            </p:cNvPr>
            <p:cNvSpPr>
              <a:spLocks/>
            </p:cNvSpPr>
            <p:nvPr/>
          </p:nvSpPr>
          <p:spPr bwMode="auto">
            <a:xfrm>
              <a:off x="1455" y="539"/>
              <a:ext cx="38" cy="22"/>
            </a:xfrm>
            <a:custGeom>
              <a:avLst/>
              <a:gdLst>
                <a:gd name="T0" fmla="*/ 47 w 53"/>
                <a:gd name="T1" fmla="*/ 12 h 30"/>
                <a:gd name="T2" fmla="*/ 41 w 53"/>
                <a:gd name="T3" fmla="*/ 9 h 30"/>
                <a:gd name="T4" fmla="*/ 41 w 53"/>
                <a:gd name="T5" fmla="*/ 4 h 30"/>
                <a:gd name="T6" fmla="*/ 35 w 53"/>
                <a:gd name="T7" fmla="*/ 1 h 30"/>
                <a:gd name="T8" fmla="*/ 27 w 53"/>
                <a:gd name="T9" fmla="*/ 1 h 30"/>
                <a:gd name="T10" fmla="*/ 17 w 53"/>
                <a:gd name="T11" fmla="*/ 2 h 30"/>
                <a:gd name="T12" fmla="*/ 15 w 53"/>
                <a:gd name="T13" fmla="*/ 4 h 30"/>
                <a:gd name="T14" fmla="*/ 9 w 53"/>
                <a:gd name="T15" fmla="*/ 9 h 30"/>
                <a:gd name="T16" fmla="*/ 2 w 53"/>
                <a:gd name="T17" fmla="*/ 18 h 30"/>
                <a:gd name="T18" fmla="*/ 4 w 53"/>
                <a:gd name="T19" fmla="*/ 22 h 30"/>
                <a:gd name="T20" fmla="*/ 9 w 53"/>
                <a:gd name="T21" fmla="*/ 23 h 30"/>
                <a:gd name="T22" fmla="*/ 11 w 53"/>
                <a:gd name="T23" fmla="*/ 28 h 30"/>
                <a:gd name="T24" fmla="*/ 11 w 53"/>
                <a:gd name="T25" fmla="*/ 29 h 30"/>
                <a:gd name="T26" fmla="*/ 21 w 53"/>
                <a:gd name="T27" fmla="*/ 28 h 30"/>
                <a:gd name="T28" fmla="*/ 26 w 53"/>
                <a:gd name="T29" fmla="*/ 19 h 30"/>
                <a:gd name="T30" fmla="*/ 33 w 53"/>
                <a:gd name="T31" fmla="*/ 28 h 30"/>
                <a:gd name="T32" fmla="*/ 36 w 53"/>
                <a:gd name="T33" fmla="*/ 23 h 30"/>
                <a:gd name="T34" fmla="*/ 40 w 53"/>
                <a:gd name="T35" fmla="*/ 21 h 30"/>
                <a:gd name="T36" fmla="*/ 46 w 53"/>
                <a:gd name="T37" fmla="*/ 19 h 30"/>
                <a:gd name="T38" fmla="*/ 49 w 53"/>
                <a:gd name="T39" fmla="*/ 18 h 30"/>
                <a:gd name="T40" fmla="*/ 51 w 53"/>
                <a:gd name="T41" fmla="*/ 15 h 30"/>
                <a:gd name="T42" fmla="*/ 53 w 53"/>
                <a:gd name="T43" fmla="*/ 13 h 30"/>
                <a:gd name="T44" fmla="*/ 47 w 53"/>
                <a:gd name="T45"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 h="30">
                  <a:moveTo>
                    <a:pt x="47" y="12"/>
                  </a:moveTo>
                  <a:cubicBezTo>
                    <a:pt x="45" y="13"/>
                    <a:pt x="41" y="10"/>
                    <a:pt x="41" y="9"/>
                  </a:cubicBezTo>
                  <a:cubicBezTo>
                    <a:pt x="41" y="8"/>
                    <a:pt x="41" y="6"/>
                    <a:pt x="41" y="4"/>
                  </a:cubicBezTo>
                  <a:cubicBezTo>
                    <a:pt x="39" y="3"/>
                    <a:pt x="37" y="2"/>
                    <a:pt x="35" y="1"/>
                  </a:cubicBezTo>
                  <a:cubicBezTo>
                    <a:pt x="31" y="0"/>
                    <a:pt x="29" y="0"/>
                    <a:pt x="27" y="1"/>
                  </a:cubicBezTo>
                  <a:cubicBezTo>
                    <a:pt x="25" y="2"/>
                    <a:pt x="20" y="2"/>
                    <a:pt x="17" y="2"/>
                  </a:cubicBezTo>
                  <a:cubicBezTo>
                    <a:pt x="17" y="3"/>
                    <a:pt x="16" y="4"/>
                    <a:pt x="15" y="4"/>
                  </a:cubicBezTo>
                  <a:cubicBezTo>
                    <a:pt x="13" y="4"/>
                    <a:pt x="10" y="6"/>
                    <a:pt x="9" y="9"/>
                  </a:cubicBezTo>
                  <a:cubicBezTo>
                    <a:pt x="9" y="11"/>
                    <a:pt x="4" y="13"/>
                    <a:pt x="2" y="18"/>
                  </a:cubicBezTo>
                  <a:cubicBezTo>
                    <a:pt x="0" y="23"/>
                    <a:pt x="1" y="25"/>
                    <a:pt x="4" y="22"/>
                  </a:cubicBezTo>
                  <a:cubicBezTo>
                    <a:pt x="6" y="19"/>
                    <a:pt x="9" y="20"/>
                    <a:pt x="9" y="23"/>
                  </a:cubicBezTo>
                  <a:cubicBezTo>
                    <a:pt x="9" y="25"/>
                    <a:pt x="12" y="25"/>
                    <a:pt x="11" y="28"/>
                  </a:cubicBezTo>
                  <a:cubicBezTo>
                    <a:pt x="11" y="28"/>
                    <a:pt x="11" y="29"/>
                    <a:pt x="11" y="29"/>
                  </a:cubicBezTo>
                  <a:cubicBezTo>
                    <a:pt x="14" y="28"/>
                    <a:pt x="19" y="28"/>
                    <a:pt x="21" y="28"/>
                  </a:cubicBezTo>
                  <a:cubicBezTo>
                    <a:pt x="23" y="28"/>
                    <a:pt x="25" y="20"/>
                    <a:pt x="26" y="19"/>
                  </a:cubicBezTo>
                  <a:cubicBezTo>
                    <a:pt x="27" y="19"/>
                    <a:pt x="30" y="25"/>
                    <a:pt x="33" y="28"/>
                  </a:cubicBezTo>
                  <a:cubicBezTo>
                    <a:pt x="36" y="30"/>
                    <a:pt x="36" y="25"/>
                    <a:pt x="36" y="23"/>
                  </a:cubicBezTo>
                  <a:cubicBezTo>
                    <a:pt x="36" y="21"/>
                    <a:pt x="38" y="20"/>
                    <a:pt x="40" y="21"/>
                  </a:cubicBezTo>
                  <a:cubicBezTo>
                    <a:pt x="42" y="21"/>
                    <a:pt x="46" y="22"/>
                    <a:pt x="46" y="19"/>
                  </a:cubicBezTo>
                  <a:cubicBezTo>
                    <a:pt x="46" y="17"/>
                    <a:pt x="48" y="18"/>
                    <a:pt x="49" y="18"/>
                  </a:cubicBezTo>
                  <a:cubicBezTo>
                    <a:pt x="50" y="18"/>
                    <a:pt x="51" y="15"/>
                    <a:pt x="51" y="15"/>
                  </a:cubicBezTo>
                  <a:cubicBezTo>
                    <a:pt x="53" y="13"/>
                    <a:pt x="53" y="13"/>
                    <a:pt x="53" y="13"/>
                  </a:cubicBezTo>
                  <a:cubicBezTo>
                    <a:pt x="51" y="12"/>
                    <a:pt x="49" y="11"/>
                    <a:pt x="47" y="12"/>
                  </a:cubicBezTo>
                  <a:close/>
                </a:path>
              </a:pathLst>
            </a:custGeom>
            <a:solidFill>
              <a:srgbClr val="A9A9A9"/>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25" name="9Slide.vn 85">
              <a:extLst>
                <a:ext uri="{FF2B5EF4-FFF2-40B4-BE49-F238E27FC236}">
                  <a16:creationId xmlns:a16="http://schemas.microsoft.com/office/drawing/2014/main" xmlns="" id="{C674365F-35FA-F216-90C9-5B9A02515557}"/>
                </a:ext>
              </a:extLst>
            </p:cNvPr>
            <p:cNvSpPr>
              <a:spLocks/>
            </p:cNvSpPr>
            <p:nvPr/>
          </p:nvSpPr>
          <p:spPr bwMode="auto">
            <a:xfrm>
              <a:off x="1454" y="457"/>
              <a:ext cx="75" cy="87"/>
            </a:xfrm>
            <a:custGeom>
              <a:avLst/>
              <a:gdLst>
                <a:gd name="T0" fmla="*/ 14 w 104"/>
                <a:gd name="T1" fmla="*/ 31 h 121"/>
                <a:gd name="T2" fmla="*/ 8 w 104"/>
                <a:gd name="T3" fmla="*/ 37 h 121"/>
                <a:gd name="T4" fmla="*/ 12 w 104"/>
                <a:gd name="T5" fmla="*/ 43 h 121"/>
                <a:gd name="T6" fmla="*/ 9 w 104"/>
                <a:gd name="T7" fmla="*/ 47 h 121"/>
                <a:gd name="T8" fmla="*/ 3 w 104"/>
                <a:gd name="T9" fmla="*/ 50 h 121"/>
                <a:gd name="T10" fmla="*/ 2 w 104"/>
                <a:gd name="T11" fmla="*/ 56 h 121"/>
                <a:gd name="T12" fmla="*/ 1 w 104"/>
                <a:gd name="T13" fmla="*/ 66 h 121"/>
                <a:gd name="T14" fmla="*/ 4 w 104"/>
                <a:gd name="T15" fmla="*/ 73 h 121"/>
                <a:gd name="T16" fmla="*/ 1 w 104"/>
                <a:gd name="T17" fmla="*/ 78 h 121"/>
                <a:gd name="T18" fmla="*/ 5 w 104"/>
                <a:gd name="T19" fmla="*/ 88 h 121"/>
                <a:gd name="T20" fmla="*/ 8 w 104"/>
                <a:gd name="T21" fmla="*/ 89 h 121"/>
                <a:gd name="T22" fmla="*/ 15 w 104"/>
                <a:gd name="T23" fmla="*/ 93 h 121"/>
                <a:gd name="T24" fmla="*/ 21 w 104"/>
                <a:gd name="T25" fmla="*/ 95 h 121"/>
                <a:gd name="T26" fmla="*/ 24 w 104"/>
                <a:gd name="T27" fmla="*/ 99 h 121"/>
                <a:gd name="T28" fmla="*/ 19 w 104"/>
                <a:gd name="T29" fmla="*/ 109 h 121"/>
                <a:gd name="T30" fmla="*/ 18 w 104"/>
                <a:gd name="T31" fmla="*/ 116 h 121"/>
                <a:gd name="T32" fmla="*/ 28 w 104"/>
                <a:gd name="T33" fmla="*/ 115 h 121"/>
                <a:gd name="T34" fmla="*/ 36 w 104"/>
                <a:gd name="T35" fmla="*/ 115 h 121"/>
                <a:gd name="T36" fmla="*/ 42 w 104"/>
                <a:gd name="T37" fmla="*/ 118 h 121"/>
                <a:gd name="T38" fmla="*/ 44 w 104"/>
                <a:gd name="T39" fmla="*/ 117 h 121"/>
                <a:gd name="T40" fmla="*/ 50 w 104"/>
                <a:gd name="T41" fmla="*/ 119 h 121"/>
                <a:gd name="T42" fmla="*/ 57 w 104"/>
                <a:gd name="T43" fmla="*/ 118 h 121"/>
                <a:gd name="T44" fmla="*/ 64 w 104"/>
                <a:gd name="T45" fmla="*/ 117 h 121"/>
                <a:gd name="T46" fmla="*/ 76 w 104"/>
                <a:gd name="T47" fmla="*/ 115 h 121"/>
                <a:gd name="T48" fmla="*/ 80 w 104"/>
                <a:gd name="T49" fmla="*/ 111 h 121"/>
                <a:gd name="T50" fmla="*/ 85 w 104"/>
                <a:gd name="T51" fmla="*/ 104 h 121"/>
                <a:gd name="T52" fmla="*/ 91 w 104"/>
                <a:gd name="T53" fmla="*/ 98 h 121"/>
                <a:gd name="T54" fmla="*/ 79 w 104"/>
                <a:gd name="T55" fmla="*/ 89 h 121"/>
                <a:gd name="T56" fmla="*/ 75 w 104"/>
                <a:gd name="T57" fmla="*/ 79 h 121"/>
                <a:gd name="T58" fmla="*/ 75 w 104"/>
                <a:gd name="T59" fmla="*/ 73 h 121"/>
                <a:gd name="T60" fmla="*/ 87 w 104"/>
                <a:gd name="T61" fmla="*/ 68 h 121"/>
                <a:gd name="T62" fmla="*/ 96 w 104"/>
                <a:gd name="T63" fmla="*/ 64 h 121"/>
                <a:gd name="T64" fmla="*/ 102 w 104"/>
                <a:gd name="T65" fmla="*/ 63 h 121"/>
                <a:gd name="T66" fmla="*/ 103 w 104"/>
                <a:gd name="T67" fmla="*/ 57 h 121"/>
                <a:gd name="T68" fmla="*/ 100 w 104"/>
                <a:gd name="T69" fmla="*/ 47 h 121"/>
                <a:gd name="T70" fmla="*/ 98 w 104"/>
                <a:gd name="T71" fmla="*/ 41 h 121"/>
                <a:gd name="T72" fmla="*/ 96 w 104"/>
                <a:gd name="T73" fmla="*/ 35 h 121"/>
                <a:gd name="T74" fmla="*/ 95 w 104"/>
                <a:gd name="T75" fmla="*/ 30 h 121"/>
                <a:gd name="T76" fmla="*/ 95 w 104"/>
                <a:gd name="T77" fmla="*/ 18 h 121"/>
                <a:gd name="T78" fmla="*/ 95 w 104"/>
                <a:gd name="T79" fmla="*/ 16 h 121"/>
                <a:gd name="T80" fmla="*/ 94 w 104"/>
                <a:gd name="T81" fmla="*/ 15 h 121"/>
                <a:gd name="T82" fmla="*/ 87 w 104"/>
                <a:gd name="T83" fmla="*/ 11 h 121"/>
                <a:gd name="T84" fmla="*/ 88 w 104"/>
                <a:gd name="T85" fmla="*/ 4 h 121"/>
                <a:gd name="T86" fmla="*/ 78 w 104"/>
                <a:gd name="T87" fmla="*/ 7 h 121"/>
                <a:gd name="T88" fmla="*/ 65 w 104"/>
                <a:gd name="T89" fmla="*/ 15 h 121"/>
                <a:gd name="T90" fmla="*/ 59 w 104"/>
                <a:gd name="T91" fmla="*/ 10 h 121"/>
                <a:gd name="T92" fmla="*/ 55 w 104"/>
                <a:gd name="T93" fmla="*/ 8 h 121"/>
                <a:gd name="T94" fmla="*/ 46 w 104"/>
                <a:gd name="T95" fmla="*/ 4 h 121"/>
                <a:gd name="T96" fmla="*/ 46 w 104"/>
                <a:gd name="T97" fmla="*/ 1 h 121"/>
                <a:gd name="T98" fmla="*/ 41 w 104"/>
                <a:gd name="T99" fmla="*/ 1 h 121"/>
                <a:gd name="T100" fmla="*/ 31 w 104"/>
                <a:gd name="T101" fmla="*/ 0 h 121"/>
                <a:gd name="T102" fmla="*/ 33 w 104"/>
                <a:gd name="T103" fmla="*/ 6 h 121"/>
                <a:gd name="T104" fmla="*/ 36 w 104"/>
                <a:gd name="T105" fmla="*/ 16 h 121"/>
                <a:gd name="T106" fmla="*/ 31 w 104"/>
                <a:gd name="T107" fmla="*/ 21 h 121"/>
                <a:gd name="T108" fmla="*/ 22 w 104"/>
                <a:gd name="T109" fmla="*/ 19 h 121"/>
                <a:gd name="T110" fmla="*/ 14 w 104"/>
                <a:gd name="T111" fmla="*/ 21 h 121"/>
                <a:gd name="T112" fmla="*/ 13 w 104"/>
                <a:gd name="T113" fmla="*/ 23 h 121"/>
                <a:gd name="T114" fmla="*/ 14 w 104"/>
                <a:gd name="T115" fmla="*/ 3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4" h="121">
                  <a:moveTo>
                    <a:pt x="14" y="31"/>
                  </a:moveTo>
                  <a:cubicBezTo>
                    <a:pt x="11" y="36"/>
                    <a:pt x="7" y="36"/>
                    <a:pt x="8" y="37"/>
                  </a:cubicBezTo>
                  <a:cubicBezTo>
                    <a:pt x="9" y="38"/>
                    <a:pt x="13" y="42"/>
                    <a:pt x="12" y="43"/>
                  </a:cubicBezTo>
                  <a:cubicBezTo>
                    <a:pt x="11" y="45"/>
                    <a:pt x="9" y="44"/>
                    <a:pt x="9" y="47"/>
                  </a:cubicBezTo>
                  <a:cubicBezTo>
                    <a:pt x="9" y="50"/>
                    <a:pt x="4" y="50"/>
                    <a:pt x="3" y="50"/>
                  </a:cubicBezTo>
                  <a:cubicBezTo>
                    <a:pt x="1" y="50"/>
                    <a:pt x="3" y="54"/>
                    <a:pt x="2" y="56"/>
                  </a:cubicBezTo>
                  <a:cubicBezTo>
                    <a:pt x="1" y="59"/>
                    <a:pt x="1" y="64"/>
                    <a:pt x="1" y="66"/>
                  </a:cubicBezTo>
                  <a:cubicBezTo>
                    <a:pt x="0" y="68"/>
                    <a:pt x="4" y="71"/>
                    <a:pt x="4" y="73"/>
                  </a:cubicBezTo>
                  <a:cubicBezTo>
                    <a:pt x="3" y="75"/>
                    <a:pt x="1" y="76"/>
                    <a:pt x="1" y="78"/>
                  </a:cubicBezTo>
                  <a:cubicBezTo>
                    <a:pt x="2" y="79"/>
                    <a:pt x="4" y="81"/>
                    <a:pt x="5" y="88"/>
                  </a:cubicBezTo>
                  <a:cubicBezTo>
                    <a:pt x="6" y="88"/>
                    <a:pt x="7" y="88"/>
                    <a:pt x="8" y="89"/>
                  </a:cubicBezTo>
                  <a:cubicBezTo>
                    <a:pt x="9" y="91"/>
                    <a:pt x="12" y="93"/>
                    <a:pt x="15" y="93"/>
                  </a:cubicBezTo>
                  <a:cubicBezTo>
                    <a:pt x="18" y="93"/>
                    <a:pt x="20" y="95"/>
                    <a:pt x="21" y="95"/>
                  </a:cubicBezTo>
                  <a:cubicBezTo>
                    <a:pt x="23" y="95"/>
                    <a:pt x="27" y="96"/>
                    <a:pt x="24" y="99"/>
                  </a:cubicBezTo>
                  <a:cubicBezTo>
                    <a:pt x="20" y="102"/>
                    <a:pt x="20" y="105"/>
                    <a:pt x="19" y="109"/>
                  </a:cubicBezTo>
                  <a:cubicBezTo>
                    <a:pt x="18" y="111"/>
                    <a:pt x="18" y="114"/>
                    <a:pt x="18" y="116"/>
                  </a:cubicBezTo>
                  <a:cubicBezTo>
                    <a:pt x="21" y="116"/>
                    <a:pt x="26" y="116"/>
                    <a:pt x="28" y="115"/>
                  </a:cubicBezTo>
                  <a:cubicBezTo>
                    <a:pt x="30" y="114"/>
                    <a:pt x="32" y="114"/>
                    <a:pt x="36" y="115"/>
                  </a:cubicBezTo>
                  <a:cubicBezTo>
                    <a:pt x="38" y="116"/>
                    <a:pt x="40" y="117"/>
                    <a:pt x="42" y="118"/>
                  </a:cubicBezTo>
                  <a:cubicBezTo>
                    <a:pt x="42" y="117"/>
                    <a:pt x="43" y="117"/>
                    <a:pt x="44" y="117"/>
                  </a:cubicBezTo>
                  <a:cubicBezTo>
                    <a:pt x="46" y="116"/>
                    <a:pt x="49" y="121"/>
                    <a:pt x="50" y="119"/>
                  </a:cubicBezTo>
                  <a:cubicBezTo>
                    <a:pt x="52" y="116"/>
                    <a:pt x="55" y="116"/>
                    <a:pt x="57" y="118"/>
                  </a:cubicBezTo>
                  <a:cubicBezTo>
                    <a:pt x="59" y="119"/>
                    <a:pt x="62" y="119"/>
                    <a:pt x="64" y="117"/>
                  </a:cubicBezTo>
                  <a:cubicBezTo>
                    <a:pt x="66" y="115"/>
                    <a:pt x="74" y="114"/>
                    <a:pt x="76" y="115"/>
                  </a:cubicBezTo>
                  <a:cubicBezTo>
                    <a:pt x="77" y="115"/>
                    <a:pt x="82" y="118"/>
                    <a:pt x="80" y="111"/>
                  </a:cubicBezTo>
                  <a:cubicBezTo>
                    <a:pt x="78" y="105"/>
                    <a:pt x="84" y="106"/>
                    <a:pt x="85" y="104"/>
                  </a:cubicBezTo>
                  <a:cubicBezTo>
                    <a:pt x="86" y="101"/>
                    <a:pt x="92" y="100"/>
                    <a:pt x="91" y="98"/>
                  </a:cubicBezTo>
                  <a:cubicBezTo>
                    <a:pt x="90" y="97"/>
                    <a:pt x="82" y="91"/>
                    <a:pt x="79" y="89"/>
                  </a:cubicBezTo>
                  <a:cubicBezTo>
                    <a:pt x="77" y="87"/>
                    <a:pt x="77" y="82"/>
                    <a:pt x="75" y="79"/>
                  </a:cubicBezTo>
                  <a:cubicBezTo>
                    <a:pt x="74" y="77"/>
                    <a:pt x="71" y="74"/>
                    <a:pt x="75" y="73"/>
                  </a:cubicBezTo>
                  <a:cubicBezTo>
                    <a:pt x="78" y="72"/>
                    <a:pt x="84" y="71"/>
                    <a:pt x="87" y="68"/>
                  </a:cubicBezTo>
                  <a:cubicBezTo>
                    <a:pt x="90" y="65"/>
                    <a:pt x="95" y="65"/>
                    <a:pt x="96" y="64"/>
                  </a:cubicBezTo>
                  <a:cubicBezTo>
                    <a:pt x="98" y="62"/>
                    <a:pt x="101" y="65"/>
                    <a:pt x="102" y="63"/>
                  </a:cubicBezTo>
                  <a:cubicBezTo>
                    <a:pt x="103" y="62"/>
                    <a:pt x="104" y="59"/>
                    <a:pt x="103" y="57"/>
                  </a:cubicBezTo>
                  <a:cubicBezTo>
                    <a:pt x="101" y="55"/>
                    <a:pt x="100" y="52"/>
                    <a:pt x="100" y="47"/>
                  </a:cubicBezTo>
                  <a:cubicBezTo>
                    <a:pt x="100" y="43"/>
                    <a:pt x="98" y="43"/>
                    <a:pt x="98" y="41"/>
                  </a:cubicBezTo>
                  <a:cubicBezTo>
                    <a:pt x="98" y="39"/>
                    <a:pt x="97" y="36"/>
                    <a:pt x="96" y="35"/>
                  </a:cubicBezTo>
                  <a:cubicBezTo>
                    <a:pt x="94" y="34"/>
                    <a:pt x="93" y="33"/>
                    <a:pt x="95" y="30"/>
                  </a:cubicBezTo>
                  <a:cubicBezTo>
                    <a:pt x="97" y="27"/>
                    <a:pt x="96" y="20"/>
                    <a:pt x="95" y="18"/>
                  </a:cubicBezTo>
                  <a:cubicBezTo>
                    <a:pt x="95" y="17"/>
                    <a:pt x="95" y="17"/>
                    <a:pt x="95" y="16"/>
                  </a:cubicBezTo>
                  <a:cubicBezTo>
                    <a:pt x="95" y="16"/>
                    <a:pt x="94" y="16"/>
                    <a:pt x="94" y="15"/>
                  </a:cubicBezTo>
                  <a:cubicBezTo>
                    <a:pt x="94" y="12"/>
                    <a:pt x="92" y="11"/>
                    <a:pt x="87" y="11"/>
                  </a:cubicBezTo>
                  <a:cubicBezTo>
                    <a:pt x="83" y="11"/>
                    <a:pt x="90" y="6"/>
                    <a:pt x="88" y="4"/>
                  </a:cubicBezTo>
                  <a:cubicBezTo>
                    <a:pt x="87" y="2"/>
                    <a:pt x="82" y="8"/>
                    <a:pt x="78" y="7"/>
                  </a:cubicBezTo>
                  <a:cubicBezTo>
                    <a:pt x="74" y="5"/>
                    <a:pt x="69" y="12"/>
                    <a:pt x="65" y="15"/>
                  </a:cubicBezTo>
                  <a:cubicBezTo>
                    <a:pt x="61" y="17"/>
                    <a:pt x="56" y="14"/>
                    <a:pt x="59" y="10"/>
                  </a:cubicBezTo>
                  <a:cubicBezTo>
                    <a:pt x="62" y="6"/>
                    <a:pt x="59" y="6"/>
                    <a:pt x="55" y="8"/>
                  </a:cubicBezTo>
                  <a:cubicBezTo>
                    <a:pt x="51" y="10"/>
                    <a:pt x="46" y="8"/>
                    <a:pt x="46" y="4"/>
                  </a:cubicBezTo>
                  <a:cubicBezTo>
                    <a:pt x="46" y="3"/>
                    <a:pt x="46" y="2"/>
                    <a:pt x="46" y="1"/>
                  </a:cubicBezTo>
                  <a:cubicBezTo>
                    <a:pt x="44" y="1"/>
                    <a:pt x="42" y="1"/>
                    <a:pt x="41" y="1"/>
                  </a:cubicBezTo>
                  <a:cubicBezTo>
                    <a:pt x="40" y="0"/>
                    <a:pt x="35" y="0"/>
                    <a:pt x="31" y="0"/>
                  </a:cubicBezTo>
                  <a:cubicBezTo>
                    <a:pt x="32" y="2"/>
                    <a:pt x="34" y="4"/>
                    <a:pt x="33" y="6"/>
                  </a:cubicBezTo>
                  <a:cubicBezTo>
                    <a:pt x="31" y="9"/>
                    <a:pt x="34" y="11"/>
                    <a:pt x="36" y="16"/>
                  </a:cubicBezTo>
                  <a:cubicBezTo>
                    <a:pt x="38" y="20"/>
                    <a:pt x="31" y="18"/>
                    <a:pt x="31" y="21"/>
                  </a:cubicBezTo>
                  <a:cubicBezTo>
                    <a:pt x="31" y="23"/>
                    <a:pt x="24" y="20"/>
                    <a:pt x="22" y="19"/>
                  </a:cubicBezTo>
                  <a:cubicBezTo>
                    <a:pt x="20" y="18"/>
                    <a:pt x="13" y="19"/>
                    <a:pt x="14" y="21"/>
                  </a:cubicBezTo>
                  <a:cubicBezTo>
                    <a:pt x="14" y="22"/>
                    <a:pt x="14" y="23"/>
                    <a:pt x="13" y="23"/>
                  </a:cubicBezTo>
                  <a:cubicBezTo>
                    <a:pt x="14" y="27"/>
                    <a:pt x="15" y="30"/>
                    <a:pt x="14" y="31"/>
                  </a:cubicBezTo>
                  <a:close/>
                </a:path>
              </a:pathLst>
            </a:custGeom>
            <a:solidFill>
              <a:srgbClr val="E6E6E6"/>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26" name="9Slide.vn 86">
              <a:extLst>
                <a:ext uri="{FF2B5EF4-FFF2-40B4-BE49-F238E27FC236}">
                  <a16:creationId xmlns:a16="http://schemas.microsoft.com/office/drawing/2014/main" xmlns="" id="{77FFD21A-6720-F430-832E-CE67658932FB}"/>
                </a:ext>
              </a:extLst>
            </p:cNvPr>
            <p:cNvSpPr>
              <a:spLocks/>
            </p:cNvSpPr>
            <p:nvPr/>
          </p:nvSpPr>
          <p:spPr bwMode="auto">
            <a:xfrm>
              <a:off x="1575" y="249"/>
              <a:ext cx="88" cy="144"/>
            </a:xfrm>
            <a:custGeom>
              <a:avLst/>
              <a:gdLst>
                <a:gd name="T0" fmla="*/ 104 w 122"/>
                <a:gd name="T1" fmla="*/ 168 h 200"/>
                <a:gd name="T2" fmla="*/ 121 w 122"/>
                <a:gd name="T3" fmla="*/ 151 h 200"/>
                <a:gd name="T4" fmla="*/ 118 w 122"/>
                <a:gd name="T5" fmla="*/ 141 h 200"/>
                <a:gd name="T6" fmla="*/ 103 w 122"/>
                <a:gd name="T7" fmla="*/ 130 h 200"/>
                <a:gd name="T8" fmla="*/ 110 w 122"/>
                <a:gd name="T9" fmla="*/ 123 h 200"/>
                <a:gd name="T10" fmla="*/ 104 w 122"/>
                <a:gd name="T11" fmla="*/ 117 h 200"/>
                <a:gd name="T12" fmla="*/ 106 w 122"/>
                <a:gd name="T13" fmla="*/ 111 h 200"/>
                <a:gd name="T14" fmla="*/ 100 w 122"/>
                <a:gd name="T15" fmla="*/ 107 h 200"/>
                <a:gd name="T16" fmla="*/ 103 w 122"/>
                <a:gd name="T17" fmla="*/ 103 h 200"/>
                <a:gd name="T18" fmla="*/ 101 w 122"/>
                <a:gd name="T19" fmla="*/ 94 h 200"/>
                <a:gd name="T20" fmla="*/ 105 w 122"/>
                <a:gd name="T21" fmla="*/ 87 h 200"/>
                <a:gd name="T22" fmla="*/ 94 w 122"/>
                <a:gd name="T23" fmla="*/ 69 h 200"/>
                <a:gd name="T24" fmla="*/ 97 w 122"/>
                <a:gd name="T25" fmla="*/ 62 h 200"/>
                <a:gd name="T26" fmla="*/ 105 w 122"/>
                <a:gd name="T27" fmla="*/ 53 h 200"/>
                <a:gd name="T28" fmla="*/ 96 w 122"/>
                <a:gd name="T29" fmla="*/ 44 h 200"/>
                <a:gd name="T30" fmla="*/ 89 w 122"/>
                <a:gd name="T31" fmla="*/ 40 h 200"/>
                <a:gd name="T32" fmla="*/ 87 w 122"/>
                <a:gd name="T33" fmla="*/ 33 h 200"/>
                <a:gd name="T34" fmla="*/ 89 w 122"/>
                <a:gd name="T35" fmla="*/ 27 h 200"/>
                <a:gd name="T36" fmla="*/ 94 w 122"/>
                <a:gd name="T37" fmla="*/ 24 h 200"/>
                <a:gd name="T38" fmla="*/ 96 w 122"/>
                <a:gd name="T39" fmla="*/ 19 h 200"/>
                <a:gd name="T40" fmla="*/ 96 w 122"/>
                <a:gd name="T41" fmla="*/ 13 h 200"/>
                <a:gd name="T42" fmla="*/ 84 w 122"/>
                <a:gd name="T43" fmla="*/ 4 h 200"/>
                <a:gd name="T44" fmla="*/ 75 w 122"/>
                <a:gd name="T45" fmla="*/ 4 h 200"/>
                <a:gd name="T46" fmla="*/ 63 w 122"/>
                <a:gd name="T47" fmla="*/ 7 h 200"/>
                <a:gd name="T48" fmla="*/ 56 w 122"/>
                <a:gd name="T49" fmla="*/ 15 h 200"/>
                <a:gd name="T50" fmla="*/ 54 w 122"/>
                <a:gd name="T51" fmla="*/ 25 h 200"/>
                <a:gd name="T52" fmla="*/ 49 w 122"/>
                <a:gd name="T53" fmla="*/ 32 h 200"/>
                <a:gd name="T54" fmla="*/ 42 w 122"/>
                <a:gd name="T55" fmla="*/ 30 h 200"/>
                <a:gd name="T56" fmla="*/ 33 w 122"/>
                <a:gd name="T57" fmla="*/ 30 h 200"/>
                <a:gd name="T58" fmla="*/ 21 w 122"/>
                <a:gd name="T59" fmla="*/ 29 h 200"/>
                <a:gd name="T60" fmla="*/ 8 w 122"/>
                <a:gd name="T61" fmla="*/ 19 h 200"/>
                <a:gd name="T62" fmla="*/ 0 w 122"/>
                <a:gd name="T63" fmla="*/ 25 h 200"/>
                <a:gd name="T64" fmla="*/ 13 w 122"/>
                <a:gd name="T65" fmla="*/ 35 h 200"/>
                <a:gd name="T66" fmla="*/ 30 w 122"/>
                <a:gd name="T67" fmla="*/ 45 h 200"/>
                <a:gd name="T68" fmla="*/ 30 w 122"/>
                <a:gd name="T69" fmla="*/ 56 h 200"/>
                <a:gd name="T70" fmla="*/ 33 w 122"/>
                <a:gd name="T71" fmla="*/ 67 h 200"/>
                <a:gd name="T72" fmla="*/ 32 w 122"/>
                <a:gd name="T73" fmla="*/ 77 h 200"/>
                <a:gd name="T74" fmla="*/ 35 w 122"/>
                <a:gd name="T75" fmla="*/ 83 h 200"/>
                <a:gd name="T76" fmla="*/ 36 w 122"/>
                <a:gd name="T77" fmla="*/ 89 h 200"/>
                <a:gd name="T78" fmla="*/ 46 w 122"/>
                <a:gd name="T79" fmla="*/ 93 h 200"/>
                <a:gd name="T80" fmla="*/ 50 w 122"/>
                <a:gd name="T81" fmla="*/ 102 h 200"/>
                <a:gd name="T82" fmla="*/ 48 w 122"/>
                <a:gd name="T83" fmla="*/ 107 h 200"/>
                <a:gd name="T84" fmla="*/ 41 w 122"/>
                <a:gd name="T85" fmla="*/ 112 h 200"/>
                <a:gd name="T86" fmla="*/ 29 w 122"/>
                <a:gd name="T87" fmla="*/ 124 h 200"/>
                <a:gd name="T88" fmla="*/ 23 w 122"/>
                <a:gd name="T89" fmla="*/ 129 h 200"/>
                <a:gd name="T90" fmla="*/ 16 w 122"/>
                <a:gd name="T91" fmla="*/ 136 h 200"/>
                <a:gd name="T92" fmla="*/ 8 w 122"/>
                <a:gd name="T93" fmla="*/ 140 h 200"/>
                <a:gd name="T94" fmla="*/ 3 w 122"/>
                <a:gd name="T95" fmla="*/ 148 h 200"/>
                <a:gd name="T96" fmla="*/ 4 w 122"/>
                <a:gd name="T97" fmla="*/ 154 h 200"/>
                <a:gd name="T98" fmla="*/ 5 w 122"/>
                <a:gd name="T99" fmla="*/ 163 h 200"/>
                <a:gd name="T100" fmla="*/ 7 w 122"/>
                <a:gd name="T101" fmla="*/ 176 h 200"/>
                <a:gd name="T102" fmla="*/ 4 w 122"/>
                <a:gd name="T103" fmla="*/ 189 h 200"/>
                <a:gd name="T104" fmla="*/ 15 w 122"/>
                <a:gd name="T105" fmla="*/ 193 h 200"/>
                <a:gd name="T106" fmla="*/ 22 w 122"/>
                <a:gd name="T107" fmla="*/ 197 h 200"/>
                <a:gd name="T108" fmla="*/ 34 w 122"/>
                <a:gd name="T109" fmla="*/ 200 h 200"/>
                <a:gd name="T110" fmla="*/ 70 w 122"/>
                <a:gd name="T111" fmla="*/ 191 h 200"/>
                <a:gd name="T112" fmla="*/ 81 w 122"/>
                <a:gd name="T113" fmla="*/ 190 h 200"/>
                <a:gd name="T114" fmla="*/ 86 w 122"/>
                <a:gd name="T115" fmla="*/ 183 h 200"/>
                <a:gd name="T116" fmla="*/ 104 w 122"/>
                <a:gd name="T117" fmla="*/ 16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2" h="200">
                  <a:moveTo>
                    <a:pt x="104" y="168"/>
                  </a:moveTo>
                  <a:cubicBezTo>
                    <a:pt x="107" y="162"/>
                    <a:pt x="119" y="157"/>
                    <a:pt x="121" y="151"/>
                  </a:cubicBezTo>
                  <a:cubicBezTo>
                    <a:pt x="122" y="148"/>
                    <a:pt x="122" y="147"/>
                    <a:pt x="118" y="141"/>
                  </a:cubicBezTo>
                  <a:cubicBezTo>
                    <a:pt x="113" y="136"/>
                    <a:pt x="104" y="133"/>
                    <a:pt x="103" y="130"/>
                  </a:cubicBezTo>
                  <a:cubicBezTo>
                    <a:pt x="103" y="127"/>
                    <a:pt x="111" y="127"/>
                    <a:pt x="110" y="123"/>
                  </a:cubicBezTo>
                  <a:cubicBezTo>
                    <a:pt x="110" y="120"/>
                    <a:pt x="106" y="120"/>
                    <a:pt x="104" y="117"/>
                  </a:cubicBezTo>
                  <a:cubicBezTo>
                    <a:pt x="103" y="114"/>
                    <a:pt x="106" y="112"/>
                    <a:pt x="106" y="111"/>
                  </a:cubicBezTo>
                  <a:cubicBezTo>
                    <a:pt x="106" y="109"/>
                    <a:pt x="100" y="109"/>
                    <a:pt x="100" y="107"/>
                  </a:cubicBezTo>
                  <a:cubicBezTo>
                    <a:pt x="100" y="105"/>
                    <a:pt x="104" y="105"/>
                    <a:pt x="103" y="103"/>
                  </a:cubicBezTo>
                  <a:cubicBezTo>
                    <a:pt x="102" y="101"/>
                    <a:pt x="99" y="97"/>
                    <a:pt x="101" y="94"/>
                  </a:cubicBezTo>
                  <a:cubicBezTo>
                    <a:pt x="104" y="91"/>
                    <a:pt x="109" y="94"/>
                    <a:pt x="105" y="87"/>
                  </a:cubicBezTo>
                  <a:cubicBezTo>
                    <a:pt x="101" y="80"/>
                    <a:pt x="95" y="71"/>
                    <a:pt x="94" y="69"/>
                  </a:cubicBezTo>
                  <a:cubicBezTo>
                    <a:pt x="93" y="67"/>
                    <a:pt x="95" y="63"/>
                    <a:pt x="97" y="62"/>
                  </a:cubicBezTo>
                  <a:cubicBezTo>
                    <a:pt x="99" y="61"/>
                    <a:pt x="105" y="55"/>
                    <a:pt x="105" y="53"/>
                  </a:cubicBezTo>
                  <a:cubicBezTo>
                    <a:pt x="105" y="51"/>
                    <a:pt x="98" y="45"/>
                    <a:pt x="96" y="44"/>
                  </a:cubicBezTo>
                  <a:cubicBezTo>
                    <a:pt x="95" y="43"/>
                    <a:pt x="91" y="44"/>
                    <a:pt x="89" y="40"/>
                  </a:cubicBezTo>
                  <a:cubicBezTo>
                    <a:pt x="87" y="37"/>
                    <a:pt x="86" y="36"/>
                    <a:pt x="87" y="33"/>
                  </a:cubicBezTo>
                  <a:cubicBezTo>
                    <a:pt x="89" y="31"/>
                    <a:pt x="89" y="29"/>
                    <a:pt x="89" y="27"/>
                  </a:cubicBezTo>
                  <a:cubicBezTo>
                    <a:pt x="89" y="25"/>
                    <a:pt x="93" y="27"/>
                    <a:pt x="94" y="24"/>
                  </a:cubicBezTo>
                  <a:cubicBezTo>
                    <a:pt x="94" y="22"/>
                    <a:pt x="95" y="20"/>
                    <a:pt x="96" y="19"/>
                  </a:cubicBezTo>
                  <a:cubicBezTo>
                    <a:pt x="96" y="17"/>
                    <a:pt x="96" y="14"/>
                    <a:pt x="96" y="13"/>
                  </a:cubicBezTo>
                  <a:cubicBezTo>
                    <a:pt x="96" y="9"/>
                    <a:pt x="86" y="8"/>
                    <a:pt x="84" y="4"/>
                  </a:cubicBezTo>
                  <a:cubicBezTo>
                    <a:pt x="82" y="0"/>
                    <a:pt x="76" y="2"/>
                    <a:pt x="75" y="4"/>
                  </a:cubicBezTo>
                  <a:cubicBezTo>
                    <a:pt x="73" y="6"/>
                    <a:pt x="63" y="3"/>
                    <a:pt x="63" y="7"/>
                  </a:cubicBezTo>
                  <a:cubicBezTo>
                    <a:pt x="63" y="10"/>
                    <a:pt x="56" y="11"/>
                    <a:pt x="56" y="15"/>
                  </a:cubicBezTo>
                  <a:cubicBezTo>
                    <a:pt x="56" y="19"/>
                    <a:pt x="59" y="26"/>
                    <a:pt x="54" y="25"/>
                  </a:cubicBezTo>
                  <a:cubicBezTo>
                    <a:pt x="48" y="24"/>
                    <a:pt x="52" y="27"/>
                    <a:pt x="49" y="32"/>
                  </a:cubicBezTo>
                  <a:cubicBezTo>
                    <a:pt x="46" y="36"/>
                    <a:pt x="46" y="29"/>
                    <a:pt x="42" y="30"/>
                  </a:cubicBezTo>
                  <a:cubicBezTo>
                    <a:pt x="39" y="31"/>
                    <a:pt x="35" y="27"/>
                    <a:pt x="33" y="30"/>
                  </a:cubicBezTo>
                  <a:cubicBezTo>
                    <a:pt x="32" y="32"/>
                    <a:pt x="26" y="30"/>
                    <a:pt x="21" y="29"/>
                  </a:cubicBezTo>
                  <a:cubicBezTo>
                    <a:pt x="15" y="28"/>
                    <a:pt x="13" y="20"/>
                    <a:pt x="8" y="19"/>
                  </a:cubicBezTo>
                  <a:cubicBezTo>
                    <a:pt x="5" y="19"/>
                    <a:pt x="2" y="21"/>
                    <a:pt x="0" y="25"/>
                  </a:cubicBezTo>
                  <a:cubicBezTo>
                    <a:pt x="5" y="28"/>
                    <a:pt x="8" y="32"/>
                    <a:pt x="13" y="35"/>
                  </a:cubicBezTo>
                  <a:cubicBezTo>
                    <a:pt x="19" y="37"/>
                    <a:pt x="30" y="41"/>
                    <a:pt x="30" y="45"/>
                  </a:cubicBezTo>
                  <a:cubicBezTo>
                    <a:pt x="29" y="49"/>
                    <a:pt x="27" y="54"/>
                    <a:pt x="30" y="56"/>
                  </a:cubicBezTo>
                  <a:cubicBezTo>
                    <a:pt x="33" y="58"/>
                    <a:pt x="30" y="65"/>
                    <a:pt x="33" y="67"/>
                  </a:cubicBezTo>
                  <a:cubicBezTo>
                    <a:pt x="36" y="69"/>
                    <a:pt x="35" y="77"/>
                    <a:pt x="32" y="77"/>
                  </a:cubicBezTo>
                  <a:cubicBezTo>
                    <a:pt x="30" y="77"/>
                    <a:pt x="33" y="82"/>
                    <a:pt x="35" y="83"/>
                  </a:cubicBezTo>
                  <a:cubicBezTo>
                    <a:pt x="35" y="84"/>
                    <a:pt x="36" y="86"/>
                    <a:pt x="36" y="89"/>
                  </a:cubicBezTo>
                  <a:cubicBezTo>
                    <a:pt x="40" y="90"/>
                    <a:pt x="43" y="92"/>
                    <a:pt x="46" y="93"/>
                  </a:cubicBezTo>
                  <a:cubicBezTo>
                    <a:pt x="50" y="95"/>
                    <a:pt x="49" y="99"/>
                    <a:pt x="50" y="102"/>
                  </a:cubicBezTo>
                  <a:cubicBezTo>
                    <a:pt x="50" y="106"/>
                    <a:pt x="50" y="108"/>
                    <a:pt x="48" y="107"/>
                  </a:cubicBezTo>
                  <a:cubicBezTo>
                    <a:pt x="45" y="105"/>
                    <a:pt x="43" y="107"/>
                    <a:pt x="41" y="112"/>
                  </a:cubicBezTo>
                  <a:cubicBezTo>
                    <a:pt x="40" y="117"/>
                    <a:pt x="33" y="124"/>
                    <a:pt x="29" y="124"/>
                  </a:cubicBezTo>
                  <a:cubicBezTo>
                    <a:pt x="25" y="124"/>
                    <a:pt x="26" y="129"/>
                    <a:pt x="23" y="129"/>
                  </a:cubicBezTo>
                  <a:cubicBezTo>
                    <a:pt x="19" y="130"/>
                    <a:pt x="16" y="132"/>
                    <a:pt x="16" y="136"/>
                  </a:cubicBezTo>
                  <a:cubicBezTo>
                    <a:pt x="17" y="140"/>
                    <a:pt x="12" y="140"/>
                    <a:pt x="8" y="140"/>
                  </a:cubicBezTo>
                  <a:cubicBezTo>
                    <a:pt x="5" y="140"/>
                    <a:pt x="6" y="146"/>
                    <a:pt x="3" y="148"/>
                  </a:cubicBezTo>
                  <a:cubicBezTo>
                    <a:pt x="1" y="149"/>
                    <a:pt x="1" y="151"/>
                    <a:pt x="4" y="154"/>
                  </a:cubicBezTo>
                  <a:cubicBezTo>
                    <a:pt x="6" y="158"/>
                    <a:pt x="4" y="160"/>
                    <a:pt x="5" y="163"/>
                  </a:cubicBezTo>
                  <a:cubicBezTo>
                    <a:pt x="6" y="165"/>
                    <a:pt x="9" y="170"/>
                    <a:pt x="7" y="176"/>
                  </a:cubicBezTo>
                  <a:cubicBezTo>
                    <a:pt x="4" y="182"/>
                    <a:pt x="2" y="189"/>
                    <a:pt x="4" y="189"/>
                  </a:cubicBezTo>
                  <a:cubicBezTo>
                    <a:pt x="6" y="188"/>
                    <a:pt x="11" y="193"/>
                    <a:pt x="15" y="193"/>
                  </a:cubicBezTo>
                  <a:cubicBezTo>
                    <a:pt x="18" y="193"/>
                    <a:pt x="18" y="198"/>
                    <a:pt x="22" y="197"/>
                  </a:cubicBezTo>
                  <a:cubicBezTo>
                    <a:pt x="25" y="196"/>
                    <a:pt x="25" y="200"/>
                    <a:pt x="34" y="200"/>
                  </a:cubicBezTo>
                  <a:cubicBezTo>
                    <a:pt x="44" y="199"/>
                    <a:pt x="63" y="191"/>
                    <a:pt x="70" y="191"/>
                  </a:cubicBezTo>
                  <a:cubicBezTo>
                    <a:pt x="74" y="191"/>
                    <a:pt x="78" y="191"/>
                    <a:pt x="81" y="190"/>
                  </a:cubicBezTo>
                  <a:cubicBezTo>
                    <a:pt x="82" y="187"/>
                    <a:pt x="84" y="185"/>
                    <a:pt x="86" y="183"/>
                  </a:cubicBezTo>
                  <a:cubicBezTo>
                    <a:pt x="91" y="178"/>
                    <a:pt x="101" y="174"/>
                    <a:pt x="104" y="168"/>
                  </a:cubicBezTo>
                  <a:close/>
                </a:path>
              </a:pathLst>
            </a:custGeom>
            <a:solidFill>
              <a:srgbClr val="D1D1D1"/>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27" name="9Slide.vn 87">
              <a:extLst>
                <a:ext uri="{FF2B5EF4-FFF2-40B4-BE49-F238E27FC236}">
                  <a16:creationId xmlns:a16="http://schemas.microsoft.com/office/drawing/2014/main" xmlns="" id="{E9F1EC86-6143-EC3B-97FF-BCFF3EE348B5}"/>
                </a:ext>
              </a:extLst>
            </p:cNvPr>
            <p:cNvSpPr>
              <a:spLocks/>
            </p:cNvSpPr>
            <p:nvPr/>
          </p:nvSpPr>
          <p:spPr bwMode="auto">
            <a:xfrm>
              <a:off x="1688" y="698"/>
              <a:ext cx="175" cy="146"/>
            </a:xfrm>
            <a:custGeom>
              <a:avLst/>
              <a:gdLst>
                <a:gd name="T0" fmla="*/ 146 w 244"/>
                <a:gd name="T1" fmla="*/ 42 h 202"/>
                <a:gd name="T2" fmla="*/ 125 w 244"/>
                <a:gd name="T3" fmla="*/ 40 h 202"/>
                <a:gd name="T4" fmla="*/ 112 w 244"/>
                <a:gd name="T5" fmla="*/ 35 h 202"/>
                <a:gd name="T6" fmla="*/ 84 w 244"/>
                <a:gd name="T7" fmla="*/ 14 h 202"/>
                <a:gd name="T8" fmla="*/ 61 w 244"/>
                <a:gd name="T9" fmla="*/ 0 h 202"/>
                <a:gd name="T10" fmla="*/ 51 w 244"/>
                <a:gd name="T11" fmla="*/ 0 h 202"/>
                <a:gd name="T12" fmla="*/ 39 w 244"/>
                <a:gd name="T13" fmla="*/ 4 h 202"/>
                <a:gd name="T14" fmla="*/ 28 w 244"/>
                <a:gd name="T15" fmla="*/ 12 h 202"/>
                <a:gd name="T16" fmla="*/ 37 w 244"/>
                <a:gd name="T17" fmla="*/ 22 h 202"/>
                <a:gd name="T18" fmla="*/ 30 w 244"/>
                <a:gd name="T19" fmla="*/ 28 h 202"/>
                <a:gd name="T20" fmla="*/ 23 w 244"/>
                <a:gd name="T21" fmla="*/ 31 h 202"/>
                <a:gd name="T22" fmla="*/ 13 w 244"/>
                <a:gd name="T23" fmla="*/ 38 h 202"/>
                <a:gd name="T24" fmla="*/ 2 w 244"/>
                <a:gd name="T25" fmla="*/ 33 h 202"/>
                <a:gd name="T26" fmla="*/ 1 w 244"/>
                <a:gd name="T27" fmla="*/ 36 h 202"/>
                <a:gd name="T28" fmla="*/ 0 w 244"/>
                <a:gd name="T29" fmla="*/ 40 h 202"/>
                <a:gd name="T30" fmla="*/ 2 w 244"/>
                <a:gd name="T31" fmla="*/ 53 h 202"/>
                <a:gd name="T32" fmla="*/ 12 w 244"/>
                <a:gd name="T33" fmla="*/ 65 h 202"/>
                <a:gd name="T34" fmla="*/ 28 w 244"/>
                <a:gd name="T35" fmla="*/ 92 h 202"/>
                <a:gd name="T36" fmla="*/ 37 w 244"/>
                <a:gd name="T37" fmla="*/ 105 h 202"/>
                <a:gd name="T38" fmla="*/ 48 w 244"/>
                <a:gd name="T39" fmla="*/ 118 h 202"/>
                <a:gd name="T40" fmla="*/ 51 w 244"/>
                <a:gd name="T41" fmla="*/ 132 h 202"/>
                <a:gd name="T42" fmla="*/ 60 w 244"/>
                <a:gd name="T43" fmla="*/ 152 h 202"/>
                <a:gd name="T44" fmla="*/ 73 w 244"/>
                <a:gd name="T45" fmla="*/ 168 h 202"/>
                <a:gd name="T46" fmla="*/ 84 w 244"/>
                <a:gd name="T47" fmla="*/ 186 h 202"/>
                <a:gd name="T48" fmla="*/ 88 w 244"/>
                <a:gd name="T49" fmla="*/ 195 h 202"/>
                <a:gd name="T50" fmla="*/ 92 w 244"/>
                <a:gd name="T51" fmla="*/ 202 h 202"/>
                <a:gd name="T52" fmla="*/ 97 w 244"/>
                <a:gd name="T53" fmla="*/ 199 h 202"/>
                <a:gd name="T54" fmla="*/ 97 w 244"/>
                <a:gd name="T55" fmla="*/ 192 h 202"/>
                <a:gd name="T56" fmla="*/ 102 w 244"/>
                <a:gd name="T57" fmla="*/ 188 h 202"/>
                <a:gd name="T58" fmla="*/ 110 w 244"/>
                <a:gd name="T59" fmla="*/ 189 h 202"/>
                <a:gd name="T60" fmla="*/ 125 w 244"/>
                <a:gd name="T61" fmla="*/ 191 h 202"/>
                <a:gd name="T62" fmla="*/ 141 w 244"/>
                <a:gd name="T63" fmla="*/ 193 h 202"/>
                <a:gd name="T64" fmla="*/ 149 w 244"/>
                <a:gd name="T65" fmla="*/ 190 h 202"/>
                <a:gd name="T66" fmla="*/ 167 w 244"/>
                <a:gd name="T67" fmla="*/ 174 h 202"/>
                <a:gd name="T68" fmla="*/ 189 w 244"/>
                <a:gd name="T69" fmla="*/ 173 h 202"/>
                <a:gd name="T70" fmla="*/ 236 w 244"/>
                <a:gd name="T71" fmla="*/ 157 h 202"/>
                <a:gd name="T72" fmla="*/ 244 w 244"/>
                <a:gd name="T73" fmla="*/ 132 h 202"/>
                <a:gd name="T74" fmla="*/ 238 w 244"/>
                <a:gd name="T75" fmla="*/ 124 h 202"/>
                <a:gd name="T76" fmla="*/ 209 w 244"/>
                <a:gd name="T77" fmla="*/ 120 h 202"/>
                <a:gd name="T78" fmla="*/ 200 w 244"/>
                <a:gd name="T79" fmla="*/ 108 h 202"/>
                <a:gd name="T80" fmla="*/ 195 w 244"/>
                <a:gd name="T81" fmla="*/ 100 h 202"/>
                <a:gd name="T82" fmla="*/ 186 w 244"/>
                <a:gd name="T83" fmla="*/ 93 h 202"/>
                <a:gd name="T84" fmla="*/ 180 w 244"/>
                <a:gd name="T85" fmla="*/ 80 h 202"/>
                <a:gd name="T86" fmla="*/ 174 w 244"/>
                <a:gd name="T87" fmla="*/ 67 h 202"/>
                <a:gd name="T88" fmla="*/ 163 w 244"/>
                <a:gd name="T89" fmla="*/ 53 h 202"/>
                <a:gd name="T90" fmla="*/ 161 w 244"/>
                <a:gd name="T91" fmla="*/ 48 h 202"/>
                <a:gd name="T92" fmla="*/ 152 w 244"/>
                <a:gd name="T93" fmla="*/ 48 h 202"/>
                <a:gd name="T94" fmla="*/ 146 w 244"/>
                <a:gd name="T95" fmla="*/ 4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4" h="202">
                  <a:moveTo>
                    <a:pt x="146" y="42"/>
                  </a:moveTo>
                  <a:cubicBezTo>
                    <a:pt x="146" y="42"/>
                    <a:pt x="128" y="40"/>
                    <a:pt x="125" y="40"/>
                  </a:cubicBezTo>
                  <a:cubicBezTo>
                    <a:pt x="123" y="40"/>
                    <a:pt x="116" y="39"/>
                    <a:pt x="112" y="35"/>
                  </a:cubicBezTo>
                  <a:cubicBezTo>
                    <a:pt x="108" y="32"/>
                    <a:pt x="87" y="16"/>
                    <a:pt x="84" y="14"/>
                  </a:cubicBezTo>
                  <a:cubicBezTo>
                    <a:pt x="80" y="12"/>
                    <a:pt x="65" y="1"/>
                    <a:pt x="61" y="0"/>
                  </a:cubicBezTo>
                  <a:cubicBezTo>
                    <a:pt x="57" y="0"/>
                    <a:pt x="56" y="0"/>
                    <a:pt x="51" y="0"/>
                  </a:cubicBezTo>
                  <a:cubicBezTo>
                    <a:pt x="46" y="0"/>
                    <a:pt x="49" y="4"/>
                    <a:pt x="39" y="4"/>
                  </a:cubicBezTo>
                  <a:cubicBezTo>
                    <a:pt x="30" y="5"/>
                    <a:pt x="25" y="11"/>
                    <a:pt x="28" y="12"/>
                  </a:cubicBezTo>
                  <a:cubicBezTo>
                    <a:pt x="31" y="13"/>
                    <a:pt x="39" y="21"/>
                    <a:pt x="37" y="22"/>
                  </a:cubicBezTo>
                  <a:cubicBezTo>
                    <a:pt x="34" y="24"/>
                    <a:pt x="34" y="28"/>
                    <a:pt x="30" y="28"/>
                  </a:cubicBezTo>
                  <a:cubicBezTo>
                    <a:pt x="26" y="28"/>
                    <a:pt x="23" y="28"/>
                    <a:pt x="23" y="31"/>
                  </a:cubicBezTo>
                  <a:cubicBezTo>
                    <a:pt x="23" y="34"/>
                    <a:pt x="18" y="39"/>
                    <a:pt x="13" y="38"/>
                  </a:cubicBezTo>
                  <a:cubicBezTo>
                    <a:pt x="11" y="38"/>
                    <a:pt x="6" y="35"/>
                    <a:pt x="2" y="33"/>
                  </a:cubicBezTo>
                  <a:cubicBezTo>
                    <a:pt x="1" y="36"/>
                    <a:pt x="1" y="36"/>
                    <a:pt x="1" y="36"/>
                  </a:cubicBezTo>
                  <a:cubicBezTo>
                    <a:pt x="0" y="40"/>
                    <a:pt x="0" y="40"/>
                    <a:pt x="0" y="40"/>
                  </a:cubicBezTo>
                  <a:cubicBezTo>
                    <a:pt x="1" y="42"/>
                    <a:pt x="0" y="52"/>
                    <a:pt x="2" y="53"/>
                  </a:cubicBezTo>
                  <a:cubicBezTo>
                    <a:pt x="5" y="54"/>
                    <a:pt x="6" y="59"/>
                    <a:pt x="12" y="65"/>
                  </a:cubicBezTo>
                  <a:cubicBezTo>
                    <a:pt x="17" y="71"/>
                    <a:pt x="28" y="88"/>
                    <a:pt x="28" y="92"/>
                  </a:cubicBezTo>
                  <a:cubicBezTo>
                    <a:pt x="29" y="96"/>
                    <a:pt x="30" y="100"/>
                    <a:pt x="37" y="105"/>
                  </a:cubicBezTo>
                  <a:cubicBezTo>
                    <a:pt x="44" y="110"/>
                    <a:pt x="44" y="116"/>
                    <a:pt x="48" y="118"/>
                  </a:cubicBezTo>
                  <a:cubicBezTo>
                    <a:pt x="51" y="121"/>
                    <a:pt x="50" y="125"/>
                    <a:pt x="51" y="132"/>
                  </a:cubicBezTo>
                  <a:cubicBezTo>
                    <a:pt x="51" y="139"/>
                    <a:pt x="54" y="148"/>
                    <a:pt x="60" y="152"/>
                  </a:cubicBezTo>
                  <a:cubicBezTo>
                    <a:pt x="66" y="156"/>
                    <a:pt x="70" y="160"/>
                    <a:pt x="73" y="168"/>
                  </a:cubicBezTo>
                  <a:cubicBezTo>
                    <a:pt x="76" y="175"/>
                    <a:pt x="80" y="182"/>
                    <a:pt x="84" y="186"/>
                  </a:cubicBezTo>
                  <a:cubicBezTo>
                    <a:pt x="88" y="190"/>
                    <a:pt x="86" y="192"/>
                    <a:pt x="88" y="195"/>
                  </a:cubicBezTo>
                  <a:cubicBezTo>
                    <a:pt x="89" y="196"/>
                    <a:pt x="91" y="199"/>
                    <a:pt x="92" y="202"/>
                  </a:cubicBezTo>
                  <a:cubicBezTo>
                    <a:pt x="95" y="200"/>
                    <a:pt x="97" y="199"/>
                    <a:pt x="97" y="199"/>
                  </a:cubicBezTo>
                  <a:cubicBezTo>
                    <a:pt x="98" y="197"/>
                    <a:pt x="96" y="194"/>
                    <a:pt x="97" y="192"/>
                  </a:cubicBezTo>
                  <a:cubicBezTo>
                    <a:pt x="98" y="191"/>
                    <a:pt x="100" y="189"/>
                    <a:pt x="102" y="188"/>
                  </a:cubicBezTo>
                  <a:cubicBezTo>
                    <a:pt x="104" y="187"/>
                    <a:pt x="106" y="190"/>
                    <a:pt x="110" y="189"/>
                  </a:cubicBezTo>
                  <a:cubicBezTo>
                    <a:pt x="115" y="189"/>
                    <a:pt x="124" y="190"/>
                    <a:pt x="125" y="191"/>
                  </a:cubicBezTo>
                  <a:cubicBezTo>
                    <a:pt x="126" y="192"/>
                    <a:pt x="138" y="191"/>
                    <a:pt x="141" y="193"/>
                  </a:cubicBezTo>
                  <a:cubicBezTo>
                    <a:pt x="144" y="196"/>
                    <a:pt x="147" y="195"/>
                    <a:pt x="149" y="190"/>
                  </a:cubicBezTo>
                  <a:cubicBezTo>
                    <a:pt x="151" y="185"/>
                    <a:pt x="165" y="175"/>
                    <a:pt x="167" y="174"/>
                  </a:cubicBezTo>
                  <a:cubicBezTo>
                    <a:pt x="169" y="173"/>
                    <a:pt x="183" y="174"/>
                    <a:pt x="189" y="173"/>
                  </a:cubicBezTo>
                  <a:cubicBezTo>
                    <a:pt x="195" y="171"/>
                    <a:pt x="234" y="159"/>
                    <a:pt x="236" y="157"/>
                  </a:cubicBezTo>
                  <a:cubicBezTo>
                    <a:pt x="238" y="156"/>
                    <a:pt x="244" y="135"/>
                    <a:pt x="244" y="132"/>
                  </a:cubicBezTo>
                  <a:cubicBezTo>
                    <a:pt x="244" y="130"/>
                    <a:pt x="241" y="123"/>
                    <a:pt x="238" y="124"/>
                  </a:cubicBezTo>
                  <a:cubicBezTo>
                    <a:pt x="235" y="124"/>
                    <a:pt x="211" y="121"/>
                    <a:pt x="209" y="120"/>
                  </a:cubicBezTo>
                  <a:cubicBezTo>
                    <a:pt x="208" y="120"/>
                    <a:pt x="201" y="114"/>
                    <a:pt x="200" y="108"/>
                  </a:cubicBezTo>
                  <a:cubicBezTo>
                    <a:pt x="198" y="106"/>
                    <a:pt x="196" y="103"/>
                    <a:pt x="195" y="100"/>
                  </a:cubicBezTo>
                  <a:cubicBezTo>
                    <a:pt x="193" y="100"/>
                    <a:pt x="188" y="100"/>
                    <a:pt x="186" y="93"/>
                  </a:cubicBezTo>
                  <a:cubicBezTo>
                    <a:pt x="183" y="91"/>
                    <a:pt x="177" y="83"/>
                    <a:pt x="180" y="80"/>
                  </a:cubicBezTo>
                  <a:cubicBezTo>
                    <a:pt x="182" y="77"/>
                    <a:pt x="178" y="71"/>
                    <a:pt x="174" y="67"/>
                  </a:cubicBezTo>
                  <a:cubicBezTo>
                    <a:pt x="171" y="64"/>
                    <a:pt x="163" y="57"/>
                    <a:pt x="163" y="53"/>
                  </a:cubicBezTo>
                  <a:cubicBezTo>
                    <a:pt x="163" y="52"/>
                    <a:pt x="162" y="50"/>
                    <a:pt x="161" y="48"/>
                  </a:cubicBezTo>
                  <a:cubicBezTo>
                    <a:pt x="152" y="48"/>
                    <a:pt x="152" y="48"/>
                    <a:pt x="152" y="48"/>
                  </a:cubicBezTo>
                  <a:lnTo>
                    <a:pt x="146" y="42"/>
                  </a:lnTo>
                  <a:close/>
                </a:path>
              </a:pathLst>
            </a:custGeom>
            <a:solidFill>
              <a:srgbClr val="818181"/>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28" name="9Slide.vn 88">
              <a:extLst>
                <a:ext uri="{FF2B5EF4-FFF2-40B4-BE49-F238E27FC236}">
                  <a16:creationId xmlns:a16="http://schemas.microsoft.com/office/drawing/2014/main" xmlns="" id="{219E0942-09F0-D7B2-54D5-286D83AD0010}"/>
                </a:ext>
              </a:extLst>
            </p:cNvPr>
            <p:cNvSpPr>
              <a:spLocks/>
            </p:cNvSpPr>
            <p:nvPr/>
          </p:nvSpPr>
          <p:spPr bwMode="auto">
            <a:xfrm>
              <a:off x="1832" y="765"/>
              <a:ext cx="67" cy="77"/>
            </a:xfrm>
            <a:custGeom>
              <a:avLst/>
              <a:gdLst>
                <a:gd name="T0" fmla="*/ 46 w 93"/>
                <a:gd name="T1" fmla="*/ 2 h 107"/>
                <a:gd name="T2" fmla="*/ 46 w 93"/>
                <a:gd name="T3" fmla="*/ 11 h 107"/>
                <a:gd name="T4" fmla="*/ 39 w 93"/>
                <a:gd name="T5" fmla="*/ 21 h 107"/>
                <a:gd name="T6" fmla="*/ 35 w 93"/>
                <a:gd name="T7" fmla="*/ 31 h 107"/>
                <a:gd name="T8" fmla="*/ 37 w 93"/>
                <a:gd name="T9" fmla="*/ 31 h 107"/>
                <a:gd name="T10" fmla="*/ 43 w 93"/>
                <a:gd name="T11" fmla="*/ 39 h 107"/>
                <a:gd name="T12" fmla="*/ 35 w 93"/>
                <a:gd name="T13" fmla="*/ 64 h 107"/>
                <a:gd name="T14" fmla="*/ 0 w 93"/>
                <a:gd name="T15" fmla="*/ 77 h 107"/>
                <a:gd name="T16" fmla="*/ 14 w 93"/>
                <a:gd name="T17" fmla="*/ 107 h 107"/>
                <a:gd name="T18" fmla="*/ 17 w 93"/>
                <a:gd name="T19" fmla="*/ 105 h 107"/>
                <a:gd name="T20" fmla="*/ 36 w 93"/>
                <a:gd name="T21" fmla="*/ 102 h 107"/>
                <a:gd name="T22" fmla="*/ 40 w 93"/>
                <a:gd name="T23" fmla="*/ 93 h 107"/>
                <a:gd name="T24" fmla="*/ 53 w 93"/>
                <a:gd name="T25" fmla="*/ 90 h 107"/>
                <a:gd name="T26" fmla="*/ 60 w 93"/>
                <a:gd name="T27" fmla="*/ 79 h 107"/>
                <a:gd name="T28" fmla="*/ 68 w 93"/>
                <a:gd name="T29" fmla="*/ 76 h 107"/>
                <a:gd name="T30" fmla="*/ 72 w 93"/>
                <a:gd name="T31" fmla="*/ 60 h 107"/>
                <a:gd name="T32" fmla="*/ 81 w 93"/>
                <a:gd name="T33" fmla="*/ 53 h 107"/>
                <a:gd name="T34" fmla="*/ 91 w 93"/>
                <a:gd name="T35" fmla="*/ 39 h 107"/>
                <a:gd name="T36" fmla="*/ 90 w 93"/>
                <a:gd name="T37" fmla="*/ 32 h 107"/>
                <a:gd name="T38" fmla="*/ 80 w 93"/>
                <a:gd name="T39" fmla="*/ 20 h 107"/>
                <a:gd name="T40" fmla="*/ 61 w 93"/>
                <a:gd name="T41" fmla="*/ 12 h 107"/>
                <a:gd name="T42" fmla="*/ 54 w 93"/>
                <a:gd name="T43" fmla="*/ 0 h 107"/>
                <a:gd name="T44" fmla="*/ 50 w 93"/>
                <a:gd name="T45" fmla="*/ 2 h 107"/>
                <a:gd name="T46" fmla="*/ 46 w 93"/>
                <a:gd name="T47" fmla="*/ 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 h="107">
                  <a:moveTo>
                    <a:pt x="46" y="2"/>
                  </a:moveTo>
                  <a:cubicBezTo>
                    <a:pt x="46" y="11"/>
                    <a:pt x="46" y="11"/>
                    <a:pt x="46" y="11"/>
                  </a:cubicBezTo>
                  <a:cubicBezTo>
                    <a:pt x="39" y="21"/>
                    <a:pt x="39" y="21"/>
                    <a:pt x="39" y="21"/>
                  </a:cubicBezTo>
                  <a:cubicBezTo>
                    <a:pt x="35" y="31"/>
                    <a:pt x="35" y="31"/>
                    <a:pt x="35" y="31"/>
                  </a:cubicBezTo>
                  <a:cubicBezTo>
                    <a:pt x="36" y="31"/>
                    <a:pt x="37" y="31"/>
                    <a:pt x="37" y="31"/>
                  </a:cubicBezTo>
                  <a:cubicBezTo>
                    <a:pt x="40" y="30"/>
                    <a:pt x="43" y="37"/>
                    <a:pt x="43" y="39"/>
                  </a:cubicBezTo>
                  <a:cubicBezTo>
                    <a:pt x="43" y="42"/>
                    <a:pt x="37" y="63"/>
                    <a:pt x="35" y="64"/>
                  </a:cubicBezTo>
                  <a:cubicBezTo>
                    <a:pt x="34" y="65"/>
                    <a:pt x="13" y="72"/>
                    <a:pt x="0" y="77"/>
                  </a:cubicBezTo>
                  <a:cubicBezTo>
                    <a:pt x="3" y="83"/>
                    <a:pt x="8" y="95"/>
                    <a:pt x="14" y="107"/>
                  </a:cubicBezTo>
                  <a:cubicBezTo>
                    <a:pt x="15" y="106"/>
                    <a:pt x="16" y="106"/>
                    <a:pt x="17" y="105"/>
                  </a:cubicBezTo>
                  <a:cubicBezTo>
                    <a:pt x="23" y="101"/>
                    <a:pt x="31" y="103"/>
                    <a:pt x="36" y="102"/>
                  </a:cubicBezTo>
                  <a:cubicBezTo>
                    <a:pt x="41" y="100"/>
                    <a:pt x="36" y="96"/>
                    <a:pt x="40" y="93"/>
                  </a:cubicBezTo>
                  <a:cubicBezTo>
                    <a:pt x="44" y="89"/>
                    <a:pt x="50" y="92"/>
                    <a:pt x="53" y="90"/>
                  </a:cubicBezTo>
                  <a:cubicBezTo>
                    <a:pt x="55" y="89"/>
                    <a:pt x="56" y="81"/>
                    <a:pt x="60" y="79"/>
                  </a:cubicBezTo>
                  <a:cubicBezTo>
                    <a:pt x="64" y="78"/>
                    <a:pt x="68" y="79"/>
                    <a:pt x="68" y="76"/>
                  </a:cubicBezTo>
                  <a:cubicBezTo>
                    <a:pt x="67" y="72"/>
                    <a:pt x="68" y="60"/>
                    <a:pt x="72" y="60"/>
                  </a:cubicBezTo>
                  <a:cubicBezTo>
                    <a:pt x="75" y="59"/>
                    <a:pt x="81" y="55"/>
                    <a:pt x="81" y="53"/>
                  </a:cubicBezTo>
                  <a:cubicBezTo>
                    <a:pt x="81" y="51"/>
                    <a:pt x="88" y="43"/>
                    <a:pt x="91" y="39"/>
                  </a:cubicBezTo>
                  <a:cubicBezTo>
                    <a:pt x="93" y="35"/>
                    <a:pt x="93" y="33"/>
                    <a:pt x="90" y="32"/>
                  </a:cubicBezTo>
                  <a:cubicBezTo>
                    <a:pt x="86" y="32"/>
                    <a:pt x="81" y="22"/>
                    <a:pt x="80" y="20"/>
                  </a:cubicBezTo>
                  <a:cubicBezTo>
                    <a:pt x="79" y="17"/>
                    <a:pt x="69" y="19"/>
                    <a:pt x="61" y="12"/>
                  </a:cubicBezTo>
                  <a:cubicBezTo>
                    <a:pt x="57" y="10"/>
                    <a:pt x="55" y="5"/>
                    <a:pt x="54" y="0"/>
                  </a:cubicBezTo>
                  <a:cubicBezTo>
                    <a:pt x="50" y="2"/>
                    <a:pt x="50" y="2"/>
                    <a:pt x="50" y="2"/>
                  </a:cubicBezTo>
                  <a:lnTo>
                    <a:pt x="46" y="2"/>
                  </a:lnTo>
                  <a:close/>
                </a:path>
              </a:pathLst>
            </a:custGeom>
            <a:solidFill>
              <a:srgbClr val="595959"/>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29" name="9Slide.vn 89">
              <a:extLst>
                <a:ext uri="{FF2B5EF4-FFF2-40B4-BE49-F238E27FC236}">
                  <a16:creationId xmlns:a16="http://schemas.microsoft.com/office/drawing/2014/main" xmlns="" id="{B9C44444-FB4A-3D17-1B3D-1640BF494817}"/>
                </a:ext>
              </a:extLst>
            </p:cNvPr>
            <p:cNvSpPr>
              <a:spLocks/>
            </p:cNvSpPr>
            <p:nvPr/>
          </p:nvSpPr>
          <p:spPr bwMode="auto">
            <a:xfrm>
              <a:off x="1821" y="756"/>
              <a:ext cx="10" cy="14"/>
            </a:xfrm>
            <a:custGeom>
              <a:avLst/>
              <a:gdLst>
                <a:gd name="T0" fmla="*/ 9 w 13"/>
                <a:gd name="T1" fmla="*/ 20 h 20"/>
                <a:gd name="T2" fmla="*/ 10 w 13"/>
                <a:gd name="T3" fmla="*/ 17 h 20"/>
                <a:gd name="T4" fmla="*/ 8 w 13"/>
                <a:gd name="T5" fmla="*/ 1 h 20"/>
                <a:gd name="T6" fmla="*/ 1 w 13"/>
                <a:gd name="T7" fmla="*/ 13 h 20"/>
                <a:gd name="T8" fmla="*/ 0 w 13"/>
                <a:gd name="T9" fmla="*/ 13 h 20"/>
                <a:gd name="T10" fmla="*/ 9 w 13"/>
                <a:gd name="T11" fmla="*/ 20 h 20"/>
              </a:gdLst>
              <a:ahLst/>
              <a:cxnLst>
                <a:cxn ang="0">
                  <a:pos x="T0" y="T1"/>
                </a:cxn>
                <a:cxn ang="0">
                  <a:pos x="T2" y="T3"/>
                </a:cxn>
                <a:cxn ang="0">
                  <a:pos x="T4" y="T5"/>
                </a:cxn>
                <a:cxn ang="0">
                  <a:pos x="T6" y="T7"/>
                </a:cxn>
                <a:cxn ang="0">
                  <a:pos x="T8" y="T9"/>
                </a:cxn>
                <a:cxn ang="0">
                  <a:pos x="T10" y="T11"/>
                </a:cxn>
              </a:cxnLst>
              <a:rect l="0" t="0" r="r" b="b"/>
              <a:pathLst>
                <a:path w="13" h="20">
                  <a:moveTo>
                    <a:pt x="9" y="20"/>
                  </a:moveTo>
                  <a:cubicBezTo>
                    <a:pt x="9" y="19"/>
                    <a:pt x="9" y="17"/>
                    <a:pt x="10" y="17"/>
                  </a:cubicBezTo>
                  <a:cubicBezTo>
                    <a:pt x="12" y="13"/>
                    <a:pt x="13" y="3"/>
                    <a:pt x="8" y="1"/>
                  </a:cubicBezTo>
                  <a:cubicBezTo>
                    <a:pt x="3" y="0"/>
                    <a:pt x="1" y="10"/>
                    <a:pt x="1" y="13"/>
                  </a:cubicBezTo>
                  <a:cubicBezTo>
                    <a:pt x="1" y="13"/>
                    <a:pt x="0" y="13"/>
                    <a:pt x="0" y="13"/>
                  </a:cubicBezTo>
                  <a:cubicBezTo>
                    <a:pt x="2" y="20"/>
                    <a:pt x="7" y="20"/>
                    <a:pt x="9" y="20"/>
                  </a:cubicBezTo>
                  <a:close/>
                </a:path>
              </a:pathLst>
            </a:custGeom>
            <a:solidFill>
              <a:srgbClr val="6D6D6D"/>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30" name="9Slide.vn 90">
              <a:extLst>
                <a:ext uri="{FF2B5EF4-FFF2-40B4-BE49-F238E27FC236}">
                  <a16:creationId xmlns:a16="http://schemas.microsoft.com/office/drawing/2014/main" xmlns="" id="{42CFBC9F-3E8D-53C7-8010-A600259F727E}"/>
                </a:ext>
              </a:extLst>
            </p:cNvPr>
            <p:cNvSpPr>
              <a:spLocks/>
            </p:cNvSpPr>
            <p:nvPr/>
          </p:nvSpPr>
          <p:spPr bwMode="auto">
            <a:xfrm>
              <a:off x="1831" y="754"/>
              <a:ext cx="40" cy="34"/>
            </a:xfrm>
            <a:custGeom>
              <a:avLst/>
              <a:gdLst>
                <a:gd name="T0" fmla="*/ 9 w 55"/>
                <a:gd name="T1" fmla="*/ 42 h 46"/>
                <a:gd name="T2" fmla="*/ 36 w 55"/>
                <a:gd name="T3" fmla="*/ 46 h 46"/>
                <a:gd name="T4" fmla="*/ 40 w 55"/>
                <a:gd name="T5" fmla="*/ 36 h 46"/>
                <a:gd name="T6" fmla="*/ 47 w 55"/>
                <a:gd name="T7" fmla="*/ 26 h 46"/>
                <a:gd name="T8" fmla="*/ 47 w 55"/>
                <a:gd name="T9" fmla="*/ 17 h 46"/>
                <a:gd name="T10" fmla="*/ 51 w 55"/>
                <a:gd name="T11" fmla="*/ 17 h 46"/>
                <a:gd name="T12" fmla="*/ 55 w 55"/>
                <a:gd name="T13" fmla="*/ 15 h 46"/>
                <a:gd name="T14" fmla="*/ 52 w 55"/>
                <a:gd name="T15" fmla="*/ 0 h 46"/>
                <a:gd name="T16" fmla="*/ 38 w 55"/>
                <a:gd name="T17" fmla="*/ 16 h 46"/>
                <a:gd name="T18" fmla="*/ 16 w 55"/>
                <a:gd name="T19" fmla="*/ 27 h 46"/>
                <a:gd name="T20" fmla="*/ 3 w 55"/>
                <a:gd name="T21" fmla="*/ 30 h 46"/>
                <a:gd name="T22" fmla="*/ 0 w 55"/>
                <a:gd name="T23" fmla="*/ 30 h 46"/>
                <a:gd name="T24" fmla="*/ 9 w 55"/>
                <a:gd name="T25"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46">
                  <a:moveTo>
                    <a:pt x="9" y="42"/>
                  </a:moveTo>
                  <a:cubicBezTo>
                    <a:pt x="10" y="43"/>
                    <a:pt x="29" y="45"/>
                    <a:pt x="36" y="46"/>
                  </a:cubicBezTo>
                  <a:cubicBezTo>
                    <a:pt x="40" y="36"/>
                    <a:pt x="40" y="36"/>
                    <a:pt x="40" y="36"/>
                  </a:cubicBezTo>
                  <a:cubicBezTo>
                    <a:pt x="47" y="26"/>
                    <a:pt x="47" y="26"/>
                    <a:pt x="47" y="26"/>
                  </a:cubicBezTo>
                  <a:cubicBezTo>
                    <a:pt x="47" y="17"/>
                    <a:pt x="47" y="17"/>
                    <a:pt x="47" y="17"/>
                  </a:cubicBezTo>
                  <a:cubicBezTo>
                    <a:pt x="51" y="17"/>
                    <a:pt x="51" y="17"/>
                    <a:pt x="51" y="17"/>
                  </a:cubicBezTo>
                  <a:cubicBezTo>
                    <a:pt x="55" y="15"/>
                    <a:pt x="55" y="15"/>
                    <a:pt x="55" y="15"/>
                  </a:cubicBezTo>
                  <a:cubicBezTo>
                    <a:pt x="54" y="7"/>
                    <a:pt x="53" y="0"/>
                    <a:pt x="52" y="0"/>
                  </a:cubicBezTo>
                  <a:cubicBezTo>
                    <a:pt x="50" y="0"/>
                    <a:pt x="42" y="9"/>
                    <a:pt x="38" y="16"/>
                  </a:cubicBezTo>
                  <a:cubicBezTo>
                    <a:pt x="35" y="23"/>
                    <a:pt x="25" y="28"/>
                    <a:pt x="16" y="27"/>
                  </a:cubicBezTo>
                  <a:cubicBezTo>
                    <a:pt x="8" y="25"/>
                    <a:pt x="5" y="29"/>
                    <a:pt x="3" y="30"/>
                  </a:cubicBezTo>
                  <a:cubicBezTo>
                    <a:pt x="2" y="31"/>
                    <a:pt x="1" y="30"/>
                    <a:pt x="0" y="30"/>
                  </a:cubicBezTo>
                  <a:cubicBezTo>
                    <a:pt x="1" y="36"/>
                    <a:pt x="8" y="42"/>
                    <a:pt x="9" y="42"/>
                  </a:cubicBezTo>
                  <a:close/>
                </a:path>
              </a:pathLst>
            </a:custGeom>
            <a:solidFill>
              <a:srgbClr val="6D6D6D"/>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31" name="9Slide.vn 91">
              <a:extLst>
                <a:ext uri="{FF2B5EF4-FFF2-40B4-BE49-F238E27FC236}">
                  <a16:creationId xmlns:a16="http://schemas.microsoft.com/office/drawing/2014/main" xmlns="" id="{694B97A9-84C1-55D7-942B-0AF32BD6920C}"/>
                </a:ext>
              </a:extLst>
            </p:cNvPr>
            <p:cNvSpPr>
              <a:spLocks noEditPoints="1"/>
            </p:cNvSpPr>
            <p:nvPr/>
          </p:nvSpPr>
          <p:spPr bwMode="auto">
            <a:xfrm>
              <a:off x="2225" y="930"/>
              <a:ext cx="161" cy="51"/>
            </a:xfrm>
            <a:custGeom>
              <a:avLst/>
              <a:gdLst>
                <a:gd name="T0" fmla="*/ 40 w 224"/>
                <a:gd name="T1" fmla="*/ 26 h 72"/>
                <a:gd name="T2" fmla="*/ 31 w 224"/>
                <a:gd name="T3" fmla="*/ 13 h 72"/>
                <a:gd name="T4" fmla="*/ 26 w 224"/>
                <a:gd name="T5" fmla="*/ 7 h 72"/>
                <a:gd name="T6" fmla="*/ 25 w 224"/>
                <a:gd name="T7" fmla="*/ 5 h 72"/>
                <a:gd name="T8" fmla="*/ 21 w 224"/>
                <a:gd name="T9" fmla="*/ 10 h 72"/>
                <a:gd name="T10" fmla="*/ 12 w 224"/>
                <a:gd name="T11" fmla="*/ 9 h 72"/>
                <a:gd name="T12" fmla="*/ 6 w 224"/>
                <a:gd name="T13" fmla="*/ 2 h 72"/>
                <a:gd name="T14" fmla="*/ 0 w 224"/>
                <a:gd name="T15" fmla="*/ 2 h 72"/>
                <a:gd name="T16" fmla="*/ 3 w 224"/>
                <a:gd name="T17" fmla="*/ 20 h 72"/>
                <a:gd name="T18" fmla="*/ 15 w 224"/>
                <a:gd name="T19" fmla="*/ 43 h 72"/>
                <a:gd name="T20" fmla="*/ 26 w 224"/>
                <a:gd name="T21" fmla="*/ 54 h 72"/>
                <a:gd name="T22" fmla="*/ 48 w 224"/>
                <a:gd name="T23" fmla="*/ 65 h 72"/>
                <a:gd name="T24" fmla="*/ 40 w 224"/>
                <a:gd name="T25" fmla="*/ 48 h 72"/>
                <a:gd name="T26" fmla="*/ 40 w 224"/>
                <a:gd name="T27" fmla="*/ 26 h 72"/>
                <a:gd name="T28" fmla="*/ 215 w 224"/>
                <a:gd name="T29" fmla="*/ 12 h 72"/>
                <a:gd name="T30" fmla="*/ 205 w 224"/>
                <a:gd name="T31" fmla="*/ 9 h 72"/>
                <a:gd name="T32" fmla="*/ 194 w 224"/>
                <a:gd name="T33" fmla="*/ 0 h 72"/>
                <a:gd name="T34" fmla="*/ 185 w 224"/>
                <a:gd name="T35" fmla="*/ 12 h 72"/>
                <a:gd name="T36" fmla="*/ 179 w 224"/>
                <a:gd name="T37" fmla="*/ 20 h 72"/>
                <a:gd name="T38" fmla="*/ 176 w 224"/>
                <a:gd name="T39" fmla="*/ 23 h 72"/>
                <a:gd name="T40" fmla="*/ 177 w 224"/>
                <a:gd name="T41" fmla="*/ 30 h 72"/>
                <a:gd name="T42" fmla="*/ 169 w 224"/>
                <a:gd name="T43" fmla="*/ 33 h 72"/>
                <a:gd name="T44" fmla="*/ 163 w 224"/>
                <a:gd name="T45" fmla="*/ 25 h 72"/>
                <a:gd name="T46" fmla="*/ 163 w 224"/>
                <a:gd name="T47" fmla="*/ 25 h 72"/>
                <a:gd name="T48" fmla="*/ 152 w 224"/>
                <a:gd name="T49" fmla="*/ 41 h 72"/>
                <a:gd name="T50" fmla="*/ 135 w 224"/>
                <a:gd name="T51" fmla="*/ 47 h 72"/>
                <a:gd name="T52" fmla="*/ 128 w 224"/>
                <a:gd name="T53" fmla="*/ 62 h 72"/>
                <a:gd name="T54" fmla="*/ 111 w 224"/>
                <a:gd name="T55" fmla="*/ 57 h 72"/>
                <a:gd name="T56" fmla="*/ 114 w 224"/>
                <a:gd name="T57" fmla="*/ 65 h 72"/>
                <a:gd name="T58" fmla="*/ 124 w 224"/>
                <a:gd name="T59" fmla="*/ 70 h 72"/>
                <a:gd name="T60" fmla="*/ 139 w 224"/>
                <a:gd name="T61" fmla="*/ 68 h 72"/>
                <a:gd name="T62" fmla="*/ 151 w 224"/>
                <a:gd name="T63" fmla="*/ 63 h 72"/>
                <a:gd name="T64" fmla="*/ 161 w 224"/>
                <a:gd name="T65" fmla="*/ 66 h 72"/>
                <a:gd name="T66" fmla="*/ 172 w 224"/>
                <a:gd name="T67" fmla="*/ 59 h 72"/>
                <a:gd name="T68" fmla="*/ 175 w 224"/>
                <a:gd name="T69" fmla="*/ 47 h 72"/>
                <a:gd name="T70" fmla="*/ 182 w 224"/>
                <a:gd name="T71" fmla="*/ 37 h 72"/>
                <a:gd name="T72" fmla="*/ 200 w 224"/>
                <a:gd name="T73" fmla="*/ 29 h 72"/>
                <a:gd name="T74" fmla="*/ 205 w 224"/>
                <a:gd name="T75" fmla="*/ 31 h 72"/>
                <a:gd name="T76" fmla="*/ 213 w 224"/>
                <a:gd name="T77" fmla="*/ 24 h 72"/>
                <a:gd name="T78" fmla="*/ 223 w 224"/>
                <a:gd name="T79" fmla="*/ 19 h 72"/>
                <a:gd name="T80" fmla="*/ 215 w 224"/>
                <a:gd name="T81"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4" h="72">
                  <a:moveTo>
                    <a:pt x="40" y="26"/>
                  </a:moveTo>
                  <a:cubicBezTo>
                    <a:pt x="40" y="18"/>
                    <a:pt x="33" y="18"/>
                    <a:pt x="31" y="13"/>
                  </a:cubicBezTo>
                  <a:cubicBezTo>
                    <a:pt x="29" y="8"/>
                    <a:pt x="27" y="11"/>
                    <a:pt x="26" y="7"/>
                  </a:cubicBezTo>
                  <a:cubicBezTo>
                    <a:pt x="25" y="7"/>
                    <a:pt x="25" y="6"/>
                    <a:pt x="25" y="5"/>
                  </a:cubicBezTo>
                  <a:cubicBezTo>
                    <a:pt x="21" y="7"/>
                    <a:pt x="22" y="10"/>
                    <a:pt x="21" y="10"/>
                  </a:cubicBezTo>
                  <a:cubicBezTo>
                    <a:pt x="20" y="11"/>
                    <a:pt x="12" y="11"/>
                    <a:pt x="12" y="9"/>
                  </a:cubicBezTo>
                  <a:cubicBezTo>
                    <a:pt x="12" y="7"/>
                    <a:pt x="11" y="3"/>
                    <a:pt x="6" y="2"/>
                  </a:cubicBezTo>
                  <a:cubicBezTo>
                    <a:pt x="4" y="2"/>
                    <a:pt x="2" y="1"/>
                    <a:pt x="0" y="2"/>
                  </a:cubicBezTo>
                  <a:cubicBezTo>
                    <a:pt x="2" y="8"/>
                    <a:pt x="3" y="15"/>
                    <a:pt x="3" y="20"/>
                  </a:cubicBezTo>
                  <a:cubicBezTo>
                    <a:pt x="3" y="27"/>
                    <a:pt x="13" y="38"/>
                    <a:pt x="15" y="43"/>
                  </a:cubicBezTo>
                  <a:cubicBezTo>
                    <a:pt x="16" y="47"/>
                    <a:pt x="19" y="49"/>
                    <a:pt x="26" y="54"/>
                  </a:cubicBezTo>
                  <a:cubicBezTo>
                    <a:pt x="32" y="59"/>
                    <a:pt x="45" y="67"/>
                    <a:pt x="48" y="65"/>
                  </a:cubicBezTo>
                  <a:cubicBezTo>
                    <a:pt x="51" y="64"/>
                    <a:pt x="44" y="53"/>
                    <a:pt x="40" y="48"/>
                  </a:cubicBezTo>
                  <a:cubicBezTo>
                    <a:pt x="36" y="44"/>
                    <a:pt x="40" y="33"/>
                    <a:pt x="40" y="26"/>
                  </a:cubicBezTo>
                  <a:close/>
                  <a:moveTo>
                    <a:pt x="215" y="12"/>
                  </a:moveTo>
                  <a:cubicBezTo>
                    <a:pt x="212" y="13"/>
                    <a:pt x="205" y="12"/>
                    <a:pt x="205" y="9"/>
                  </a:cubicBezTo>
                  <a:cubicBezTo>
                    <a:pt x="205" y="6"/>
                    <a:pt x="198" y="0"/>
                    <a:pt x="194" y="0"/>
                  </a:cubicBezTo>
                  <a:cubicBezTo>
                    <a:pt x="190" y="0"/>
                    <a:pt x="185" y="8"/>
                    <a:pt x="185" y="12"/>
                  </a:cubicBezTo>
                  <a:cubicBezTo>
                    <a:pt x="185" y="15"/>
                    <a:pt x="178" y="15"/>
                    <a:pt x="179" y="20"/>
                  </a:cubicBezTo>
                  <a:cubicBezTo>
                    <a:pt x="179" y="22"/>
                    <a:pt x="178" y="23"/>
                    <a:pt x="176" y="23"/>
                  </a:cubicBezTo>
                  <a:cubicBezTo>
                    <a:pt x="177" y="28"/>
                    <a:pt x="178" y="31"/>
                    <a:pt x="177" y="30"/>
                  </a:cubicBezTo>
                  <a:cubicBezTo>
                    <a:pt x="174" y="30"/>
                    <a:pt x="173" y="33"/>
                    <a:pt x="169" y="33"/>
                  </a:cubicBezTo>
                  <a:cubicBezTo>
                    <a:pt x="168" y="33"/>
                    <a:pt x="165" y="29"/>
                    <a:pt x="163" y="25"/>
                  </a:cubicBezTo>
                  <a:cubicBezTo>
                    <a:pt x="163" y="25"/>
                    <a:pt x="163" y="25"/>
                    <a:pt x="163" y="25"/>
                  </a:cubicBezTo>
                  <a:cubicBezTo>
                    <a:pt x="160" y="25"/>
                    <a:pt x="154" y="35"/>
                    <a:pt x="152" y="41"/>
                  </a:cubicBezTo>
                  <a:cubicBezTo>
                    <a:pt x="151" y="48"/>
                    <a:pt x="145" y="46"/>
                    <a:pt x="135" y="47"/>
                  </a:cubicBezTo>
                  <a:cubicBezTo>
                    <a:pt x="126" y="47"/>
                    <a:pt x="130" y="57"/>
                    <a:pt x="128" y="62"/>
                  </a:cubicBezTo>
                  <a:cubicBezTo>
                    <a:pt x="126" y="66"/>
                    <a:pt x="116" y="58"/>
                    <a:pt x="111" y="57"/>
                  </a:cubicBezTo>
                  <a:cubicBezTo>
                    <a:pt x="112" y="61"/>
                    <a:pt x="113" y="65"/>
                    <a:pt x="114" y="65"/>
                  </a:cubicBezTo>
                  <a:cubicBezTo>
                    <a:pt x="117" y="65"/>
                    <a:pt x="121" y="72"/>
                    <a:pt x="124" y="70"/>
                  </a:cubicBezTo>
                  <a:cubicBezTo>
                    <a:pt x="127" y="68"/>
                    <a:pt x="135" y="70"/>
                    <a:pt x="139" y="68"/>
                  </a:cubicBezTo>
                  <a:cubicBezTo>
                    <a:pt x="143" y="67"/>
                    <a:pt x="144" y="63"/>
                    <a:pt x="151" y="63"/>
                  </a:cubicBezTo>
                  <a:cubicBezTo>
                    <a:pt x="157" y="63"/>
                    <a:pt x="155" y="69"/>
                    <a:pt x="161" y="66"/>
                  </a:cubicBezTo>
                  <a:cubicBezTo>
                    <a:pt x="168" y="62"/>
                    <a:pt x="172" y="65"/>
                    <a:pt x="172" y="59"/>
                  </a:cubicBezTo>
                  <a:cubicBezTo>
                    <a:pt x="171" y="52"/>
                    <a:pt x="176" y="52"/>
                    <a:pt x="175" y="47"/>
                  </a:cubicBezTo>
                  <a:cubicBezTo>
                    <a:pt x="175" y="42"/>
                    <a:pt x="183" y="46"/>
                    <a:pt x="182" y="37"/>
                  </a:cubicBezTo>
                  <a:cubicBezTo>
                    <a:pt x="181" y="27"/>
                    <a:pt x="194" y="29"/>
                    <a:pt x="200" y="29"/>
                  </a:cubicBezTo>
                  <a:cubicBezTo>
                    <a:pt x="201" y="29"/>
                    <a:pt x="203" y="30"/>
                    <a:pt x="205" y="31"/>
                  </a:cubicBezTo>
                  <a:cubicBezTo>
                    <a:pt x="209" y="29"/>
                    <a:pt x="215" y="26"/>
                    <a:pt x="213" y="24"/>
                  </a:cubicBezTo>
                  <a:cubicBezTo>
                    <a:pt x="209" y="21"/>
                    <a:pt x="222" y="23"/>
                    <a:pt x="223" y="19"/>
                  </a:cubicBezTo>
                  <a:cubicBezTo>
                    <a:pt x="224" y="15"/>
                    <a:pt x="218" y="11"/>
                    <a:pt x="215" y="12"/>
                  </a:cubicBezTo>
                  <a:close/>
                </a:path>
              </a:pathLst>
            </a:custGeom>
            <a:solidFill>
              <a:srgbClr val="D1D1D1"/>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32" name="9Slide.vn 92">
              <a:extLst>
                <a:ext uri="{FF2B5EF4-FFF2-40B4-BE49-F238E27FC236}">
                  <a16:creationId xmlns:a16="http://schemas.microsoft.com/office/drawing/2014/main" xmlns="" id="{6CF053B7-B494-F5CF-29D0-8BA801FDA234}"/>
                </a:ext>
              </a:extLst>
            </p:cNvPr>
            <p:cNvSpPr>
              <a:spLocks/>
            </p:cNvSpPr>
            <p:nvPr/>
          </p:nvSpPr>
          <p:spPr bwMode="auto">
            <a:xfrm>
              <a:off x="2343" y="946"/>
              <a:ext cx="10" cy="7"/>
            </a:xfrm>
            <a:custGeom>
              <a:avLst/>
              <a:gdLst>
                <a:gd name="T0" fmla="*/ 6 w 15"/>
                <a:gd name="T1" fmla="*/ 10 h 10"/>
                <a:gd name="T2" fmla="*/ 14 w 15"/>
                <a:gd name="T3" fmla="*/ 7 h 10"/>
                <a:gd name="T4" fmla="*/ 13 w 15"/>
                <a:gd name="T5" fmla="*/ 0 h 10"/>
                <a:gd name="T6" fmla="*/ 8 w 15"/>
                <a:gd name="T7" fmla="*/ 3 h 10"/>
                <a:gd name="T8" fmla="*/ 0 w 15"/>
                <a:gd name="T9" fmla="*/ 2 h 10"/>
                <a:gd name="T10" fmla="*/ 6 w 15"/>
                <a:gd name="T11" fmla="*/ 10 h 10"/>
              </a:gdLst>
              <a:ahLst/>
              <a:cxnLst>
                <a:cxn ang="0">
                  <a:pos x="T0" y="T1"/>
                </a:cxn>
                <a:cxn ang="0">
                  <a:pos x="T2" y="T3"/>
                </a:cxn>
                <a:cxn ang="0">
                  <a:pos x="T4" y="T5"/>
                </a:cxn>
                <a:cxn ang="0">
                  <a:pos x="T6" y="T7"/>
                </a:cxn>
                <a:cxn ang="0">
                  <a:pos x="T8" y="T9"/>
                </a:cxn>
                <a:cxn ang="0">
                  <a:pos x="T10" y="T11"/>
                </a:cxn>
              </a:cxnLst>
              <a:rect l="0" t="0" r="r" b="b"/>
              <a:pathLst>
                <a:path w="15" h="10">
                  <a:moveTo>
                    <a:pt x="6" y="10"/>
                  </a:moveTo>
                  <a:cubicBezTo>
                    <a:pt x="10" y="10"/>
                    <a:pt x="11" y="7"/>
                    <a:pt x="14" y="7"/>
                  </a:cubicBezTo>
                  <a:cubicBezTo>
                    <a:pt x="15" y="8"/>
                    <a:pt x="14" y="5"/>
                    <a:pt x="13" y="0"/>
                  </a:cubicBezTo>
                  <a:cubicBezTo>
                    <a:pt x="11" y="1"/>
                    <a:pt x="8" y="1"/>
                    <a:pt x="8" y="3"/>
                  </a:cubicBezTo>
                  <a:cubicBezTo>
                    <a:pt x="8" y="6"/>
                    <a:pt x="3" y="2"/>
                    <a:pt x="0" y="2"/>
                  </a:cubicBezTo>
                  <a:cubicBezTo>
                    <a:pt x="2" y="6"/>
                    <a:pt x="5" y="10"/>
                    <a:pt x="6" y="10"/>
                  </a:cubicBezTo>
                  <a:close/>
                </a:path>
              </a:pathLst>
            </a:custGeom>
            <a:solidFill>
              <a:srgbClr val="595959"/>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33" name="9Slide.vn 93">
              <a:extLst>
                <a:ext uri="{FF2B5EF4-FFF2-40B4-BE49-F238E27FC236}">
                  <a16:creationId xmlns:a16="http://schemas.microsoft.com/office/drawing/2014/main" xmlns="" id="{5958C18C-8721-3230-0B82-253506D7E1B7}"/>
                </a:ext>
              </a:extLst>
            </p:cNvPr>
            <p:cNvSpPr>
              <a:spLocks/>
            </p:cNvSpPr>
            <p:nvPr/>
          </p:nvSpPr>
          <p:spPr bwMode="auto">
            <a:xfrm>
              <a:off x="1722" y="646"/>
              <a:ext cx="82" cy="82"/>
            </a:xfrm>
            <a:custGeom>
              <a:avLst/>
              <a:gdLst>
                <a:gd name="T0" fmla="*/ 96 w 114"/>
                <a:gd name="T1" fmla="*/ 104 h 114"/>
                <a:gd name="T2" fmla="*/ 101 w 114"/>
                <a:gd name="T3" fmla="*/ 100 h 114"/>
                <a:gd name="T4" fmla="*/ 109 w 114"/>
                <a:gd name="T5" fmla="*/ 104 h 114"/>
                <a:gd name="T6" fmla="*/ 114 w 114"/>
                <a:gd name="T7" fmla="*/ 101 h 114"/>
                <a:gd name="T8" fmla="*/ 107 w 114"/>
                <a:gd name="T9" fmla="*/ 92 h 114"/>
                <a:gd name="T10" fmla="*/ 103 w 114"/>
                <a:gd name="T11" fmla="*/ 84 h 114"/>
                <a:gd name="T12" fmla="*/ 104 w 114"/>
                <a:gd name="T13" fmla="*/ 76 h 114"/>
                <a:gd name="T14" fmla="*/ 98 w 114"/>
                <a:gd name="T15" fmla="*/ 69 h 114"/>
                <a:gd name="T16" fmla="*/ 86 w 114"/>
                <a:gd name="T17" fmla="*/ 60 h 114"/>
                <a:gd name="T18" fmla="*/ 80 w 114"/>
                <a:gd name="T19" fmla="*/ 53 h 114"/>
                <a:gd name="T20" fmla="*/ 79 w 114"/>
                <a:gd name="T21" fmla="*/ 42 h 114"/>
                <a:gd name="T22" fmla="*/ 83 w 114"/>
                <a:gd name="T23" fmla="*/ 33 h 114"/>
                <a:gd name="T24" fmla="*/ 85 w 114"/>
                <a:gd name="T25" fmla="*/ 26 h 114"/>
                <a:gd name="T26" fmla="*/ 80 w 114"/>
                <a:gd name="T27" fmla="*/ 22 h 114"/>
                <a:gd name="T28" fmla="*/ 74 w 114"/>
                <a:gd name="T29" fmla="*/ 15 h 114"/>
                <a:gd name="T30" fmla="*/ 70 w 114"/>
                <a:gd name="T31" fmla="*/ 5 h 114"/>
                <a:gd name="T32" fmla="*/ 57 w 114"/>
                <a:gd name="T33" fmla="*/ 3 h 114"/>
                <a:gd name="T34" fmla="*/ 47 w 114"/>
                <a:gd name="T35" fmla="*/ 1 h 114"/>
                <a:gd name="T36" fmla="*/ 42 w 114"/>
                <a:gd name="T37" fmla="*/ 5 h 114"/>
                <a:gd name="T38" fmla="*/ 42 w 114"/>
                <a:gd name="T39" fmla="*/ 5 h 114"/>
                <a:gd name="T40" fmla="*/ 35 w 114"/>
                <a:gd name="T41" fmla="*/ 10 h 114"/>
                <a:gd name="T42" fmla="*/ 28 w 114"/>
                <a:gd name="T43" fmla="*/ 16 h 114"/>
                <a:gd name="T44" fmla="*/ 29 w 114"/>
                <a:gd name="T45" fmla="*/ 26 h 114"/>
                <a:gd name="T46" fmla="*/ 28 w 114"/>
                <a:gd name="T47" fmla="*/ 35 h 114"/>
                <a:gd name="T48" fmla="*/ 25 w 114"/>
                <a:gd name="T49" fmla="*/ 42 h 114"/>
                <a:gd name="T50" fmla="*/ 0 w 114"/>
                <a:gd name="T51" fmla="*/ 56 h 114"/>
                <a:gd name="T52" fmla="*/ 1 w 114"/>
                <a:gd name="T53" fmla="*/ 62 h 114"/>
                <a:gd name="T54" fmla="*/ 4 w 114"/>
                <a:gd name="T55" fmla="*/ 73 h 114"/>
                <a:gd name="T56" fmla="*/ 13 w 114"/>
                <a:gd name="T57" fmla="*/ 73 h 114"/>
                <a:gd name="T58" fmla="*/ 36 w 114"/>
                <a:gd name="T59" fmla="*/ 87 h 114"/>
                <a:gd name="T60" fmla="*/ 64 w 114"/>
                <a:gd name="T61" fmla="*/ 108 h 114"/>
                <a:gd name="T62" fmla="*/ 77 w 114"/>
                <a:gd name="T63" fmla="*/ 113 h 114"/>
                <a:gd name="T64" fmla="*/ 91 w 114"/>
                <a:gd name="T65" fmla="*/ 114 h 114"/>
                <a:gd name="T66" fmla="*/ 96 w 114"/>
                <a:gd name="T67" fmla="*/ 10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 h="114">
                  <a:moveTo>
                    <a:pt x="96" y="104"/>
                  </a:moveTo>
                  <a:cubicBezTo>
                    <a:pt x="97" y="102"/>
                    <a:pt x="97" y="100"/>
                    <a:pt x="101" y="100"/>
                  </a:cubicBezTo>
                  <a:cubicBezTo>
                    <a:pt x="104" y="99"/>
                    <a:pt x="106" y="101"/>
                    <a:pt x="109" y="104"/>
                  </a:cubicBezTo>
                  <a:cubicBezTo>
                    <a:pt x="110" y="103"/>
                    <a:pt x="112" y="102"/>
                    <a:pt x="114" y="101"/>
                  </a:cubicBezTo>
                  <a:cubicBezTo>
                    <a:pt x="111" y="98"/>
                    <a:pt x="107" y="94"/>
                    <a:pt x="107" y="92"/>
                  </a:cubicBezTo>
                  <a:cubicBezTo>
                    <a:pt x="108" y="88"/>
                    <a:pt x="103" y="86"/>
                    <a:pt x="103" y="84"/>
                  </a:cubicBezTo>
                  <a:cubicBezTo>
                    <a:pt x="103" y="81"/>
                    <a:pt x="106" y="78"/>
                    <a:pt x="104" y="76"/>
                  </a:cubicBezTo>
                  <a:cubicBezTo>
                    <a:pt x="102" y="74"/>
                    <a:pt x="102" y="69"/>
                    <a:pt x="98" y="69"/>
                  </a:cubicBezTo>
                  <a:cubicBezTo>
                    <a:pt x="95" y="68"/>
                    <a:pt x="85" y="63"/>
                    <a:pt x="86" y="60"/>
                  </a:cubicBezTo>
                  <a:cubicBezTo>
                    <a:pt x="86" y="56"/>
                    <a:pt x="82" y="54"/>
                    <a:pt x="80" y="53"/>
                  </a:cubicBezTo>
                  <a:cubicBezTo>
                    <a:pt x="78" y="52"/>
                    <a:pt x="77" y="44"/>
                    <a:pt x="79" y="42"/>
                  </a:cubicBezTo>
                  <a:cubicBezTo>
                    <a:pt x="81" y="41"/>
                    <a:pt x="81" y="33"/>
                    <a:pt x="83" y="33"/>
                  </a:cubicBezTo>
                  <a:cubicBezTo>
                    <a:pt x="86" y="33"/>
                    <a:pt x="84" y="29"/>
                    <a:pt x="85" y="26"/>
                  </a:cubicBezTo>
                  <a:cubicBezTo>
                    <a:pt x="86" y="23"/>
                    <a:pt x="82" y="22"/>
                    <a:pt x="80" y="22"/>
                  </a:cubicBezTo>
                  <a:cubicBezTo>
                    <a:pt x="78" y="22"/>
                    <a:pt x="74" y="18"/>
                    <a:pt x="74" y="15"/>
                  </a:cubicBezTo>
                  <a:cubicBezTo>
                    <a:pt x="74" y="11"/>
                    <a:pt x="69" y="7"/>
                    <a:pt x="70" y="5"/>
                  </a:cubicBezTo>
                  <a:cubicBezTo>
                    <a:pt x="69" y="11"/>
                    <a:pt x="60" y="2"/>
                    <a:pt x="57" y="3"/>
                  </a:cubicBezTo>
                  <a:cubicBezTo>
                    <a:pt x="55" y="5"/>
                    <a:pt x="53" y="0"/>
                    <a:pt x="47" y="1"/>
                  </a:cubicBezTo>
                  <a:cubicBezTo>
                    <a:pt x="44" y="1"/>
                    <a:pt x="44" y="3"/>
                    <a:pt x="42" y="5"/>
                  </a:cubicBezTo>
                  <a:cubicBezTo>
                    <a:pt x="42" y="5"/>
                    <a:pt x="42" y="5"/>
                    <a:pt x="42" y="5"/>
                  </a:cubicBezTo>
                  <a:cubicBezTo>
                    <a:pt x="35" y="10"/>
                    <a:pt x="35" y="10"/>
                    <a:pt x="35" y="10"/>
                  </a:cubicBezTo>
                  <a:cubicBezTo>
                    <a:pt x="35" y="10"/>
                    <a:pt x="29" y="12"/>
                    <a:pt x="28" y="16"/>
                  </a:cubicBezTo>
                  <a:cubicBezTo>
                    <a:pt x="27" y="20"/>
                    <a:pt x="31" y="24"/>
                    <a:pt x="29" y="26"/>
                  </a:cubicBezTo>
                  <a:cubicBezTo>
                    <a:pt x="27" y="28"/>
                    <a:pt x="28" y="33"/>
                    <a:pt x="28" y="35"/>
                  </a:cubicBezTo>
                  <a:cubicBezTo>
                    <a:pt x="28" y="37"/>
                    <a:pt x="25" y="42"/>
                    <a:pt x="25" y="42"/>
                  </a:cubicBezTo>
                  <a:cubicBezTo>
                    <a:pt x="25" y="42"/>
                    <a:pt x="12" y="50"/>
                    <a:pt x="0" y="56"/>
                  </a:cubicBezTo>
                  <a:cubicBezTo>
                    <a:pt x="1" y="58"/>
                    <a:pt x="1" y="60"/>
                    <a:pt x="1" y="62"/>
                  </a:cubicBezTo>
                  <a:cubicBezTo>
                    <a:pt x="2" y="64"/>
                    <a:pt x="3" y="69"/>
                    <a:pt x="4" y="73"/>
                  </a:cubicBezTo>
                  <a:cubicBezTo>
                    <a:pt x="8" y="73"/>
                    <a:pt x="9" y="73"/>
                    <a:pt x="13" y="73"/>
                  </a:cubicBezTo>
                  <a:cubicBezTo>
                    <a:pt x="17" y="74"/>
                    <a:pt x="32" y="85"/>
                    <a:pt x="36" y="87"/>
                  </a:cubicBezTo>
                  <a:cubicBezTo>
                    <a:pt x="39" y="89"/>
                    <a:pt x="60" y="105"/>
                    <a:pt x="64" y="108"/>
                  </a:cubicBezTo>
                  <a:cubicBezTo>
                    <a:pt x="68" y="112"/>
                    <a:pt x="75" y="113"/>
                    <a:pt x="77" y="113"/>
                  </a:cubicBezTo>
                  <a:cubicBezTo>
                    <a:pt x="79" y="113"/>
                    <a:pt x="86" y="114"/>
                    <a:pt x="91" y="114"/>
                  </a:cubicBezTo>
                  <a:cubicBezTo>
                    <a:pt x="92" y="110"/>
                    <a:pt x="95" y="105"/>
                    <a:pt x="96" y="104"/>
                  </a:cubicBezTo>
                  <a:close/>
                </a:path>
              </a:pathLst>
            </a:custGeom>
            <a:solidFill>
              <a:srgbClr val="D1D1D1"/>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34" name="9Slide.vn 94">
              <a:extLst>
                <a:ext uri="{FF2B5EF4-FFF2-40B4-BE49-F238E27FC236}">
                  <a16:creationId xmlns:a16="http://schemas.microsoft.com/office/drawing/2014/main" xmlns="" id="{8DDEA0DF-3DF3-046D-C704-8308A083528D}"/>
                </a:ext>
              </a:extLst>
            </p:cNvPr>
            <p:cNvSpPr>
              <a:spLocks/>
            </p:cNvSpPr>
            <p:nvPr/>
          </p:nvSpPr>
          <p:spPr bwMode="auto">
            <a:xfrm>
              <a:off x="1788" y="717"/>
              <a:ext cx="15" cy="16"/>
            </a:xfrm>
            <a:custGeom>
              <a:avLst/>
              <a:gdLst>
                <a:gd name="T0" fmla="*/ 7 w 22"/>
                <a:gd name="T1" fmla="*/ 16 h 22"/>
                <a:gd name="T2" fmla="*/ 13 w 22"/>
                <a:gd name="T3" fmla="*/ 22 h 22"/>
                <a:gd name="T4" fmla="*/ 22 w 22"/>
                <a:gd name="T5" fmla="*/ 22 h 22"/>
                <a:gd name="T6" fmla="*/ 17 w 22"/>
                <a:gd name="T7" fmla="*/ 7 h 22"/>
                <a:gd name="T8" fmla="*/ 18 w 22"/>
                <a:gd name="T9" fmla="*/ 5 h 22"/>
                <a:gd name="T10" fmla="*/ 10 w 22"/>
                <a:gd name="T11" fmla="*/ 1 h 22"/>
                <a:gd name="T12" fmla="*/ 5 w 22"/>
                <a:gd name="T13" fmla="*/ 5 h 22"/>
                <a:gd name="T14" fmla="*/ 0 w 22"/>
                <a:gd name="T15" fmla="*/ 15 h 22"/>
                <a:gd name="T16" fmla="*/ 7 w 22"/>
                <a:gd name="T1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7" y="16"/>
                  </a:moveTo>
                  <a:cubicBezTo>
                    <a:pt x="13" y="22"/>
                    <a:pt x="13" y="22"/>
                    <a:pt x="13" y="22"/>
                  </a:cubicBezTo>
                  <a:cubicBezTo>
                    <a:pt x="22" y="22"/>
                    <a:pt x="22" y="22"/>
                    <a:pt x="22" y="22"/>
                  </a:cubicBezTo>
                  <a:cubicBezTo>
                    <a:pt x="20" y="17"/>
                    <a:pt x="17" y="9"/>
                    <a:pt x="17" y="7"/>
                  </a:cubicBezTo>
                  <a:cubicBezTo>
                    <a:pt x="17" y="6"/>
                    <a:pt x="17" y="6"/>
                    <a:pt x="18" y="5"/>
                  </a:cubicBezTo>
                  <a:cubicBezTo>
                    <a:pt x="15" y="2"/>
                    <a:pt x="13" y="0"/>
                    <a:pt x="10" y="1"/>
                  </a:cubicBezTo>
                  <a:cubicBezTo>
                    <a:pt x="6" y="1"/>
                    <a:pt x="6" y="3"/>
                    <a:pt x="5" y="5"/>
                  </a:cubicBezTo>
                  <a:cubicBezTo>
                    <a:pt x="4" y="6"/>
                    <a:pt x="1" y="11"/>
                    <a:pt x="0" y="15"/>
                  </a:cubicBezTo>
                  <a:cubicBezTo>
                    <a:pt x="4" y="16"/>
                    <a:pt x="7" y="16"/>
                    <a:pt x="7" y="16"/>
                  </a:cubicBezTo>
                  <a:close/>
                </a:path>
              </a:pathLst>
            </a:custGeom>
            <a:solidFill>
              <a:srgbClr val="A9A9A9"/>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35" name="9Slide.vn 95">
              <a:extLst>
                <a:ext uri="{FF2B5EF4-FFF2-40B4-BE49-F238E27FC236}">
                  <a16:creationId xmlns:a16="http://schemas.microsoft.com/office/drawing/2014/main" xmlns="" id="{C5720720-B9F7-59B2-88AF-32C6F8AA0B0B}"/>
                </a:ext>
              </a:extLst>
            </p:cNvPr>
            <p:cNvSpPr>
              <a:spLocks noEditPoints="1"/>
            </p:cNvSpPr>
            <p:nvPr/>
          </p:nvSpPr>
          <p:spPr bwMode="auto">
            <a:xfrm>
              <a:off x="1362" y="502"/>
              <a:ext cx="122" cy="105"/>
            </a:xfrm>
            <a:custGeom>
              <a:avLst/>
              <a:gdLst>
                <a:gd name="T0" fmla="*/ 149 w 170"/>
                <a:gd name="T1" fmla="*/ 33 h 146"/>
                <a:gd name="T2" fmla="*/ 143 w 170"/>
                <a:gd name="T3" fmla="*/ 31 h 146"/>
                <a:gd name="T4" fmla="*/ 136 w 170"/>
                <a:gd name="T5" fmla="*/ 27 h 146"/>
                <a:gd name="T6" fmla="*/ 124 w 170"/>
                <a:gd name="T7" fmla="*/ 25 h 146"/>
                <a:gd name="T8" fmla="*/ 118 w 170"/>
                <a:gd name="T9" fmla="*/ 21 h 146"/>
                <a:gd name="T10" fmla="*/ 114 w 170"/>
                <a:gd name="T11" fmla="*/ 15 h 146"/>
                <a:gd name="T12" fmla="*/ 109 w 170"/>
                <a:gd name="T13" fmla="*/ 18 h 146"/>
                <a:gd name="T14" fmla="*/ 106 w 170"/>
                <a:gd name="T15" fmla="*/ 14 h 146"/>
                <a:gd name="T16" fmla="*/ 99 w 170"/>
                <a:gd name="T17" fmla="*/ 9 h 146"/>
                <a:gd name="T18" fmla="*/ 93 w 170"/>
                <a:gd name="T19" fmla="*/ 6 h 146"/>
                <a:gd name="T20" fmla="*/ 89 w 170"/>
                <a:gd name="T21" fmla="*/ 1 h 146"/>
                <a:gd name="T22" fmla="*/ 87 w 170"/>
                <a:gd name="T23" fmla="*/ 0 h 146"/>
                <a:gd name="T24" fmla="*/ 84 w 170"/>
                <a:gd name="T25" fmla="*/ 0 h 146"/>
                <a:gd name="T26" fmla="*/ 77 w 170"/>
                <a:gd name="T27" fmla="*/ 10 h 146"/>
                <a:gd name="T28" fmla="*/ 65 w 170"/>
                <a:gd name="T29" fmla="*/ 18 h 146"/>
                <a:gd name="T30" fmla="*/ 58 w 170"/>
                <a:gd name="T31" fmla="*/ 27 h 146"/>
                <a:gd name="T32" fmla="*/ 43 w 170"/>
                <a:gd name="T33" fmla="*/ 22 h 146"/>
                <a:gd name="T34" fmla="*/ 37 w 170"/>
                <a:gd name="T35" fmla="*/ 26 h 146"/>
                <a:gd name="T36" fmla="*/ 38 w 170"/>
                <a:gd name="T37" fmla="*/ 39 h 146"/>
                <a:gd name="T38" fmla="*/ 28 w 170"/>
                <a:gd name="T39" fmla="*/ 39 h 146"/>
                <a:gd name="T40" fmla="*/ 21 w 170"/>
                <a:gd name="T41" fmla="*/ 35 h 146"/>
                <a:gd name="T42" fmla="*/ 10 w 170"/>
                <a:gd name="T43" fmla="*/ 36 h 146"/>
                <a:gd name="T44" fmla="*/ 3 w 170"/>
                <a:gd name="T45" fmla="*/ 42 h 146"/>
                <a:gd name="T46" fmla="*/ 4 w 170"/>
                <a:gd name="T47" fmla="*/ 49 h 146"/>
                <a:gd name="T48" fmla="*/ 19 w 170"/>
                <a:gd name="T49" fmla="*/ 54 h 146"/>
                <a:gd name="T50" fmla="*/ 30 w 170"/>
                <a:gd name="T51" fmla="*/ 57 h 146"/>
                <a:gd name="T52" fmla="*/ 33 w 170"/>
                <a:gd name="T53" fmla="*/ 63 h 146"/>
                <a:gd name="T54" fmla="*/ 42 w 170"/>
                <a:gd name="T55" fmla="*/ 73 h 146"/>
                <a:gd name="T56" fmla="*/ 45 w 170"/>
                <a:gd name="T57" fmla="*/ 82 h 146"/>
                <a:gd name="T58" fmla="*/ 44 w 170"/>
                <a:gd name="T59" fmla="*/ 96 h 146"/>
                <a:gd name="T60" fmla="*/ 38 w 170"/>
                <a:gd name="T61" fmla="*/ 118 h 146"/>
                <a:gd name="T62" fmla="*/ 38 w 170"/>
                <a:gd name="T63" fmla="*/ 118 h 146"/>
                <a:gd name="T64" fmla="*/ 44 w 170"/>
                <a:gd name="T65" fmla="*/ 122 h 146"/>
                <a:gd name="T66" fmla="*/ 55 w 170"/>
                <a:gd name="T67" fmla="*/ 127 h 146"/>
                <a:gd name="T68" fmla="*/ 65 w 170"/>
                <a:gd name="T69" fmla="*/ 126 h 146"/>
                <a:gd name="T70" fmla="*/ 70 w 170"/>
                <a:gd name="T71" fmla="*/ 128 h 146"/>
                <a:gd name="T72" fmla="*/ 84 w 170"/>
                <a:gd name="T73" fmla="*/ 131 h 146"/>
                <a:gd name="T74" fmla="*/ 96 w 170"/>
                <a:gd name="T75" fmla="*/ 131 h 146"/>
                <a:gd name="T76" fmla="*/ 95 w 170"/>
                <a:gd name="T77" fmla="*/ 128 h 146"/>
                <a:gd name="T78" fmla="*/ 105 w 170"/>
                <a:gd name="T79" fmla="*/ 116 h 146"/>
                <a:gd name="T80" fmla="*/ 126 w 170"/>
                <a:gd name="T81" fmla="*/ 121 h 146"/>
                <a:gd name="T82" fmla="*/ 139 w 170"/>
                <a:gd name="T83" fmla="*/ 117 h 146"/>
                <a:gd name="T84" fmla="*/ 146 w 170"/>
                <a:gd name="T85" fmla="*/ 112 h 146"/>
                <a:gd name="T86" fmla="*/ 148 w 170"/>
                <a:gd name="T87" fmla="*/ 108 h 146"/>
                <a:gd name="T88" fmla="*/ 142 w 170"/>
                <a:gd name="T89" fmla="*/ 106 h 146"/>
                <a:gd name="T90" fmla="*/ 140 w 170"/>
                <a:gd name="T91" fmla="*/ 100 h 146"/>
                <a:gd name="T92" fmla="*/ 136 w 170"/>
                <a:gd name="T93" fmla="*/ 94 h 146"/>
                <a:gd name="T94" fmla="*/ 139 w 170"/>
                <a:gd name="T95" fmla="*/ 91 h 146"/>
                <a:gd name="T96" fmla="*/ 141 w 170"/>
                <a:gd name="T97" fmla="*/ 86 h 146"/>
                <a:gd name="T98" fmla="*/ 140 w 170"/>
                <a:gd name="T99" fmla="*/ 80 h 146"/>
                <a:gd name="T100" fmla="*/ 138 w 170"/>
                <a:gd name="T101" fmla="*/ 75 h 146"/>
                <a:gd name="T102" fmla="*/ 133 w 170"/>
                <a:gd name="T103" fmla="*/ 74 h 146"/>
                <a:gd name="T104" fmla="*/ 131 w 170"/>
                <a:gd name="T105" fmla="*/ 70 h 146"/>
                <a:gd name="T106" fmla="*/ 138 w 170"/>
                <a:gd name="T107" fmla="*/ 61 h 146"/>
                <a:gd name="T108" fmla="*/ 144 w 170"/>
                <a:gd name="T109" fmla="*/ 56 h 146"/>
                <a:gd name="T110" fmla="*/ 147 w 170"/>
                <a:gd name="T111" fmla="*/ 47 h 146"/>
                <a:gd name="T112" fmla="*/ 152 w 170"/>
                <a:gd name="T113" fmla="*/ 37 h 146"/>
                <a:gd name="T114" fmla="*/ 149 w 170"/>
                <a:gd name="T115" fmla="*/ 33 h 146"/>
                <a:gd name="T116" fmla="*/ 168 w 170"/>
                <a:gd name="T117" fmla="*/ 123 h 146"/>
                <a:gd name="T118" fmla="*/ 160 w 170"/>
                <a:gd name="T119" fmla="*/ 129 h 146"/>
                <a:gd name="T120" fmla="*/ 165 w 170"/>
                <a:gd name="T121" fmla="*/ 145 h 146"/>
                <a:gd name="T122" fmla="*/ 168 w 170"/>
                <a:gd name="T123" fmla="*/ 12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 h="146">
                  <a:moveTo>
                    <a:pt x="149" y="33"/>
                  </a:moveTo>
                  <a:cubicBezTo>
                    <a:pt x="148" y="33"/>
                    <a:pt x="146" y="31"/>
                    <a:pt x="143" y="31"/>
                  </a:cubicBezTo>
                  <a:cubicBezTo>
                    <a:pt x="140" y="31"/>
                    <a:pt x="137" y="29"/>
                    <a:pt x="136" y="27"/>
                  </a:cubicBezTo>
                  <a:cubicBezTo>
                    <a:pt x="134" y="25"/>
                    <a:pt x="126" y="24"/>
                    <a:pt x="124" y="25"/>
                  </a:cubicBezTo>
                  <a:cubicBezTo>
                    <a:pt x="121" y="25"/>
                    <a:pt x="120" y="20"/>
                    <a:pt x="118" y="21"/>
                  </a:cubicBezTo>
                  <a:cubicBezTo>
                    <a:pt x="115" y="21"/>
                    <a:pt x="114" y="17"/>
                    <a:pt x="114" y="15"/>
                  </a:cubicBezTo>
                  <a:cubicBezTo>
                    <a:pt x="114" y="13"/>
                    <a:pt x="111" y="17"/>
                    <a:pt x="109" y="18"/>
                  </a:cubicBezTo>
                  <a:cubicBezTo>
                    <a:pt x="107" y="19"/>
                    <a:pt x="106" y="16"/>
                    <a:pt x="106" y="14"/>
                  </a:cubicBezTo>
                  <a:cubicBezTo>
                    <a:pt x="106" y="12"/>
                    <a:pt x="101" y="11"/>
                    <a:pt x="99" y="9"/>
                  </a:cubicBezTo>
                  <a:cubicBezTo>
                    <a:pt x="96" y="8"/>
                    <a:pt x="94" y="4"/>
                    <a:pt x="93" y="6"/>
                  </a:cubicBezTo>
                  <a:cubicBezTo>
                    <a:pt x="92" y="8"/>
                    <a:pt x="89" y="3"/>
                    <a:pt x="89" y="1"/>
                  </a:cubicBezTo>
                  <a:cubicBezTo>
                    <a:pt x="88" y="0"/>
                    <a:pt x="88" y="0"/>
                    <a:pt x="87" y="0"/>
                  </a:cubicBezTo>
                  <a:cubicBezTo>
                    <a:pt x="86" y="0"/>
                    <a:pt x="85" y="0"/>
                    <a:pt x="84" y="0"/>
                  </a:cubicBezTo>
                  <a:cubicBezTo>
                    <a:pt x="80" y="0"/>
                    <a:pt x="77" y="3"/>
                    <a:pt x="77" y="10"/>
                  </a:cubicBezTo>
                  <a:cubicBezTo>
                    <a:pt x="78" y="17"/>
                    <a:pt x="72" y="18"/>
                    <a:pt x="65" y="18"/>
                  </a:cubicBezTo>
                  <a:cubicBezTo>
                    <a:pt x="58" y="19"/>
                    <a:pt x="61" y="25"/>
                    <a:pt x="58" y="27"/>
                  </a:cubicBezTo>
                  <a:cubicBezTo>
                    <a:pt x="55" y="29"/>
                    <a:pt x="45" y="26"/>
                    <a:pt x="43" y="22"/>
                  </a:cubicBezTo>
                  <a:cubicBezTo>
                    <a:pt x="42" y="18"/>
                    <a:pt x="33" y="22"/>
                    <a:pt x="37" y="26"/>
                  </a:cubicBezTo>
                  <a:cubicBezTo>
                    <a:pt x="41" y="31"/>
                    <a:pt x="40" y="37"/>
                    <a:pt x="38" y="39"/>
                  </a:cubicBezTo>
                  <a:cubicBezTo>
                    <a:pt x="36" y="41"/>
                    <a:pt x="31" y="36"/>
                    <a:pt x="28" y="39"/>
                  </a:cubicBezTo>
                  <a:cubicBezTo>
                    <a:pt x="25" y="41"/>
                    <a:pt x="25" y="36"/>
                    <a:pt x="21" y="35"/>
                  </a:cubicBezTo>
                  <a:cubicBezTo>
                    <a:pt x="17" y="34"/>
                    <a:pt x="16" y="37"/>
                    <a:pt x="10" y="36"/>
                  </a:cubicBezTo>
                  <a:cubicBezTo>
                    <a:pt x="4" y="36"/>
                    <a:pt x="0" y="39"/>
                    <a:pt x="3" y="42"/>
                  </a:cubicBezTo>
                  <a:cubicBezTo>
                    <a:pt x="5" y="45"/>
                    <a:pt x="2" y="47"/>
                    <a:pt x="4" y="49"/>
                  </a:cubicBezTo>
                  <a:cubicBezTo>
                    <a:pt x="6" y="52"/>
                    <a:pt x="14" y="51"/>
                    <a:pt x="19" y="54"/>
                  </a:cubicBezTo>
                  <a:cubicBezTo>
                    <a:pt x="25" y="58"/>
                    <a:pt x="27" y="55"/>
                    <a:pt x="30" y="57"/>
                  </a:cubicBezTo>
                  <a:cubicBezTo>
                    <a:pt x="32" y="60"/>
                    <a:pt x="33" y="58"/>
                    <a:pt x="33" y="63"/>
                  </a:cubicBezTo>
                  <a:cubicBezTo>
                    <a:pt x="33" y="67"/>
                    <a:pt x="37" y="71"/>
                    <a:pt x="42" y="73"/>
                  </a:cubicBezTo>
                  <a:cubicBezTo>
                    <a:pt x="48" y="74"/>
                    <a:pt x="44" y="78"/>
                    <a:pt x="45" y="82"/>
                  </a:cubicBezTo>
                  <a:cubicBezTo>
                    <a:pt x="47" y="86"/>
                    <a:pt x="43" y="92"/>
                    <a:pt x="44" y="96"/>
                  </a:cubicBezTo>
                  <a:cubicBezTo>
                    <a:pt x="45" y="101"/>
                    <a:pt x="41" y="117"/>
                    <a:pt x="38" y="118"/>
                  </a:cubicBezTo>
                  <a:cubicBezTo>
                    <a:pt x="38" y="118"/>
                    <a:pt x="38" y="118"/>
                    <a:pt x="38" y="118"/>
                  </a:cubicBezTo>
                  <a:cubicBezTo>
                    <a:pt x="40" y="119"/>
                    <a:pt x="43" y="121"/>
                    <a:pt x="44" y="122"/>
                  </a:cubicBezTo>
                  <a:cubicBezTo>
                    <a:pt x="47" y="123"/>
                    <a:pt x="52" y="125"/>
                    <a:pt x="55" y="127"/>
                  </a:cubicBezTo>
                  <a:cubicBezTo>
                    <a:pt x="59" y="129"/>
                    <a:pt x="65" y="129"/>
                    <a:pt x="65" y="126"/>
                  </a:cubicBezTo>
                  <a:cubicBezTo>
                    <a:pt x="65" y="124"/>
                    <a:pt x="68" y="125"/>
                    <a:pt x="70" y="128"/>
                  </a:cubicBezTo>
                  <a:cubicBezTo>
                    <a:pt x="72" y="130"/>
                    <a:pt x="80" y="130"/>
                    <a:pt x="84" y="131"/>
                  </a:cubicBezTo>
                  <a:cubicBezTo>
                    <a:pt x="87" y="132"/>
                    <a:pt x="91" y="131"/>
                    <a:pt x="96" y="131"/>
                  </a:cubicBezTo>
                  <a:cubicBezTo>
                    <a:pt x="95" y="130"/>
                    <a:pt x="95" y="129"/>
                    <a:pt x="95" y="128"/>
                  </a:cubicBezTo>
                  <a:cubicBezTo>
                    <a:pt x="93" y="121"/>
                    <a:pt x="99" y="117"/>
                    <a:pt x="105" y="116"/>
                  </a:cubicBezTo>
                  <a:cubicBezTo>
                    <a:pt x="110" y="116"/>
                    <a:pt x="122" y="119"/>
                    <a:pt x="126" y="121"/>
                  </a:cubicBezTo>
                  <a:cubicBezTo>
                    <a:pt x="129" y="123"/>
                    <a:pt x="133" y="123"/>
                    <a:pt x="139" y="117"/>
                  </a:cubicBezTo>
                  <a:cubicBezTo>
                    <a:pt x="142" y="113"/>
                    <a:pt x="144" y="112"/>
                    <a:pt x="146" y="112"/>
                  </a:cubicBezTo>
                  <a:cubicBezTo>
                    <a:pt x="147" y="110"/>
                    <a:pt x="147" y="109"/>
                    <a:pt x="148" y="108"/>
                  </a:cubicBezTo>
                  <a:cubicBezTo>
                    <a:pt x="148" y="106"/>
                    <a:pt x="145" y="106"/>
                    <a:pt x="142" y="106"/>
                  </a:cubicBezTo>
                  <a:cubicBezTo>
                    <a:pt x="140" y="106"/>
                    <a:pt x="138" y="103"/>
                    <a:pt x="140" y="100"/>
                  </a:cubicBezTo>
                  <a:cubicBezTo>
                    <a:pt x="141" y="97"/>
                    <a:pt x="138" y="97"/>
                    <a:pt x="136" y="94"/>
                  </a:cubicBezTo>
                  <a:cubicBezTo>
                    <a:pt x="135" y="91"/>
                    <a:pt x="137" y="92"/>
                    <a:pt x="139" y="91"/>
                  </a:cubicBezTo>
                  <a:cubicBezTo>
                    <a:pt x="140" y="90"/>
                    <a:pt x="142" y="87"/>
                    <a:pt x="141" y="86"/>
                  </a:cubicBezTo>
                  <a:cubicBezTo>
                    <a:pt x="140" y="85"/>
                    <a:pt x="139" y="84"/>
                    <a:pt x="140" y="80"/>
                  </a:cubicBezTo>
                  <a:cubicBezTo>
                    <a:pt x="141" y="77"/>
                    <a:pt x="138" y="77"/>
                    <a:pt x="138" y="75"/>
                  </a:cubicBezTo>
                  <a:cubicBezTo>
                    <a:pt x="138" y="72"/>
                    <a:pt x="135" y="71"/>
                    <a:pt x="133" y="74"/>
                  </a:cubicBezTo>
                  <a:cubicBezTo>
                    <a:pt x="130" y="77"/>
                    <a:pt x="129" y="75"/>
                    <a:pt x="131" y="70"/>
                  </a:cubicBezTo>
                  <a:cubicBezTo>
                    <a:pt x="133" y="65"/>
                    <a:pt x="138" y="63"/>
                    <a:pt x="138" y="61"/>
                  </a:cubicBezTo>
                  <a:cubicBezTo>
                    <a:pt x="139" y="58"/>
                    <a:pt x="142" y="56"/>
                    <a:pt x="144" y="56"/>
                  </a:cubicBezTo>
                  <a:cubicBezTo>
                    <a:pt x="147" y="56"/>
                    <a:pt x="146" y="50"/>
                    <a:pt x="147" y="47"/>
                  </a:cubicBezTo>
                  <a:cubicBezTo>
                    <a:pt x="148" y="43"/>
                    <a:pt x="148" y="40"/>
                    <a:pt x="152" y="37"/>
                  </a:cubicBezTo>
                  <a:cubicBezTo>
                    <a:pt x="155" y="34"/>
                    <a:pt x="151" y="33"/>
                    <a:pt x="149" y="33"/>
                  </a:cubicBezTo>
                  <a:close/>
                  <a:moveTo>
                    <a:pt x="168" y="123"/>
                  </a:moveTo>
                  <a:cubicBezTo>
                    <a:pt x="166" y="122"/>
                    <a:pt x="165" y="126"/>
                    <a:pt x="160" y="129"/>
                  </a:cubicBezTo>
                  <a:cubicBezTo>
                    <a:pt x="156" y="132"/>
                    <a:pt x="160" y="146"/>
                    <a:pt x="165" y="145"/>
                  </a:cubicBezTo>
                  <a:cubicBezTo>
                    <a:pt x="170" y="144"/>
                    <a:pt x="169" y="123"/>
                    <a:pt x="168" y="123"/>
                  </a:cubicBezTo>
                  <a:close/>
                </a:path>
              </a:pathLst>
            </a:custGeom>
            <a:solidFill>
              <a:srgbClr val="959595"/>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36" name="9Slide.vn 96">
              <a:extLst>
                <a:ext uri="{FF2B5EF4-FFF2-40B4-BE49-F238E27FC236}">
                  <a16:creationId xmlns:a16="http://schemas.microsoft.com/office/drawing/2014/main" xmlns="" id="{F86DA3F7-1ED6-F144-F15D-3EECB4FFF1CC}"/>
                </a:ext>
              </a:extLst>
            </p:cNvPr>
            <p:cNvSpPr>
              <a:spLocks/>
            </p:cNvSpPr>
            <p:nvPr/>
          </p:nvSpPr>
          <p:spPr bwMode="auto">
            <a:xfrm>
              <a:off x="647" y="861"/>
              <a:ext cx="20" cy="11"/>
            </a:xfrm>
            <a:custGeom>
              <a:avLst/>
              <a:gdLst>
                <a:gd name="T0" fmla="*/ 26 w 27"/>
                <a:gd name="T1" fmla="*/ 6 h 15"/>
                <a:gd name="T2" fmla="*/ 13 w 27"/>
                <a:gd name="T3" fmla="*/ 2 h 15"/>
                <a:gd name="T4" fmla="*/ 8 w 27"/>
                <a:gd name="T5" fmla="*/ 0 h 15"/>
                <a:gd name="T6" fmla="*/ 8 w 27"/>
                <a:gd name="T7" fmla="*/ 0 h 15"/>
                <a:gd name="T8" fmla="*/ 0 w 27"/>
                <a:gd name="T9" fmla="*/ 7 h 15"/>
                <a:gd name="T10" fmla="*/ 22 w 27"/>
                <a:gd name="T11" fmla="*/ 15 h 15"/>
                <a:gd name="T12" fmla="*/ 26 w 27"/>
                <a:gd name="T13" fmla="*/ 13 h 15"/>
                <a:gd name="T14" fmla="*/ 26 w 27"/>
                <a:gd name="T15" fmla="*/ 6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5">
                  <a:moveTo>
                    <a:pt x="26" y="6"/>
                  </a:moveTo>
                  <a:cubicBezTo>
                    <a:pt x="24" y="3"/>
                    <a:pt x="19" y="6"/>
                    <a:pt x="13" y="2"/>
                  </a:cubicBezTo>
                  <a:cubicBezTo>
                    <a:pt x="12" y="1"/>
                    <a:pt x="10" y="0"/>
                    <a:pt x="8" y="0"/>
                  </a:cubicBezTo>
                  <a:cubicBezTo>
                    <a:pt x="8" y="0"/>
                    <a:pt x="8" y="0"/>
                    <a:pt x="8" y="0"/>
                  </a:cubicBezTo>
                  <a:cubicBezTo>
                    <a:pt x="7" y="0"/>
                    <a:pt x="3" y="4"/>
                    <a:pt x="0" y="7"/>
                  </a:cubicBezTo>
                  <a:cubicBezTo>
                    <a:pt x="4" y="10"/>
                    <a:pt x="18" y="15"/>
                    <a:pt x="22" y="15"/>
                  </a:cubicBezTo>
                  <a:cubicBezTo>
                    <a:pt x="24" y="15"/>
                    <a:pt x="25" y="14"/>
                    <a:pt x="26" y="13"/>
                  </a:cubicBezTo>
                  <a:cubicBezTo>
                    <a:pt x="26" y="10"/>
                    <a:pt x="27" y="6"/>
                    <a:pt x="26" y="6"/>
                  </a:cubicBezTo>
                  <a:close/>
                </a:path>
              </a:pathLst>
            </a:custGeom>
            <a:solidFill>
              <a:srgbClr val="BDBDBD"/>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37" name="9Slide.vn 97">
              <a:extLst>
                <a:ext uri="{FF2B5EF4-FFF2-40B4-BE49-F238E27FC236}">
                  <a16:creationId xmlns:a16="http://schemas.microsoft.com/office/drawing/2014/main" xmlns="" id="{AEE88003-7A78-1D7F-BE03-8513D822EAAF}"/>
                </a:ext>
              </a:extLst>
            </p:cNvPr>
            <p:cNvSpPr>
              <a:spLocks/>
            </p:cNvSpPr>
            <p:nvPr/>
          </p:nvSpPr>
          <p:spPr bwMode="auto">
            <a:xfrm>
              <a:off x="653" y="845"/>
              <a:ext cx="51" cy="29"/>
            </a:xfrm>
            <a:custGeom>
              <a:avLst/>
              <a:gdLst>
                <a:gd name="T0" fmla="*/ 30 w 71"/>
                <a:gd name="T1" fmla="*/ 36 h 41"/>
                <a:gd name="T2" fmla="*/ 34 w 71"/>
                <a:gd name="T3" fmla="*/ 29 h 41"/>
                <a:gd name="T4" fmla="*/ 46 w 71"/>
                <a:gd name="T5" fmla="*/ 23 h 41"/>
                <a:gd name="T6" fmla="*/ 58 w 71"/>
                <a:gd name="T7" fmla="*/ 21 h 41"/>
                <a:gd name="T8" fmla="*/ 71 w 71"/>
                <a:gd name="T9" fmla="*/ 15 h 41"/>
                <a:gd name="T10" fmla="*/ 58 w 71"/>
                <a:gd name="T11" fmla="*/ 6 h 41"/>
                <a:gd name="T12" fmla="*/ 34 w 71"/>
                <a:gd name="T13" fmla="*/ 5 h 41"/>
                <a:gd name="T14" fmla="*/ 12 w 71"/>
                <a:gd name="T15" fmla="*/ 7 h 41"/>
                <a:gd name="T16" fmla="*/ 12 w 71"/>
                <a:gd name="T17" fmla="*/ 7 h 41"/>
                <a:gd name="T18" fmla="*/ 6 w 71"/>
                <a:gd name="T19" fmla="*/ 13 h 41"/>
                <a:gd name="T20" fmla="*/ 0 w 71"/>
                <a:gd name="T21" fmla="*/ 23 h 41"/>
                <a:gd name="T22" fmla="*/ 5 w 71"/>
                <a:gd name="T23" fmla="*/ 25 h 41"/>
                <a:gd name="T24" fmla="*/ 18 w 71"/>
                <a:gd name="T25" fmla="*/ 29 h 41"/>
                <a:gd name="T26" fmla="*/ 18 w 71"/>
                <a:gd name="T27" fmla="*/ 36 h 41"/>
                <a:gd name="T28" fmla="*/ 21 w 71"/>
                <a:gd name="T29" fmla="*/ 36 h 41"/>
                <a:gd name="T30" fmla="*/ 22 w 71"/>
                <a:gd name="T31" fmla="*/ 41 h 41"/>
                <a:gd name="T32" fmla="*/ 27 w 71"/>
                <a:gd name="T33" fmla="*/ 40 h 41"/>
                <a:gd name="T34" fmla="*/ 30 w 71"/>
                <a:gd name="T35" fmla="*/ 3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41">
                  <a:moveTo>
                    <a:pt x="30" y="36"/>
                  </a:moveTo>
                  <a:cubicBezTo>
                    <a:pt x="31" y="35"/>
                    <a:pt x="27" y="30"/>
                    <a:pt x="34" y="29"/>
                  </a:cubicBezTo>
                  <a:cubicBezTo>
                    <a:pt x="41" y="29"/>
                    <a:pt x="45" y="28"/>
                    <a:pt x="46" y="23"/>
                  </a:cubicBezTo>
                  <a:cubicBezTo>
                    <a:pt x="47" y="19"/>
                    <a:pt x="55" y="21"/>
                    <a:pt x="58" y="21"/>
                  </a:cubicBezTo>
                  <a:cubicBezTo>
                    <a:pt x="59" y="21"/>
                    <a:pt x="65" y="15"/>
                    <a:pt x="71" y="15"/>
                  </a:cubicBezTo>
                  <a:cubicBezTo>
                    <a:pt x="71" y="9"/>
                    <a:pt x="64" y="11"/>
                    <a:pt x="58" y="6"/>
                  </a:cubicBezTo>
                  <a:cubicBezTo>
                    <a:pt x="53" y="0"/>
                    <a:pt x="40" y="3"/>
                    <a:pt x="34" y="5"/>
                  </a:cubicBezTo>
                  <a:cubicBezTo>
                    <a:pt x="27" y="8"/>
                    <a:pt x="19" y="2"/>
                    <a:pt x="12" y="7"/>
                  </a:cubicBezTo>
                  <a:cubicBezTo>
                    <a:pt x="12" y="7"/>
                    <a:pt x="12" y="7"/>
                    <a:pt x="12" y="7"/>
                  </a:cubicBezTo>
                  <a:cubicBezTo>
                    <a:pt x="10" y="9"/>
                    <a:pt x="8" y="11"/>
                    <a:pt x="6" y="13"/>
                  </a:cubicBezTo>
                  <a:cubicBezTo>
                    <a:pt x="1" y="17"/>
                    <a:pt x="2" y="21"/>
                    <a:pt x="0" y="23"/>
                  </a:cubicBezTo>
                  <a:cubicBezTo>
                    <a:pt x="2" y="23"/>
                    <a:pt x="4" y="24"/>
                    <a:pt x="5" y="25"/>
                  </a:cubicBezTo>
                  <a:cubicBezTo>
                    <a:pt x="11" y="29"/>
                    <a:pt x="16" y="26"/>
                    <a:pt x="18" y="29"/>
                  </a:cubicBezTo>
                  <a:cubicBezTo>
                    <a:pt x="19" y="29"/>
                    <a:pt x="18" y="33"/>
                    <a:pt x="18" y="36"/>
                  </a:cubicBezTo>
                  <a:cubicBezTo>
                    <a:pt x="19" y="35"/>
                    <a:pt x="20" y="35"/>
                    <a:pt x="21" y="36"/>
                  </a:cubicBezTo>
                  <a:cubicBezTo>
                    <a:pt x="23" y="38"/>
                    <a:pt x="23" y="39"/>
                    <a:pt x="22" y="41"/>
                  </a:cubicBezTo>
                  <a:cubicBezTo>
                    <a:pt x="27" y="40"/>
                    <a:pt x="27" y="40"/>
                    <a:pt x="27" y="40"/>
                  </a:cubicBezTo>
                  <a:cubicBezTo>
                    <a:pt x="27" y="40"/>
                    <a:pt x="30" y="37"/>
                    <a:pt x="30" y="36"/>
                  </a:cubicBezTo>
                  <a:close/>
                </a:path>
              </a:pathLst>
            </a:custGeom>
            <a:solidFill>
              <a:srgbClr val="959595"/>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38" name="9Slide.vn 98">
              <a:extLst>
                <a:ext uri="{FF2B5EF4-FFF2-40B4-BE49-F238E27FC236}">
                  <a16:creationId xmlns:a16="http://schemas.microsoft.com/office/drawing/2014/main" xmlns="" id="{BD48C950-65D1-697A-C862-85E581D0CFB8}"/>
                </a:ext>
              </a:extLst>
            </p:cNvPr>
            <p:cNvSpPr>
              <a:spLocks/>
            </p:cNvSpPr>
            <p:nvPr/>
          </p:nvSpPr>
          <p:spPr bwMode="auto">
            <a:xfrm>
              <a:off x="422" y="694"/>
              <a:ext cx="253" cy="162"/>
            </a:xfrm>
            <a:custGeom>
              <a:avLst/>
              <a:gdLst>
                <a:gd name="T0" fmla="*/ 309 w 353"/>
                <a:gd name="T1" fmla="*/ 211 h 226"/>
                <a:gd name="T2" fmla="*/ 304 w 353"/>
                <a:gd name="T3" fmla="*/ 190 h 226"/>
                <a:gd name="T4" fmla="*/ 333 w 353"/>
                <a:gd name="T5" fmla="*/ 183 h 226"/>
                <a:gd name="T6" fmla="*/ 344 w 353"/>
                <a:gd name="T7" fmla="*/ 170 h 226"/>
                <a:gd name="T8" fmla="*/ 352 w 353"/>
                <a:gd name="T9" fmla="*/ 147 h 226"/>
                <a:gd name="T10" fmla="*/ 324 w 353"/>
                <a:gd name="T11" fmla="*/ 145 h 226"/>
                <a:gd name="T12" fmla="*/ 306 w 353"/>
                <a:gd name="T13" fmla="*/ 170 h 226"/>
                <a:gd name="T14" fmla="*/ 289 w 353"/>
                <a:gd name="T15" fmla="*/ 179 h 226"/>
                <a:gd name="T16" fmla="*/ 249 w 353"/>
                <a:gd name="T17" fmla="*/ 179 h 226"/>
                <a:gd name="T18" fmla="*/ 230 w 353"/>
                <a:gd name="T19" fmla="*/ 151 h 226"/>
                <a:gd name="T20" fmla="*/ 229 w 353"/>
                <a:gd name="T21" fmla="*/ 95 h 226"/>
                <a:gd name="T22" fmla="*/ 225 w 353"/>
                <a:gd name="T23" fmla="*/ 88 h 226"/>
                <a:gd name="T24" fmla="*/ 206 w 353"/>
                <a:gd name="T25" fmla="*/ 74 h 226"/>
                <a:gd name="T26" fmla="*/ 192 w 353"/>
                <a:gd name="T27" fmla="*/ 49 h 226"/>
                <a:gd name="T28" fmla="*/ 163 w 353"/>
                <a:gd name="T29" fmla="*/ 48 h 226"/>
                <a:gd name="T30" fmla="*/ 145 w 353"/>
                <a:gd name="T31" fmla="*/ 33 h 226"/>
                <a:gd name="T32" fmla="*/ 125 w 353"/>
                <a:gd name="T33" fmla="*/ 12 h 226"/>
                <a:gd name="T34" fmla="*/ 103 w 353"/>
                <a:gd name="T35" fmla="*/ 17 h 226"/>
                <a:gd name="T36" fmla="*/ 40 w 353"/>
                <a:gd name="T37" fmla="*/ 7 h 226"/>
                <a:gd name="T38" fmla="*/ 0 w 353"/>
                <a:gd name="T39" fmla="*/ 3 h 226"/>
                <a:gd name="T40" fmla="*/ 16 w 353"/>
                <a:gd name="T41" fmla="*/ 36 h 226"/>
                <a:gd name="T42" fmla="*/ 36 w 353"/>
                <a:gd name="T43" fmla="*/ 64 h 226"/>
                <a:gd name="T44" fmla="*/ 41 w 353"/>
                <a:gd name="T45" fmla="*/ 76 h 226"/>
                <a:gd name="T46" fmla="*/ 57 w 353"/>
                <a:gd name="T47" fmla="*/ 99 h 226"/>
                <a:gd name="T48" fmla="*/ 83 w 353"/>
                <a:gd name="T49" fmla="*/ 126 h 226"/>
                <a:gd name="T50" fmla="*/ 86 w 353"/>
                <a:gd name="T51" fmla="*/ 113 h 226"/>
                <a:gd name="T52" fmla="*/ 73 w 353"/>
                <a:gd name="T53" fmla="*/ 98 h 226"/>
                <a:gd name="T54" fmla="*/ 53 w 353"/>
                <a:gd name="T55" fmla="*/ 63 h 226"/>
                <a:gd name="T56" fmla="*/ 45 w 353"/>
                <a:gd name="T57" fmla="*/ 44 h 226"/>
                <a:gd name="T58" fmla="*/ 30 w 353"/>
                <a:gd name="T59" fmla="*/ 31 h 226"/>
                <a:gd name="T60" fmla="*/ 30 w 353"/>
                <a:gd name="T61" fmla="*/ 12 h 226"/>
                <a:gd name="T62" fmla="*/ 40 w 353"/>
                <a:gd name="T63" fmla="*/ 17 h 226"/>
                <a:gd name="T64" fmla="*/ 50 w 353"/>
                <a:gd name="T65" fmla="*/ 33 h 226"/>
                <a:gd name="T66" fmla="*/ 57 w 353"/>
                <a:gd name="T67" fmla="*/ 50 h 226"/>
                <a:gd name="T68" fmla="*/ 75 w 353"/>
                <a:gd name="T69" fmla="*/ 64 h 226"/>
                <a:gd name="T70" fmla="*/ 89 w 353"/>
                <a:gd name="T71" fmla="*/ 78 h 226"/>
                <a:gd name="T72" fmla="*/ 98 w 353"/>
                <a:gd name="T73" fmla="*/ 94 h 226"/>
                <a:gd name="T74" fmla="*/ 132 w 353"/>
                <a:gd name="T75" fmla="*/ 132 h 226"/>
                <a:gd name="T76" fmla="*/ 138 w 353"/>
                <a:gd name="T77" fmla="*/ 154 h 226"/>
                <a:gd name="T78" fmla="*/ 143 w 353"/>
                <a:gd name="T79" fmla="*/ 173 h 226"/>
                <a:gd name="T80" fmla="*/ 178 w 353"/>
                <a:gd name="T81" fmla="*/ 190 h 226"/>
                <a:gd name="T82" fmla="*/ 227 w 353"/>
                <a:gd name="T83" fmla="*/ 214 h 226"/>
                <a:gd name="T84" fmla="*/ 272 w 353"/>
                <a:gd name="T85" fmla="*/ 216 h 226"/>
                <a:gd name="T86" fmla="*/ 294 w 353"/>
                <a:gd name="T87" fmla="*/ 21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3" h="226">
                  <a:moveTo>
                    <a:pt x="294" y="213"/>
                  </a:moveTo>
                  <a:cubicBezTo>
                    <a:pt x="295" y="212"/>
                    <a:pt x="308" y="214"/>
                    <a:pt x="309" y="211"/>
                  </a:cubicBezTo>
                  <a:cubicBezTo>
                    <a:pt x="310" y="208"/>
                    <a:pt x="300" y="200"/>
                    <a:pt x="301" y="199"/>
                  </a:cubicBezTo>
                  <a:cubicBezTo>
                    <a:pt x="302" y="199"/>
                    <a:pt x="303" y="190"/>
                    <a:pt x="304" y="190"/>
                  </a:cubicBezTo>
                  <a:cubicBezTo>
                    <a:pt x="306" y="190"/>
                    <a:pt x="325" y="191"/>
                    <a:pt x="326" y="190"/>
                  </a:cubicBezTo>
                  <a:cubicBezTo>
                    <a:pt x="327" y="190"/>
                    <a:pt x="330" y="183"/>
                    <a:pt x="333" y="183"/>
                  </a:cubicBezTo>
                  <a:cubicBezTo>
                    <a:pt x="334" y="183"/>
                    <a:pt x="336" y="185"/>
                    <a:pt x="338" y="187"/>
                  </a:cubicBezTo>
                  <a:cubicBezTo>
                    <a:pt x="342" y="183"/>
                    <a:pt x="343" y="176"/>
                    <a:pt x="344" y="170"/>
                  </a:cubicBezTo>
                  <a:cubicBezTo>
                    <a:pt x="344" y="163"/>
                    <a:pt x="342" y="161"/>
                    <a:pt x="346" y="157"/>
                  </a:cubicBezTo>
                  <a:cubicBezTo>
                    <a:pt x="349" y="153"/>
                    <a:pt x="353" y="153"/>
                    <a:pt x="352" y="147"/>
                  </a:cubicBezTo>
                  <a:cubicBezTo>
                    <a:pt x="351" y="141"/>
                    <a:pt x="346" y="147"/>
                    <a:pt x="342" y="144"/>
                  </a:cubicBezTo>
                  <a:cubicBezTo>
                    <a:pt x="338" y="142"/>
                    <a:pt x="334" y="144"/>
                    <a:pt x="324" y="145"/>
                  </a:cubicBezTo>
                  <a:cubicBezTo>
                    <a:pt x="313" y="147"/>
                    <a:pt x="308" y="151"/>
                    <a:pt x="309" y="159"/>
                  </a:cubicBezTo>
                  <a:cubicBezTo>
                    <a:pt x="309" y="167"/>
                    <a:pt x="305" y="163"/>
                    <a:pt x="306" y="170"/>
                  </a:cubicBezTo>
                  <a:cubicBezTo>
                    <a:pt x="306" y="176"/>
                    <a:pt x="297" y="177"/>
                    <a:pt x="298" y="181"/>
                  </a:cubicBezTo>
                  <a:cubicBezTo>
                    <a:pt x="298" y="185"/>
                    <a:pt x="291" y="181"/>
                    <a:pt x="289" y="179"/>
                  </a:cubicBezTo>
                  <a:cubicBezTo>
                    <a:pt x="287" y="178"/>
                    <a:pt x="265" y="185"/>
                    <a:pt x="262" y="185"/>
                  </a:cubicBezTo>
                  <a:cubicBezTo>
                    <a:pt x="259" y="186"/>
                    <a:pt x="253" y="179"/>
                    <a:pt x="249" y="179"/>
                  </a:cubicBezTo>
                  <a:cubicBezTo>
                    <a:pt x="244" y="179"/>
                    <a:pt x="243" y="172"/>
                    <a:pt x="242" y="167"/>
                  </a:cubicBezTo>
                  <a:cubicBezTo>
                    <a:pt x="242" y="161"/>
                    <a:pt x="233" y="156"/>
                    <a:pt x="230" y="151"/>
                  </a:cubicBezTo>
                  <a:cubicBezTo>
                    <a:pt x="226" y="146"/>
                    <a:pt x="226" y="135"/>
                    <a:pt x="225" y="128"/>
                  </a:cubicBezTo>
                  <a:cubicBezTo>
                    <a:pt x="225" y="121"/>
                    <a:pt x="224" y="109"/>
                    <a:pt x="229" y="95"/>
                  </a:cubicBezTo>
                  <a:cubicBezTo>
                    <a:pt x="230" y="93"/>
                    <a:pt x="230" y="91"/>
                    <a:pt x="230" y="90"/>
                  </a:cubicBezTo>
                  <a:cubicBezTo>
                    <a:pt x="229" y="89"/>
                    <a:pt x="227" y="88"/>
                    <a:pt x="225" y="88"/>
                  </a:cubicBezTo>
                  <a:cubicBezTo>
                    <a:pt x="221" y="88"/>
                    <a:pt x="211" y="82"/>
                    <a:pt x="209" y="82"/>
                  </a:cubicBezTo>
                  <a:cubicBezTo>
                    <a:pt x="207" y="82"/>
                    <a:pt x="208" y="77"/>
                    <a:pt x="206" y="74"/>
                  </a:cubicBezTo>
                  <a:cubicBezTo>
                    <a:pt x="204" y="72"/>
                    <a:pt x="205" y="67"/>
                    <a:pt x="203" y="65"/>
                  </a:cubicBezTo>
                  <a:cubicBezTo>
                    <a:pt x="201" y="64"/>
                    <a:pt x="194" y="57"/>
                    <a:pt x="192" y="49"/>
                  </a:cubicBezTo>
                  <a:cubicBezTo>
                    <a:pt x="190" y="41"/>
                    <a:pt x="177" y="37"/>
                    <a:pt x="172" y="37"/>
                  </a:cubicBezTo>
                  <a:cubicBezTo>
                    <a:pt x="167" y="37"/>
                    <a:pt x="164" y="48"/>
                    <a:pt x="163" y="48"/>
                  </a:cubicBezTo>
                  <a:cubicBezTo>
                    <a:pt x="161" y="49"/>
                    <a:pt x="152" y="43"/>
                    <a:pt x="149" y="41"/>
                  </a:cubicBezTo>
                  <a:cubicBezTo>
                    <a:pt x="146" y="40"/>
                    <a:pt x="145" y="37"/>
                    <a:pt x="145" y="33"/>
                  </a:cubicBezTo>
                  <a:cubicBezTo>
                    <a:pt x="145" y="30"/>
                    <a:pt x="139" y="25"/>
                    <a:pt x="138" y="24"/>
                  </a:cubicBezTo>
                  <a:cubicBezTo>
                    <a:pt x="136" y="24"/>
                    <a:pt x="125" y="12"/>
                    <a:pt x="125" y="12"/>
                  </a:cubicBezTo>
                  <a:cubicBezTo>
                    <a:pt x="106" y="12"/>
                    <a:pt x="106" y="12"/>
                    <a:pt x="106" y="12"/>
                  </a:cubicBezTo>
                  <a:cubicBezTo>
                    <a:pt x="103" y="17"/>
                    <a:pt x="103" y="17"/>
                    <a:pt x="103" y="17"/>
                  </a:cubicBezTo>
                  <a:cubicBezTo>
                    <a:pt x="70" y="17"/>
                    <a:pt x="70" y="17"/>
                    <a:pt x="70" y="17"/>
                  </a:cubicBezTo>
                  <a:cubicBezTo>
                    <a:pt x="70" y="17"/>
                    <a:pt x="44" y="8"/>
                    <a:pt x="40" y="7"/>
                  </a:cubicBezTo>
                  <a:cubicBezTo>
                    <a:pt x="35" y="5"/>
                    <a:pt x="27" y="0"/>
                    <a:pt x="27" y="0"/>
                  </a:cubicBezTo>
                  <a:cubicBezTo>
                    <a:pt x="0" y="3"/>
                    <a:pt x="0" y="3"/>
                    <a:pt x="0" y="3"/>
                  </a:cubicBezTo>
                  <a:cubicBezTo>
                    <a:pt x="2" y="6"/>
                    <a:pt x="3" y="9"/>
                    <a:pt x="6" y="13"/>
                  </a:cubicBezTo>
                  <a:cubicBezTo>
                    <a:pt x="12" y="20"/>
                    <a:pt x="16" y="32"/>
                    <a:pt x="16" y="36"/>
                  </a:cubicBezTo>
                  <a:cubicBezTo>
                    <a:pt x="17" y="41"/>
                    <a:pt x="24" y="44"/>
                    <a:pt x="30" y="48"/>
                  </a:cubicBezTo>
                  <a:cubicBezTo>
                    <a:pt x="37" y="53"/>
                    <a:pt x="37" y="62"/>
                    <a:pt x="36" y="64"/>
                  </a:cubicBezTo>
                  <a:cubicBezTo>
                    <a:pt x="35" y="67"/>
                    <a:pt x="27" y="63"/>
                    <a:pt x="27" y="65"/>
                  </a:cubicBezTo>
                  <a:cubicBezTo>
                    <a:pt x="26" y="67"/>
                    <a:pt x="37" y="77"/>
                    <a:pt x="41" y="76"/>
                  </a:cubicBezTo>
                  <a:cubicBezTo>
                    <a:pt x="45" y="76"/>
                    <a:pt x="47" y="78"/>
                    <a:pt x="54" y="84"/>
                  </a:cubicBezTo>
                  <a:cubicBezTo>
                    <a:pt x="60" y="90"/>
                    <a:pt x="60" y="97"/>
                    <a:pt x="57" y="99"/>
                  </a:cubicBezTo>
                  <a:cubicBezTo>
                    <a:pt x="55" y="101"/>
                    <a:pt x="62" y="105"/>
                    <a:pt x="71" y="111"/>
                  </a:cubicBezTo>
                  <a:cubicBezTo>
                    <a:pt x="79" y="117"/>
                    <a:pt x="82" y="123"/>
                    <a:pt x="83" y="126"/>
                  </a:cubicBezTo>
                  <a:cubicBezTo>
                    <a:pt x="84" y="129"/>
                    <a:pt x="87" y="127"/>
                    <a:pt x="89" y="123"/>
                  </a:cubicBezTo>
                  <a:cubicBezTo>
                    <a:pt x="90" y="119"/>
                    <a:pt x="86" y="118"/>
                    <a:pt x="86" y="113"/>
                  </a:cubicBezTo>
                  <a:cubicBezTo>
                    <a:pt x="86" y="109"/>
                    <a:pt x="79" y="109"/>
                    <a:pt x="76" y="109"/>
                  </a:cubicBezTo>
                  <a:cubicBezTo>
                    <a:pt x="73" y="108"/>
                    <a:pt x="76" y="102"/>
                    <a:pt x="73" y="98"/>
                  </a:cubicBezTo>
                  <a:cubicBezTo>
                    <a:pt x="70" y="95"/>
                    <a:pt x="67" y="87"/>
                    <a:pt x="66" y="81"/>
                  </a:cubicBezTo>
                  <a:cubicBezTo>
                    <a:pt x="64" y="76"/>
                    <a:pt x="56" y="70"/>
                    <a:pt x="53" y="63"/>
                  </a:cubicBezTo>
                  <a:cubicBezTo>
                    <a:pt x="50" y="57"/>
                    <a:pt x="46" y="52"/>
                    <a:pt x="44" y="50"/>
                  </a:cubicBezTo>
                  <a:cubicBezTo>
                    <a:pt x="42" y="49"/>
                    <a:pt x="47" y="46"/>
                    <a:pt x="45" y="44"/>
                  </a:cubicBezTo>
                  <a:cubicBezTo>
                    <a:pt x="43" y="42"/>
                    <a:pt x="40" y="42"/>
                    <a:pt x="36" y="40"/>
                  </a:cubicBezTo>
                  <a:cubicBezTo>
                    <a:pt x="32" y="38"/>
                    <a:pt x="30" y="35"/>
                    <a:pt x="30" y="31"/>
                  </a:cubicBezTo>
                  <a:cubicBezTo>
                    <a:pt x="30" y="27"/>
                    <a:pt x="27" y="17"/>
                    <a:pt x="26" y="13"/>
                  </a:cubicBezTo>
                  <a:cubicBezTo>
                    <a:pt x="25" y="10"/>
                    <a:pt x="29" y="10"/>
                    <a:pt x="30" y="12"/>
                  </a:cubicBezTo>
                  <a:cubicBezTo>
                    <a:pt x="31" y="13"/>
                    <a:pt x="32" y="15"/>
                    <a:pt x="34" y="14"/>
                  </a:cubicBezTo>
                  <a:cubicBezTo>
                    <a:pt x="36" y="13"/>
                    <a:pt x="39" y="14"/>
                    <a:pt x="40" y="17"/>
                  </a:cubicBezTo>
                  <a:cubicBezTo>
                    <a:pt x="42" y="19"/>
                    <a:pt x="46" y="17"/>
                    <a:pt x="48" y="18"/>
                  </a:cubicBezTo>
                  <a:cubicBezTo>
                    <a:pt x="50" y="19"/>
                    <a:pt x="43" y="21"/>
                    <a:pt x="50" y="33"/>
                  </a:cubicBezTo>
                  <a:cubicBezTo>
                    <a:pt x="57" y="45"/>
                    <a:pt x="52" y="39"/>
                    <a:pt x="52" y="47"/>
                  </a:cubicBezTo>
                  <a:cubicBezTo>
                    <a:pt x="52" y="55"/>
                    <a:pt x="56" y="51"/>
                    <a:pt x="57" y="50"/>
                  </a:cubicBezTo>
                  <a:cubicBezTo>
                    <a:pt x="59" y="49"/>
                    <a:pt x="62" y="53"/>
                    <a:pt x="66" y="57"/>
                  </a:cubicBezTo>
                  <a:cubicBezTo>
                    <a:pt x="69" y="61"/>
                    <a:pt x="75" y="61"/>
                    <a:pt x="75" y="64"/>
                  </a:cubicBezTo>
                  <a:cubicBezTo>
                    <a:pt x="75" y="66"/>
                    <a:pt x="77" y="71"/>
                    <a:pt x="81" y="72"/>
                  </a:cubicBezTo>
                  <a:cubicBezTo>
                    <a:pt x="85" y="72"/>
                    <a:pt x="86" y="77"/>
                    <a:pt x="89" y="78"/>
                  </a:cubicBezTo>
                  <a:cubicBezTo>
                    <a:pt x="92" y="78"/>
                    <a:pt x="92" y="82"/>
                    <a:pt x="91" y="85"/>
                  </a:cubicBezTo>
                  <a:cubicBezTo>
                    <a:pt x="89" y="89"/>
                    <a:pt x="91" y="91"/>
                    <a:pt x="98" y="94"/>
                  </a:cubicBezTo>
                  <a:cubicBezTo>
                    <a:pt x="105" y="97"/>
                    <a:pt x="102" y="98"/>
                    <a:pt x="108" y="103"/>
                  </a:cubicBezTo>
                  <a:cubicBezTo>
                    <a:pt x="113" y="109"/>
                    <a:pt x="129" y="127"/>
                    <a:pt x="132" y="132"/>
                  </a:cubicBezTo>
                  <a:cubicBezTo>
                    <a:pt x="136" y="137"/>
                    <a:pt x="137" y="141"/>
                    <a:pt x="138" y="145"/>
                  </a:cubicBezTo>
                  <a:cubicBezTo>
                    <a:pt x="139" y="149"/>
                    <a:pt x="136" y="150"/>
                    <a:pt x="138" y="154"/>
                  </a:cubicBezTo>
                  <a:cubicBezTo>
                    <a:pt x="140" y="157"/>
                    <a:pt x="134" y="156"/>
                    <a:pt x="134" y="158"/>
                  </a:cubicBezTo>
                  <a:cubicBezTo>
                    <a:pt x="134" y="160"/>
                    <a:pt x="138" y="172"/>
                    <a:pt x="143" y="173"/>
                  </a:cubicBezTo>
                  <a:cubicBezTo>
                    <a:pt x="149" y="173"/>
                    <a:pt x="155" y="180"/>
                    <a:pt x="160" y="184"/>
                  </a:cubicBezTo>
                  <a:cubicBezTo>
                    <a:pt x="165" y="188"/>
                    <a:pt x="171" y="188"/>
                    <a:pt x="178" y="190"/>
                  </a:cubicBezTo>
                  <a:cubicBezTo>
                    <a:pt x="185" y="193"/>
                    <a:pt x="191" y="199"/>
                    <a:pt x="201" y="202"/>
                  </a:cubicBezTo>
                  <a:cubicBezTo>
                    <a:pt x="211" y="205"/>
                    <a:pt x="221" y="210"/>
                    <a:pt x="227" y="214"/>
                  </a:cubicBezTo>
                  <a:cubicBezTo>
                    <a:pt x="234" y="218"/>
                    <a:pt x="242" y="216"/>
                    <a:pt x="251" y="212"/>
                  </a:cubicBezTo>
                  <a:cubicBezTo>
                    <a:pt x="260" y="209"/>
                    <a:pt x="267" y="213"/>
                    <a:pt x="272" y="216"/>
                  </a:cubicBezTo>
                  <a:cubicBezTo>
                    <a:pt x="274" y="217"/>
                    <a:pt x="279" y="221"/>
                    <a:pt x="284" y="226"/>
                  </a:cubicBezTo>
                  <a:cubicBezTo>
                    <a:pt x="289" y="219"/>
                    <a:pt x="293" y="213"/>
                    <a:pt x="294" y="213"/>
                  </a:cubicBezTo>
                  <a:close/>
                </a:path>
              </a:pathLst>
            </a:custGeom>
            <a:solidFill>
              <a:srgbClr val="6D6D6D"/>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39" name="9Slide.vn 99">
              <a:extLst>
                <a:ext uri="{FF2B5EF4-FFF2-40B4-BE49-F238E27FC236}">
                  <a16:creationId xmlns:a16="http://schemas.microsoft.com/office/drawing/2014/main" xmlns="" id="{A0F619BC-525E-2EBD-80DA-B3AAAC8B7D9B}"/>
                </a:ext>
              </a:extLst>
            </p:cNvPr>
            <p:cNvSpPr>
              <a:spLocks/>
            </p:cNvSpPr>
            <p:nvPr/>
          </p:nvSpPr>
          <p:spPr bwMode="auto">
            <a:xfrm>
              <a:off x="626" y="831"/>
              <a:ext cx="36" cy="35"/>
            </a:xfrm>
            <a:custGeom>
              <a:avLst/>
              <a:gdLst>
                <a:gd name="T0" fmla="*/ 44 w 50"/>
                <a:gd name="T1" fmla="*/ 33 h 50"/>
                <a:gd name="T2" fmla="*/ 50 w 50"/>
                <a:gd name="T3" fmla="*/ 27 h 50"/>
                <a:gd name="T4" fmla="*/ 45 w 50"/>
                <a:gd name="T5" fmla="*/ 24 h 50"/>
                <a:gd name="T6" fmla="*/ 39 w 50"/>
                <a:gd name="T7" fmla="*/ 25 h 50"/>
                <a:gd name="T8" fmla="*/ 40 w 50"/>
                <a:gd name="T9" fmla="*/ 1 h 50"/>
                <a:gd name="T10" fmla="*/ 20 w 50"/>
                <a:gd name="T11" fmla="*/ 0 h 50"/>
                <a:gd name="T12" fmla="*/ 17 w 50"/>
                <a:gd name="T13" fmla="*/ 9 h 50"/>
                <a:gd name="T14" fmla="*/ 25 w 50"/>
                <a:gd name="T15" fmla="*/ 21 h 50"/>
                <a:gd name="T16" fmla="*/ 10 w 50"/>
                <a:gd name="T17" fmla="*/ 23 h 50"/>
                <a:gd name="T18" fmla="*/ 0 w 50"/>
                <a:gd name="T19" fmla="*/ 36 h 50"/>
                <a:gd name="T20" fmla="*/ 13 w 50"/>
                <a:gd name="T21" fmla="*/ 47 h 50"/>
                <a:gd name="T22" fmla="*/ 29 w 50"/>
                <a:gd name="T23" fmla="*/ 50 h 50"/>
                <a:gd name="T24" fmla="*/ 30 w 50"/>
                <a:gd name="T25" fmla="*/ 50 h 50"/>
                <a:gd name="T26" fmla="*/ 38 w 50"/>
                <a:gd name="T27" fmla="*/ 43 h 50"/>
                <a:gd name="T28" fmla="*/ 44 w 50"/>
                <a:gd name="T29" fmla="*/ 3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50">
                  <a:moveTo>
                    <a:pt x="44" y="33"/>
                  </a:moveTo>
                  <a:cubicBezTo>
                    <a:pt x="46" y="31"/>
                    <a:pt x="48" y="29"/>
                    <a:pt x="50" y="27"/>
                  </a:cubicBezTo>
                  <a:cubicBezTo>
                    <a:pt x="46" y="29"/>
                    <a:pt x="45" y="27"/>
                    <a:pt x="45" y="24"/>
                  </a:cubicBezTo>
                  <a:cubicBezTo>
                    <a:pt x="39" y="25"/>
                    <a:pt x="39" y="25"/>
                    <a:pt x="39" y="25"/>
                  </a:cubicBezTo>
                  <a:cubicBezTo>
                    <a:pt x="40" y="1"/>
                    <a:pt x="40" y="1"/>
                    <a:pt x="40" y="1"/>
                  </a:cubicBezTo>
                  <a:cubicBezTo>
                    <a:pt x="35" y="1"/>
                    <a:pt x="22" y="0"/>
                    <a:pt x="20" y="0"/>
                  </a:cubicBezTo>
                  <a:cubicBezTo>
                    <a:pt x="19" y="0"/>
                    <a:pt x="18" y="9"/>
                    <a:pt x="17" y="9"/>
                  </a:cubicBezTo>
                  <a:cubicBezTo>
                    <a:pt x="16" y="10"/>
                    <a:pt x="26" y="18"/>
                    <a:pt x="25" y="21"/>
                  </a:cubicBezTo>
                  <a:cubicBezTo>
                    <a:pt x="24" y="24"/>
                    <a:pt x="11" y="22"/>
                    <a:pt x="10" y="23"/>
                  </a:cubicBezTo>
                  <a:cubicBezTo>
                    <a:pt x="9" y="23"/>
                    <a:pt x="5" y="29"/>
                    <a:pt x="0" y="36"/>
                  </a:cubicBezTo>
                  <a:cubicBezTo>
                    <a:pt x="5" y="40"/>
                    <a:pt x="11" y="45"/>
                    <a:pt x="13" y="47"/>
                  </a:cubicBezTo>
                  <a:cubicBezTo>
                    <a:pt x="18" y="50"/>
                    <a:pt x="26" y="47"/>
                    <a:pt x="29" y="50"/>
                  </a:cubicBezTo>
                  <a:cubicBezTo>
                    <a:pt x="29" y="50"/>
                    <a:pt x="29" y="50"/>
                    <a:pt x="30" y="50"/>
                  </a:cubicBezTo>
                  <a:cubicBezTo>
                    <a:pt x="33" y="47"/>
                    <a:pt x="37" y="43"/>
                    <a:pt x="38" y="43"/>
                  </a:cubicBezTo>
                  <a:cubicBezTo>
                    <a:pt x="40" y="42"/>
                    <a:pt x="38" y="38"/>
                    <a:pt x="44" y="33"/>
                  </a:cubicBezTo>
                  <a:close/>
                </a:path>
              </a:pathLst>
            </a:custGeom>
            <a:solidFill>
              <a:srgbClr val="E6E6E6"/>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40" name="9Slide.vn 100">
              <a:extLst>
                <a:ext uri="{FF2B5EF4-FFF2-40B4-BE49-F238E27FC236}">
                  <a16:creationId xmlns:a16="http://schemas.microsoft.com/office/drawing/2014/main" xmlns="" id="{9F62FB42-4F80-EEAA-516B-DD68B3DC5074}"/>
                </a:ext>
              </a:extLst>
            </p:cNvPr>
            <p:cNvSpPr>
              <a:spLocks/>
            </p:cNvSpPr>
            <p:nvPr/>
          </p:nvSpPr>
          <p:spPr bwMode="auto">
            <a:xfrm>
              <a:off x="654" y="826"/>
              <a:ext cx="11" cy="23"/>
            </a:xfrm>
            <a:custGeom>
              <a:avLst/>
              <a:gdLst>
                <a:gd name="T0" fmla="*/ 3 w 15"/>
                <a:gd name="T1" fmla="*/ 7 h 32"/>
                <a:gd name="T2" fmla="*/ 1 w 15"/>
                <a:gd name="T3" fmla="*/ 8 h 32"/>
                <a:gd name="T4" fmla="*/ 0 w 15"/>
                <a:gd name="T5" fmla="*/ 32 h 32"/>
                <a:gd name="T6" fmla="*/ 6 w 15"/>
                <a:gd name="T7" fmla="*/ 31 h 32"/>
                <a:gd name="T8" fmla="*/ 10 w 15"/>
                <a:gd name="T9" fmla="*/ 25 h 32"/>
                <a:gd name="T10" fmla="*/ 13 w 15"/>
                <a:gd name="T11" fmla="*/ 5 h 32"/>
                <a:gd name="T12" fmla="*/ 15 w 15"/>
                <a:gd name="T13" fmla="*/ 4 h 32"/>
                <a:gd name="T14" fmla="*/ 10 w 15"/>
                <a:gd name="T15" fmla="*/ 0 h 32"/>
                <a:gd name="T16" fmla="*/ 3 w 15"/>
                <a:gd name="T17" fmla="*/ 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32">
                  <a:moveTo>
                    <a:pt x="3" y="7"/>
                  </a:moveTo>
                  <a:cubicBezTo>
                    <a:pt x="2" y="8"/>
                    <a:pt x="2" y="8"/>
                    <a:pt x="1" y="8"/>
                  </a:cubicBezTo>
                  <a:cubicBezTo>
                    <a:pt x="0" y="32"/>
                    <a:pt x="0" y="32"/>
                    <a:pt x="0" y="32"/>
                  </a:cubicBezTo>
                  <a:cubicBezTo>
                    <a:pt x="6" y="31"/>
                    <a:pt x="6" y="31"/>
                    <a:pt x="6" y="31"/>
                  </a:cubicBezTo>
                  <a:cubicBezTo>
                    <a:pt x="7" y="29"/>
                    <a:pt x="8" y="26"/>
                    <a:pt x="10" y="25"/>
                  </a:cubicBezTo>
                  <a:cubicBezTo>
                    <a:pt x="14" y="21"/>
                    <a:pt x="7" y="6"/>
                    <a:pt x="13" y="5"/>
                  </a:cubicBezTo>
                  <a:cubicBezTo>
                    <a:pt x="14" y="5"/>
                    <a:pt x="15" y="4"/>
                    <a:pt x="15" y="4"/>
                  </a:cubicBezTo>
                  <a:cubicBezTo>
                    <a:pt x="14" y="2"/>
                    <a:pt x="11" y="0"/>
                    <a:pt x="10" y="0"/>
                  </a:cubicBezTo>
                  <a:cubicBezTo>
                    <a:pt x="7" y="0"/>
                    <a:pt x="4" y="7"/>
                    <a:pt x="3" y="7"/>
                  </a:cubicBezTo>
                  <a:close/>
                </a:path>
              </a:pathLst>
            </a:custGeom>
            <a:solidFill>
              <a:srgbClr val="A9A9A9"/>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41" name="9Slide.vn 101">
              <a:extLst>
                <a:ext uri="{FF2B5EF4-FFF2-40B4-BE49-F238E27FC236}">
                  <a16:creationId xmlns:a16="http://schemas.microsoft.com/office/drawing/2014/main" xmlns="" id="{532E734F-28C0-E9AD-E9E2-C1B212151907}"/>
                </a:ext>
              </a:extLst>
            </p:cNvPr>
            <p:cNvSpPr>
              <a:spLocks/>
            </p:cNvSpPr>
            <p:nvPr/>
          </p:nvSpPr>
          <p:spPr bwMode="auto">
            <a:xfrm>
              <a:off x="777" y="809"/>
              <a:ext cx="24" cy="22"/>
            </a:xfrm>
            <a:custGeom>
              <a:avLst/>
              <a:gdLst>
                <a:gd name="T0" fmla="*/ 15 w 34"/>
                <a:gd name="T1" fmla="*/ 3 h 30"/>
                <a:gd name="T2" fmla="*/ 23 w 34"/>
                <a:gd name="T3" fmla="*/ 19 h 30"/>
                <a:gd name="T4" fmla="*/ 1 w 34"/>
                <a:gd name="T5" fmla="*/ 24 h 30"/>
                <a:gd name="T6" fmla="*/ 15 w 34"/>
                <a:gd name="T7" fmla="*/ 27 h 30"/>
                <a:gd name="T8" fmla="*/ 32 w 34"/>
                <a:gd name="T9" fmla="*/ 29 h 30"/>
                <a:gd name="T10" fmla="*/ 34 w 34"/>
                <a:gd name="T11" fmla="*/ 6 h 30"/>
                <a:gd name="T12" fmla="*/ 15 w 34"/>
                <a:gd name="T13" fmla="*/ 3 h 30"/>
              </a:gdLst>
              <a:ahLst/>
              <a:cxnLst>
                <a:cxn ang="0">
                  <a:pos x="T0" y="T1"/>
                </a:cxn>
                <a:cxn ang="0">
                  <a:pos x="T2" y="T3"/>
                </a:cxn>
                <a:cxn ang="0">
                  <a:pos x="T4" y="T5"/>
                </a:cxn>
                <a:cxn ang="0">
                  <a:pos x="T6" y="T7"/>
                </a:cxn>
                <a:cxn ang="0">
                  <a:pos x="T8" y="T9"/>
                </a:cxn>
                <a:cxn ang="0">
                  <a:pos x="T10" y="T11"/>
                </a:cxn>
                <a:cxn ang="0">
                  <a:pos x="T12" y="T13"/>
                </a:cxn>
              </a:cxnLst>
              <a:rect l="0" t="0" r="r" b="b"/>
              <a:pathLst>
                <a:path w="34" h="30">
                  <a:moveTo>
                    <a:pt x="15" y="3"/>
                  </a:moveTo>
                  <a:cubicBezTo>
                    <a:pt x="10" y="7"/>
                    <a:pt x="23" y="15"/>
                    <a:pt x="23" y="19"/>
                  </a:cubicBezTo>
                  <a:cubicBezTo>
                    <a:pt x="23" y="24"/>
                    <a:pt x="3" y="18"/>
                    <a:pt x="1" y="24"/>
                  </a:cubicBezTo>
                  <a:cubicBezTo>
                    <a:pt x="0" y="26"/>
                    <a:pt x="8" y="30"/>
                    <a:pt x="15" y="27"/>
                  </a:cubicBezTo>
                  <a:cubicBezTo>
                    <a:pt x="23" y="25"/>
                    <a:pt x="28" y="27"/>
                    <a:pt x="32" y="29"/>
                  </a:cubicBezTo>
                  <a:cubicBezTo>
                    <a:pt x="32" y="21"/>
                    <a:pt x="33" y="12"/>
                    <a:pt x="34" y="6"/>
                  </a:cubicBezTo>
                  <a:cubicBezTo>
                    <a:pt x="27" y="5"/>
                    <a:pt x="19" y="0"/>
                    <a:pt x="15" y="3"/>
                  </a:cubicBezTo>
                  <a:close/>
                </a:path>
              </a:pathLst>
            </a:custGeom>
            <a:solidFill>
              <a:srgbClr val="A9A9A9"/>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42" name="9Slide.vn 102">
              <a:extLst>
                <a:ext uri="{FF2B5EF4-FFF2-40B4-BE49-F238E27FC236}">
                  <a16:creationId xmlns:a16="http://schemas.microsoft.com/office/drawing/2014/main" xmlns="" id="{5AA277A6-3CC5-07BB-2EED-CF4A98A7AEBC}"/>
                </a:ext>
              </a:extLst>
            </p:cNvPr>
            <p:cNvSpPr>
              <a:spLocks/>
            </p:cNvSpPr>
            <p:nvPr/>
          </p:nvSpPr>
          <p:spPr bwMode="auto">
            <a:xfrm>
              <a:off x="800" y="813"/>
              <a:ext cx="28" cy="19"/>
            </a:xfrm>
            <a:custGeom>
              <a:avLst/>
              <a:gdLst>
                <a:gd name="T0" fmla="*/ 15 w 39"/>
                <a:gd name="T1" fmla="*/ 20 h 27"/>
                <a:gd name="T2" fmla="*/ 39 w 39"/>
                <a:gd name="T3" fmla="*/ 15 h 27"/>
                <a:gd name="T4" fmla="*/ 8 w 39"/>
                <a:gd name="T5" fmla="*/ 2 h 27"/>
                <a:gd name="T6" fmla="*/ 2 w 39"/>
                <a:gd name="T7" fmla="*/ 1 h 27"/>
                <a:gd name="T8" fmla="*/ 0 w 39"/>
                <a:gd name="T9" fmla="*/ 24 h 27"/>
                <a:gd name="T10" fmla="*/ 0 w 39"/>
                <a:gd name="T11" fmla="*/ 25 h 27"/>
                <a:gd name="T12" fmla="*/ 15 w 39"/>
                <a:gd name="T13" fmla="*/ 20 h 27"/>
              </a:gdLst>
              <a:ahLst/>
              <a:cxnLst>
                <a:cxn ang="0">
                  <a:pos x="T0" y="T1"/>
                </a:cxn>
                <a:cxn ang="0">
                  <a:pos x="T2" y="T3"/>
                </a:cxn>
                <a:cxn ang="0">
                  <a:pos x="T4" y="T5"/>
                </a:cxn>
                <a:cxn ang="0">
                  <a:pos x="T6" y="T7"/>
                </a:cxn>
                <a:cxn ang="0">
                  <a:pos x="T8" y="T9"/>
                </a:cxn>
                <a:cxn ang="0">
                  <a:pos x="T10" y="T11"/>
                </a:cxn>
                <a:cxn ang="0">
                  <a:pos x="T12" y="T13"/>
                </a:cxn>
              </a:cxnLst>
              <a:rect l="0" t="0" r="r" b="b"/>
              <a:pathLst>
                <a:path w="39" h="27">
                  <a:moveTo>
                    <a:pt x="15" y="20"/>
                  </a:moveTo>
                  <a:cubicBezTo>
                    <a:pt x="24" y="16"/>
                    <a:pt x="39" y="22"/>
                    <a:pt x="39" y="15"/>
                  </a:cubicBezTo>
                  <a:cubicBezTo>
                    <a:pt x="39" y="7"/>
                    <a:pt x="14" y="0"/>
                    <a:pt x="8" y="2"/>
                  </a:cubicBezTo>
                  <a:cubicBezTo>
                    <a:pt x="6" y="2"/>
                    <a:pt x="4" y="2"/>
                    <a:pt x="2" y="1"/>
                  </a:cubicBezTo>
                  <a:cubicBezTo>
                    <a:pt x="1" y="7"/>
                    <a:pt x="0" y="16"/>
                    <a:pt x="0" y="24"/>
                  </a:cubicBezTo>
                  <a:cubicBezTo>
                    <a:pt x="0" y="25"/>
                    <a:pt x="0" y="25"/>
                    <a:pt x="0" y="25"/>
                  </a:cubicBezTo>
                  <a:cubicBezTo>
                    <a:pt x="5" y="27"/>
                    <a:pt x="6" y="23"/>
                    <a:pt x="15" y="20"/>
                  </a:cubicBezTo>
                  <a:close/>
                </a:path>
              </a:pathLst>
            </a:custGeom>
            <a:solidFill>
              <a:srgbClr val="6D6D6D"/>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43" name="9Slide.vn 103">
              <a:extLst>
                <a:ext uri="{FF2B5EF4-FFF2-40B4-BE49-F238E27FC236}">
                  <a16:creationId xmlns:a16="http://schemas.microsoft.com/office/drawing/2014/main" xmlns="" id="{3DB332E1-F5D0-3965-83DD-936F7686232E}"/>
                </a:ext>
              </a:extLst>
            </p:cNvPr>
            <p:cNvSpPr>
              <a:spLocks/>
            </p:cNvSpPr>
            <p:nvPr/>
          </p:nvSpPr>
          <p:spPr bwMode="auto">
            <a:xfrm>
              <a:off x="669" y="856"/>
              <a:ext cx="35" cy="38"/>
            </a:xfrm>
            <a:custGeom>
              <a:avLst/>
              <a:gdLst>
                <a:gd name="T0" fmla="*/ 27 w 49"/>
                <a:gd name="T1" fmla="*/ 50 h 53"/>
                <a:gd name="T2" fmla="*/ 38 w 49"/>
                <a:gd name="T3" fmla="*/ 52 h 53"/>
                <a:gd name="T4" fmla="*/ 44 w 49"/>
                <a:gd name="T5" fmla="*/ 52 h 53"/>
                <a:gd name="T6" fmla="*/ 42 w 49"/>
                <a:gd name="T7" fmla="*/ 50 h 53"/>
                <a:gd name="T8" fmla="*/ 45 w 49"/>
                <a:gd name="T9" fmla="*/ 34 h 53"/>
                <a:gd name="T10" fmla="*/ 47 w 49"/>
                <a:gd name="T11" fmla="*/ 14 h 53"/>
                <a:gd name="T12" fmla="*/ 49 w 49"/>
                <a:gd name="T13" fmla="*/ 1 h 53"/>
                <a:gd name="T14" fmla="*/ 49 w 49"/>
                <a:gd name="T15" fmla="*/ 0 h 53"/>
                <a:gd name="T16" fmla="*/ 36 w 49"/>
                <a:gd name="T17" fmla="*/ 6 h 53"/>
                <a:gd name="T18" fmla="*/ 24 w 49"/>
                <a:gd name="T19" fmla="*/ 8 h 53"/>
                <a:gd name="T20" fmla="*/ 12 w 49"/>
                <a:gd name="T21" fmla="*/ 14 h 53"/>
                <a:gd name="T22" fmla="*/ 8 w 49"/>
                <a:gd name="T23" fmla="*/ 21 h 53"/>
                <a:gd name="T24" fmla="*/ 5 w 49"/>
                <a:gd name="T25" fmla="*/ 25 h 53"/>
                <a:gd name="T26" fmla="*/ 0 w 49"/>
                <a:gd name="T27" fmla="*/ 26 h 53"/>
                <a:gd name="T28" fmla="*/ 2 w 49"/>
                <a:gd name="T29" fmla="*/ 30 h 53"/>
                <a:gd name="T30" fmla="*/ 16 w 49"/>
                <a:gd name="T31" fmla="*/ 44 h 53"/>
                <a:gd name="T32" fmla="*/ 20 w 49"/>
                <a:gd name="T33" fmla="*/ 49 h 53"/>
                <a:gd name="T34" fmla="*/ 27 w 49"/>
                <a:gd name="T35" fmla="*/ 5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53">
                  <a:moveTo>
                    <a:pt x="27" y="50"/>
                  </a:moveTo>
                  <a:cubicBezTo>
                    <a:pt x="29" y="51"/>
                    <a:pt x="36" y="50"/>
                    <a:pt x="38" y="52"/>
                  </a:cubicBezTo>
                  <a:cubicBezTo>
                    <a:pt x="39" y="52"/>
                    <a:pt x="41" y="53"/>
                    <a:pt x="44" y="52"/>
                  </a:cubicBezTo>
                  <a:cubicBezTo>
                    <a:pt x="43" y="51"/>
                    <a:pt x="42" y="50"/>
                    <a:pt x="42" y="50"/>
                  </a:cubicBezTo>
                  <a:cubicBezTo>
                    <a:pt x="40" y="46"/>
                    <a:pt x="43" y="39"/>
                    <a:pt x="45" y="34"/>
                  </a:cubicBezTo>
                  <a:cubicBezTo>
                    <a:pt x="47" y="29"/>
                    <a:pt x="44" y="17"/>
                    <a:pt x="47" y="14"/>
                  </a:cubicBezTo>
                  <a:cubicBezTo>
                    <a:pt x="49" y="11"/>
                    <a:pt x="48" y="9"/>
                    <a:pt x="49" y="1"/>
                  </a:cubicBezTo>
                  <a:cubicBezTo>
                    <a:pt x="49" y="1"/>
                    <a:pt x="49" y="1"/>
                    <a:pt x="49" y="0"/>
                  </a:cubicBezTo>
                  <a:cubicBezTo>
                    <a:pt x="43" y="0"/>
                    <a:pt x="37" y="6"/>
                    <a:pt x="36" y="6"/>
                  </a:cubicBezTo>
                  <a:cubicBezTo>
                    <a:pt x="33" y="6"/>
                    <a:pt x="25" y="4"/>
                    <a:pt x="24" y="8"/>
                  </a:cubicBezTo>
                  <a:cubicBezTo>
                    <a:pt x="23" y="13"/>
                    <a:pt x="19" y="14"/>
                    <a:pt x="12" y="14"/>
                  </a:cubicBezTo>
                  <a:cubicBezTo>
                    <a:pt x="5" y="15"/>
                    <a:pt x="9" y="20"/>
                    <a:pt x="8" y="21"/>
                  </a:cubicBezTo>
                  <a:cubicBezTo>
                    <a:pt x="8" y="22"/>
                    <a:pt x="5" y="25"/>
                    <a:pt x="5" y="25"/>
                  </a:cubicBezTo>
                  <a:cubicBezTo>
                    <a:pt x="0" y="26"/>
                    <a:pt x="0" y="26"/>
                    <a:pt x="0" y="26"/>
                  </a:cubicBezTo>
                  <a:cubicBezTo>
                    <a:pt x="0" y="27"/>
                    <a:pt x="0" y="29"/>
                    <a:pt x="2" y="30"/>
                  </a:cubicBezTo>
                  <a:cubicBezTo>
                    <a:pt x="6" y="33"/>
                    <a:pt x="12" y="42"/>
                    <a:pt x="16" y="44"/>
                  </a:cubicBezTo>
                  <a:cubicBezTo>
                    <a:pt x="18" y="45"/>
                    <a:pt x="20" y="47"/>
                    <a:pt x="20" y="49"/>
                  </a:cubicBezTo>
                  <a:cubicBezTo>
                    <a:pt x="23" y="49"/>
                    <a:pt x="25" y="49"/>
                    <a:pt x="27" y="50"/>
                  </a:cubicBezTo>
                  <a:close/>
                </a:path>
              </a:pathLst>
            </a:custGeom>
            <a:solidFill>
              <a:srgbClr val="818181"/>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44" name="9Slide.vn 104">
              <a:extLst>
                <a:ext uri="{FF2B5EF4-FFF2-40B4-BE49-F238E27FC236}">
                  <a16:creationId xmlns:a16="http://schemas.microsoft.com/office/drawing/2014/main" xmlns="" id="{12E439BB-5FE6-113B-BD14-48A98DB3D1EF}"/>
                </a:ext>
              </a:extLst>
            </p:cNvPr>
            <p:cNvSpPr>
              <a:spLocks/>
            </p:cNvSpPr>
            <p:nvPr/>
          </p:nvSpPr>
          <p:spPr bwMode="auto">
            <a:xfrm>
              <a:off x="781" y="941"/>
              <a:ext cx="332" cy="350"/>
            </a:xfrm>
            <a:custGeom>
              <a:avLst/>
              <a:gdLst>
                <a:gd name="T0" fmla="*/ 260 w 462"/>
                <a:gd name="T1" fmla="*/ 452 h 487"/>
                <a:gd name="T2" fmla="*/ 267 w 462"/>
                <a:gd name="T3" fmla="*/ 454 h 487"/>
                <a:gd name="T4" fmla="*/ 297 w 462"/>
                <a:gd name="T5" fmla="*/ 401 h 487"/>
                <a:gd name="T6" fmla="*/ 316 w 462"/>
                <a:gd name="T7" fmla="*/ 363 h 487"/>
                <a:gd name="T8" fmla="*/ 346 w 462"/>
                <a:gd name="T9" fmla="*/ 345 h 487"/>
                <a:gd name="T10" fmla="*/ 382 w 462"/>
                <a:gd name="T11" fmla="*/ 335 h 487"/>
                <a:gd name="T12" fmla="*/ 397 w 462"/>
                <a:gd name="T13" fmla="*/ 307 h 487"/>
                <a:gd name="T14" fmla="*/ 409 w 462"/>
                <a:gd name="T15" fmla="*/ 279 h 487"/>
                <a:gd name="T16" fmla="*/ 412 w 462"/>
                <a:gd name="T17" fmla="*/ 224 h 487"/>
                <a:gd name="T18" fmla="*/ 421 w 462"/>
                <a:gd name="T19" fmla="*/ 218 h 487"/>
                <a:gd name="T20" fmla="*/ 457 w 462"/>
                <a:gd name="T21" fmla="*/ 167 h 487"/>
                <a:gd name="T22" fmla="*/ 417 w 462"/>
                <a:gd name="T23" fmla="*/ 110 h 487"/>
                <a:gd name="T24" fmla="*/ 345 w 462"/>
                <a:gd name="T25" fmla="*/ 101 h 487"/>
                <a:gd name="T26" fmla="*/ 304 w 462"/>
                <a:gd name="T27" fmla="*/ 78 h 487"/>
                <a:gd name="T28" fmla="*/ 299 w 462"/>
                <a:gd name="T29" fmla="*/ 71 h 487"/>
                <a:gd name="T30" fmla="*/ 272 w 462"/>
                <a:gd name="T31" fmla="*/ 64 h 487"/>
                <a:gd name="T32" fmla="*/ 265 w 462"/>
                <a:gd name="T33" fmla="*/ 13 h 487"/>
                <a:gd name="T34" fmla="*/ 228 w 462"/>
                <a:gd name="T35" fmla="*/ 34 h 487"/>
                <a:gd name="T36" fmla="*/ 196 w 462"/>
                <a:gd name="T37" fmla="*/ 41 h 487"/>
                <a:gd name="T38" fmla="*/ 170 w 462"/>
                <a:gd name="T39" fmla="*/ 42 h 487"/>
                <a:gd name="T40" fmla="*/ 162 w 462"/>
                <a:gd name="T41" fmla="*/ 1 h 487"/>
                <a:gd name="T42" fmla="*/ 133 w 462"/>
                <a:gd name="T43" fmla="*/ 18 h 487"/>
                <a:gd name="T44" fmla="*/ 110 w 462"/>
                <a:gd name="T45" fmla="*/ 16 h 487"/>
                <a:gd name="T46" fmla="*/ 124 w 462"/>
                <a:gd name="T47" fmla="*/ 34 h 487"/>
                <a:gd name="T48" fmla="*/ 108 w 462"/>
                <a:gd name="T49" fmla="*/ 49 h 487"/>
                <a:gd name="T50" fmla="*/ 87 w 462"/>
                <a:gd name="T51" fmla="*/ 52 h 487"/>
                <a:gd name="T52" fmla="*/ 49 w 462"/>
                <a:gd name="T53" fmla="*/ 44 h 487"/>
                <a:gd name="T54" fmla="*/ 47 w 462"/>
                <a:gd name="T55" fmla="*/ 62 h 487"/>
                <a:gd name="T56" fmla="*/ 47 w 462"/>
                <a:gd name="T57" fmla="*/ 114 h 487"/>
                <a:gd name="T58" fmla="*/ 13 w 462"/>
                <a:gd name="T59" fmla="*/ 127 h 487"/>
                <a:gd name="T60" fmla="*/ 2 w 462"/>
                <a:gd name="T61" fmla="*/ 153 h 487"/>
                <a:gd name="T62" fmla="*/ 16 w 462"/>
                <a:gd name="T63" fmla="*/ 178 h 487"/>
                <a:gd name="T64" fmla="*/ 40 w 462"/>
                <a:gd name="T65" fmla="*/ 182 h 487"/>
                <a:gd name="T66" fmla="*/ 68 w 462"/>
                <a:gd name="T67" fmla="*/ 195 h 487"/>
                <a:gd name="T68" fmla="*/ 102 w 462"/>
                <a:gd name="T69" fmla="*/ 184 h 487"/>
                <a:gd name="T70" fmla="*/ 128 w 462"/>
                <a:gd name="T71" fmla="*/ 218 h 487"/>
                <a:gd name="T72" fmla="*/ 155 w 462"/>
                <a:gd name="T73" fmla="*/ 229 h 487"/>
                <a:gd name="T74" fmla="*/ 162 w 462"/>
                <a:gd name="T75" fmla="*/ 256 h 487"/>
                <a:gd name="T76" fmla="*/ 191 w 462"/>
                <a:gd name="T77" fmla="*/ 280 h 487"/>
                <a:gd name="T78" fmla="*/ 187 w 462"/>
                <a:gd name="T79" fmla="*/ 310 h 487"/>
                <a:gd name="T80" fmla="*/ 205 w 462"/>
                <a:gd name="T81" fmla="*/ 336 h 487"/>
                <a:gd name="T82" fmla="*/ 228 w 462"/>
                <a:gd name="T83" fmla="*/ 357 h 487"/>
                <a:gd name="T84" fmla="*/ 237 w 462"/>
                <a:gd name="T85" fmla="*/ 397 h 487"/>
                <a:gd name="T86" fmla="*/ 193 w 462"/>
                <a:gd name="T87" fmla="*/ 439 h 487"/>
                <a:gd name="T88" fmla="*/ 211 w 462"/>
                <a:gd name="T89" fmla="*/ 451 h 487"/>
                <a:gd name="T90" fmla="*/ 239 w 462"/>
                <a:gd name="T91" fmla="*/ 469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 h="487">
                  <a:moveTo>
                    <a:pt x="245" y="481"/>
                  </a:moveTo>
                  <a:cubicBezTo>
                    <a:pt x="252" y="476"/>
                    <a:pt x="251" y="473"/>
                    <a:pt x="254" y="466"/>
                  </a:cubicBezTo>
                  <a:cubicBezTo>
                    <a:pt x="257" y="460"/>
                    <a:pt x="254" y="457"/>
                    <a:pt x="260" y="452"/>
                  </a:cubicBezTo>
                  <a:cubicBezTo>
                    <a:pt x="266" y="446"/>
                    <a:pt x="259" y="443"/>
                    <a:pt x="266" y="439"/>
                  </a:cubicBezTo>
                  <a:cubicBezTo>
                    <a:pt x="274" y="436"/>
                    <a:pt x="272" y="442"/>
                    <a:pt x="267" y="450"/>
                  </a:cubicBezTo>
                  <a:cubicBezTo>
                    <a:pt x="261" y="458"/>
                    <a:pt x="260" y="460"/>
                    <a:pt x="267" y="454"/>
                  </a:cubicBezTo>
                  <a:cubicBezTo>
                    <a:pt x="275" y="448"/>
                    <a:pt x="278" y="440"/>
                    <a:pt x="282" y="431"/>
                  </a:cubicBezTo>
                  <a:cubicBezTo>
                    <a:pt x="287" y="421"/>
                    <a:pt x="290" y="419"/>
                    <a:pt x="294" y="418"/>
                  </a:cubicBezTo>
                  <a:cubicBezTo>
                    <a:pt x="298" y="417"/>
                    <a:pt x="298" y="408"/>
                    <a:pt x="297" y="401"/>
                  </a:cubicBezTo>
                  <a:cubicBezTo>
                    <a:pt x="297" y="394"/>
                    <a:pt x="295" y="388"/>
                    <a:pt x="297" y="383"/>
                  </a:cubicBezTo>
                  <a:cubicBezTo>
                    <a:pt x="300" y="379"/>
                    <a:pt x="297" y="374"/>
                    <a:pt x="301" y="374"/>
                  </a:cubicBezTo>
                  <a:cubicBezTo>
                    <a:pt x="305" y="374"/>
                    <a:pt x="310" y="369"/>
                    <a:pt x="316" y="363"/>
                  </a:cubicBezTo>
                  <a:cubicBezTo>
                    <a:pt x="321" y="357"/>
                    <a:pt x="325" y="357"/>
                    <a:pt x="331" y="356"/>
                  </a:cubicBezTo>
                  <a:cubicBezTo>
                    <a:pt x="337" y="356"/>
                    <a:pt x="333" y="353"/>
                    <a:pt x="337" y="352"/>
                  </a:cubicBezTo>
                  <a:cubicBezTo>
                    <a:pt x="341" y="351"/>
                    <a:pt x="344" y="348"/>
                    <a:pt x="346" y="345"/>
                  </a:cubicBezTo>
                  <a:cubicBezTo>
                    <a:pt x="349" y="343"/>
                    <a:pt x="359" y="345"/>
                    <a:pt x="365" y="345"/>
                  </a:cubicBezTo>
                  <a:cubicBezTo>
                    <a:pt x="372" y="345"/>
                    <a:pt x="376" y="346"/>
                    <a:pt x="376" y="342"/>
                  </a:cubicBezTo>
                  <a:cubicBezTo>
                    <a:pt x="376" y="338"/>
                    <a:pt x="379" y="335"/>
                    <a:pt x="382" y="335"/>
                  </a:cubicBezTo>
                  <a:cubicBezTo>
                    <a:pt x="386" y="335"/>
                    <a:pt x="387" y="334"/>
                    <a:pt x="387" y="329"/>
                  </a:cubicBezTo>
                  <a:cubicBezTo>
                    <a:pt x="387" y="323"/>
                    <a:pt x="389" y="320"/>
                    <a:pt x="392" y="318"/>
                  </a:cubicBezTo>
                  <a:cubicBezTo>
                    <a:pt x="395" y="315"/>
                    <a:pt x="395" y="310"/>
                    <a:pt x="397" y="307"/>
                  </a:cubicBezTo>
                  <a:cubicBezTo>
                    <a:pt x="398" y="303"/>
                    <a:pt x="401" y="305"/>
                    <a:pt x="401" y="300"/>
                  </a:cubicBezTo>
                  <a:cubicBezTo>
                    <a:pt x="401" y="295"/>
                    <a:pt x="403" y="290"/>
                    <a:pt x="403" y="286"/>
                  </a:cubicBezTo>
                  <a:cubicBezTo>
                    <a:pt x="403" y="282"/>
                    <a:pt x="407" y="282"/>
                    <a:pt x="409" y="279"/>
                  </a:cubicBezTo>
                  <a:cubicBezTo>
                    <a:pt x="410" y="276"/>
                    <a:pt x="407" y="273"/>
                    <a:pt x="410" y="264"/>
                  </a:cubicBezTo>
                  <a:cubicBezTo>
                    <a:pt x="413" y="256"/>
                    <a:pt x="410" y="249"/>
                    <a:pt x="410" y="241"/>
                  </a:cubicBezTo>
                  <a:cubicBezTo>
                    <a:pt x="410" y="234"/>
                    <a:pt x="410" y="226"/>
                    <a:pt x="412" y="224"/>
                  </a:cubicBezTo>
                  <a:cubicBezTo>
                    <a:pt x="415" y="221"/>
                    <a:pt x="414" y="220"/>
                    <a:pt x="412" y="219"/>
                  </a:cubicBezTo>
                  <a:cubicBezTo>
                    <a:pt x="410" y="218"/>
                    <a:pt x="412" y="215"/>
                    <a:pt x="414" y="215"/>
                  </a:cubicBezTo>
                  <a:cubicBezTo>
                    <a:pt x="416" y="216"/>
                    <a:pt x="418" y="220"/>
                    <a:pt x="421" y="218"/>
                  </a:cubicBezTo>
                  <a:cubicBezTo>
                    <a:pt x="424" y="216"/>
                    <a:pt x="427" y="207"/>
                    <a:pt x="430" y="199"/>
                  </a:cubicBezTo>
                  <a:cubicBezTo>
                    <a:pt x="433" y="192"/>
                    <a:pt x="438" y="192"/>
                    <a:pt x="441" y="191"/>
                  </a:cubicBezTo>
                  <a:cubicBezTo>
                    <a:pt x="445" y="189"/>
                    <a:pt x="453" y="180"/>
                    <a:pt x="457" y="167"/>
                  </a:cubicBezTo>
                  <a:cubicBezTo>
                    <a:pt x="462" y="154"/>
                    <a:pt x="457" y="141"/>
                    <a:pt x="455" y="132"/>
                  </a:cubicBezTo>
                  <a:cubicBezTo>
                    <a:pt x="453" y="123"/>
                    <a:pt x="450" y="125"/>
                    <a:pt x="445" y="125"/>
                  </a:cubicBezTo>
                  <a:cubicBezTo>
                    <a:pt x="440" y="126"/>
                    <a:pt x="430" y="124"/>
                    <a:pt x="417" y="110"/>
                  </a:cubicBezTo>
                  <a:cubicBezTo>
                    <a:pt x="404" y="96"/>
                    <a:pt x="392" y="97"/>
                    <a:pt x="383" y="99"/>
                  </a:cubicBezTo>
                  <a:cubicBezTo>
                    <a:pt x="375" y="102"/>
                    <a:pt x="366" y="95"/>
                    <a:pt x="361" y="94"/>
                  </a:cubicBezTo>
                  <a:cubicBezTo>
                    <a:pt x="355" y="92"/>
                    <a:pt x="350" y="100"/>
                    <a:pt x="345" y="101"/>
                  </a:cubicBezTo>
                  <a:cubicBezTo>
                    <a:pt x="341" y="103"/>
                    <a:pt x="347" y="95"/>
                    <a:pt x="348" y="90"/>
                  </a:cubicBezTo>
                  <a:cubicBezTo>
                    <a:pt x="348" y="85"/>
                    <a:pt x="332" y="78"/>
                    <a:pt x="321" y="73"/>
                  </a:cubicBezTo>
                  <a:cubicBezTo>
                    <a:pt x="309" y="68"/>
                    <a:pt x="304" y="71"/>
                    <a:pt x="304" y="78"/>
                  </a:cubicBezTo>
                  <a:cubicBezTo>
                    <a:pt x="304" y="86"/>
                    <a:pt x="299" y="76"/>
                    <a:pt x="295" y="84"/>
                  </a:cubicBezTo>
                  <a:cubicBezTo>
                    <a:pt x="292" y="92"/>
                    <a:pt x="285" y="87"/>
                    <a:pt x="289" y="84"/>
                  </a:cubicBezTo>
                  <a:cubicBezTo>
                    <a:pt x="294" y="82"/>
                    <a:pt x="298" y="76"/>
                    <a:pt x="299" y="71"/>
                  </a:cubicBezTo>
                  <a:cubicBezTo>
                    <a:pt x="301" y="66"/>
                    <a:pt x="282" y="62"/>
                    <a:pt x="276" y="64"/>
                  </a:cubicBezTo>
                  <a:cubicBezTo>
                    <a:pt x="270" y="67"/>
                    <a:pt x="274" y="77"/>
                    <a:pt x="269" y="74"/>
                  </a:cubicBezTo>
                  <a:cubicBezTo>
                    <a:pt x="263" y="71"/>
                    <a:pt x="268" y="64"/>
                    <a:pt x="272" y="64"/>
                  </a:cubicBezTo>
                  <a:cubicBezTo>
                    <a:pt x="276" y="64"/>
                    <a:pt x="280" y="55"/>
                    <a:pt x="283" y="49"/>
                  </a:cubicBezTo>
                  <a:cubicBezTo>
                    <a:pt x="286" y="43"/>
                    <a:pt x="278" y="42"/>
                    <a:pt x="274" y="36"/>
                  </a:cubicBezTo>
                  <a:cubicBezTo>
                    <a:pt x="269" y="31"/>
                    <a:pt x="270" y="16"/>
                    <a:pt x="265" y="13"/>
                  </a:cubicBezTo>
                  <a:cubicBezTo>
                    <a:pt x="260" y="18"/>
                    <a:pt x="254" y="26"/>
                    <a:pt x="252" y="32"/>
                  </a:cubicBezTo>
                  <a:cubicBezTo>
                    <a:pt x="249" y="40"/>
                    <a:pt x="246" y="36"/>
                    <a:pt x="240" y="38"/>
                  </a:cubicBezTo>
                  <a:cubicBezTo>
                    <a:pt x="233" y="40"/>
                    <a:pt x="230" y="37"/>
                    <a:pt x="228" y="34"/>
                  </a:cubicBezTo>
                  <a:cubicBezTo>
                    <a:pt x="226" y="31"/>
                    <a:pt x="220" y="34"/>
                    <a:pt x="215" y="34"/>
                  </a:cubicBezTo>
                  <a:cubicBezTo>
                    <a:pt x="211" y="33"/>
                    <a:pt x="214" y="40"/>
                    <a:pt x="210" y="41"/>
                  </a:cubicBezTo>
                  <a:cubicBezTo>
                    <a:pt x="207" y="43"/>
                    <a:pt x="199" y="38"/>
                    <a:pt x="196" y="41"/>
                  </a:cubicBezTo>
                  <a:cubicBezTo>
                    <a:pt x="194" y="44"/>
                    <a:pt x="192" y="41"/>
                    <a:pt x="191" y="44"/>
                  </a:cubicBezTo>
                  <a:cubicBezTo>
                    <a:pt x="189" y="47"/>
                    <a:pt x="184" y="45"/>
                    <a:pt x="183" y="47"/>
                  </a:cubicBezTo>
                  <a:cubicBezTo>
                    <a:pt x="182" y="48"/>
                    <a:pt x="177" y="50"/>
                    <a:pt x="170" y="42"/>
                  </a:cubicBezTo>
                  <a:cubicBezTo>
                    <a:pt x="164" y="35"/>
                    <a:pt x="165" y="23"/>
                    <a:pt x="168" y="21"/>
                  </a:cubicBezTo>
                  <a:cubicBezTo>
                    <a:pt x="171" y="19"/>
                    <a:pt x="171" y="13"/>
                    <a:pt x="167" y="11"/>
                  </a:cubicBezTo>
                  <a:cubicBezTo>
                    <a:pt x="163" y="9"/>
                    <a:pt x="167" y="2"/>
                    <a:pt x="162" y="1"/>
                  </a:cubicBezTo>
                  <a:cubicBezTo>
                    <a:pt x="157" y="0"/>
                    <a:pt x="158" y="7"/>
                    <a:pt x="155" y="8"/>
                  </a:cubicBezTo>
                  <a:cubicBezTo>
                    <a:pt x="152" y="9"/>
                    <a:pt x="144" y="14"/>
                    <a:pt x="140" y="14"/>
                  </a:cubicBezTo>
                  <a:cubicBezTo>
                    <a:pt x="137" y="13"/>
                    <a:pt x="133" y="14"/>
                    <a:pt x="133" y="18"/>
                  </a:cubicBezTo>
                  <a:cubicBezTo>
                    <a:pt x="133" y="22"/>
                    <a:pt x="129" y="21"/>
                    <a:pt x="128" y="18"/>
                  </a:cubicBezTo>
                  <a:cubicBezTo>
                    <a:pt x="127" y="15"/>
                    <a:pt x="120" y="17"/>
                    <a:pt x="118" y="14"/>
                  </a:cubicBezTo>
                  <a:cubicBezTo>
                    <a:pt x="116" y="12"/>
                    <a:pt x="106" y="13"/>
                    <a:pt x="110" y="16"/>
                  </a:cubicBezTo>
                  <a:cubicBezTo>
                    <a:pt x="114" y="18"/>
                    <a:pt x="115" y="21"/>
                    <a:pt x="115" y="25"/>
                  </a:cubicBezTo>
                  <a:cubicBezTo>
                    <a:pt x="115" y="29"/>
                    <a:pt x="118" y="28"/>
                    <a:pt x="118" y="32"/>
                  </a:cubicBezTo>
                  <a:cubicBezTo>
                    <a:pt x="118" y="37"/>
                    <a:pt x="121" y="34"/>
                    <a:pt x="124" y="34"/>
                  </a:cubicBezTo>
                  <a:cubicBezTo>
                    <a:pt x="126" y="34"/>
                    <a:pt x="126" y="38"/>
                    <a:pt x="122" y="39"/>
                  </a:cubicBezTo>
                  <a:cubicBezTo>
                    <a:pt x="119" y="40"/>
                    <a:pt x="117" y="42"/>
                    <a:pt x="116" y="45"/>
                  </a:cubicBezTo>
                  <a:cubicBezTo>
                    <a:pt x="115" y="49"/>
                    <a:pt x="111" y="46"/>
                    <a:pt x="108" y="49"/>
                  </a:cubicBezTo>
                  <a:cubicBezTo>
                    <a:pt x="105" y="52"/>
                    <a:pt x="102" y="55"/>
                    <a:pt x="100" y="54"/>
                  </a:cubicBezTo>
                  <a:cubicBezTo>
                    <a:pt x="98" y="52"/>
                    <a:pt x="96" y="53"/>
                    <a:pt x="94" y="55"/>
                  </a:cubicBezTo>
                  <a:cubicBezTo>
                    <a:pt x="91" y="56"/>
                    <a:pt x="90" y="55"/>
                    <a:pt x="87" y="52"/>
                  </a:cubicBezTo>
                  <a:cubicBezTo>
                    <a:pt x="84" y="50"/>
                    <a:pt x="83" y="44"/>
                    <a:pt x="78" y="40"/>
                  </a:cubicBezTo>
                  <a:cubicBezTo>
                    <a:pt x="75" y="41"/>
                    <a:pt x="70" y="43"/>
                    <a:pt x="67" y="43"/>
                  </a:cubicBezTo>
                  <a:cubicBezTo>
                    <a:pt x="63" y="43"/>
                    <a:pt x="50" y="42"/>
                    <a:pt x="49" y="44"/>
                  </a:cubicBezTo>
                  <a:cubicBezTo>
                    <a:pt x="49" y="47"/>
                    <a:pt x="50" y="50"/>
                    <a:pt x="52" y="51"/>
                  </a:cubicBezTo>
                  <a:cubicBezTo>
                    <a:pt x="54" y="51"/>
                    <a:pt x="59" y="53"/>
                    <a:pt x="55" y="56"/>
                  </a:cubicBezTo>
                  <a:cubicBezTo>
                    <a:pt x="50" y="59"/>
                    <a:pt x="47" y="55"/>
                    <a:pt x="47" y="62"/>
                  </a:cubicBezTo>
                  <a:cubicBezTo>
                    <a:pt x="47" y="70"/>
                    <a:pt x="56" y="75"/>
                    <a:pt x="54" y="82"/>
                  </a:cubicBezTo>
                  <a:cubicBezTo>
                    <a:pt x="53" y="85"/>
                    <a:pt x="52" y="94"/>
                    <a:pt x="52" y="98"/>
                  </a:cubicBezTo>
                  <a:cubicBezTo>
                    <a:pt x="52" y="101"/>
                    <a:pt x="50" y="113"/>
                    <a:pt x="47" y="114"/>
                  </a:cubicBezTo>
                  <a:cubicBezTo>
                    <a:pt x="44" y="115"/>
                    <a:pt x="41" y="111"/>
                    <a:pt x="37" y="115"/>
                  </a:cubicBezTo>
                  <a:cubicBezTo>
                    <a:pt x="33" y="118"/>
                    <a:pt x="28" y="116"/>
                    <a:pt x="23" y="120"/>
                  </a:cubicBezTo>
                  <a:cubicBezTo>
                    <a:pt x="19" y="124"/>
                    <a:pt x="13" y="123"/>
                    <a:pt x="13" y="127"/>
                  </a:cubicBezTo>
                  <a:cubicBezTo>
                    <a:pt x="13" y="132"/>
                    <a:pt x="8" y="134"/>
                    <a:pt x="9" y="139"/>
                  </a:cubicBezTo>
                  <a:cubicBezTo>
                    <a:pt x="10" y="143"/>
                    <a:pt x="7" y="142"/>
                    <a:pt x="4" y="145"/>
                  </a:cubicBezTo>
                  <a:cubicBezTo>
                    <a:pt x="1" y="148"/>
                    <a:pt x="5" y="150"/>
                    <a:pt x="2" y="153"/>
                  </a:cubicBezTo>
                  <a:cubicBezTo>
                    <a:pt x="0" y="155"/>
                    <a:pt x="3" y="159"/>
                    <a:pt x="6" y="163"/>
                  </a:cubicBezTo>
                  <a:cubicBezTo>
                    <a:pt x="8" y="167"/>
                    <a:pt x="11" y="170"/>
                    <a:pt x="10" y="173"/>
                  </a:cubicBezTo>
                  <a:cubicBezTo>
                    <a:pt x="10" y="177"/>
                    <a:pt x="13" y="178"/>
                    <a:pt x="16" y="178"/>
                  </a:cubicBezTo>
                  <a:cubicBezTo>
                    <a:pt x="20" y="177"/>
                    <a:pt x="17" y="184"/>
                    <a:pt x="22" y="184"/>
                  </a:cubicBezTo>
                  <a:cubicBezTo>
                    <a:pt x="28" y="184"/>
                    <a:pt x="33" y="186"/>
                    <a:pt x="35" y="183"/>
                  </a:cubicBezTo>
                  <a:cubicBezTo>
                    <a:pt x="36" y="179"/>
                    <a:pt x="40" y="177"/>
                    <a:pt x="40" y="182"/>
                  </a:cubicBezTo>
                  <a:cubicBezTo>
                    <a:pt x="40" y="186"/>
                    <a:pt x="39" y="199"/>
                    <a:pt x="43" y="197"/>
                  </a:cubicBezTo>
                  <a:cubicBezTo>
                    <a:pt x="46" y="196"/>
                    <a:pt x="54" y="196"/>
                    <a:pt x="58" y="197"/>
                  </a:cubicBezTo>
                  <a:cubicBezTo>
                    <a:pt x="61" y="199"/>
                    <a:pt x="65" y="197"/>
                    <a:pt x="68" y="195"/>
                  </a:cubicBezTo>
                  <a:cubicBezTo>
                    <a:pt x="70" y="193"/>
                    <a:pt x="73" y="193"/>
                    <a:pt x="77" y="190"/>
                  </a:cubicBezTo>
                  <a:cubicBezTo>
                    <a:pt x="82" y="187"/>
                    <a:pt x="87" y="183"/>
                    <a:pt x="91" y="183"/>
                  </a:cubicBezTo>
                  <a:cubicBezTo>
                    <a:pt x="96" y="183"/>
                    <a:pt x="103" y="181"/>
                    <a:pt x="102" y="184"/>
                  </a:cubicBezTo>
                  <a:cubicBezTo>
                    <a:pt x="101" y="188"/>
                    <a:pt x="100" y="201"/>
                    <a:pt x="106" y="207"/>
                  </a:cubicBezTo>
                  <a:cubicBezTo>
                    <a:pt x="111" y="214"/>
                    <a:pt x="114" y="217"/>
                    <a:pt x="120" y="216"/>
                  </a:cubicBezTo>
                  <a:cubicBezTo>
                    <a:pt x="125" y="215"/>
                    <a:pt x="124" y="218"/>
                    <a:pt x="128" y="218"/>
                  </a:cubicBezTo>
                  <a:cubicBezTo>
                    <a:pt x="132" y="217"/>
                    <a:pt x="129" y="222"/>
                    <a:pt x="133" y="222"/>
                  </a:cubicBezTo>
                  <a:cubicBezTo>
                    <a:pt x="136" y="222"/>
                    <a:pt x="142" y="223"/>
                    <a:pt x="142" y="226"/>
                  </a:cubicBezTo>
                  <a:cubicBezTo>
                    <a:pt x="142" y="230"/>
                    <a:pt x="152" y="227"/>
                    <a:pt x="155" y="229"/>
                  </a:cubicBezTo>
                  <a:cubicBezTo>
                    <a:pt x="157" y="231"/>
                    <a:pt x="160" y="233"/>
                    <a:pt x="159" y="237"/>
                  </a:cubicBezTo>
                  <a:cubicBezTo>
                    <a:pt x="159" y="242"/>
                    <a:pt x="164" y="245"/>
                    <a:pt x="161" y="247"/>
                  </a:cubicBezTo>
                  <a:cubicBezTo>
                    <a:pt x="158" y="248"/>
                    <a:pt x="162" y="252"/>
                    <a:pt x="162" y="256"/>
                  </a:cubicBezTo>
                  <a:cubicBezTo>
                    <a:pt x="163" y="261"/>
                    <a:pt x="168" y="263"/>
                    <a:pt x="175" y="262"/>
                  </a:cubicBezTo>
                  <a:cubicBezTo>
                    <a:pt x="183" y="262"/>
                    <a:pt x="185" y="263"/>
                    <a:pt x="185" y="268"/>
                  </a:cubicBezTo>
                  <a:cubicBezTo>
                    <a:pt x="185" y="274"/>
                    <a:pt x="190" y="275"/>
                    <a:pt x="191" y="280"/>
                  </a:cubicBezTo>
                  <a:cubicBezTo>
                    <a:pt x="193" y="285"/>
                    <a:pt x="189" y="291"/>
                    <a:pt x="190" y="296"/>
                  </a:cubicBezTo>
                  <a:cubicBezTo>
                    <a:pt x="191" y="299"/>
                    <a:pt x="189" y="302"/>
                    <a:pt x="187" y="304"/>
                  </a:cubicBezTo>
                  <a:cubicBezTo>
                    <a:pt x="189" y="307"/>
                    <a:pt x="189" y="309"/>
                    <a:pt x="187" y="310"/>
                  </a:cubicBezTo>
                  <a:cubicBezTo>
                    <a:pt x="184" y="312"/>
                    <a:pt x="191" y="317"/>
                    <a:pt x="189" y="325"/>
                  </a:cubicBezTo>
                  <a:cubicBezTo>
                    <a:pt x="187" y="333"/>
                    <a:pt x="187" y="334"/>
                    <a:pt x="195" y="334"/>
                  </a:cubicBezTo>
                  <a:cubicBezTo>
                    <a:pt x="203" y="335"/>
                    <a:pt x="202" y="337"/>
                    <a:pt x="205" y="336"/>
                  </a:cubicBezTo>
                  <a:cubicBezTo>
                    <a:pt x="208" y="334"/>
                    <a:pt x="212" y="342"/>
                    <a:pt x="213" y="346"/>
                  </a:cubicBezTo>
                  <a:cubicBezTo>
                    <a:pt x="214" y="350"/>
                    <a:pt x="217" y="359"/>
                    <a:pt x="219" y="359"/>
                  </a:cubicBezTo>
                  <a:cubicBezTo>
                    <a:pt x="220" y="359"/>
                    <a:pt x="224" y="355"/>
                    <a:pt x="228" y="357"/>
                  </a:cubicBezTo>
                  <a:cubicBezTo>
                    <a:pt x="232" y="359"/>
                    <a:pt x="228" y="372"/>
                    <a:pt x="227" y="378"/>
                  </a:cubicBezTo>
                  <a:cubicBezTo>
                    <a:pt x="230" y="378"/>
                    <a:pt x="234" y="378"/>
                    <a:pt x="235" y="379"/>
                  </a:cubicBezTo>
                  <a:cubicBezTo>
                    <a:pt x="237" y="380"/>
                    <a:pt x="238" y="394"/>
                    <a:pt x="237" y="397"/>
                  </a:cubicBezTo>
                  <a:cubicBezTo>
                    <a:pt x="236" y="399"/>
                    <a:pt x="227" y="402"/>
                    <a:pt x="223" y="405"/>
                  </a:cubicBezTo>
                  <a:cubicBezTo>
                    <a:pt x="219" y="408"/>
                    <a:pt x="208" y="418"/>
                    <a:pt x="203" y="427"/>
                  </a:cubicBezTo>
                  <a:cubicBezTo>
                    <a:pt x="200" y="431"/>
                    <a:pt x="196" y="436"/>
                    <a:pt x="193" y="439"/>
                  </a:cubicBezTo>
                  <a:cubicBezTo>
                    <a:pt x="194" y="439"/>
                    <a:pt x="195" y="439"/>
                    <a:pt x="196" y="439"/>
                  </a:cubicBezTo>
                  <a:cubicBezTo>
                    <a:pt x="199" y="438"/>
                    <a:pt x="202" y="438"/>
                    <a:pt x="206" y="443"/>
                  </a:cubicBezTo>
                  <a:cubicBezTo>
                    <a:pt x="210" y="447"/>
                    <a:pt x="210" y="451"/>
                    <a:pt x="211" y="451"/>
                  </a:cubicBezTo>
                  <a:cubicBezTo>
                    <a:pt x="213" y="451"/>
                    <a:pt x="215" y="445"/>
                    <a:pt x="218" y="449"/>
                  </a:cubicBezTo>
                  <a:cubicBezTo>
                    <a:pt x="221" y="454"/>
                    <a:pt x="229" y="457"/>
                    <a:pt x="231" y="459"/>
                  </a:cubicBezTo>
                  <a:cubicBezTo>
                    <a:pt x="233" y="461"/>
                    <a:pt x="239" y="463"/>
                    <a:pt x="239" y="469"/>
                  </a:cubicBezTo>
                  <a:cubicBezTo>
                    <a:pt x="239" y="473"/>
                    <a:pt x="237" y="480"/>
                    <a:pt x="240" y="487"/>
                  </a:cubicBezTo>
                  <a:cubicBezTo>
                    <a:pt x="241" y="485"/>
                    <a:pt x="243" y="483"/>
                    <a:pt x="245" y="481"/>
                  </a:cubicBezTo>
                  <a:close/>
                </a:path>
              </a:pathLst>
            </a:custGeom>
            <a:solidFill>
              <a:srgbClr val="E6E6E6"/>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45" name="9Slide.vn 105">
              <a:extLst>
                <a:ext uri="{FF2B5EF4-FFF2-40B4-BE49-F238E27FC236}">
                  <a16:creationId xmlns:a16="http://schemas.microsoft.com/office/drawing/2014/main" xmlns="" id="{5AFCCB45-F015-ABCB-7F34-59D24F546D72}"/>
                </a:ext>
              </a:extLst>
            </p:cNvPr>
            <p:cNvSpPr>
              <a:spLocks/>
            </p:cNvSpPr>
            <p:nvPr/>
          </p:nvSpPr>
          <p:spPr bwMode="auto">
            <a:xfrm>
              <a:off x="912" y="1256"/>
              <a:ext cx="42" cy="46"/>
            </a:xfrm>
            <a:custGeom>
              <a:avLst/>
              <a:gdLst>
                <a:gd name="T0" fmla="*/ 57 w 58"/>
                <a:gd name="T1" fmla="*/ 31 h 65"/>
                <a:gd name="T2" fmla="*/ 49 w 58"/>
                <a:gd name="T3" fmla="*/ 21 h 65"/>
                <a:gd name="T4" fmla="*/ 36 w 58"/>
                <a:gd name="T5" fmla="*/ 11 h 65"/>
                <a:gd name="T6" fmla="*/ 29 w 58"/>
                <a:gd name="T7" fmla="*/ 13 h 65"/>
                <a:gd name="T8" fmla="*/ 24 w 58"/>
                <a:gd name="T9" fmla="*/ 5 h 65"/>
                <a:gd name="T10" fmla="*/ 14 w 58"/>
                <a:gd name="T11" fmla="*/ 1 h 65"/>
                <a:gd name="T12" fmla="*/ 11 w 58"/>
                <a:gd name="T13" fmla="*/ 1 h 65"/>
                <a:gd name="T14" fmla="*/ 7 w 58"/>
                <a:gd name="T15" fmla="*/ 8 h 65"/>
                <a:gd name="T16" fmla="*/ 3 w 58"/>
                <a:gd name="T17" fmla="*/ 28 h 65"/>
                <a:gd name="T18" fmla="*/ 0 w 58"/>
                <a:gd name="T19" fmla="*/ 44 h 65"/>
                <a:gd name="T20" fmla="*/ 4 w 58"/>
                <a:gd name="T21" fmla="*/ 51 h 65"/>
                <a:gd name="T22" fmla="*/ 3 w 58"/>
                <a:gd name="T23" fmla="*/ 56 h 65"/>
                <a:gd name="T24" fmla="*/ 7 w 58"/>
                <a:gd name="T25" fmla="*/ 58 h 65"/>
                <a:gd name="T26" fmla="*/ 22 w 58"/>
                <a:gd name="T27" fmla="*/ 62 h 65"/>
                <a:gd name="T28" fmla="*/ 31 w 58"/>
                <a:gd name="T29" fmla="*/ 62 h 65"/>
                <a:gd name="T30" fmla="*/ 49 w 58"/>
                <a:gd name="T31" fmla="*/ 60 h 65"/>
                <a:gd name="T32" fmla="*/ 58 w 58"/>
                <a:gd name="T33" fmla="*/ 49 h 65"/>
                <a:gd name="T34" fmla="*/ 57 w 58"/>
                <a:gd name="T35" fmla="*/ 3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65">
                  <a:moveTo>
                    <a:pt x="57" y="31"/>
                  </a:moveTo>
                  <a:cubicBezTo>
                    <a:pt x="57" y="25"/>
                    <a:pt x="51" y="23"/>
                    <a:pt x="49" y="21"/>
                  </a:cubicBezTo>
                  <a:cubicBezTo>
                    <a:pt x="47" y="19"/>
                    <a:pt x="39" y="16"/>
                    <a:pt x="36" y="11"/>
                  </a:cubicBezTo>
                  <a:cubicBezTo>
                    <a:pt x="33" y="7"/>
                    <a:pt x="31" y="13"/>
                    <a:pt x="29" y="13"/>
                  </a:cubicBezTo>
                  <a:cubicBezTo>
                    <a:pt x="28" y="13"/>
                    <a:pt x="28" y="9"/>
                    <a:pt x="24" y="5"/>
                  </a:cubicBezTo>
                  <a:cubicBezTo>
                    <a:pt x="20" y="0"/>
                    <a:pt x="17" y="0"/>
                    <a:pt x="14" y="1"/>
                  </a:cubicBezTo>
                  <a:cubicBezTo>
                    <a:pt x="13" y="1"/>
                    <a:pt x="12" y="1"/>
                    <a:pt x="11" y="1"/>
                  </a:cubicBezTo>
                  <a:cubicBezTo>
                    <a:pt x="9" y="4"/>
                    <a:pt x="7" y="6"/>
                    <a:pt x="7" y="8"/>
                  </a:cubicBezTo>
                  <a:cubicBezTo>
                    <a:pt x="7" y="13"/>
                    <a:pt x="4" y="19"/>
                    <a:pt x="3" y="28"/>
                  </a:cubicBezTo>
                  <a:cubicBezTo>
                    <a:pt x="3" y="38"/>
                    <a:pt x="0" y="36"/>
                    <a:pt x="0" y="44"/>
                  </a:cubicBezTo>
                  <a:cubicBezTo>
                    <a:pt x="0" y="51"/>
                    <a:pt x="3" y="50"/>
                    <a:pt x="4" y="51"/>
                  </a:cubicBezTo>
                  <a:cubicBezTo>
                    <a:pt x="4" y="52"/>
                    <a:pt x="3" y="54"/>
                    <a:pt x="3" y="56"/>
                  </a:cubicBezTo>
                  <a:cubicBezTo>
                    <a:pt x="4" y="57"/>
                    <a:pt x="5" y="59"/>
                    <a:pt x="7" y="58"/>
                  </a:cubicBezTo>
                  <a:cubicBezTo>
                    <a:pt x="12" y="58"/>
                    <a:pt x="17" y="60"/>
                    <a:pt x="22" y="62"/>
                  </a:cubicBezTo>
                  <a:cubicBezTo>
                    <a:pt x="28" y="65"/>
                    <a:pt x="26" y="62"/>
                    <a:pt x="31" y="62"/>
                  </a:cubicBezTo>
                  <a:cubicBezTo>
                    <a:pt x="37" y="63"/>
                    <a:pt x="43" y="64"/>
                    <a:pt x="49" y="60"/>
                  </a:cubicBezTo>
                  <a:cubicBezTo>
                    <a:pt x="53" y="57"/>
                    <a:pt x="55" y="53"/>
                    <a:pt x="58" y="49"/>
                  </a:cubicBezTo>
                  <a:cubicBezTo>
                    <a:pt x="55" y="42"/>
                    <a:pt x="57" y="35"/>
                    <a:pt x="57" y="31"/>
                  </a:cubicBezTo>
                  <a:close/>
                </a:path>
              </a:pathLst>
            </a:custGeom>
            <a:solidFill>
              <a:srgbClr val="595959"/>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46" name="9Slide.vn 106">
              <a:extLst>
                <a:ext uri="{FF2B5EF4-FFF2-40B4-BE49-F238E27FC236}">
                  <a16:creationId xmlns:a16="http://schemas.microsoft.com/office/drawing/2014/main" xmlns="" id="{9544E5EA-E91C-1714-E976-24CC18C631AA}"/>
                </a:ext>
              </a:extLst>
            </p:cNvPr>
            <p:cNvSpPr>
              <a:spLocks noEditPoints="1"/>
            </p:cNvSpPr>
            <p:nvPr/>
          </p:nvSpPr>
          <p:spPr bwMode="auto">
            <a:xfrm>
              <a:off x="783" y="1177"/>
              <a:ext cx="169" cy="343"/>
            </a:xfrm>
            <a:custGeom>
              <a:avLst/>
              <a:gdLst>
                <a:gd name="T0" fmla="*/ 67 w 235"/>
                <a:gd name="T1" fmla="*/ 452 h 477"/>
                <a:gd name="T2" fmla="*/ 62 w 235"/>
                <a:gd name="T3" fmla="*/ 441 h 477"/>
                <a:gd name="T4" fmla="*/ 58 w 235"/>
                <a:gd name="T5" fmla="*/ 474 h 477"/>
                <a:gd name="T6" fmla="*/ 83 w 235"/>
                <a:gd name="T7" fmla="*/ 475 h 477"/>
                <a:gd name="T8" fmla="*/ 90 w 235"/>
                <a:gd name="T9" fmla="*/ 468 h 477"/>
                <a:gd name="T10" fmla="*/ 224 w 235"/>
                <a:gd name="T11" fmla="*/ 49 h 477"/>
                <a:gd name="T12" fmla="*/ 219 w 235"/>
                <a:gd name="T13" fmla="*/ 68 h 477"/>
                <a:gd name="T14" fmla="*/ 199 w 235"/>
                <a:gd name="T15" fmla="*/ 75 h 477"/>
                <a:gd name="T16" fmla="*/ 177 w 235"/>
                <a:gd name="T17" fmla="*/ 71 h 477"/>
                <a:gd name="T18" fmla="*/ 190 w 235"/>
                <a:gd name="T19" fmla="*/ 47 h 477"/>
                <a:gd name="T20" fmla="*/ 156 w 235"/>
                <a:gd name="T21" fmla="*/ 29 h 477"/>
                <a:gd name="T22" fmla="*/ 127 w 235"/>
                <a:gd name="T23" fmla="*/ 4 h 477"/>
                <a:gd name="T24" fmla="*/ 109 w 235"/>
                <a:gd name="T25" fmla="*/ 11 h 477"/>
                <a:gd name="T26" fmla="*/ 85 w 235"/>
                <a:gd name="T27" fmla="*/ 6 h 477"/>
                <a:gd name="T28" fmla="*/ 74 w 235"/>
                <a:gd name="T29" fmla="*/ 27 h 477"/>
                <a:gd name="T30" fmla="*/ 60 w 235"/>
                <a:gd name="T31" fmla="*/ 46 h 477"/>
                <a:gd name="T32" fmla="*/ 62 w 235"/>
                <a:gd name="T33" fmla="*/ 67 h 477"/>
                <a:gd name="T34" fmla="*/ 51 w 235"/>
                <a:gd name="T35" fmla="*/ 83 h 477"/>
                <a:gd name="T36" fmla="*/ 43 w 235"/>
                <a:gd name="T37" fmla="*/ 100 h 477"/>
                <a:gd name="T38" fmla="*/ 38 w 235"/>
                <a:gd name="T39" fmla="*/ 122 h 477"/>
                <a:gd name="T40" fmla="*/ 42 w 235"/>
                <a:gd name="T41" fmla="*/ 146 h 477"/>
                <a:gd name="T42" fmla="*/ 42 w 235"/>
                <a:gd name="T43" fmla="*/ 167 h 477"/>
                <a:gd name="T44" fmla="*/ 38 w 235"/>
                <a:gd name="T45" fmla="*/ 190 h 477"/>
                <a:gd name="T46" fmla="*/ 30 w 235"/>
                <a:gd name="T47" fmla="*/ 218 h 477"/>
                <a:gd name="T48" fmla="*/ 26 w 235"/>
                <a:gd name="T49" fmla="*/ 229 h 477"/>
                <a:gd name="T50" fmla="*/ 22 w 235"/>
                <a:gd name="T51" fmla="*/ 246 h 477"/>
                <a:gd name="T52" fmla="*/ 21 w 235"/>
                <a:gd name="T53" fmla="*/ 262 h 477"/>
                <a:gd name="T54" fmla="*/ 19 w 235"/>
                <a:gd name="T55" fmla="*/ 288 h 477"/>
                <a:gd name="T56" fmla="*/ 22 w 235"/>
                <a:gd name="T57" fmla="*/ 302 h 477"/>
                <a:gd name="T58" fmla="*/ 27 w 235"/>
                <a:gd name="T59" fmla="*/ 313 h 477"/>
                <a:gd name="T60" fmla="*/ 24 w 235"/>
                <a:gd name="T61" fmla="*/ 324 h 477"/>
                <a:gd name="T62" fmla="*/ 22 w 235"/>
                <a:gd name="T63" fmla="*/ 342 h 477"/>
                <a:gd name="T64" fmla="*/ 14 w 235"/>
                <a:gd name="T65" fmla="*/ 358 h 477"/>
                <a:gd name="T66" fmla="*/ 9 w 235"/>
                <a:gd name="T67" fmla="*/ 376 h 477"/>
                <a:gd name="T68" fmla="*/ 3 w 235"/>
                <a:gd name="T69" fmla="*/ 395 h 477"/>
                <a:gd name="T70" fmla="*/ 16 w 235"/>
                <a:gd name="T71" fmla="*/ 406 h 477"/>
                <a:gd name="T72" fmla="*/ 22 w 235"/>
                <a:gd name="T73" fmla="*/ 425 h 477"/>
                <a:gd name="T74" fmla="*/ 49 w 235"/>
                <a:gd name="T75" fmla="*/ 428 h 477"/>
                <a:gd name="T76" fmla="*/ 54 w 235"/>
                <a:gd name="T77" fmla="*/ 419 h 477"/>
                <a:gd name="T78" fmla="*/ 55 w 235"/>
                <a:gd name="T79" fmla="*/ 399 h 477"/>
                <a:gd name="T80" fmla="*/ 68 w 235"/>
                <a:gd name="T81" fmla="*/ 385 h 477"/>
                <a:gd name="T82" fmla="*/ 90 w 235"/>
                <a:gd name="T83" fmla="*/ 361 h 477"/>
                <a:gd name="T84" fmla="*/ 81 w 235"/>
                <a:gd name="T85" fmla="*/ 346 h 477"/>
                <a:gd name="T86" fmla="*/ 92 w 235"/>
                <a:gd name="T87" fmla="*/ 316 h 477"/>
                <a:gd name="T88" fmla="*/ 98 w 235"/>
                <a:gd name="T89" fmla="*/ 302 h 477"/>
                <a:gd name="T90" fmla="*/ 105 w 235"/>
                <a:gd name="T91" fmla="*/ 286 h 477"/>
                <a:gd name="T92" fmla="*/ 112 w 235"/>
                <a:gd name="T93" fmla="*/ 285 h 477"/>
                <a:gd name="T94" fmla="*/ 109 w 235"/>
                <a:gd name="T95" fmla="*/ 278 h 477"/>
                <a:gd name="T96" fmla="*/ 101 w 235"/>
                <a:gd name="T97" fmla="*/ 266 h 477"/>
                <a:gd name="T98" fmla="*/ 119 w 235"/>
                <a:gd name="T99" fmla="*/ 259 h 477"/>
                <a:gd name="T100" fmla="*/ 133 w 235"/>
                <a:gd name="T101" fmla="*/ 241 h 477"/>
                <a:gd name="T102" fmla="*/ 137 w 235"/>
                <a:gd name="T103" fmla="*/ 228 h 477"/>
                <a:gd name="T104" fmla="*/ 189 w 235"/>
                <a:gd name="T105" fmla="*/ 215 h 477"/>
                <a:gd name="T106" fmla="*/ 194 w 235"/>
                <a:gd name="T107" fmla="*/ 191 h 477"/>
                <a:gd name="T108" fmla="*/ 186 w 235"/>
                <a:gd name="T109" fmla="*/ 174 h 477"/>
                <a:gd name="T110" fmla="*/ 182 w 235"/>
                <a:gd name="T111" fmla="*/ 165 h 477"/>
                <a:gd name="T112" fmla="*/ 179 w 235"/>
                <a:gd name="T113" fmla="*/ 153 h 477"/>
                <a:gd name="T114" fmla="*/ 186 w 235"/>
                <a:gd name="T115" fmla="*/ 117 h 477"/>
                <a:gd name="T116" fmla="*/ 220 w 235"/>
                <a:gd name="T117" fmla="*/ 76 h 477"/>
                <a:gd name="T118" fmla="*/ 232 w 235"/>
                <a:gd name="T119" fmla="*/ 5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5" h="477">
                  <a:moveTo>
                    <a:pt x="90" y="468"/>
                  </a:moveTo>
                  <a:cubicBezTo>
                    <a:pt x="83" y="467"/>
                    <a:pt x="71" y="455"/>
                    <a:pt x="67" y="452"/>
                  </a:cubicBezTo>
                  <a:cubicBezTo>
                    <a:pt x="63" y="449"/>
                    <a:pt x="66" y="446"/>
                    <a:pt x="61" y="446"/>
                  </a:cubicBezTo>
                  <a:cubicBezTo>
                    <a:pt x="57" y="447"/>
                    <a:pt x="60" y="443"/>
                    <a:pt x="62" y="441"/>
                  </a:cubicBezTo>
                  <a:cubicBezTo>
                    <a:pt x="65" y="440"/>
                    <a:pt x="61" y="436"/>
                    <a:pt x="58" y="435"/>
                  </a:cubicBezTo>
                  <a:cubicBezTo>
                    <a:pt x="58" y="442"/>
                    <a:pt x="56" y="474"/>
                    <a:pt x="58" y="474"/>
                  </a:cubicBezTo>
                  <a:cubicBezTo>
                    <a:pt x="60" y="475"/>
                    <a:pt x="74" y="473"/>
                    <a:pt x="78" y="475"/>
                  </a:cubicBezTo>
                  <a:cubicBezTo>
                    <a:pt x="79" y="476"/>
                    <a:pt x="81" y="477"/>
                    <a:pt x="83" y="475"/>
                  </a:cubicBezTo>
                  <a:cubicBezTo>
                    <a:pt x="86" y="472"/>
                    <a:pt x="93" y="474"/>
                    <a:pt x="97" y="471"/>
                  </a:cubicBezTo>
                  <a:cubicBezTo>
                    <a:pt x="102" y="469"/>
                    <a:pt x="96" y="468"/>
                    <a:pt x="90" y="468"/>
                  </a:cubicBezTo>
                  <a:close/>
                  <a:moveTo>
                    <a:pt x="232" y="50"/>
                  </a:moveTo>
                  <a:cubicBezTo>
                    <a:pt x="231" y="49"/>
                    <a:pt x="227" y="49"/>
                    <a:pt x="224" y="49"/>
                  </a:cubicBezTo>
                  <a:cubicBezTo>
                    <a:pt x="224" y="49"/>
                    <a:pt x="224" y="50"/>
                    <a:pt x="224" y="50"/>
                  </a:cubicBezTo>
                  <a:cubicBezTo>
                    <a:pt x="225" y="55"/>
                    <a:pt x="222" y="68"/>
                    <a:pt x="219" y="68"/>
                  </a:cubicBezTo>
                  <a:cubicBezTo>
                    <a:pt x="215" y="67"/>
                    <a:pt x="212" y="73"/>
                    <a:pt x="209" y="72"/>
                  </a:cubicBezTo>
                  <a:cubicBezTo>
                    <a:pt x="207" y="72"/>
                    <a:pt x="203" y="77"/>
                    <a:pt x="199" y="75"/>
                  </a:cubicBezTo>
                  <a:cubicBezTo>
                    <a:pt x="196" y="72"/>
                    <a:pt x="191" y="75"/>
                    <a:pt x="188" y="74"/>
                  </a:cubicBezTo>
                  <a:cubicBezTo>
                    <a:pt x="185" y="72"/>
                    <a:pt x="177" y="73"/>
                    <a:pt x="177" y="71"/>
                  </a:cubicBezTo>
                  <a:cubicBezTo>
                    <a:pt x="177" y="69"/>
                    <a:pt x="181" y="70"/>
                    <a:pt x="181" y="63"/>
                  </a:cubicBezTo>
                  <a:cubicBezTo>
                    <a:pt x="181" y="57"/>
                    <a:pt x="192" y="50"/>
                    <a:pt x="190" y="47"/>
                  </a:cubicBezTo>
                  <a:cubicBezTo>
                    <a:pt x="189" y="45"/>
                    <a:pt x="171" y="39"/>
                    <a:pt x="169" y="36"/>
                  </a:cubicBezTo>
                  <a:cubicBezTo>
                    <a:pt x="166" y="33"/>
                    <a:pt x="163" y="30"/>
                    <a:pt x="156" y="29"/>
                  </a:cubicBezTo>
                  <a:cubicBezTo>
                    <a:pt x="149" y="28"/>
                    <a:pt x="149" y="25"/>
                    <a:pt x="143" y="21"/>
                  </a:cubicBezTo>
                  <a:cubicBezTo>
                    <a:pt x="138" y="18"/>
                    <a:pt x="130" y="9"/>
                    <a:pt x="127" y="4"/>
                  </a:cubicBezTo>
                  <a:cubicBezTo>
                    <a:pt x="123" y="3"/>
                    <a:pt x="117" y="3"/>
                    <a:pt x="116" y="4"/>
                  </a:cubicBezTo>
                  <a:cubicBezTo>
                    <a:pt x="114" y="6"/>
                    <a:pt x="111" y="16"/>
                    <a:pt x="109" y="11"/>
                  </a:cubicBezTo>
                  <a:cubicBezTo>
                    <a:pt x="106" y="6"/>
                    <a:pt x="100" y="6"/>
                    <a:pt x="95" y="5"/>
                  </a:cubicBezTo>
                  <a:cubicBezTo>
                    <a:pt x="90" y="5"/>
                    <a:pt x="91" y="0"/>
                    <a:pt x="85" y="6"/>
                  </a:cubicBezTo>
                  <a:cubicBezTo>
                    <a:pt x="83" y="8"/>
                    <a:pt x="79" y="11"/>
                    <a:pt x="77" y="13"/>
                  </a:cubicBezTo>
                  <a:cubicBezTo>
                    <a:pt x="76" y="19"/>
                    <a:pt x="75" y="25"/>
                    <a:pt x="74" y="27"/>
                  </a:cubicBezTo>
                  <a:cubicBezTo>
                    <a:pt x="73" y="29"/>
                    <a:pt x="61" y="35"/>
                    <a:pt x="61" y="38"/>
                  </a:cubicBezTo>
                  <a:cubicBezTo>
                    <a:pt x="61" y="41"/>
                    <a:pt x="62" y="45"/>
                    <a:pt x="60" y="46"/>
                  </a:cubicBezTo>
                  <a:cubicBezTo>
                    <a:pt x="58" y="48"/>
                    <a:pt x="65" y="57"/>
                    <a:pt x="61" y="59"/>
                  </a:cubicBezTo>
                  <a:cubicBezTo>
                    <a:pt x="58" y="61"/>
                    <a:pt x="64" y="65"/>
                    <a:pt x="62" y="67"/>
                  </a:cubicBezTo>
                  <a:cubicBezTo>
                    <a:pt x="59" y="69"/>
                    <a:pt x="55" y="70"/>
                    <a:pt x="55" y="73"/>
                  </a:cubicBezTo>
                  <a:cubicBezTo>
                    <a:pt x="55" y="75"/>
                    <a:pt x="54" y="81"/>
                    <a:pt x="51" y="83"/>
                  </a:cubicBezTo>
                  <a:cubicBezTo>
                    <a:pt x="48" y="84"/>
                    <a:pt x="46" y="90"/>
                    <a:pt x="46" y="94"/>
                  </a:cubicBezTo>
                  <a:cubicBezTo>
                    <a:pt x="46" y="98"/>
                    <a:pt x="41" y="95"/>
                    <a:pt x="43" y="100"/>
                  </a:cubicBezTo>
                  <a:cubicBezTo>
                    <a:pt x="45" y="105"/>
                    <a:pt x="47" y="111"/>
                    <a:pt x="43" y="112"/>
                  </a:cubicBezTo>
                  <a:cubicBezTo>
                    <a:pt x="39" y="113"/>
                    <a:pt x="40" y="122"/>
                    <a:pt x="38" y="122"/>
                  </a:cubicBezTo>
                  <a:cubicBezTo>
                    <a:pt x="36" y="122"/>
                    <a:pt x="35" y="130"/>
                    <a:pt x="38" y="134"/>
                  </a:cubicBezTo>
                  <a:cubicBezTo>
                    <a:pt x="41" y="139"/>
                    <a:pt x="42" y="142"/>
                    <a:pt x="42" y="146"/>
                  </a:cubicBezTo>
                  <a:cubicBezTo>
                    <a:pt x="42" y="150"/>
                    <a:pt x="46" y="152"/>
                    <a:pt x="45" y="157"/>
                  </a:cubicBezTo>
                  <a:cubicBezTo>
                    <a:pt x="43" y="161"/>
                    <a:pt x="44" y="165"/>
                    <a:pt x="42" y="167"/>
                  </a:cubicBezTo>
                  <a:cubicBezTo>
                    <a:pt x="39" y="169"/>
                    <a:pt x="41" y="174"/>
                    <a:pt x="38" y="175"/>
                  </a:cubicBezTo>
                  <a:cubicBezTo>
                    <a:pt x="35" y="177"/>
                    <a:pt x="40" y="188"/>
                    <a:pt x="38" y="190"/>
                  </a:cubicBezTo>
                  <a:cubicBezTo>
                    <a:pt x="36" y="193"/>
                    <a:pt x="29" y="194"/>
                    <a:pt x="29" y="202"/>
                  </a:cubicBezTo>
                  <a:cubicBezTo>
                    <a:pt x="29" y="210"/>
                    <a:pt x="31" y="215"/>
                    <a:pt x="30" y="218"/>
                  </a:cubicBezTo>
                  <a:cubicBezTo>
                    <a:pt x="29" y="221"/>
                    <a:pt x="33" y="220"/>
                    <a:pt x="32" y="225"/>
                  </a:cubicBezTo>
                  <a:cubicBezTo>
                    <a:pt x="32" y="229"/>
                    <a:pt x="26" y="227"/>
                    <a:pt x="26" y="229"/>
                  </a:cubicBezTo>
                  <a:cubicBezTo>
                    <a:pt x="26" y="232"/>
                    <a:pt x="27" y="238"/>
                    <a:pt x="25" y="238"/>
                  </a:cubicBezTo>
                  <a:cubicBezTo>
                    <a:pt x="23" y="239"/>
                    <a:pt x="22" y="241"/>
                    <a:pt x="22" y="246"/>
                  </a:cubicBezTo>
                  <a:cubicBezTo>
                    <a:pt x="22" y="251"/>
                    <a:pt x="19" y="252"/>
                    <a:pt x="19" y="254"/>
                  </a:cubicBezTo>
                  <a:cubicBezTo>
                    <a:pt x="19" y="257"/>
                    <a:pt x="21" y="260"/>
                    <a:pt x="21" y="262"/>
                  </a:cubicBezTo>
                  <a:cubicBezTo>
                    <a:pt x="21" y="265"/>
                    <a:pt x="23" y="275"/>
                    <a:pt x="21" y="275"/>
                  </a:cubicBezTo>
                  <a:cubicBezTo>
                    <a:pt x="18" y="276"/>
                    <a:pt x="17" y="286"/>
                    <a:pt x="19" y="288"/>
                  </a:cubicBezTo>
                  <a:cubicBezTo>
                    <a:pt x="21" y="289"/>
                    <a:pt x="21" y="292"/>
                    <a:pt x="20" y="294"/>
                  </a:cubicBezTo>
                  <a:cubicBezTo>
                    <a:pt x="19" y="296"/>
                    <a:pt x="25" y="299"/>
                    <a:pt x="22" y="302"/>
                  </a:cubicBezTo>
                  <a:cubicBezTo>
                    <a:pt x="19" y="305"/>
                    <a:pt x="21" y="309"/>
                    <a:pt x="25" y="308"/>
                  </a:cubicBezTo>
                  <a:cubicBezTo>
                    <a:pt x="29" y="307"/>
                    <a:pt x="31" y="313"/>
                    <a:pt x="27" y="313"/>
                  </a:cubicBezTo>
                  <a:cubicBezTo>
                    <a:pt x="23" y="313"/>
                    <a:pt x="19" y="313"/>
                    <a:pt x="22" y="316"/>
                  </a:cubicBezTo>
                  <a:cubicBezTo>
                    <a:pt x="26" y="318"/>
                    <a:pt x="29" y="322"/>
                    <a:pt x="24" y="324"/>
                  </a:cubicBezTo>
                  <a:cubicBezTo>
                    <a:pt x="20" y="325"/>
                    <a:pt x="23" y="329"/>
                    <a:pt x="22" y="333"/>
                  </a:cubicBezTo>
                  <a:cubicBezTo>
                    <a:pt x="21" y="337"/>
                    <a:pt x="26" y="341"/>
                    <a:pt x="22" y="342"/>
                  </a:cubicBezTo>
                  <a:cubicBezTo>
                    <a:pt x="19" y="343"/>
                    <a:pt x="23" y="350"/>
                    <a:pt x="19" y="351"/>
                  </a:cubicBezTo>
                  <a:cubicBezTo>
                    <a:pt x="14" y="351"/>
                    <a:pt x="17" y="356"/>
                    <a:pt x="14" y="358"/>
                  </a:cubicBezTo>
                  <a:cubicBezTo>
                    <a:pt x="11" y="361"/>
                    <a:pt x="18" y="365"/>
                    <a:pt x="14" y="368"/>
                  </a:cubicBezTo>
                  <a:cubicBezTo>
                    <a:pt x="10" y="370"/>
                    <a:pt x="13" y="376"/>
                    <a:pt x="9" y="376"/>
                  </a:cubicBezTo>
                  <a:cubicBezTo>
                    <a:pt x="5" y="376"/>
                    <a:pt x="3" y="381"/>
                    <a:pt x="3" y="384"/>
                  </a:cubicBezTo>
                  <a:cubicBezTo>
                    <a:pt x="3" y="386"/>
                    <a:pt x="0" y="391"/>
                    <a:pt x="3" y="395"/>
                  </a:cubicBezTo>
                  <a:cubicBezTo>
                    <a:pt x="6" y="399"/>
                    <a:pt x="3" y="401"/>
                    <a:pt x="5" y="403"/>
                  </a:cubicBezTo>
                  <a:cubicBezTo>
                    <a:pt x="8" y="404"/>
                    <a:pt x="18" y="402"/>
                    <a:pt x="16" y="406"/>
                  </a:cubicBezTo>
                  <a:cubicBezTo>
                    <a:pt x="15" y="411"/>
                    <a:pt x="15" y="420"/>
                    <a:pt x="17" y="420"/>
                  </a:cubicBezTo>
                  <a:cubicBezTo>
                    <a:pt x="19" y="420"/>
                    <a:pt x="20" y="425"/>
                    <a:pt x="22" y="425"/>
                  </a:cubicBezTo>
                  <a:cubicBezTo>
                    <a:pt x="25" y="425"/>
                    <a:pt x="38" y="423"/>
                    <a:pt x="43" y="425"/>
                  </a:cubicBezTo>
                  <a:cubicBezTo>
                    <a:pt x="46" y="425"/>
                    <a:pt x="48" y="427"/>
                    <a:pt x="49" y="428"/>
                  </a:cubicBezTo>
                  <a:cubicBezTo>
                    <a:pt x="52" y="427"/>
                    <a:pt x="59" y="431"/>
                    <a:pt x="60" y="430"/>
                  </a:cubicBezTo>
                  <a:cubicBezTo>
                    <a:pt x="62" y="428"/>
                    <a:pt x="54" y="421"/>
                    <a:pt x="54" y="419"/>
                  </a:cubicBezTo>
                  <a:cubicBezTo>
                    <a:pt x="54" y="416"/>
                    <a:pt x="53" y="412"/>
                    <a:pt x="53" y="410"/>
                  </a:cubicBezTo>
                  <a:cubicBezTo>
                    <a:pt x="53" y="407"/>
                    <a:pt x="51" y="401"/>
                    <a:pt x="55" y="399"/>
                  </a:cubicBezTo>
                  <a:cubicBezTo>
                    <a:pt x="59" y="396"/>
                    <a:pt x="59" y="393"/>
                    <a:pt x="61" y="394"/>
                  </a:cubicBezTo>
                  <a:cubicBezTo>
                    <a:pt x="63" y="394"/>
                    <a:pt x="68" y="392"/>
                    <a:pt x="68" y="385"/>
                  </a:cubicBezTo>
                  <a:cubicBezTo>
                    <a:pt x="69" y="379"/>
                    <a:pt x="71" y="377"/>
                    <a:pt x="77" y="372"/>
                  </a:cubicBezTo>
                  <a:cubicBezTo>
                    <a:pt x="82" y="367"/>
                    <a:pt x="91" y="363"/>
                    <a:pt x="90" y="361"/>
                  </a:cubicBezTo>
                  <a:cubicBezTo>
                    <a:pt x="89" y="358"/>
                    <a:pt x="92" y="352"/>
                    <a:pt x="92" y="349"/>
                  </a:cubicBezTo>
                  <a:cubicBezTo>
                    <a:pt x="92" y="346"/>
                    <a:pt x="84" y="347"/>
                    <a:pt x="81" y="346"/>
                  </a:cubicBezTo>
                  <a:cubicBezTo>
                    <a:pt x="78" y="345"/>
                    <a:pt x="68" y="337"/>
                    <a:pt x="73" y="328"/>
                  </a:cubicBezTo>
                  <a:cubicBezTo>
                    <a:pt x="78" y="318"/>
                    <a:pt x="89" y="317"/>
                    <a:pt x="92" y="316"/>
                  </a:cubicBezTo>
                  <a:cubicBezTo>
                    <a:pt x="95" y="316"/>
                    <a:pt x="92" y="312"/>
                    <a:pt x="95" y="310"/>
                  </a:cubicBezTo>
                  <a:cubicBezTo>
                    <a:pt x="97" y="308"/>
                    <a:pt x="98" y="306"/>
                    <a:pt x="98" y="302"/>
                  </a:cubicBezTo>
                  <a:cubicBezTo>
                    <a:pt x="98" y="297"/>
                    <a:pt x="98" y="290"/>
                    <a:pt x="102" y="290"/>
                  </a:cubicBezTo>
                  <a:cubicBezTo>
                    <a:pt x="107" y="289"/>
                    <a:pt x="108" y="286"/>
                    <a:pt x="105" y="286"/>
                  </a:cubicBezTo>
                  <a:cubicBezTo>
                    <a:pt x="103" y="285"/>
                    <a:pt x="101" y="281"/>
                    <a:pt x="106" y="281"/>
                  </a:cubicBezTo>
                  <a:cubicBezTo>
                    <a:pt x="110" y="280"/>
                    <a:pt x="109" y="285"/>
                    <a:pt x="112" y="285"/>
                  </a:cubicBezTo>
                  <a:cubicBezTo>
                    <a:pt x="116" y="285"/>
                    <a:pt x="121" y="279"/>
                    <a:pt x="117" y="276"/>
                  </a:cubicBezTo>
                  <a:cubicBezTo>
                    <a:pt x="113" y="272"/>
                    <a:pt x="111" y="277"/>
                    <a:pt x="109" y="278"/>
                  </a:cubicBezTo>
                  <a:cubicBezTo>
                    <a:pt x="107" y="278"/>
                    <a:pt x="105" y="275"/>
                    <a:pt x="103" y="275"/>
                  </a:cubicBezTo>
                  <a:cubicBezTo>
                    <a:pt x="100" y="275"/>
                    <a:pt x="102" y="268"/>
                    <a:pt x="101" y="266"/>
                  </a:cubicBezTo>
                  <a:cubicBezTo>
                    <a:pt x="100" y="263"/>
                    <a:pt x="98" y="257"/>
                    <a:pt x="100" y="254"/>
                  </a:cubicBezTo>
                  <a:cubicBezTo>
                    <a:pt x="102" y="252"/>
                    <a:pt x="111" y="259"/>
                    <a:pt x="119" y="259"/>
                  </a:cubicBezTo>
                  <a:cubicBezTo>
                    <a:pt x="126" y="260"/>
                    <a:pt x="132" y="256"/>
                    <a:pt x="132" y="253"/>
                  </a:cubicBezTo>
                  <a:cubicBezTo>
                    <a:pt x="132" y="250"/>
                    <a:pt x="128" y="244"/>
                    <a:pt x="133" y="241"/>
                  </a:cubicBezTo>
                  <a:cubicBezTo>
                    <a:pt x="138" y="238"/>
                    <a:pt x="134" y="237"/>
                    <a:pt x="133" y="233"/>
                  </a:cubicBezTo>
                  <a:cubicBezTo>
                    <a:pt x="131" y="228"/>
                    <a:pt x="135" y="226"/>
                    <a:pt x="137" y="228"/>
                  </a:cubicBezTo>
                  <a:cubicBezTo>
                    <a:pt x="139" y="230"/>
                    <a:pt x="154" y="229"/>
                    <a:pt x="166" y="226"/>
                  </a:cubicBezTo>
                  <a:cubicBezTo>
                    <a:pt x="179" y="223"/>
                    <a:pt x="188" y="219"/>
                    <a:pt x="189" y="215"/>
                  </a:cubicBezTo>
                  <a:cubicBezTo>
                    <a:pt x="189" y="211"/>
                    <a:pt x="197" y="203"/>
                    <a:pt x="199" y="199"/>
                  </a:cubicBezTo>
                  <a:cubicBezTo>
                    <a:pt x="201" y="196"/>
                    <a:pt x="199" y="192"/>
                    <a:pt x="194" y="191"/>
                  </a:cubicBezTo>
                  <a:cubicBezTo>
                    <a:pt x="189" y="191"/>
                    <a:pt x="189" y="185"/>
                    <a:pt x="192" y="181"/>
                  </a:cubicBezTo>
                  <a:cubicBezTo>
                    <a:pt x="195" y="178"/>
                    <a:pt x="191" y="174"/>
                    <a:pt x="186" y="174"/>
                  </a:cubicBezTo>
                  <a:cubicBezTo>
                    <a:pt x="181" y="173"/>
                    <a:pt x="173" y="170"/>
                    <a:pt x="178" y="166"/>
                  </a:cubicBezTo>
                  <a:cubicBezTo>
                    <a:pt x="180" y="164"/>
                    <a:pt x="181" y="164"/>
                    <a:pt x="182" y="165"/>
                  </a:cubicBezTo>
                  <a:cubicBezTo>
                    <a:pt x="182" y="163"/>
                    <a:pt x="183" y="161"/>
                    <a:pt x="183" y="160"/>
                  </a:cubicBezTo>
                  <a:cubicBezTo>
                    <a:pt x="182" y="159"/>
                    <a:pt x="179" y="160"/>
                    <a:pt x="179" y="153"/>
                  </a:cubicBezTo>
                  <a:cubicBezTo>
                    <a:pt x="179" y="145"/>
                    <a:pt x="182" y="147"/>
                    <a:pt x="182" y="137"/>
                  </a:cubicBezTo>
                  <a:cubicBezTo>
                    <a:pt x="183" y="128"/>
                    <a:pt x="186" y="122"/>
                    <a:pt x="186" y="117"/>
                  </a:cubicBezTo>
                  <a:cubicBezTo>
                    <a:pt x="186" y="112"/>
                    <a:pt x="195" y="106"/>
                    <a:pt x="200" y="98"/>
                  </a:cubicBezTo>
                  <a:cubicBezTo>
                    <a:pt x="205" y="89"/>
                    <a:pt x="216" y="79"/>
                    <a:pt x="220" y="76"/>
                  </a:cubicBezTo>
                  <a:cubicBezTo>
                    <a:pt x="224" y="73"/>
                    <a:pt x="233" y="70"/>
                    <a:pt x="234" y="68"/>
                  </a:cubicBezTo>
                  <a:cubicBezTo>
                    <a:pt x="235" y="65"/>
                    <a:pt x="234" y="51"/>
                    <a:pt x="232" y="50"/>
                  </a:cubicBezTo>
                  <a:close/>
                </a:path>
              </a:pathLst>
            </a:custGeom>
            <a:solidFill>
              <a:srgbClr val="A9A9A9"/>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47" name="9Slide.vn 107">
              <a:extLst>
                <a:ext uri="{FF2B5EF4-FFF2-40B4-BE49-F238E27FC236}">
                  <a16:creationId xmlns:a16="http://schemas.microsoft.com/office/drawing/2014/main" xmlns="" id="{F2E1F243-7945-8770-F76C-647D30865526}"/>
                </a:ext>
              </a:extLst>
            </p:cNvPr>
            <p:cNvSpPr>
              <a:spLocks/>
            </p:cNvSpPr>
            <p:nvPr/>
          </p:nvSpPr>
          <p:spPr bwMode="auto">
            <a:xfrm>
              <a:off x="765" y="1139"/>
              <a:ext cx="74" cy="387"/>
            </a:xfrm>
            <a:custGeom>
              <a:avLst/>
              <a:gdLst>
                <a:gd name="T0" fmla="*/ 41 w 103"/>
                <a:gd name="T1" fmla="*/ 460 h 540"/>
                <a:gd name="T2" fmla="*/ 28 w 103"/>
                <a:gd name="T3" fmla="*/ 438 h 540"/>
                <a:gd name="T4" fmla="*/ 39 w 103"/>
                <a:gd name="T5" fmla="*/ 412 h 540"/>
                <a:gd name="T6" fmla="*/ 47 w 103"/>
                <a:gd name="T7" fmla="*/ 387 h 540"/>
                <a:gd name="T8" fmla="*/ 52 w 103"/>
                <a:gd name="T9" fmla="*/ 367 h 540"/>
                <a:gd name="T10" fmla="*/ 45 w 103"/>
                <a:gd name="T11" fmla="*/ 348 h 540"/>
                <a:gd name="T12" fmla="*/ 46 w 103"/>
                <a:gd name="T13" fmla="*/ 316 h 540"/>
                <a:gd name="T14" fmla="*/ 50 w 103"/>
                <a:gd name="T15" fmla="*/ 292 h 540"/>
                <a:gd name="T16" fmla="*/ 55 w 103"/>
                <a:gd name="T17" fmla="*/ 272 h 540"/>
                <a:gd name="T18" fmla="*/ 63 w 103"/>
                <a:gd name="T19" fmla="*/ 229 h 540"/>
                <a:gd name="T20" fmla="*/ 67 w 103"/>
                <a:gd name="T21" fmla="*/ 200 h 540"/>
                <a:gd name="T22" fmla="*/ 68 w 103"/>
                <a:gd name="T23" fmla="*/ 166 h 540"/>
                <a:gd name="T24" fmla="*/ 76 w 103"/>
                <a:gd name="T25" fmla="*/ 137 h 540"/>
                <a:gd name="T26" fmla="*/ 86 w 103"/>
                <a:gd name="T27" fmla="*/ 113 h 540"/>
                <a:gd name="T28" fmla="*/ 99 w 103"/>
                <a:gd name="T29" fmla="*/ 81 h 540"/>
                <a:gd name="T30" fmla="*/ 92 w 103"/>
                <a:gd name="T31" fmla="*/ 56 h 540"/>
                <a:gd name="T32" fmla="*/ 86 w 103"/>
                <a:gd name="T33" fmla="*/ 27 h 540"/>
                <a:gd name="T34" fmla="*/ 73 w 103"/>
                <a:gd name="T35" fmla="*/ 2 h 540"/>
                <a:gd name="T36" fmla="*/ 66 w 103"/>
                <a:gd name="T37" fmla="*/ 24 h 540"/>
                <a:gd name="T38" fmla="*/ 64 w 103"/>
                <a:gd name="T39" fmla="*/ 80 h 540"/>
                <a:gd name="T40" fmla="*/ 54 w 103"/>
                <a:gd name="T41" fmla="*/ 136 h 540"/>
                <a:gd name="T42" fmla="*/ 49 w 103"/>
                <a:gd name="T43" fmla="*/ 173 h 540"/>
                <a:gd name="T44" fmla="*/ 42 w 103"/>
                <a:gd name="T45" fmla="*/ 222 h 540"/>
                <a:gd name="T46" fmla="*/ 26 w 103"/>
                <a:gd name="T47" fmla="*/ 266 h 540"/>
                <a:gd name="T48" fmla="*/ 25 w 103"/>
                <a:gd name="T49" fmla="*/ 303 h 540"/>
                <a:gd name="T50" fmla="*/ 17 w 103"/>
                <a:gd name="T51" fmla="*/ 338 h 540"/>
                <a:gd name="T52" fmla="*/ 32 w 103"/>
                <a:gd name="T53" fmla="*/ 320 h 540"/>
                <a:gd name="T54" fmla="*/ 35 w 103"/>
                <a:gd name="T55" fmla="*/ 339 h 540"/>
                <a:gd name="T56" fmla="*/ 31 w 103"/>
                <a:gd name="T57" fmla="*/ 362 h 540"/>
                <a:gd name="T58" fmla="*/ 25 w 103"/>
                <a:gd name="T59" fmla="*/ 378 h 540"/>
                <a:gd name="T60" fmla="*/ 24 w 103"/>
                <a:gd name="T61" fmla="*/ 375 h 540"/>
                <a:gd name="T62" fmla="*/ 15 w 103"/>
                <a:gd name="T63" fmla="*/ 379 h 540"/>
                <a:gd name="T64" fmla="*/ 2 w 103"/>
                <a:gd name="T65" fmla="*/ 397 h 540"/>
                <a:gd name="T66" fmla="*/ 17 w 103"/>
                <a:gd name="T67" fmla="*/ 398 h 540"/>
                <a:gd name="T68" fmla="*/ 25 w 103"/>
                <a:gd name="T69" fmla="*/ 412 h 540"/>
                <a:gd name="T70" fmla="*/ 11 w 103"/>
                <a:gd name="T71" fmla="*/ 416 h 540"/>
                <a:gd name="T72" fmla="*/ 13 w 103"/>
                <a:gd name="T73" fmla="*/ 424 h 540"/>
                <a:gd name="T74" fmla="*/ 6 w 103"/>
                <a:gd name="T75" fmla="*/ 437 h 540"/>
                <a:gd name="T76" fmla="*/ 15 w 103"/>
                <a:gd name="T77" fmla="*/ 441 h 540"/>
                <a:gd name="T78" fmla="*/ 16 w 103"/>
                <a:gd name="T79" fmla="*/ 453 h 540"/>
                <a:gd name="T80" fmla="*/ 9 w 103"/>
                <a:gd name="T81" fmla="*/ 468 h 540"/>
                <a:gd name="T82" fmla="*/ 24 w 103"/>
                <a:gd name="T83" fmla="*/ 470 h 540"/>
                <a:gd name="T84" fmla="*/ 29 w 103"/>
                <a:gd name="T85" fmla="*/ 475 h 540"/>
                <a:gd name="T86" fmla="*/ 23 w 103"/>
                <a:gd name="T87" fmla="*/ 489 h 540"/>
                <a:gd name="T88" fmla="*/ 42 w 103"/>
                <a:gd name="T89" fmla="*/ 490 h 540"/>
                <a:gd name="T90" fmla="*/ 28 w 103"/>
                <a:gd name="T91" fmla="*/ 500 h 540"/>
                <a:gd name="T92" fmla="*/ 43 w 103"/>
                <a:gd name="T93" fmla="*/ 498 h 540"/>
                <a:gd name="T94" fmla="*/ 26 w 103"/>
                <a:gd name="T95" fmla="*/ 510 h 540"/>
                <a:gd name="T96" fmla="*/ 42 w 103"/>
                <a:gd name="T97" fmla="*/ 511 h 540"/>
                <a:gd name="T98" fmla="*/ 66 w 103"/>
                <a:gd name="T99" fmla="*/ 488 h 540"/>
                <a:gd name="T100" fmla="*/ 73 w 103"/>
                <a:gd name="T101" fmla="*/ 501 h 540"/>
                <a:gd name="T102" fmla="*/ 62 w 103"/>
                <a:gd name="T103" fmla="*/ 505 h 540"/>
                <a:gd name="T104" fmla="*/ 51 w 103"/>
                <a:gd name="T105" fmla="*/ 515 h 540"/>
                <a:gd name="T106" fmla="*/ 59 w 103"/>
                <a:gd name="T107" fmla="*/ 532 h 540"/>
                <a:gd name="T108" fmla="*/ 76 w 103"/>
                <a:gd name="T109" fmla="*/ 530 h 540"/>
                <a:gd name="T110" fmla="*/ 93 w 103"/>
                <a:gd name="T111" fmla="*/ 531 h 540"/>
                <a:gd name="T112" fmla="*/ 83 w 103"/>
                <a:gd name="T113" fmla="*/ 528 h 540"/>
                <a:gd name="T114" fmla="*/ 73 w 103"/>
                <a:gd name="T115" fmla="*/ 484 h 540"/>
                <a:gd name="T116" fmla="*/ 47 w 103"/>
                <a:gd name="T117" fmla="*/ 479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3" h="540">
                  <a:moveTo>
                    <a:pt x="47" y="479"/>
                  </a:moveTo>
                  <a:cubicBezTo>
                    <a:pt x="45" y="479"/>
                    <a:pt x="44" y="474"/>
                    <a:pt x="42" y="474"/>
                  </a:cubicBezTo>
                  <a:cubicBezTo>
                    <a:pt x="40" y="474"/>
                    <a:pt x="40" y="465"/>
                    <a:pt x="41" y="460"/>
                  </a:cubicBezTo>
                  <a:cubicBezTo>
                    <a:pt x="43" y="456"/>
                    <a:pt x="33" y="458"/>
                    <a:pt x="30" y="457"/>
                  </a:cubicBezTo>
                  <a:cubicBezTo>
                    <a:pt x="28" y="455"/>
                    <a:pt x="31" y="453"/>
                    <a:pt x="28" y="449"/>
                  </a:cubicBezTo>
                  <a:cubicBezTo>
                    <a:pt x="25" y="445"/>
                    <a:pt x="28" y="440"/>
                    <a:pt x="28" y="438"/>
                  </a:cubicBezTo>
                  <a:cubicBezTo>
                    <a:pt x="28" y="435"/>
                    <a:pt x="30" y="430"/>
                    <a:pt x="34" y="430"/>
                  </a:cubicBezTo>
                  <a:cubicBezTo>
                    <a:pt x="38" y="430"/>
                    <a:pt x="35" y="424"/>
                    <a:pt x="39" y="422"/>
                  </a:cubicBezTo>
                  <a:cubicBezTo>
                    <a:pt x="43" y="419"/>
                    <a:pt x="36" y="415"/>
                    <a:pt x="39" y="412"/>
                  </a:cubicBezTo>
                  <a:cubicBezTo>
                    <a:pt x="42" y="410"/>
                    <a:pt x="39" y="405"/>
                    <a:pt x="44" y="405"/>
                  </a:cubicBezTo>
                  <a:cubicBezTo>
                    <a:pt x="48" y="404"/>
                    <a:pt x="44" y="397"/>
                    <a:pt x="47" y="396"/>
                  </a:cubicBezTo>
                  <a:cubicBezTo>
                    <a:pt x="51" y="395"/>
                    <a:pt x="46" y="391"/>
                    <a:pt x="47" y="387"/>
                  </a:cubicBezTo>
                  <a:cubicBezTo>
                    <a:pt x="48" y="383"/>
                    <a:pt x="45" y="379"/>
                    <a:pt x="49" y="378"/>
                  </a:cubicBezTo>
                  <a:cubicBezTo>
                    <a:pt x="54" y="376"/>
                    <a:pt x="51" y="372"/>
                    <a:pt x="47" y="370"/>
                  </a:cubicBezTo>
                  <a:cubicBezTo>
                    <a:pt x="44" y="367"/>
                    <a:pt x="48" y="367"/>
                    <a:pt x="52" y="367"/>
                  </a:cubicBezTo>
                  <a:cubicBezTo>
                    <a:pt x="56" y="367"/>
                    <a:pt x="54" y="361"/>
                    <a:pt x="50" y="362"/>
                  </a:cubicBezTo>
                  <a:cubicBezTo>
                    <a:pt x="46" y="363"/>
                    <a:pt x="44" y="359"/>
                    <a:pt x="47" y="356"/>
                  </a:cubicBezTo>
                  <a:cubicBezTo>
                    <a:pt x="50" y="353"/>
                    <a:pt x="44" y="350"/>
                    <a:pt x="45" y="348"/>
                  </a:cubicBezTo>
                  <a:cubicBezTo>
                    <a:pt x="46" y="346"/>
                    <a:pt x="46" y="343"/>
                    <a:pt x="44" y="342"/>
                  </a:cubicBezTo>
                  <a:cubicBezTo>
                    <a:pt x="42" y="340"/>
                    <a:pt x="43" y="330"/>
                    <a:pt x="46" y="329"/>
                  </a:cubicBezTo>
                  <a:cubicBezTo>
                    <a:pt x="48" y="329"/>
                    <a:pt x="46" y="319"/>
                    <a:pt x="46" y="316"/>
                  </a:cubicBezTo>
                  <a:cubicBezTo>
                    <a:pt x="46" y="314"/>
                    <a:pt x="44" y="311"/>
                    <a:pt x="44" y="308"/>
                  </a:cubicBezTo>
                  <a:cubicBezTo>
                    <a:pt x="44" y="306"/>
                    <a:pt x="47" y="305"/>
                    <a:pt x="47" y="300"/>
                  </a:cubicBezTo>
                  <a:cubicBezTo>
                    <a:pt x="47" y="295"/>
                    <a:pt x="48" y="293"/>
                    <a:pt x="50" y="292"/>
                  </a:cubicBezTo>
                  <a:cubicBezTo>
                    <a:pt x="52" y="292"/>
                    <a:pt x="51" y="286"/>
                    <a:pt x="51" y="283"/>
                  </a:cubicBezTo>
                  <a:cubicBezTo>
                    <a:pt x="51" y="281"/>
                    <a:pt x="57" y="283"/>
                    <a:pt x="57" y="279"/>
                  </a:cubicBezTo>
                  <a:cubicBezTo>
                    <a:pt x="58" y="274"/>
                    <a:pt x="54" y="275"/>
                    <a:pt x="55" y="272"/>
                  </a:cubicBezTo>
                  <a:cubicBezTo>
                    <a:pt x="56" y="269"/>
                    <a:pt x="54" y="264"/>
                    <a:pt x="54" y="256"/>
                  </a:cubicBezTo>
                  <a:cubicBezTo>
                    <a:pt x="54" y="248"/>
                    <a:pt x="61" y="247"/>
                    <a:pt x="63" y="244"/>
                  </a:cubicBezTo>
                  <a:cubicBezTo>
                    <a:pt x="65" y="242"/>
                    <a:pt x="60" y="231"/>
                    <a:pt x="63" y="229"/>
                  </a:cubicBezTo>
                  <a:cubicBezTo>
                    <a:pt x="66" y="228"/>
                    <a:pt x="64" y="223"/>
                    <a:pt x="67" y="221"/>
                  </a:cubicBezTo>
                  <a:cubicBezTo>
                    <a:pt x="69" y="219"/>
                    <a:pt x="68" y="215"/>
                    <a:pt x="70" y="211"/>
                  </a:cubicBezTo>
                  <a:cubicBezTo>
                    <a:pt x="71" y="206"/>
                    <a:pt x="67" y="204"/>
                    <a:pt x="67" y="200"/>
                  </a:cubicBezTo>
                  <a:cubicBezTo>
                    <a:pt x="67" y="196"/>
                    <a:pt x="66" y="193"/>
                    <a:pt x="63" y="188"/>
                  </a:cubicBezTo>
                  <a:cubicBezTo>
                    <a:pt x="60" y="184"/>
                    <a:pt x="61" y="176"/>
                    <a:pt x="63" y="176"/>
                  </a:cubicBezTo>
                  <a:cubicBezTo>
                    <a:pt x="65" y="176"/>
                    <a:pt x="64" y="167"/>
                    <a:pt x="68" y="166"/>
                  </a:cubicBezTo>
                  <a:cubicBezTo>
                    <a:pt x="72" y="165"/>
                    <a:pt x="70" y="159"/>
                    <a:pt x="68" y="154"/>
                  </a:cubicBezTo>
                  <a:cubicBezTo>
                    <a:pt x="66" y="149"/>
                    <a:pt x="71" y="152"/>
                    <a:pt x="71" y="148"/>
                  </a:cubicBezTo>
                  <a:cubicBezTo>
                    <a:pt x="71" y="144"/>
                    <a:pt x="73" y="138"/>
                    <a:pt x="76" y="137"/>
                  </a:cubicBezTo>
                  <a:cubicBezTo>
                    <a:pt x="79" y="135"/>
                    <a:pt x="80" y="129"/>
                    <a:pt x="80" y="127"/>
                  </a:cubicBezTo>
                  <a:cubicBezTo>
                    <a:pt x="80" y="124"/>
                    <a:pt x="84" y="123"/>
                    <a:pt x="87" y="121"/>
                  </a:cubicBezTo>
                  <a:cubicBezTo>
                    <a:pt x="89" y="119"/>
                    <a:pt x="83" y="115"/>
                    <a:pt x="86" y="113"/>
                  </a:cubicBezTo>
                  <a:cubicBezTo>
                    <a:pt x="90" y="111"/>
                    <a:pt x="83" y="102"/>
                    <a:pt x="85" y="100"/>
                  </a:cubicBezTo>
                  <a:cubicBezTo>
                    <a:pt x="87" y="99"/>
                    <a:pt x="86" y="95"/>
                    <a:pt x="86" y="92"/>
                  </a:cubicBezTo>
                  <a:cubicBezTo>
                    <a:pt x="86" y="89"/>
                    <a:pt x="98" y="83"/>
                    <a:pt x="99" y="81"/>
                  </a:cubicBezTo>
                  <a:cubicBezTo>
                    <a:pt x="100" y="79"/>
                    <a:pt x="101" y="73"/>
                    <a:pt x="102" y="67"/>
                  </a:cubicBezTo>
                  <a:cubicBezTo>
                    <a:pt x="98" y="69"/>
                    <a:pt x="95" y="71"/>
                    <a:pt x="94" y="69"/>
                  </a:cubicBezTo>
                  <a:cubicBezTo>
                    <a:pt x="93" y="67"/>
                    <a:pt x="95" y="59"/>
                    <a:pt x="92" y="56"/>
                  </a:cubicBezTo>
                  <a:cubicBezTo>
                    <a:pt x="88" y="53"/>
                    <a:pt x="91" y="47"/>
                    <a:pt x="87" y="45"/>
                  </a:cubicBezTo>
                  <a:cubicBezTo>
                    <a:pt x="84" y="44"/>
                    <a:pt x="81" y="38"/>
                    <a:pt x="83" y="35"/>
                  </a:cubicBezTo>
                  <a:cubicBezTo>
                    <a:pt x="86" y="33"/>
                    <a:pt x="83" y="29"/>
                    <a:pt x="86" y="27"/>
                  </a:cubicBezTo>
                  <a:cubicBezTo>
                    <a:pt x="88" y="25"/>
                    <a:pt x="84" y="24"/>
                    <a:pt x="81" y="20"/>
                  </a:cubicBezTo>
                  <a:cubicBezTo>
                    <a:pt x="78" y="16"/>
                    <a:pt x="82" y="11"/>
                    <a:pt x="78" y="8"/>
                  </a:cubicBezTo>
                  <a:cubicBezTo>
                    <a:pt x="74" y="4"/>
                    <a:pt x="74" y="0"/>
                    <a:pt x="73" y="2"/>
                  </a:cubicBezTo>
                  <a:cubicBezTo>
                    <a:pt x="72" y="4"/>
                    <a:pt x="72" y="10"/>
                    <a:pt x="68" y="12"/>
                  </a:cubicBezTo>
                  <a:cubicBezTo>
                    <a:pt x="68" y="12"/>
                    <a:pt x="67" y="13"/>
                    <a:pt x="66" y="14"/>
                  </a:cubicBezTo>
                  <a:cubicBezTo>
                    <a:pt x="66" y="17"/>
                    <a:pt x="65" y="22"/>
                    <a:pt x="66" y="24"/>
                  </a:cubicBezTo>
                  <a:cubicBezTo>
                    <a:pt x="67" y="28"/>
                    <a:pt x="68" y="48"/>
                    <a:pt x="67" y="55"/>
                  </a:cubicBezTo>
                  <a:cubicBezTo>
                    <a:pt x="65" y="63"/>
                    <a:pt x="64" y="69"/>
                    <a:pt x="62" y="73"/>
                  </a:cubicBezTo>
                  <a:cubicBezTo>
                    <a:pt x="60" y="78"/>
                    <a:pt x="66" y="78"/>
                    <a:pt x="64" y="80"/>
                  </a:cubicBezTo>
                  <a:cubicBezTo>
                    <a:pt x="62" y="82"/>
                    <a:pt x="62" y="87"/>
                    <a:pt x="62" y="96"/>
                  </a:cubicBezTo>
                  <a:cubicBezTo>
                    <a:pt x="62" y="104"/>
                    <a:pt x="57" y="119"/>
                    <a:pt x="57" y="123"/>
                  </a:cubicBezTo>
                  <a:cubicBezTo>
                    <a:pt x="57" y="128"/>
                    <a:pt x="54" y="131"/>
                    <a:pt x="54" y="136"/>
                  </a:cubicBezTo>
                  <a:cubicBezTo>
                    <a:pt x="55" y="141"/>
                    <a:pt x="52" y="144"/>
                    <a:pt x="49" y="146"/>
                  </a:cubicBezTo>
                  <a:cubicBezTo>
                    <a:pt x="46" y="148"/>
                    <a:pt x="54" y="156"/>
                    <a:pt x="53" y="160"/>
                  </a:cubicBezTo>
                  <a:cubicBezTo>
                    <a:pt x="53" y="164"/>
                    <a:pt x="48" y="166"/>
                    <a:pt x="49" y="173"/>
                  </a:cubicBezTo>
                  <a:cubicBezTo>
                    <a:pt x="51" y="182"/>
                    <a:pt x="49" y="196"/>
                    <a:pt x="49" y="199"/>
                  </a:cubicBezTo>
                  <a:cubicBezTo>
                    <a:pt x="49" y="202"/>
                    <a:pt x="46" y="202"/>
                    <a:pt x="46" y="208"/>
                  </a:cubicBezTo>
                  <a:cubicBezTo>
                    <a:pt x="47" y="213"/>
                    <a:pt x="43" y="214"/>
                    <a:pt x="42" y="222"/>
                  </a:cubicBezTo>
                  <a:cubicBezTo>
                    <a:pt x="41" y="230"/>
                    <a:pt x="36" y="242"/>
                    <a:pt x="33" y="248"/>
                  </a:cubicBezTo>
                  <a:cubicBezTo>
                    <a:pt x="31" y="254"/>
                    <a:pt x="31" y="257"/>
                    <a:pt x="28" y="257"/>
                  </a:cubicBezTo>
                  <a:cubicBezTo>
                    <a:pt x="25" y="257"/>
                    <a:pt x="24" y="261"/>
                    <a:pt x="26" y="266"/>
                  </a:cubicBezTo>
                  <a:cubicBezTo>
                    <a:pt x="29" y="271"/>
                    <a:pt x="25" y="276"/>
                    <a:pt x="28" y="281"/>
                  </a:cubicBezTo>
                  <a:cubicBezTo>
                    <a:pt x="31" y="286"/>
                    <a:pt x="30" y="288"/>
                    <a:pt x="28" y="293"/>
                  </a:cubicBezTo>
                  <a:cubicBezTo>
                    <a:pt x="27" y="298"/>
                    <a:pt x="25" y="299"/>
                    <a:pt x="25" y="303"/>
                  </a:cubicBezTo>
                  <a:cubicBezTo>
                    <a:pt x="25" y="308"/>
                    <a:pt x="21" y="312"/>
                    <a:pt x="23" y="317"/>
                  </a:cubicBezTo>
                  <a:cubicBezTo>
                    <a:pt x="25" y="323"/>
                    <a:pt x="25" y="325"/>
                    <a:pt x="22" y="325"/>
                  </a:cubicBezTo>
                  <a:cubicBezTo>
                    <a:pt x="20" y="325"/>
                    <a:pt x="18" y="329"/>
                    <a:pt x="17" y="338"/>
                  </a:cubicBezTo>
                  <a:cubicBezTo>
                    <a:pt x="16" y="346"/>
                    <a:pt x="17" y="346"/>
                    <a:pt x="23" y="346"/>
                  </a:cubicBezTo>
                  <a:cubicBezTo>
                    <a:pt x="29" y="345"/>
                    <a:pt x="24" y="324"/>
                    <a:pt x="28" y="324"/>
                  </a:cubicBezTo>
                  <a:cubicBezTo>
                    <a:pt x="32" y="324"/>
                    <a:pt x="28" y="321"/>
                    <a:pt x="32" y="320"/>
                  </a:cubicBezTo>
                  <a:cubicBezTo>
                    <a:pt x="36" y="319"/>
                    <a:pt x="33" y="323"/>
                    <a:pt x="35" y="324"/>
                  </a:cubicBezTo>
                  <a:cubicBezTo>
                    <a:pt x="38" y="325"/>
                    <a:pt x="40" y="327"/>
                    <a:pt x="36" y="329"/>
                  </a:cubicBezTo>
                  <a:cubicBezTo>
                    <a:pt x="33" y="332"/>
                    <a:pt x="37" y="337"/>
                    <a:pt x="35" y="339"/>
                  </a:cubicBezTo>
                  <a:cubicBezTo>
                    <a:pt x="33" y="342"/>
                    <a:pt x="31" y="346"/>
                    <a:pt x="32" y="349"/>
                  </a:cubicBezTo>
                  <a:cubicBezTo>
                    <a:pt x="34" y="352"/>
                    <a:pt x="30" y="352"/>
                    <a:pt x="30" y="357"/>
                  </a:cubicBezTo>
                  <a:cubicBezTo>
                    <a:pt x="30" y="361"/>
                    <a:pt x="33" y="361"/>
                    <a:pt x="31" y="362"/>
                  </a:cubicBezTo>
                  <a:cubicBezTo>
                    <a:pt x="29" y="364"/>
                    <a:pt x="33" y="367"/>
                    <a:pt x="30" y="367"/>
                  </a:cubicBezTo>
                  <a:cubicBezTo>
                    <a:pt x="28" y="368"/>
                    <a:pt x="29" y="371"/>
                    <a:pt x="31" y="375"/>
                  </a:cubicBezTo>
                  <a:cubicBezTo>
                    <a:pt x="33" y="378"/>
                    <a:pt x="28" y="376"/>
                    <a:pt x="25" y="378"/>
                  </a:cubicBezTo>
                  <a:cubicBezTo>
                    <a:pt x="22" y="380"/>
                    <a:pt x="28" y="383"/>
                    <a:pt x="26" y="386"/>
                  </a:cubicBezTo>
                  <a:cubicBezTo>
                    <a:pt x="25" y="389"/>
                    <a:pt x="20" y="384"/>
                    <a:pt x="19" y="383"/>
                  </a:cubicBezTo>
                  <a:cubicBezTo>
                    <a:pt x="17" y="381"/>
                    <a:pt x="21" y="378"/>
                    <a:pt x="24" y="375"/>
                  </a:cubicBezTo>
                  <a:cubicBezTo>
                    <a:pt x="26" y="372"/>
                    <a:pt x="21" y="365"/>
                    <a:pt x="18" y="366"/>
                  </a:cubicBezTo>
                  <a:cubicBezTo>
                    <a:pt x="14" y="368"/>
                    <a:pt x="21" y="372"/>
                    <a:pt x="21" y="376"/>
                  </a:cubicBezTo>
                  <a:cubicBezTo>
                    <a:pt x="21" y="379"/>
                    <a:pt x="15" y="375"/>
                    <a:pt x="15" y="379"/>
                  </a:cubicBezTo>
                  <a:cubicBezTo>
                    <a:pt x="16" y="382"/>
                    <a:pt x="11" y="381"/>
                    <a:pt x="9" y="384"/>
                  </a:cubicBezTo>
                  <a:cubicBezTo>
                    <a:pt x="6" y="386"/>
                    <a:pt x="12" y="389"/>
                    <a:pt x="9" y="389"/>
                  </a:cubicBezTo>
                  <a:cubicBezTo>
                    <a:pt x="7" y="390"/>
                    <a:pt x="2" y="394"/>
                    <a:pt x="2" y="397"/>
                  </a:cubicBezTo>
                  <a:cubicBezTo>
                    <a:pt x="2" y="399"/>
                    <a:pt x="5" y="400"/>
                    <a:pt x="5" y="397"/>
                  </a:cubicBezTo>
                  <a:cubicBezTo>
                    <a:pt x="5" y="394"/>
                    <a:pt x="9" y="394"/>
                    <a:pt x="10" y="397"/>
                  </a:cubicBezTo>
                  <a:cubicBezTo>
                    <a:pt x="11" y="401"/>
                    <a:pt x="13" y="397"/>
                    <a:pt x="17" y="398"/>
                  </a:cubicBezTo>
                  <a:cubicBezTo>
                    <a:pt x="20" y="399"/>
                    <a:pt x="20" y="404"/>
                    <a:pt x="18" y="404"/>
                  </a:cubicBezTo>
                  <a:cubicBezTo>
                    <a:pt x="16" y="404"/>
                    <a:pt x="14" y="407"/>
                    <a:pt x="14" y="411"/>
                  </a:cubicBezTo>
                  <a:cubicBezTo>
                    <a:pt x="15" y="415"/>
                    <a:pt x="22" y="411"/>
                    <a:pt x="25" y="412"/>
                  </a:cubicBezTo>
                  <a:cubicBezTo>
                    <a:pt x="28" y="414"/>
                    <a:pt x="27" y="419"/>
                    <a:pt x="25" y="417"/>
                  </a:cubicBezTo>
                  <a:cubicBezTo>
                    <a:pt x="24" y="415"/>
                    <a:pt x="19" y="412"/>
                    <a:pt x="18" y="415"/>
                  </a:cubicBezTo>
                  <a:cubicBezTo>
                    <a:pt x="16" y="419"/>
                    <a:pt x="13" y="417"/>
                    <a:pt x="11" y="416"/>
                  </a:cubicBezTo>
                  <a:cubicBezTo>
                    <a:pt x="8" y="415"/>
                    <a:pt x="0" y="420"/>
                    <a:pt x="3" y="423"/>
                  </a:cubicBezTo>
                  <a:cubicBezTo>
                    <a:pt x="6" y="425"/>
                    <a:pt x="6" y="428"/>
                    <a:pt x="7" y="428"/>
                  </a:cubicBezTo>
                  <a:cubicBezTo>
                    <a:pt x="9" y="428"/>
                    <a:pt x="12" y="426"/>
                    <a:pt x="13" y="424"/>
                  </a:cubicBezTo>
                  <a:cubicBezTo>
                    <a:pt x="14" y="422"/>
                    <a:pt x="18" y="420"/>
                    <a:pt x="18" y="425"/>
                  </a:cubicBezTo>
                  <a:cubicBezTo>
                    <a:pt x="18" y="429"/>
                    <a:pt x="13" y="427"/>
                    <a:pt x="12" y="430"/>
                  </a:cubicBezTo>
                  <a:cubicBezTo>
                    <a:pt x="11" y="432"/>
                    <a:pt x="9" y="434"/>
                    <a:pt x="6" y="437"/>
                  </a:cubicBezTo>
                  <a:cubicBezTo>
                    <a:pt x="3" y="439"/>
                    <a:pt x="6" y="443"/>
                    <a:pt x="8" y="442"/>
                  </a:cubicBezTo>
                  <a:cubicBezTo>
                    <a:pt x="11" y="441"/>
                    <a:pt x="8" y="445"/>
                    <a:pt x="11" y="446"/>
                  </a:cubicBezTo>
                  <a:cubicBezTo>
                    <a:pt x="14" y="446"/>
                    <a:pt x="16" y="443"/>
                    <a:pt x="15" y="441"/>
                  </a:cubicBezTo>
                  <a:cubicBezTo>
                    <a:pt x="14" y="438"/>
                    <a:pt x="17" y="432"/>
                    <a:pt x="20" y="435"/>
                  </a:cubicBezTo>
                  <a:cubicBezTo>
                    <a:pt x="23" y="438"/>
                    <a:pt x="18" y="441"/>
                    <a:pt x="18" y="444"/>
                  </a:cubicBezTo>
                  <a:cubicBezTo>
                    <a:pt x="18" y="446"/>
                    <a:pt x="16" y="450"/>
                    <a:pt x="16" y="453"/>
                  </a:cubicBezTo>
                  <a:cubicBezTo>
                    <a:pt x="16" y="456"/>
                    <a:pt x="13" y="454"/>
                    <a:pt x="13" y="457"/>
                  </a:cubicBezTo>
                  <a:cubicBezTo>
                    <a:pt x="13" y="460"/>
                    <a:pt x="6" y="458"/>
                    <a:pt x="9" y="460"/>
                  </a:cubicBezTo>
                  <a:cubicBezTo>
                    <a:pt x="13" y="463"/>
                    <a:pt x="7" y="465"/>
                    <a:pt x="9" y="468"/>
                  </a:cubicBezTo>
                  <a:cubicBezTo>
                    <a:pt x="11" y="470"/>
                    <a:pt x="12" y="465"/>
                    <a:pt x="15" y="466"/>
                  </a:cubicBezTo>
                  <a:cubicBezTo>
                    <a:pt x="18" y="467"/>
                    <a:pt x="18" y="468"/>
                    <a:pt x="21" y="466"/>
                  </a:cubicBezTo>
                  <a:cubicBezTo>
                    <a:pt x="25" y="464"/>
                    <a:pt x="27" y="469"/>
                    <a:pt x="24" y="470"/>
                  </a:cubicBezTo>
                  <a:cubicBezTo>
                    <a:pt x="20" y="471"/>
                    <a:pt x="17" y="475"/>
                    <a:pt x="18" y="475"/>
                  </a:cubicBezTo>
                  <a:cubicBezTo>
                    <a:pt x="20" y="476"/>
                    <a:pt x="24" y="473"/>
                    <a:pt x="25" y="476"/>
                  </a:cubicBezTo>
                  <a:cubicBezTo>
                    <a:pt x="26" y="480"/>
                    <a:pt x="29" y="479"/>
                    <a:pt x="29" y="475"/>
                  </a:cubicBezTo>
                  <a:cubicBezTo>
                    <a:pt x="29" y="471"/>
                    <a:pt x="35" y="474"/>
                    <a:pt x="36" y="478"/>
                  </a:cubicBezTo>
                  <a:cubicBezTo>
                    <a:pt x="37" y="481"/>
                    <a:pt x="30" y="483"/>
                    <a:pt x="26" y="482"/>
                  </a:cubicBezTo>
                  <a:cubicBezTo>
                    <a:pt x="22" y="481"/>
                    <a:pt x="20" y="486"/>
                    <a:pt x="23" y="489"/>
                  </a:cubicBezTo>
                  <a:cubicBezTo>
                    <a:pt x="25" y="492"/>
                    <a:pt x="28" y="489"/>
                    <a:pt x="31" y="486"/>
                  </a:cubicBezTo>
                  <a:cubicBezTo>
                    <a:pt x="34" y="483"/>
                    <a:pt x="48" y="484"/>
                    <a:pt x="49" y="487"/>
                  </a:cubicBezTo>
                  <a:cubicBezTo>
                    <a:pt x="50" y="490"/>
                    <a:pt x="43" y="488"/>
                    <a:pt x="42" y="490"/>
                  </a:cubicBezTo>
                  <a:cubicBezTo>
                    <a:pt x="41" y="491"/>
                    <a:pt x="35" y="493"/>
                    <a:pt x="35" y="491"/>
                  </a:cubicBezTo>
                  <a:cubicBezTo>
                    <a:pt x="34" y="489"/>
                    <a:pt x="28" y="492"/>
                    <a:pt x="28" y="495"/>
                  </a:cubicBezTo>
                  <a:cubicBezTo>
                    <a:pt x="28" y="499"/>
                    <a:pt x="24" y="499"/>
                    <a:pt x="28" y="500"/>
                  </a:cubicBezTo>
                  <a:cubicBezTo>
                    <a:pt x="33" y="501"/>
                    <a:pt x="32" y="495"/>
                    <a:pt x="39" y="495"/>
                  </a:cubicBezTo>
                  <a:cubicBezTo>
                    <a:pt x="46" y="496"/>
                    <a:pt x="50" y="488"/>
                    <a:pt x="52" y="493"/>
                  </a:cubicBezTo>
                  <a:cubicBezTo>
                    <a:pt x="54" y="497"/>
                    <a:pt x="46" y="500"/>
                    <a:pt x="43" y="498"/>
                  </a:cubicBezTo>
                  <a:cubicBezTo>
                    <a:pt x="40" y="495"/>
                    <a:pt x="37" y="500"/>
                    <a:pt x="37" y="504"/>
                  </a:cubicBezTo>
                  <a:cubicBezTo>
                    <a:pt x="38" y="508"/>
                    <a:pt x="29" y="502"/>
                    <a:pt x="25" y="502"/>
                  </a:cubicBezTo>
                  <a:cubicBezTo>
                    <a:pt x="21" y="501"/>
                    <a:pt x="23" y="506"/>
                    <a:pt x="26" y="510"/>
                  </a:cubicBezTo>
                  <a:cubicBezTo>
                    <a:pt x="30" y="514"/>
                    <a:pt x="32" y="509"/>
                    <a:pt x="36" y="512"/>
                  </a:cubicBezTo>
                  <a:cubicBezTo>
                    <a:pt x="41" y="515"/>
                    <a:pt x="41" y="518"/>
                    <a:pt x="44" y="515"/>
                  </a:cubicBezTo>
                  <a:cubicBezTo>
                    <a:pt x="47" y="513"/>
                    <a:pt x="44" y="513"/>
                    <a:pt x="42" y="511"/>
                  </a:cubicBezTo>
                  <a:cubicBezTo>
                    <a:pt x="40" y="510"/>
                    <a:pt x="41" y="506"/>
                    <a:pt x="46" y="508"/>
                  </a:cubicBezTo>
                  <a:cubicBezTo>
                    <a:pt x="51" y="510"/>
                    <a:pt x="57" y="506"/>
                    <a:pt x="55" y="500"/>
                  </a:cubicBezTo>
                  <a:cubicBezTo>
                    <a:pt x="54" y="493"/>
                    <a:pt x="60" y="490"/>
                    <a:pt x="66" y="488"/>
                  </a:cubicBezTo>
                  <a:cubicBezTo>
                    <a:pt x="72" y="486"/>
                    <a:pt x="68" y="492"/>
                    <a:pt x="64" y="494"/>
                  </a:cubicBezTo>
                  <a:cubicBezTo>
                    <a:pt x="60" y="496"/>
                    <a:pt x="59" y="497"/>
                    <a:pt x="62" y="501"/>
                  </a:cubicBezTo>
                  <a:cubicBezTo>
                    <a:pt x="66" y="505"/>
                    <a:pt x="70" y="499"/>
                    <a:pt x="73" y="501"/>
                  </a:cubicBezTo>
                  <a:cubicBezTo>
                    <a:pt x="76" y="504"/>
                    <a:pt x="68" y="504"/>
                    <a:pt x="66" y="507"/>
                  </a:cubicBezTo>
                  <a:cubicBezTo>
                    <a:pt x="65" y="510"/>
                    <a:pt x="71" y="513"/>
                    <a:pt x="67" y="515"/>
                  </a:cubicBezTo>
                  <a:cubicBezTo>
                    <a:pt x="63" y="517"/>
                    <a:pt x="65" y="506"/>
                    <a:pt x="62" y="505"/>
                  </a:cubicBezTo>
                  <a:cubicBezTo>
                    <a:pt x="59" y="504"/>
                    <a:pt x="57" y="507"/>
                    <a:pt x="60" y="513"/>
                  </a:cubicBezTo>
                  <a:cubicBezTo>
                    <a:pt x="62" y="519"/>
                    <a:pt x="57" y="514"/>
                    <a:pt x="54" y="511"/>
                  </a:cubicBezTo>
                  <a:cubicBezTo>
                    <a:pt x="52" y="508"/>
                    <a:pt x="48" y="512"/>
                    <a:pt x="51" y="515"/>
                  </a:cubicBezTo>
                  <a:cubicBezTo>
                    <a:pt x="54" y="518"/>
                    <a:pt x="45" y="515"/>
                    <a:pt x="45" y="520"/>
                  </a:cubicBezTo>
                  <a:cubicBezTo>
                    <a:pt x="45" y="525"/>
                    <a:pt x="49" y="521"/>
                    <a:pt x="54" y="522"/>
                  </a:cubicBezTo>
                  <a:cubicBezTo>
                    <a:pt x="58" y="523"/>
                    <a:pt x="56" y="530"/>
                    <a:pt x="59" y="532"/>
                  </a:cubicBezTo>
                  <a:cubicBezTo>
                    <a:pt x="63" y="535"/>
                    <a:pt x="60" y="524"/>
                    <a:pt x="64" y="523"/>
                  </a:cubicBezTo>
                  <a:cubicBezTo>
                    <a:pt x="67" y="522"/>
                    <a:pt x="64" y="532"/>
                    <a:pt x="72" y="534"/>
                  </a:cubicBezTo>
                  <a:cubicBezTo>
                    <a:pt x="80" y="537"/>
                    <a:pt x="72" y="533"/>
                    <a:pt x="76" y="530"/>
                  </a:cubicBezTo>
                  <a:cubicBezTo>
                    <a:pt x="80" y="527"/>
                    <a:pt x="84" y="538"/>
                    <a:pt x="88" y="539"/>
                  </a:cubicBezTo>
                  <a:cubicBezTo>
                    <a:pt x="92" y="540"/>
                    <a:pt x="89" y="534"/>
                    <a:pt x="86" y="531"/>
                  </a:cubicBezTo>
                  <a:cubicBezTo>
                    <a:pt x="84" y="528"/>
                    <a:pt x="89" y="530"/>
                    <a:pt x="93" y="531"/>
                  </a:cubicBezTo>
                  <a:cubicBezTo>
                    <a:pt x="97" y="532"/>
                    <a:pt x="100" y="533"/>
                    <a:pt x="101" y="530"/>
                  </a:cubicBezTo>
                  <a:cubicBezTo>
                    <a:pt x="101" y="529"/>
                    <a:pt x="102" y="529"/>
                    <a:pt x="103" y="529"/>
                  </a:cubicBezTo>
                  <a:cubicBezTo>
                    <a:pt x="99" y="527"/>
                    <a:pt x="85" y="529"/>
                    <a:pt x="83" y="528"/>
                  </a:cubicBezTo>
                  <a:cubicBezTo>
                    <a:pt x="81" y="528"/>
                    <a:pt x="83" y="496"/>
                    <a:pt x="83" y="489"/>
                  </a:cubicBezTo>
                  <a:cubicBezTo>
                    <a:pt x="83" y="489"/>
                    <a:pt x="83" y="489"/>
                    <a:pt x="82" y="489"/>
                  </a:cubicBezTo>
                  <a:cubicBezTo>
                    <a:pt x="79" y="489"/>
                    <a:pt x="72" y="490"/>
                    <a:pt x="73" y="484"/>
                  </a:cubicBezTo>
                  <a:cubicBezTo>
                    <a:pt x="73" y="483"/>
                    <a:pt x="74" y="483"/>
                    <a:pt x="74" y="482"/>
                  </a:cubicBezTo>
                  <a:cubicBezTo>
                    <a:pt x="73" y="481"/>
                    <a:pt x="71" y="479"/>
                    <a:pt x="68" y="479"/>
                  </a:cubicBezTo>
                  <a:cubicBezTo>
                    <a:pt x="63" y="477"/>
                    <a:pt x="50" y="479"/>
                    <a:pt x="47" y="479"/>
                  </a:cubicBezTo>
                  <a:close/>
                </a:path>
              </a:pathLst>
            </a:custGeom>
            <a:solidFill>
              <a:srgbClr val="595959"/>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48" name="9Slide.vn 108">
              <a:extLst>
                <a:ext uri="{FF2B5EF4-FFF2-40B4-BE49-F238E27FC236}">
                  <a16:creationId xmlns:a16="http://schemas.microsoft.com/office/drawing/2014/main" xmlns="" id="{DCE902A4-0CD0-F6C4-0291-47848034E1DB}"/>
                </a:ext>
              </a:extLst>
            </p:cNvPr>
            <p:cNvSpPr>
              <a:spLocks/>
            </p:cNvSpPr>
            <p:nvPr/>
          </p:nvSpPr>
          <p:spPr bwMode="auto">
            <a:xfrm>
              <a:off x="875" y="1156"/>
              <a:ext cx="74" cy="77"/>
            </a:xfrm>
            <a:custGeom>
              <a:avLst/>
              <a:gdLst>
                <a:gd name="T0" fmla="*/ 98 w 103"/>
                <a:gd name="T1" fmla="*/ 58 h 107"/>
                <a:gd name="T2" fmla="*/ 89 w 103"/>
                <a:gd name="T3" fmla="*/ 60 h 107"/>
                <a:gd name="T4" fmla="*/ 83 w 103"/>
                <a:gd name="T5" fmla="*/ 47 h 107"/>
                <a:gd name="T6" fmla="*/ 75 w 103"/>
                <a:gd name="T7" fmla="*/ 37 h 107"/>
                <a:gd name="T8" fmla="*/ 65 w 103"/>
                <a:gd name="T9" fmla="*/ 35 h 107"/>
                <a:gd name="T10" fmla="*/ 59 w 103"/>
                <a:gd name="T11" fmla="*/ 26 h 107"/>
                <a:gd name="T12" fmla="*/ 57 w 103"/>
                <a:gd name="T13" fmla="*/ 11 h 107"/>
                <a:gd name="T14" fmla="*/ 57 w 103"/>
                <a:gd name="T15" fmla="*/ 5 h 107"/>
                <a:gd name="T16" fmla="*/ 55 w 103"/>
                <a:gd name="T17" fmla="*/ 5 h 107"/>
                <a:gd name="T18" fmla="*/ 44 w 103"/>
                <a:gd name="T19" fmla="*/ 0 h 107"/>
                <a:gd name="T20" fmla="*/ 30 w 103"/>
                <a:gd name="T21" fmla="*/ 2 h 107"/>
                <a:gd name="T22" fmla="*/ 16 w 103"/>
                <a:gd name="T23" fmla="*/ 4 h 107"/>
                <a:gd name="T24" fmla="*/ 7 w 103"/>
                <a:gd name="T25" fmla="*/ 16 h 107"/>
                <a:gd name="T26" fmla="*/ 4 w 103"/>
                <a:gd name="T27" fmla="*/ 34 h 107"/>
                <a:gd name="T28" fmla="*/ 0 w 103"/>
                <a:gd name="T29" fmla="*/ 34 h 107"/>
                <a:gd name="T30" fmla="*/ 16 w 103"/>
                <a:gd name="T31" fmla="*/ 51 h 107"/>
                <a:gd name="T32" fmla="*/ 29 w 103"/>
                <a:gd name="T33" fmla="*/ 59 h 107"/>
                <a:gd name="T34" fmla="*/ 42 w 103"/>
                <a:gd name="T35" fmla="*/ 66 h 107"/>
                <a:gd name="T36" fmla="*/ 63 w 103"/>
                <a:gd name="T37" fmla="*/ 77 h 107"/>
                <a:gd name="T38" fmla="*/ 54 w 103"/>
                <a:gd name="T39" fmla="*/ 93 h 107"/>
                <a:gd name="T40" fmla="*/ 50 w 103"/>
                <a:gd name="T41" fmla="*/ 101 h 107"/>
                <a:gd name="T42" fmla="*/ 61 w 103"/>
                <a:gd name="T43" fmla="*/ 104 h 107"/>
                <a:gd name="T44" fmla="*/ 72 w 103"/>
                <a:gd name="T45" fmla="*/ 105 h 107"/>
                <a:gd name="T46" fmla="*/ 82 w 103"/>
                <a:gd name="T47" fmla="*/ 102 h 107"/>
                <a:gd name="T48" fmla="*/ 92 w 103"/>
                <a:gd name="T49" fmla="*/ 98 h 107"/>
                <a:gd name="T50" fmla="*/ 97 w 103"/>
                <a:gd name="T51" fmla="*/ 80 h 107"/>
                <a:gd name="T52" fmla="*/ 98 w 103"/>
                <a:gd name="T53" fmla="*/ 5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3" h="107">
                  <a:moveTo>
                    <a:pt x="98" y="58"/>
                  </a:moveTo>
                  <a:cubicBezTo>
                    <a:pt x="94" y="56"/>
                    <a:pt x="90" y="60"/>
                    <a:pt x="89" y="60"/>
                  </a:cubicBezTo>
                  <a:cubicBezTo>
                    <a:pt x="87" y="60"/>
                    <a:pt x="84" y="51"/>
                    <a:pt x="83" y="47"/>
                  </a:cubicBezTo>
                  <a:cubicBezTo>
                    <a:pt x="82" y="43"/>
                    <a:pt x="78" y="35"/>
                    <a:pt x="75" y="37"/>
                  </a:cubicBezTo>
                  <a:cubicBezTo>
                    <a:pt x="72" y="38"/>
                    <a:pt x="73" y="36"/>
                    <a:pt x="65" y="35"/>
                  </a:cubicBezTo>
                  <a:cubicBezTo>
                    <a:pt x="57" y="35"/>
                    <a:pt x="57" y="34"/>
                    <a:pt x="59" y="26"/>
                  </a:cubicBezTo>
                  <a:cubicBezTo>
                    <a:pt x="61" y="18"/>
                    <a:pt x="54" y="13"/>
                    <a:pt x="57" y="11"/>
                  </a:cubicBezTo>
                  <a:cubicBezTo>
                    <a:pt x="59" y="10"/>
                    <a:pt x="59" y="8"/>
                    <a:pt x="57" y="5"/>
                  </a:cubicBezTo>
                  <a:cubicBezTo>
                    <a:pt x="56" y="5"/>
                    <a:pt x="55" y="5"/>
                    <a:pt x="55" y="5"/>
                  </a:cubicBezTo>
                  <a:cubicBezTo>
                    <a:pt x="52" y="5"/>
                    <a:pt x="48" y="0"/>
                    <a:pt x="44" y="0"/>
                  </a:cubicBezTo>
                  <a:cubicBezTo>
                    <a:pt x="39" y="0"/>
                    <a:pt x="34" y="0"/>
                    <a:pt x="30" y="2"/>
                  </a:cubicBezTo>
                  <a:cubicBezTo>
                    <a:pt x="27" y="4"/>
                    <a:pt x="20" y="2"/>
                    <a:pt x="16" y="4"/>
                  </a:cubicBezTo>
                  <a:cubicBezTo>
                    <a:pt x="12" y="7"/>
                    <a:pt x="7" y="13"/>
                    <a:pt x="7" y="16"/>
                  </a:cubicBezTo>
                  <a:cubicBezTo>
                    <a:pt x="8" y="18"/>
                    <a:pt x="6" y="33"/>
                    <a:pt x="4" y="34"/>
                  </a:cubicBezTo>
                  <a:cubicBezTo>
                    <a:pt x="3" y="34"/>
                    <a:pt x="2" y="34"/>
                    <a:pt x="0" y="34"/>
                  </a:cubicBezTo>
                  <a:cubicBezTo>
                    <a:pt x="3" y="39"/>
                    <a:pt x="11" y="48"/>
                    <a:pt x="16" y="51"/>
                  </a:cubicBezTo>
                  <a:cubicBezTo>
                    <a:pt x="22" y="55"/>
                    <a:pt x="22" y="58"/>
                    <a:pt x="29" y="59"/>
                  </a:cubicBezTo>
                  <a:cubicBezTo>
                    <a:pt x="36" y="60"/>
                    <a:pt x="39" y="63"/>
                    <a:pt x="42" y="66"/>
                  </a:cubicBezTo>
                  <a:cubicBezTo>
                    <a:pt x="44" y="69"/>
                    <a:pt x="62" y="75"/>
                    <a:pt x="63" y="77"/>
                  </a:cubicBezTo>
                  <a:cubicBezTo>
                    <a:pt x="65" y="80"/>
                    <a:pt x="54" y="87"/>
                    <a:pt x="54" y="93"/>
                  </a:cubicBezTo>
                  <a:cubicBezTo>
                    <a:pt x="54" y="100"/>
                    <a:pt x="50" y="99"/>
                    <a:pt x="50" y="101"/>
                  </a:cubicBezTo>
                  <a:cubicBezTo>
                    <a:pt x="50" y="103"/>
                    <a:pt x="58" y="102"/>
                    <a:pt x="61" y="104"/>
                  </a:cubicBezTo>
                  <a:cubicBezTo>
                    <a:pt x="64" y="105"/>
                    <a:pt x="69" y="102"/>
                    <a:pt x="72" y="105"/>
                  </a:cubicBezTo>
                  <a:cubicBezTo>
                    <a:pt x="76" y="107"/>
                    <a:pt x="80" y="102"/>
                    <a:pt x="82" y="102"/>
                  </a:cubicBezTo>
                  <a:cubicBezTo>
                    <a:pt x="85" y="103"/>
                    <a:pt x="88" y="97"/>
                    <a:pt x="92" y="98"/>
                  </a:cubicBezTo>
                  <a:cubicBezTo>
                    <a:pt x="95" y="98"/>
                    <a:pt x="98" y="85"/>
                    <a:pt x="97" y="80"/>
                  </a:cubicBezTo>
                  <a:cubicBezTo>
                    <a:pt x="97" y="75"/>
                    <a:pt x="103" y="60"/>
                    <a:pt x="98" y="58"/>
                  </a:cubicBezTo>
                  <a:close/>
                </a:path>
              </a:pathLst>
            </a:custGeom>
            <a:solidFill>
              <a:srgbClr val="6D6D6D"/>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49" name="9Slide.vn 109">
              <a:extLst>
                <a:ext uri="{FF2B5EF4-FFF2-40B4-BE49-F238E27FC236}">
                  <a16:creationId xmlns:a16="http://schemas.microsoft.com/office/drawing/2014/main" xmlns="" id="{CD043093-3112-4F68-471A-2790FE5496F5}"/>
                </a:ext>
              </a:extLst>
            </p:cNvPr>
            <p:cNvSpPr>
              <a:spLocks/>
            </p:cNvSpPr>
            <p:nvPr/>
          </p:nvSpPr>
          <p:spPr bwMode="auto">
            <a:xfrm>
              <a:off x="681" y="891"/>
              <a:ext cx="28" cy="23"/>
            </a:xfrm>
            <a:custGeom>
              <a:avLst/>
              <a:gdLst>
                <a:gd name="T0" fmla="*/ 36 w 38"/>
                <a:gd name="T1" fmla="*/ 26 h 32"/>
                <a:gd name="T2" fmla="*/ 38 w 38"/>
                <a:gd name="T3" fmla="*/ 18 h 32"/>
                <a:gd name="T4" fmla="*/ 27 w 38"/>
                <a:gd name="T5" fmla="*/ 3 h 32"/>
                <a:gd name="T6" fmla="*/ 21 w 38"/>
                <a:gd name="T7" fmla="*/ 3 h 32"/>
                <a:gd name="T8" fmla="*/ 10 w 38"/>
                <a:gd name="T9" fmla="*/ 1 h 32"/>
                <a:gd name="T10" fmla="*/ 3 w 38"/>
                <a:gd name="T11" fmla="*/ 0 h 32"/>
                <a:gd name="T12" fmla="*/ 2 w 38"/>
                <a:gd name="T13" fmla="*/ 5 h 32"/>
                <a:gd name="T14" fmla="*/ 5 w 38"/>
                <a:gd name="T15" fmla="*/ 15 h 32"/>
                <a:gd name="T16" fmla="*/ 12 w 38"/>
                <a:gd name="T17" fmla="*/ 14 h 32"/>
                <a:gd name="T18" fmla="*/ 17 w 38"/>
                <a:gd name="T19" fmla="*/ 18 h 32"/>
                <a:gd name="T20" fmla="*/ 25 w 38"/>
                <a:gd name="T21" fmla="*/ 26 h 32"/>
                <a:gd name="T22" fmla="*/ 32 w 38"/>
                <a:gd name="T23" fmla="*/ 32 h 32"/>
                <a:gd name="T24" fmla="*/ 35 w 38"/>
                <a:gd name="T25" fmla="*/ 32 h 32"/>
                <a:gd name="T26" fmla="*/ 36 w 38"/>
                <a:gd name="T27"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2">
                  <a:moveTo>
                    <a:pt x="36" y="26"/>
                  </a:moveTo>
                  <a:cubicBezTo>
                    <a:pt x="36" y="24"/>
                    <a:pt x="36" y="21"/>
                    <a:pt x="38" y="18"/>
                  </a:cubicBezTo>
                  <a:cubicBezTo>
                    <a:pt x="34" y="13"/>
                    <a:pt x="29" y="7"/>
                    <a:pt x="27" y="3"/>
                  </a:cubicBezTo>
                  <a:cubicBezTo>
                    <a:pt x="24" y="4"/>
                    <a:pt x="22" y="3"/>
                    <a:pt x="21" y="3"/>
                  </a:cubicBezTo>
                  <a:cubicBezTo>
                    <a:pt x="19" y="1"/>
                    <a:pt x="12" y="2"/>
                    <a:pt x="10" y="1"/>
                  </a:cubicBezTo>
                  <a:cubicBezTo>
                    <a:pt x="8" y="0"/>
                    <a:pt x="6" y="0"/>
                    <a:pt x="3" y="0"/>
                  </a:cubicBezTo>
                  <a:cubicBezTo>
                    <a:pt x="4" y="2"/>
                    <a:pt x="4" y="4"/>
                    <a:pt x="2" y="5"/>
                  </a:cubicBezTo>
                  <a:cubicBezTo>
                    <a:pt x="0" y="6"/>
                    <a:pt x="0" y="13"/>
                    <a:pt x="5" y="15"/>
                  </a:cubicBezTo>
                  <a:cubicBezTo>
                    <a:pt x="11" y="18"/>
                    <a:pt x="9" y="14"/>
                    <a:pt x="12" y="14"/>
                  </a:cubicBezTo>
                  <a:cubicBezTo>
                    <a:pt x="15" y="14"/>
                    <a:pt x="15" y="18"/>
                    <a:pt x="17" y="18"/>
                  </a:cubicBezTo>
                  <a:cubicBezTo>
                    <a:pt x="20" y="18"/>
                    <a:pt x="26" y="22"/>
                    <a:pt x="25" y="26"/>
                  </a:cubicBezTo>
                  <a:cubicBezTo>
                    <a:pt x="25" y="30"/>
                    <a:pt x="28" y="32"/>
                    <a:pt x="32" y="32"/>
                  </a:cubicBezTo>
                  <a:cubicBezTo>
                    <a:pt x="33" y="32"/>
                    <a:pt x="34" y="32"/>
                    <a:pt x="35" y="32"/>
                  </a:cubicBezTo>
                  <a:cubicBezTo>
                    <a:pt x="36" y="29"/>
                    <a:pt x="37" y="27"/>
                    <a:pt x="36" y="26"/>
                  </a:cubicBezTo>
                  <a:close/>
                </a:path>
              </a:pathLst>
            </a:custGeom>
            <a:solidFill>
              <a:srgbClr val="6D6D6D"/>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50" name="9Slide.vn 110">
              <a:extLst>
                <a:ext uri="{FF2B5EF4-FFF2-40B4-BE49-F238E27FC236}">
                  <a16:creationId xmlns:a16="http://schemas.microsoft.com/office/drawing/2014/main" xmlns="" id="{EFAA3302-B02F-BA25-D951-E5F8EC027481}"/>
                </a:ext>
              </a:extLst>
            </p:cNvPr>
            <p:cNvSpPr>
              <a:spLocks/>
            </p:cNvSpPr>
            <p:nvPr/>
          </p:nvSpPr>
          <p:spPr bwMode="auto">
            <a:xfrm>
              <a:off x="706" y="902"/>
              <a:ext cx="49" cy="24"/>
            </a:xfrm>
            <a:custGeom>
              <a:avLst/>
              <a:gdLst>
                <a:gd name="T0" fmla="*/ 60 w 68"/>
                <a:gd name="T1" fmla="*/ 11 h 34"/>
                <a:gd name="T2" fmla="*/ 44 w 68"/>
                <a:gd name="T3" fmla="*/ 3 h 34"/>
                <a:gd name="T4" fmla="*/ 28 w 68"/>
                <a:gd name="T5" fmla="*/ 9 h 34"/>
                <a:gd name="T6" fmla="*/ 9 w 68"/>
                <a:gd name="T7" fmla="*/ 8 h 34"/>
                <a:gd name="T8" fmla="*/ 3 w 68"/>
                <a:gd name="T9" fmla="*/ 3 h 34"/>
                <a:gd name="T10" fmla="*/ 1 w 68"/>
                <a:gd name="T11" fmla="*/ 11 h 34"/>
                <a:gd name="T12" fmla="*/ 0 w 68"/>
                <a:gd name="T13" fmla="*/ 17 h 34"/>
                <a:gd name="T14" fmla="*/ 15 w 68"/>
                <a:gd name="T15" fmla="*/ 24 h 34"/>
                <a:gd name="T16" fmla="*/ 23 w 68"/>
                <a:gd name="T17" fmla="*/ 30 h 34"/>
                <a:gd name="T18" fmla="*/ 32 w 68"/>
                <a:gd name="T19" fmla="*/ 27 h 34"/>
                <a:gd name="T20" fmla="*/ 29 w 68"/>
                <a:gd name="T21" fmla="*/ 21 h 34"/>
                <a:gd name="T22" fmla="*/ 35 w 68"/>
                <a:gd name="T23" fmla="*/ 15 h 34"/>
                <a:gd name="T24" fmla="*/ 48 w 68"/>
                <a:gd name="T25" fmla="*/ 11 h 34"/>
                <a:gd name="T26" fmla="*/ 51 w 68"/>
                <a:gd name="T27" fmla="*/ 19 h 34"/>
                <a:gd name="T28" fmla="*/ 58 w 68"/>
                <a:gd name="T29" fmla="*/ 31 h 34"/>
                <a:gd name="T30" fmla="*/ 66 w 68"/>
                <a:gd name="T31" fmla="*/ 24 h 34"/>
                <a:gd name="T32" fmla="*/ 68 w 68"/>
                <a:gd name="T33" fmla="*/ 20 h 34"/>
                <a:gd name="T34" fmla="*/ 60 w 68"/>
                <a:gd name="T35"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34">
                  <a:moveTo>
                    <a:pt x="60" y="11"/>
                  </a:moveTo>
                  <a:cubicBezTo>
                    <a:pt x="56" y="4"/>
                    <a:pt x="49" y="5"/>
                    <a:pt x="44" y="3"/>
                  </a:cubicBezTo>
                  <a:cubicBezTo>
                    <a:pt x="40" y="0"/>
                    <a:pt x="34" y="3"/>
                    <a:pt x="28" y="9"/>
                  </a:cubicBezTo>
                  <a:cubicBezTo>
                    <a:pt x="22" y="14"/>
                    <a:pt x="14" y="11"/>
                    <a:pt x="9" y="8"/>
                  </a:cubicBezTo>
                  <a:cubicBezTo>
                    <a:pt x="8" y="8"/>
                    <a:pt x="6" y="5"/>
                    <a:pt x="3" y="3"/>
                  </a:cubicBezTo>
                  <a:cubicBezTo>
                    <a:pt x="1" y="6"/>
                    <a:pt x="1" y="9"/>
                    <a:pt x="1" y="11"/>
                  </a:cubicBezTo>
                  <a:cubicBezTo>
                    <a:pt x="2" y="12"/>
                    <a:pt x="1" y="14"/>
                    <a:pt x="0" y="17"/>
                  </a:cubicBezTo>
                  <a:cubicBezTo>
                    <a:pt x="5" y="18"/>
                    <a:pt x="12" y="20"/>
                    <a:pt x="15" y="24"/>
                  </a:cubicBezTo>
                  <a:cubicBezTo>
                    <a:pt x="19" y="29"/>
                    <a:pt x="21" y="26"/>
                    <a:pt x="23" y="30"/>
                  </a:cubicBezTo>
                  <a:cubicBezTo>
                    <a:pt x="26" y="34"/>
                    <a:pt x="31" y="30"/>
                    <a:pt x="32" y="27"/>
                  </a:cubicBezTo>
                  <a:cubicBezTo>
                    <a:pt x="34" y="25"/>
                    <a:pt x="29" y="24"/>
                    <a:pt x="29" y="21"/>
                  </a:cubicBezTo>
                  <a:cubicBezTo>
                    <a:pt x="28" y="18"/>
                    <a:pt x="34" y="19"/>
                    <a:pt x="35" y="15"/>
                  </a:cubicBezTo>
                  <a:cubicBezTo>
                    <a:pt x="36" y="11"/>
                    <a:pt x="44" y="9"/>
                    <a:pt x="48" y="11"/>
                  </a:cubicBezTo>
                  <a:cubicBezTo>
                    <a:pt x="52" y="12"/>
                    <a:pt x="55" y="15"/>
                    <a:pt x="51" y="19"/>
                  </a:cubicBezTo>
                  <a:cubicBezTo>
                    <a:pt x="49" y="22"/>
                    <a:pt x="54" y="27"/>
                    <a:pt x="58" y="31"/>
                  </a:cubicBezTo>
                  <a:cubicBezTo>
                    <a:pt x="61" y="28"/>
                    <a:pt x="65" y="25"/>
                    <a:pt x="66" y="24"/>
                  </a:cubicBezTo>
                  <a:cubicBezTo>
                    <a:pt x="67" y="23"/>
                    <a:pt x="67" y="22"/>
                    <a:pt x="68" y="20"/>
                  </a:cubicBezTo>
                  <a:cubicBezTo>
                    <a:pt x="66" y="19"/>
                    <a:pt x="63" y="15"/>
                    <a:pt x="60" y="11"/>
                  </a:cubicBezTo>
                  <a:close/>
                </a:path>
              </a:pathLst>
            </a:custGeom>
            <a:solidFill>
              <a:srgbClr val="595959"/>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51" name="9Slide.vn 111">
              <a:extLst>
                <a:ext uri="{FF2B5EF4-FFF2-40B4-BE49-F238E27FC236}">
                  <a16:creationId xmlns:a16="http://schemas.microsoft.com/office/drawing/2014/main" xmlns="" id="{E0FFF640-AD7E-FE63-F15D-37570D73601C}"/>
                </a:ext>
              </a:extLst>
            </p:cNvPr>
            <p:cNvSpPr>
              <a:spLocks/>
            </p:cNvSpPr>
            <p:nvPr/>
          </p:nvSpPr>
          <p:spPr bwMode="auto">
            <a:xfrm>
              <a:off x="739" y="877"/>
              <a:ext cx="100" cy="146"/>
            </a:xfrm>
            <a:custGeom>
              <a:avLst/>
              <a:gdLst>
                <a:gd name="T0" fmla="*/ 21 w 139"/>
                <a:gd name="T1" fmla="*/ 148 h 203"/>
                <a:gd name="T2" fmla="*/ 30 w 139"/>
                <a:gd name="T3" fmla="*/ 148 h 203"/>
                <a:gd name="T4" fmla="*/ 39 w 139"/>
                <a:gd name="T5" fmla="*/ 155 h 203"/>
                <a:gd name="T6" fmla="*/ 39 w 139"/>
                <a:gd name="T7" fmla="*/ 155 h 203"/>
                <a:gd name="T8" fmla="*/ 49 w 139"/>
                <a:gd name="T9" fmla="*/ 155 h 203"/>
                <a:gd name="T10" fmla="*/ 56 w 139"/>
                <a:gd name="T11" fmla="*/ 165 h 203"/>
                <a:gd name="T12" fmla="*/ 63 w 139"/>
                <a:gd name="T13" fmla="*/ 173 h 203"/>
                <a:gd name="T14" fmla="*/ 68 w 139"/>
                <a:gd name="T15" fmla="*/ 180 h 203"/>
                <a:gd name="T16" fmla="*/ 81 w 139"/>
                <a:gd name="T17" fmla="*/ 182 h 203"/>
                <a:gd name="T18" fmla="*/ 88 w 139"/>
                <a:gd name="T19" fmla="*/ 181 h 203"/>
                <a:gd name="T20" fmla="*/ 95 w 139"/>
                <a:gd name="T21" fmla="*/ 181 h 203"/>
                <a:gd name="T22" fmla="*/ 104 w 139"/>
                <a:gd name="T23" fmla="*/ 188 h 203"/>
                <a:gd name="T24" fmla="*/ 98 w 139"/>
                <a:gd name="T25" fmla="*/ 198 h 203"/>
                <a:gd name="T26" fmla="*/ 105 w 139"/>
                <a:gd name="T27" fmla="*/ 203 h 203"/>
                <a:gd name="T28" fmla="*/ 105 w 139"/>
                <a:gd name="T29" fmla="*/ 203 h 203"/>
                <a:gd name="T30" fmla="*/ 110 w 139"/>
                <a:gd name="T31" fmla="*/ 187 h 203"/>
                <a:gd name="T32" fmla="*/ 112 w 139"/>
                <a:gd name="T33" fmla="*/ 171 h 203"/>
                <a:gd name="T34" fmla="*/ 105 w 139"/>
                <a:gd name="T35" fmla="*/ 151 h 203"/>
                <a:gd name="T36" fmla="*/ 113 w 139"/>
                <a:gd name="T37" fmla="*/ 145 h 203"/>
                <a:gd name="T38" fmla="*/ 110 w 139"/>
                <a:gd name="T39" fmla="*/ 140 h 203"/>
                <a:gd name="T40" fmla="*/ 107 w 139"/>
                <a:gd name="T41" fmla="*/ 133 h 203"/>
                <a:gd name="T42" fmla="*/ 125 w 139"/>
                <a:gd name="T43" fmla="*/ 132 h 203"/>
                <a:gd name="T44" fmla="*/ 138 w 139"/>
                <a:gd name="T45" fmla="*/ 128 h 203"/>
                <a:gd name="T46" fmla="*/ 136 w 139"/>
                <a:gd name="T47" fmla="*/ 122 h 203"/>
                <a:gd name="T48" fmla="*/ 136 w 139"/>
                <a:gd name="T49" fmla="*/ 113 h 203"/>
                <a:gd name="T50" fmla="*/ 132 w 139"/>
                <a:gd name="T51" fmla="*/ 103 h 203"/>
                <a:gd name="T52" fmla="*/ 134 w 139"/>
                <a:gd name="T53" fmla="*/ 82 h 203"/>
                <a:gd name="T54" fmla="*/ 121 w 139"/>
                <a:gd name="T55" fmla="*/ 78 h 203"/>
                <a:gd name="T56" fmla="*/ 105 w 139"/>
                <a:gd name="T57" fmla="*/ 71 h 203"/>
                <a:gd name="T58" fmla="*/ 85 w 139"/>
                <a:gd name="T59" fmla="*/ 69 h 203"/>
                <a:gd name="T60" fmla="*/ 77 w 139"/>
                <a:gd name="T61" fmla="*/ 53 h 203"/>
                <a:gd name="T62" fmla="*/ 72 w 139"/>
                <a:gd name="T63" fmla="*/ 45 h 203"/>
                <a:gd name="T64" fmla="*/ 67 w 139"/>
                <a:gd name="T65" fmla="*/ 43 h 203"/>
                <a:gd name="T66" fmla="*/ 68 w 139"/>
                <a:gd name="T67" fmla="*/ 37 h 203"/>
                <a:gd name="T68" fmla="*/ 70 w 139"/>
                <a:gd name="T69" fmla="*/ 28 h 203"/>
                <a:gd name="T70" fmla="*/ 80 w 139"/>
                <a:gd name="T71" fmla="*/ 15 h 203"/>
                <a:gd name="T72" fmla="*/ 84 w 139"/>
                <a:gd name="T73" fmla="*/ 12 h 203"/>
                <a:gd name="T74" fmla="*/ 87 w 139"/>
                <a:gd name="T75" fmla="*/ 10 h 203"/>
                <a:gd name="T76" fmla="*/ 90 w 139"/>
                <a:gd name="T77" fmla="*/ 3 h 203"/>
                <a:gd name="T78" fmla="*/ 76 w 139"/>
                <a:gd name="T79" fmla="*/ 9 h 203"/>
                <a:gd name="T80" fmla="*/ 66 w 139"/>
                <a:gd name="T81" fmla="*/ 15 h 203"/>
                <a:gd name="T82" fmla="*/ 56 w 139"/>
                <a:gd name="T83" fmla="*/ 19 h 203"/>
                <a:gd name="T84" fmla="*/ 51 w 139"/>
                <a:gd name="T85" fmla="*/ 18 h 203"/>
                <a:gd name="T86" fmla="*/ 40 w 139"/>
                <a:gd name="T87" fmla="*/ 28 h 203"/>
                <a:gd name="T88" fmla="*/ 36 w 139"/>
                <a:gd name="T89" fmla="*/ 39 h 203"/>
                <a:gd name="T90" fmla="*/ 24 w 139"/>
                <a:gd name="T91" fmla="*/ 53 h 203"/>
                <a:gd name="T92" fmla="*/ 22 w 139"/>
                <a:gd name="T93" fmla="*/ 54 h 203"/>
                <a:gd name="T94" fmla="*/ 20 w 139"/>
                <a:gd name="T95" fmla="*/ 58 h 203"/>
                <a:gd name="T96" fmla="*/ 12 w 139"/>
                <a:gd name="T97" fmla="*/ 65 h 203"/>
                <a:gd name="T98" fmla="*/ 16 w 139"/>
                <a:gd name="T99" fmla="*/ 69 h 203"/>
                <a:gd name="T100" fmla="*/ 18 w 139"/>
                <a:gd name="T101" fmla="*/ 78 h 203"/>
                <a:gd name="T102" fmla="*/ 18 w 139"/>
                <a:gd name="T103" fmla="*/ 85 h 203"/>
                <a:gd name="T104" fmla="*/ 20 w 139"/>
                <a:gd name="T105" fmla="*/ 104 h 203"/>
                <a:gd name="T106" fmla="*/ 18 w 139"/>
                <a:gd name="T107" fmla="*/ 114 h 203"/>
                <a:gd name="T108" fmla="*/ 8 w 139"/>
                <a:gd name="T109" fmla="*/ 122 h 203"/>
                <a:gd name="T110" fmla="*/ 2 w 139"/>
                <a:gd name="T111" fmla="*/ 129 h 203"/>
                <a:gd name="T112" fmla="*/ 0 w 139"/>
                <a:gd name="T113" fmla="*/ 134 h 203"/>
                <a:gd name="T114" fmla="*/ 14 w 139"/>
                <a:gd name="T115" fmla="*/ 143 h 203"/>
                <a:gd name="T116" fmla="*/ 21 w 139"/>
                <a:gd name="T117" fmla="*/ 14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9" h="203">
                  <a:moveTo>
                    <a:pt x="21" y="148"/>
                  </a:moveTo>
                  <a:cubicBezTo>
                    <a:pt x="25" y="150"/>
                    <a:pt x="29" y="150"/>
                    <a:pt x="30" y="148"/>
                  </a:cubicBezTo>
                  <a:cubicBezTo>
                    <a:pt x="31" y="147"/>
                    <a:pt x="34" y="150"/>
                    <a:pt x="39" y="155"/>
                  </a:cubicBezTo>
                  <a:cubicBezTo>
                    <a:pt x="39" y="155"/>
                    <a:pt x="39" y="155"/>
                    <a:pt x="39" y="155"/>
                  </a:cubicBezTo>
                  <a:cubicBezTo>
                    <a:pt x="43" y="155"/>
                    <a:pt x="47" y="154"/>
                    <a:pt x="49" y="155"/>
                  </a:cubicBezTo>
                  <a:cubicBezTo>
                    <a:pt x="52" y="157"/>
                    <a:pt x="52" y="165"/>
                    <a:pt x="56" y="165"/>
                  </a:cubicBezTo>
                  <a:cubicBezTo>
                    <a:pt x="60" y="166"/>
                    <a:pt x="64" y="170"/>
                    <a:pt x="63" y="173"/>
                  </a:cubicBezTo>
                  <a:cubicBezTo>
                    <a:pt x="63" y="175"/>
                    <a:pt x="68" y="176"/>
                    <a:pt x="68" y="180"/>
                  </a:cubicBezTo>
                  <a:cubicBezTo>
                    <a:pt x="67" y="184"/>
                    <a:pt x="79" y="183"/>
                    <a:pt x="81" y="182"/>
                  </a:cubicBezTo>
                  <a:cubicBezTo>
                    <a:pt x="83" y="181"/>
                    <a:pt x="86" y="180"/>
                    <a:pt x="88" y="181"/>
                  </a:cubicBezTo>
                  <a:cubicBezTo>
                    <a:pt x="90" y="182"/>
                    <a:pt x="93" y="180"/>
                    <a:pt x="95" y="181"/>
                  </a:cubicBezTo>
                  <a:cubicBezTo>
                    <a:pt x="97" y="181"/>
                    <a:pt x="106" y="185"/>
                    <a:pt x="104" y="188"/>
                  </a:cubicBezTo>
                  <a:cubicBezTo>
                    <a:pt x="102" y="190"/>
                    <a:pt x="97" y="195"/>
                    <a:pt x="98" y="198"/>
                  </a:cubicBezTo>
                  <a:cubicBezTo>
                    <a:pt x="99" y="200"/>
                    <a:pt x="103" y="201"/>
                    <a:pt x="105" y="203"/>
                  </a:cubicBezTo>
                  <a:cubicBezTo>
                    <a:pt x="105" y="203"/>
                    <a:pt x="105" y="203"/>
                    <a:pt x="105" y="203"/>
                  </a:cubicBezTo>
                  <a:cubicBezTo>
                    <a:pt x="108" y="202"/>
                    <a:pt x="110" y="190"/>
                    <a:pt x="110" y="187"/>
                  </a:cubicBezTo>
                  <a:cubicBezTo>
                    <a:pt x="110" y="183"/>
                    <a:pt x="111" y="174"/>
                    <a:pt x="112" y="171"/>
                  </a:cubicBezTo>
                  <a:cubicBezTo>
                    <a:pt x="114" y="164"/>
                    <a:pt x="105" y="159"/>
                    <a:pt x="105" y="151"/>
                  </a:cubicBezTo>
                  <a:cubicBezTo>
                    <a:pt x="105" y="144"/>
                    <a:pt x="108" y="148"/>
                    <a:pt x="113" y="145"/>
                  </a:cubicBezTo>
                  <a:cubicBezTo>
                    <a:pt x="117" y="142"/>
                    <a:pt x="112" y="140"/>
                    <a:pt x="110" y="140"/>
                  </a:cubicBezTo>
                  <a:cubicBezTo>
                    <a:pt x="108" y="139"/>
                    <a:pt x="107" y="136"/>
                    <a:pt x="107" y="133"/>
                  </a:cubicBezTo>
                  <a:cubicBezTo>
                    <a:pt x="108" y="131"/>
                    <a:pt x="121" y="132"/>
                    <a:pt x="125" y="132"/>
                  </a:cubicBezTo>
                  <a:cubicBezTo>
                    <a:pt x="129" y="132"/>
                    <a:pt x="138" y="128"/>
                    <a:pt x="138" y="128"/>
                  </a:cubicBezTo>
                  <a:cubicBezTo>
                    <a:pt x="138" y="127"/>
                    <a:pt x="139" y="124"/>
                    <a:pt x="136" y="122"/>
                  </a:cubicBezTo>
                  <a:cubicBezTo>
                    <a:pt x="133" y="119"/>
                    <a:pt x="134" y="116"/>
                    <a:pt x="136" y="113"/>
                  </a:cubicBezTo>
                  <a:cubicBezTo>
                    <a:pt x="139" y="110"/>
                    <a:pt x="135" y="107"/>
                    <a:pt x="132" y="103"/>
                  </a:cubicBezTo>
                  <a:cubicBezTo>
                    <a:pt x="129" y="100"/>
                    <a:pt x="131" y="87"/>
                    <a:pt x="134" y="82"/>
                  </a:cubicBezTo>
                  <a:cubicBezTo>
                    <a:pt x="138" y="76"/>
                    <a:pt x="127" y="77"/>
                    <a:pt x="121" y="78"/>
                  </a:cubicBezTo>
                  <a:cubicBezTo>
                    <a:pt x="114" y="79"/>
                    <a:pt x="109" y="76"/>
                    <a:pt x="105" y="71"/>
                  </a:cubicBezTo>
                  <a:cubicBezTo>
                    <a:pt x="100" y="65"/>
                    <a:pt x="95" y="69"/>
                    <a:pt x="85" y="69"/>
                  </a:cubicBezTo>
                  <a:cubicBezTo>
                    <a:pt x="75" y="69"/>
                    <a:pt x="77" y="57"/>
                    <a:pt x="77" y="53"/>
                  </a:cubicBezTo>
                  <a:cubicBezTo>
                    <a:pt x="78" y="49"/>
                    <a:pt x="72" y="48"/>
                    <a:pt x="72" y="45"/>
                  </a:cubicBezTo>
                  <a:cubicBezTo>
                    <a:pt x="72" y="42"/>
                    <a:pt x="69" y="42"/>
                    <a:pt x="67" y="43"/>
                  </a:cubicBezTo>
                  <a:cubicBezTo>
                    <a:pt x="64" y="43"/>
                    <a:pt x="67" y="39"/>
                    <a:pt x="68" y="37"/>
                  </a:cubicBezTo>
                  <a:cubicBezTo>
                    <a:pt x="70" y="35"/>
                    <a:pt x="70" y="33"/>
                    <a:pt x="70" y="28"/>
                  </a:cubicBezTo>
                  <a:cubicBezTo>
                    <a:pt x="70" y="23"/>
                    <a:pt x="77" y="19"/>
                    <a:pt x="80" y="15"/>
                  </a:cubicBezTo>
                  <a:cubicBezTo>
                    <a:pt x="81" y="14"/>
                    <a:pt x="82" y="13"/>
                    <a:pt x="84" y="12"/>
                  </a:cubicBezTo>
                  <a:cubicBezTo>
                    <a:pt x="84" y="11"/>
                    <a:pt x="85" y="10"/>
                    <a:pt x="87" y="10"/>
                  </a:cubicBezTo>
                  <a:cubicBezTo>
                    <a:pt x="92" y="9"/>
                    <a:pt x="94" y="6"/>
                    <a:pt x="90" y="3"/>
                  </a:cubicBezTo>
                  <a:cubicBezTo>
                    <a:pt x="85" y="0"/>
                    <a:pt x="82" y="8"/>
                    <a:pt x="76" y="9"/>
                  </a:cubicBezTo>
                  <a:cubicBezTo>
                    <a:pt x="71" y="10"/>
                    <a:pt x="70" y="13"/>
                    <a:pt x="66" y="15"/>
                  </a:cubicBezTo>
                  <a:cubicBezTo>
                    <a:pt x="63" y="17"/>
                    <a:pt x="56" y="15"/>
                    <a:pt x="56" y="19"/>
                  </a:cubicBezTo>
                  <a:cubicBezTo>
                    <a:pt x="56" y="22"/>
                    <a:pt x="54" y="19"/>
                    <a:pt x="51" y="18"/>
                  </a:cubicBezTo>
                  <a:cubicBezTo>
                    <a:pt x="47" y="17"/>
                    <a:pt x="39" y="24"/>
                    <a:pt x="40" y="28"/>
                  </a:cubicBezTo>
                  <a:cubicBezTo>
                    <a:pt x="40" y="32"/>
                    <a:pt x="41" y="36"/>
                    <a:pt x="36" y="39"/>
                  </a:cubicBezTo>
                  <a:cubicBezTo>
                    <a:pt x="30" y="43"/>
                    <a:pt x="27" y="50"/>
                    <a:pt x="24" y="53"/>
                  </a:cubicBezTo>
                  <a:cubicBezTo>
                    <a:pt x="23" y="54"/>
                    <a:pt x="22" y="54"/>
                    <a:pt x="22" y="54"/>
                  </a:cubicBezTo>
                  <a:cubicBezTo>
                    <a:pt x="21" y="56"/>
                    <a:pt x="21" y="57"/>
                    <a:pt x="20" y="58"/>
                  </a:cubicBezTo>
                  <a:cubicBezTo>
                    <a:pt x="19" y="59"/>
                    <a:pt x="15" y="62"/>
                    <a:pt x="12" y="65"/>
                  </a:cubicBezTo>
                  <a:cubicBezTo>
                    <a:pt x="14" y="67"/>
                    <a:pt x="15" y="68"/>
                    <a:pt x="16" y="69"/>
                  </a:cubicBezTo>
                  <a:cubicBezTo>
                    <a:pt x="19" y="73"/>
                    <a:pt x="17" y="76"/>
                    <a:pt x="18" y="78"/>
                  </a:cubicBezTo>
                  <a:cubicBezTo>
                    <a:pt x="19" y="81"/>
                    <a:pt x="20" y="84"/>
                    <a:pt x="18" y="85"/>
                  </a:cubicBezTo>
                  <a:cubicBezTo>
                    <a:pt x="16" y="86"/>
                    <a:pt x="18" y="101"/>
                    <a:pt x="20" y="104"/>
                  </a:cubicBezTo>
                  <a:cubicBezTo>
                    <a:pt x="23" y="106"/>
                    <a:pt x="20" y="109"/>
                    <a:pt x="18" y="114"/>
                  </a:cubicBezTo>
                  <a:cubicBezTo>
                    <a:pt x="15" y="119"/>
                    <a:pt x="13" y="122"/>
                    <a:pt x="8" y="122"/>
                  </a:cubicBezTo>
                  <a:cubicBezTo>
                    <a:pt x="4" y="122"/>
                    <a:pt x="4" y="129"/>
                    <a:pt x="2" y="129"/>
                  </a:cubicBezTo>
                  <a:cubicBezTo>
                    <a:pt x="1" y="129"/>
                    <a:pt x="0" y="132"/>
                    <a:pt x="0" y="134"/>
                  </a:cubicBezTo>
                  <a:cubicBezTo>
                    <a:pt x="4" y="138"/>
                    <a:pt x="12" y="143"/>
                    <a:pt x="14" y="143"/>
                  </a:cubicBezTo>
                  <a:cubicBezTo>
                    <a:pt x="17" y="143"/>
                    <a:pt x="18" y="146"/>
                    <a:pt x="21" y="148"/>
                  </a:cubicBezTo>
                  <a:close/>
                </a:path>
              </a:pathLst>
            </a:custGeom>
            <a:solidFill>
              <a:srgbClr val="A9A9A9"/>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52" name="9Slide.vn 112">
              <a:extLst>
                <a:ext uri="{FF2B5EF4-FFF2-40B4-BE49-F238E27FC236}">
                  <a16:creationId xmlns:a16="http://schemas.microsoft.com/office/drawing/2014/main" xmlns="" id="{7B1BFFA9-66D8-5CF2-5445-47F10D5FC2EF}"/>
                </a:ext>
              </a:extLst>
            </p:cNvPr>
            <p:cNvSpPr>
              <a:spLocks/>
            </p:cNvSpPr>
            <p:nvPr/>
          </p:nvSpPr>
          <p:spPr bwMode="auto">
            <a:xfrm>
              <a:off x="818" y="1071"/>
              <a:ext cx="102" cy="119"/>
            </a:xfrm>
            <a:custGeom>
              <a:avLst/>
              <a:gdLst>
                <a:gd name="T0" fmla="*/ 140 w 142"/>
                <a:gd name="T1" fmla="*/ 99 h 166"/>
                <a:gd name="T2" fmla="*/ 134 w 142"/>
                <a:gd name="T3" fmla="*/ 87 h 166"/>
                <a:gd name="T4" fmla="*/ 124 w 142"/>
                <a:gd name="T5" fmla="*/ 81 h 166"/>
                <a:gd name="T6" fmla="*/ 111 w 142"/>
                <a:gd name="T7" fmla="*/ 75 h 166"/>
                <a:gd name="T8" fmla="*/ 110 w 142"/>
                <a:gd name="T9" fmla="*/ 66 h 166"/>
                <a:gd name="T10" fmla="*/ 108 w 142"/>
                <a:gd name="T11" fmla="*/ 56 h 166"/>
                <a:gd name="T12" fmla="*/ 104 w 142"/>
                <a:gd name="T13" fmla="*/ 48 h 166"/>
                <a:gd name="T14" fmla="*/ 91 w 142"/>
                <a:gd name="T15" fmla="*/ 45 h 166"/>
                <a:gd name="T16" fmla="*/ 82 w 142"/>
                <a:gd name="T17" fmla="*/ 41 h 166"/>
                <a:gd name="T18" fmla="*/ 77 w 142"/>
                <a:gd name="T19" fmla="*/ 37 h 166"/>
                <a:gd name="T20" fmla="*/ 69 w 142"/>
                <a:gd name="T21" fmla="*/ 35 h 166"/>
                <a:gd name="T22" fmla="*/ 55 w 142"/>
                <a:gd name="T23" fmla="*/ 26 h 166"/>
                <a:gd name="T24" fmla="*/ 51 w 142"/>
                <a:gd name="T25" fmla="*/ 3 h 166"/>
                <a:gd name="T26" fmla="*/ 40 w 142"/>
                <a:gd name="T27" fmla="*/ 2 h 166"/>
                <a:gd name="T28" fmla="*/ 26 w 142"/>
                <a:gd name="T29" fmla="*/ 9 h 166"/>
                <a:gd name="T30" fmla="*/ 17 w 142"/>
                <a:gd name="T31" fmla="*/ 14 h 166"/>
                <a:gd name="T32" fmla="*/ 7 w 142"/>
                <a:gd name="T33" fmla="*/ 16 h 166"/>
                <a:gd name="T34" fmla="*/ 3 w 142"/>
                <a:gd name="T35" fmla="*/ 16 h 166"/>
                <a:gd name="T36" fmla="*/ 11 w 142"/>
                <a:gd name="T37" fmla="*/ 32 h 166"/>
                <a:gd name="T38" fmla="*/ 8 w 142"/>
                <a:gd name="T39" fmla="*/ 39 h 166"/>
                <a:gd name="T40" fmla="*/ 9 w 142"/>
                <a:gd name="T41" fmla="*/ 56 h 166"/>
                <a:gd name="T42" fmla="*/ 6 w 142"/>
                <a:gd name="T43" fmla="*/ 66 h 166"/>
                <a:gd name="T44" fmla="*/ 3 w 142"/>
                <a:gd name="T45" fmla="*/ 76 h 166"/>
                <a:gd name="T46" fmla="*/ 8 w 142"/>
                <a:gd name="T47" fmla="*/ 81 h 166"/>
                <a:gd name="T48" fmla="*/ 1 w 142"/>
                <a:gd name="T49" fmla="*/ 91 h 166"/>
                <a:gd name="T50" fmla="*/ 0 w 142"/>
                <a:gd name="T51" fmla="*/ 96 h 166"/>
                <a:gd name="T52" fmla="*/ 5 w 142"/>
                <a:gd name="T53" fmla="*/ 102 h 166"/>
                <a:gd name="T54" fmla="*/ 8 w 142"/>
                <a:gd name="T55" fmla="*/ 114 h 166"/>
                <a:gd name="T56" fmla="*/ 13 w 142"/>
                <a:gd name="T57" fmla="*/ 121 h 166"/>
                <a:gd name="T58" fmla="*/ 10 w 142"/>
                <a:gd name="T59" fmla="*/ 129 h 166"/>
                <a:gd name="T60" fmla="*/ 14 w 142"/>
                <a:gd name="T61" fmla="*/ 139 h 166"/>
                <a:gd name="T62" fmla="*/ 19 w 142"/>
                <a:gd name="T63" fmla="*/ 150 h 166"/>
                <a:gd name="T64" fmla="*/ 21 w 142"/>
                <a:gd name="T65" fmla="*/ 163 h 166"/>
                <a:gd name="T66" fmla="*/ 37 w 142"/>
                <a:gd name="T67" fmla="*/ 154 h 166"/>
                <a:gd name="T68" fmla="*/ 47 w 142"/>
                <a:gd name="T69" fmla="*/ 153 h 166"/>
                <a:gd name="T70" fmla="*/ 61 w 142"/>
                <a:gd name="T71" fmla="*/ 159 h 166"/>
                <a:gd name="T72" fmla="*/ 68 w 142"/>
                <a:gd name="T73" fmla="*/ 152 h 166"/>
                <a:gd name="T74" fmla="*/ 83 w 142"/>
                <a:gd name="T75" fmla="*/ 152 h 166"/>
                <a:gd name="T76" fmla="*/ 86 w 142"/>
                <a:gd name="T77" fmla="*/ 134 h 166"/>
                <a:gd name="T78" fmla="*/ 95 w 142"/>
                <a:gd name="T79" fmla="*/ 122 h 166"/>
                <a:gd name="T80" fmla="*/ 109 w 142"/>
                <a:gd name="T81" fmla="*/ 120 h 166"/>
                <a:gd name="T82" fmla="*/ 123 w 142"/>
                <a:gd name="T83" fmla="*/ 118 h 166"/>
                <a:gd name="T84" fmla="*/ 134 w 142"/>
                <a:gd name="T85" fmla="*/ 123 h 166"/>
                <a:gd name="T86" fmla="*/ 139 w 142"/>
                <a:gd name="T87" fmla="*/ 115 h 166"/>
                <a:gd name="T88" fmla="*/ 140 w 142"/>
                <a:gd name="T89" fmla="*/ 9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2" h="166">
                  <a:moveTo>
                    <a:pt x="140" y="99"/>
                  </a:moveTo>
                  <a:cubicBezTo>
                    <a:pt x="139" y="94"/>
                    <a:pt x="134" y="93"/>
                    <a:pt x="134" y="87"/>
                  </a:cubicBezTo>
                  <a:cubicBezTo>
                    <a:pt x="134" y="82"/>
                    <a:pt x="132" y="81"/>
                    <a:pt x="124" y="81"/>
                  </a:cubicBezTo>
                  <a:cubicBezTo>
                    <a:pt x="117" y="82"/>
                    <a:pt x="112" y="80"/>
                    <a:pt x="111" y="75"/>
                  </a:cubicBezTo>
                  <a:cubicBezTo>
                    <a:pt x="111" y="71"/>
                    <a:pt x="107" y="67"/>
                    <a:pt x="110" y="66"/>
                  </a:cubicBezTo>
                  <a:cubicBezTo>
                    <a:pt x="113" y="64"/>
                    <a:pt x="108" y="61"/>
                    <a:pt x="108" y="56"/>
                  </a:cubicBezTo>
                  <a:cubicBezTo>
                    <a:pt x="109" y="52"/>
                    <a:pt x="106" y="50"/>
                    <a:pt x="104" y="48"/>
                  </a:cubicBezTo>
                  <a:cubicBezTo>
                    <a:pt x="101" y="46"/>
                    <a:pt x="91" y="49"/>
                    <a:pt x="91" y="45"/>
                  </a:cubicBezTo>
                  <a:cubicBezTo>
                    <a:pt x="91" y="42"/>
                    <a:pt x="85" y="41"/>
                    <a:pt x="82" y="41"/>
                  </a:cubicBezTo>
                  <a:cubicBezTo>
                    <a:pt x="78" y="41"/>
                    <a:pt x="81" y="36"/>
                    <a:pt x="77" y="37"/>
                  </a:cubicBezTo>
                  <a:cubicBezTo>
                    <a:pt x="73" y="37"/>
                    <a:pt x="74" y="34"/>
                    <a:pt x="69" y="35"/>
                  </a:cubicBezTo>
                  <a:cubicBezTo>
                    <a:pt x="63" y="36"/>
                    <a:pt x="60" y="33"/>
                    <a:pt x="55" y="26"/>
                  </a:cubicBezTo>
                  <a:cubicBezTo>
                    <a:pt x="49" y="20"/>
                    <a:pt x="50" y="7"/>
                    <a:pt x="51" y="3"/>
                  </a:cubicBezTo>
                  <a:cubicBezTo>
                    <a:pt x="52" y="0"/>
                    <a:pt x="45" y="2"/>
                    <a:pt x="40" y="2"/>
                  </a:cubicBezTo>
                  <a:cubicBezTo>
                    <a:pt x="36" y="2"/>
                    <a:pt x="31" y="6"/>
                    <a:pt x="26" y="9"/>
                  </a:cubicBezTo>
                  <a:cubicBezTo>
                    <a:pt x="22" y="12"/>
                    <a:pt x="19" y="12"/>
                    <a:pt x="17" y="14"/>
                  </a:cubicBezTo>
                  <a:cubicBezTo>
                    <a:pt x="14" y="16"/>
                    <a:pt x="10" y="18"/>
                    <a:pt x="7" y="16"/>
                  </a:cubicBezTo>
                  <a:cubicBezTo>
                    <a:pt x="6" y="16"/>
                    <a:pt x="4" y="16"/>
                    <a:pt x="3" y="16"/>
                  </a:cubicBezTo>
                  <a:cubicBezTo>
                    <a:pt x="5" y="21"/>
                    <a:pt x="10" y="29"/>
                    <a:pt x="11" y="32"/>
                  </a:cubicBezTo>
                  <a:cubicBezTo>
                    <a:pt x="12" y="36"/>
                    <a:pt x="9" y="37"/>
                    <a:pt x="8" y="39"/>
                  </a:cubicBezTo>
                  <a:cubicBezTo>
                    <a:pt x="6" y="40"/>
                    <a:pt x="8" y="53"/>
                    <a:pt x="9" y="56"/>
                  </a:cubicBezTo>
                  <a:cubicBezTo>
                    <a:pt x="9" y="58"/>
                    <a:pt x="4" y="64"/>
                    <a:pt x="6" y="66"/>
                  </a:cubicBezTo>
                  <a:cubicBezTo>
                    <a:pt x="8" y="67"/>
                    <a:pt x="3" y="73"/>
                    <a:pt x="3" y="76"/>
                  </a:cubicBezTo>
                  <a:cubicBezTo>
                    <a:pt x="3" y="79"/>
                    <a:pt x="8" y="79"/>
                    <a:pt x="8" y="81"/>
                  </a:cubicBezTo>
                  <a:cubicBezTo>
                    <a:pt x="8" y="84"/>
                    <a:pt x="4" y="90"/>
                    <a:pt x="1" y="91"/>
                  </a:cubicBezTo>
                  <a:cubicBezTo>
                    <a:pt x="0" y="92"/>
                    <a:pt x="0" y="94"/>
                    <a:pt x="0" y="96"/>
                  </a:cubicBezTo>
                  <a:cubicBezTo>
                    <a:pt x="1" y="96"/>
                    <a:pt x="2" y="99"/>
                    <a:pt x="5" y="102"/>
                  </a:cubicBezTo>
                  <a:cubicBezTo>
                    <a:pt x="9" y="105"/>
                    <a:pt x="5" y="110"/>
                    <a:pt x="8" y="114"/>
                  </a:cubicBezTo>
                  <a:cubicBezTo>
                    <a:pt x="11" y="118"/>
                    <a:pt x="15" y="119"/>
                    <a:pt x="13" y="121"/>
                  </a:cubicBezTo>
                  <a:cubicBezTo>
                    <a:pt x="10" y="123"/>
                    <a:pt x="13" y="127"/>
                    <a:pt x="10" y="129"/>
                  </a:cubicBezTo>
                  <a:cubicBezTo>
                    <a:pt x="8" y="132"/>
                    <a:pt x="11" y="138"/>
                    <a:pt x="14" y="139"/>
                  </a:cubicBezTo>
                  <a:cubicBezTo>
                    <a:pt x="18" y="141"/>
                    <a:pt x="15" y="147"/>
                    <a:pt x="19" y="150"/>
                  </a:cubicBezTo>
                  <a:cubicBezTo>
                    <a:pt x="22" y="153"/>
                    <a:pt x="20" y="161"/>
                    <a:pt x="21" y="163"/>
                  </a:cubicBezTo>
                  <a:cubicBezTo>
                    <a:pt x="22" y="166"/>
                    <a:pt x="32" y="160"/>
                    <a:pt x="37" y="154"/>
                  </a:cubicBezTo>
                  <a:cubicBezTo>
                    <a:pt x="43" y="148"/>
                    <a:pt x="42" y="153"/>
                    <a:pt x="47" y="153"/>
                  </a:cubicBezTo>
                  <a:cubicBezTo>
                    <a:pt x="52" y="154"/>
                    <a:pt x="58" y="154"/>
                    <a:pt x="61" y="159"/>
                  </a:cubicBezTo>
                  <a:cubicBezTo>
                    <a:pt x="63" y="164"/>
                    <a:pt x="66" y="154"/>
                    <a:pt x="68" y="152"/>
                  </a:cubicBezTo>
                  <a:cubicBezTo>
                    <a:pt x="69" y="150"/>
                    <a:pt x="81" y="153"/>
                    <a:pt x="83" y="152"/>
                  </a:cubicBezTo>
                  <a:cubicBezTo>
                    <a:pt x="85" y="151"/>
                    <a:pt x="87" y="136"/>
                    <a:pt x="86" y="134"/>
                  </a:cubicBezTo>
                  <a:cubicBezTo>
                    <a:pt x="86" y="131"/>
                    <a:pt x="91" y="125"/>
                    <a:pt x="95" y="122"/>
                  </a:cubicBezTo>
                  <a:cubicBezTo>
                    <a:pt x="99" y="120"/>
                    <a:pt x="106" y="122"/>
                    <a:pt x="109" y="120"/>
                  </a:cubicBezTo>
                  <a:cubicBezTo>
                    <a:pt x="113" y="118"/>
                    <a:pt x="118" y="118"/>
                    <a:pt x="123" y="118"/>
                  </a:cubicBezTo>
                  <a:cubicBezTo>
                    <a:pt x="127" y="118"/>
                    <a:pt x="131" y="123"/>
                    <a:pt x="134" y="123"/>
                  </a:cubicBezTo>
                  <a:cubicBezTo>
                    <a:pt x="136" y="123"/>
                    <a:pt x="140" y="119"/>
                    <a:pt x="139" y="115"/>
                  </a:cubicBezTo>
                  <a:cubicBezTo>
                    <a:pt x="138" y="110"/>
                    <a:pt x="142" y="104"/>
                    <a:pt x="140" y="99"/>
                  </a:cubicBezTo>
                  <a:close/>
                </a:path>
              </a:pathLst>
            </a:custGeom>
            <a:solidFill>
              <a:srgbClr val="818181"/>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53" name="9Slide.vn 113">
              <a:extLst>
                <a:ext uri="{FF2B5EF4-FFF2-40B4-BE49-F238E27FC236}">
                  <a16:creationId xmlns:a16="http://schemas.microsoft.com/office/drawing/2014/main" xmlns="" id="{C581D949-E593-967E-3F23-264EF81777C0}"/>
                </a:ext>
              </a:extLst>
            </p:cNvPr>
            <p:cNvSpPr>
              <a:spLocks/>
            </p:cNvSpPr>
            <p:nvPr/>
          </p:nvSpPr>
          <p:spPr bwMode="auto">
            <a:xfrm>
              <a:off x="719" y="988"/>
              <a:ext cx="107" cy="161"/>
            </a:xfrm>
            <a:custGeom>
              <a:avLst/>
              <a:gdLst>
                <a:gd name="T0" fmla="*/ 138 w 150"/>
                <a:gd name="T1" fmla="*/ 212 h 224"/>
                <a:gd name="T2" fmla="*/ 138 w 150"/>
                <a:gd name="T3" fmla="*/ 212 h 224"/>
                <a:gd name="T4" fmla="*/ 139 w 150"/>
                <a:gd name="T5" fmla="*/ 207 h 224"/>
                <a:gd name="T6" fmla="*/ 146 w 150"/>
                <a:gd name="T7" fmla="*/ 197 h 224"/>
                <a:gd name="T8" fmla="*/ 141 w 150"/>
                <a:gd name="T9" fmla="*/ 192 h 224"/>
                <a:gd name="T10" fmla="*/ 144 w 150"/>
                <a:gd name="T11" fmla="*/ 182 h 224"/>
                <a:gd name="T12" fmla="*/ 147 w 150"/>
                <a:gd name="T13" fmla="*/ 172 h 224"/>
                <a:gd name="T14" fmla="*/ 146 w 150"/>
                <a:gd name="T15" fmla="*/ 155 h 224"/>
                <a:gd name="T16" fmla="*/ 149 w 150"/>
                <a:gd name="T17" fmla="*/ 148 h 224"/>
                <a:gd name="T18" fmla="*/ 141 w 150"/>
                <a:gd name="T19" fmla="*/ 132 h 224"/>
                <a:gd name="T20" fmla="*/ 130 w 150"/>
                <a:gd name="T21" fmla="*/ 132 h 224"/>
                <a:gd name="T22" fmla="*/ 127 w 150"/>
                <a:gd name="T23" fmla="*/ 117 h 224"/>
                <a:gd name="T24" fmla="*/ 122 w 150"/>
                <a:gd name="T25" fmla="*/ 118 h 224"/>
                <a:gd name="T26" fmla="*/ 109 w 150"/>
                <a:gd name="T27" fmla="*/ 119 h 224"/>
                <a:gd name="T28" fmla="*/ 103 w 150"/>
                <a:gd name="T29" fmla="*/ 113 h 224"/>
                <a:gd name="T30" fmla="*/ 97 w 150"/>
                <a:gd name="T31" fmla="*/ 108 h 224"/>
                <a:gd name="T32" fmla="*/ 93 w 150"/>
                <a:gd name="T33" fmla="*/ 98 h 224"/>
                <a:gd name="T34" fmla="*/ 89 w 150"/>
                <a:gd name="T35" fmla="*/ 88 h 224"/>
                <a:gd name="T36" fmla="*/ 91 w 150"/>
                <a:gd name="T37" fmla="*/ 80 h 224"/>
                <a:gd name="T38" fmla="*/ 96 w 150"/>
                <a:gd name="T39" fmla="*/ 74 h 224"/>
                <a:gd name="T40" fmla="*/ 100 w 150"/>
                <a:gd name="T41" fmla="*/ 62 h 224"/>
                <a:gd name="T42" fmla="*/ 110 w 150"/>
                <a:gd name="T43" fmla="*/ 55 h 224"/>
                <a:gd name="T44" fmla="*/ 124 w 150"/>
                <a:gd name="T45" fmla="*/ 50 h 224"/>
                <a:gd name="T46" fmla="*/ 134 w 150"/>
                <a:gd name="T47" fmla="*/ 49 h 224"/>
                <a:gd name="T48" fmla="*/ 127 w 150"/>
                <a:gd name="T49" fmla="*/ 44 h 224"/>
                <a:gd name="T50" fmla="*/ 133 w 150"/>
                <a:gd name="T51" fmla="*/ 34 h 224"/>
                <a:gd name="T52" fmla="*/ 124 w 150"/>
                <a:gd name="T53" fmla="*/ 27 h 224"/>
                <a:gd name="T54" fmla="*/ 117 w 150"/>
                <a:gd name="T55" fmla="*/ 27 h 224"/>
                <a:gd name="T56" fmla="*/ 110 w 150"/>
                <a:gd name="T57" fmla="*/ 28 h 224"/>
                <a:gd name="T58" fmla="*/ 97 w 150"/>
                <a:gd name="T59" fmla="*/ 26 h 224"/>
                <a:gd name="T60" fmla="*/ 92 w 150"/>
                <a:gd name="T61" fmla="*/ 19 h 224"/>
                <a:gd name="T62" fmla="*/ 85 w 150"/>
                <a:gd name="T63" fmla="*/ 11 h 224"/>
                <a:gd name="T64" fmla="*/ 78 w 150"/>
                <a:gd name="T65" fmla="*/ 1 h 224"/>
                <a:gd name="T66" fmla="*/ 68 w 150"/>
                <a:gd name="T67" fmla="*/ 1 h 224"/>
                <a:gd name="T68" fmla="*/ 71 w 150"/>
                <a:gd name="T69" fmla="*/ 10 h 224"/>
                <a:gd name="T70" fmla="*/ 64 w 150"/>
                <a:gd name="T71" fmla="*/ 22 h 224"/>
                <a:gd name="T72" fmla="*/ 42 w 150"/>
                <a:gd name="T73" fmla="*/ 35 h 224"/>
                <a:gd name="T74" fmla="*/ 31 w 150"/>
                <a:gd name="T75" fmla="*/ 54 h 224"/>
                <a:gd name="T76" fmla="*/ 23 w 150"/>
                <a:gd name="T77" fmla="*/ 54 h 224"/>
                <a:gd name="T78" fmla="*/ 14 w 150"/>
                <a:gd name="T79" fmla="*/ 52 h 224"/>
                <a:gd name="T80" fmla="*/ 14 w 150"/>
                <a:gd name="T81" fmla="*/ 46 h 224"/>
                <a:gd name="T82" fmla="*/ 12 w 150"/>
                <a:gd name="T83" fmla="*/ 40 h 224"/>
                <a:gd name="T84" fmla="*/ 2 w 150"/>
                <a:gd name="T85" fmla="*/ 50 h 224"/>
                <a:gd name="T86" fmla="*/ 7 w 150"/>
                <a:gd name="T87" fmla="*/ 67 h 224"/>
                <a:gd name="T88" fmla="*/ 3 w 150"/>
                <a:gd name="T89" fmla="*/ 70 h 224"/>
                <a:gd name="T90" fmla="*/ 16 w 150"/>
                <a:gd name="T91" fmla="*/ 80 h 224"/>
                <a:gd name="T92" fmla="*/ 27 w 150"/>
                <a:gd name="T93" fmla="*/ 96 h 224"/>
                <a:gd name="T94" fmla="*/ 35 w 150"/>
                <a:gd name="T95" fmla="*/ 115 h 224"/>
                <a:gd name="T96" fmla="*/ 53 w 150"/>
                <a:gd name="T97" fmla="*/ 150 h 224"/>
                <a:gd name="T98" fmla="*/ 60 w 150"/>
                <a:gd name="T99" fmla="*/ 165 h 224"/>
                <a:gd name="T100" fmla="*/ 65 w 150"/>
                <a:gd name="T101" fmla="*/ 176 h 224"/>
                <a:gd name="T102" fmla="*/ 83 w 150"/>
                <a:gd name="T103" fmla="*/ 189 h 224"/>
                <a:gd name="T104" fmla="*/ 116 w 150"/>
                <a:gd name="T105" fmla="*/ 211 h 224"/>
                <a:gd name="T106" fmla="*/ 130 w 150"/>
                <a:gd name="T107" fmla="*/ 221 h 224"/>
                <a:gd name="T108" fmla="*/ 131 w 150"/>
                <a:gd name="T109" fmla="*/ 224 h 224"/>
                <a:gd name="T110" fmla="*/ 133 w 150"/>
                <a:gd name="T111" fmla="*/ 222 h 224"/>
                <a:gd name="T112" fmla="*/ 138 w 150"/>
                <a:gd name="T113" fmla="*/ 2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0" h="224">
                  <a:moveTo>
                    <a:pt x="138" y="212"/>
                  </a:moveTo>
                  <a:cubicBezTo>
                    <a:pt x="138" y="212"/>
                    <a:pt x="138" y="212"/>
                    <a:pt x="138" y="212"/>
                  </a:cubicBezTo>
                  <a:cubicBezTo>
                    <a:pt x="138" y="210"/>
                    <a:pt x="138" y="208"/>
                    <a:pt x="139" y="207"/>
                  </a:cubicBezTo>
                  <a:cubicBezTo>
                    <a:pt x="142" y="206"/>
                    <a:pt x="146" y="200"/>
                    <a:pt x="146" y="197"/>
                  </a:cubicBezTo>
                  <a:cubicBezTo>
                    <a:pt x="146" y="195"/>
                    <a:pt x="141" y="195"/>
                    <a:pt x="141" y="192"/>
                  </a:cubicBezTo>
                  <a:cubicBezTo>
                    <a:pt x="141" y="189"/>
                    <a:pt x="146" y="183"/>
                    <a:pt x="144" y="182"/>
                  </a:cubicBezTo>
                  <a:cubicBezTo>
                    <a:pt x="142" y="180"/>
                    <a:pt x="147" y="174"/>
                    <a:pt x="147" y="172"/>
                  </a:cubicBezTo>
                  <a:cubicBezTo>
                    <a:pt x="146" y="169"/>
                    <a:pt x="144" y="156"/>
                    <a:pt x="146" y="155"/>
                  </a:cubicBezTo>
                  <a:cubicBezTo>
                    <a:pt x="147" y="153"/>
                    <a:pt x="150" y="152"/>
                    <a:pt x="149" y="148"/>
                  </a:cubicBezTo>
                  <a:cubicBezTo>
                    <a:pt x="148" y="145"/>
                    <a:pt x="143" y="137"/>
                    <a:pt x="141" y="132"/>
                  </a:cubicBezTo>
                  <a:cubicBezTo>
                    <a:pt x="137" y="131"/>
                    <a:pt x="132" y="131"/>
                    <a:pt x="130" y="132"/>
                  </a:cubicBezTo>
                  <a:cubicBezTo>
                    <a:pt x="126" y="134"/>
                    <a:pt x="127" y="121"/>
                    <a:pt x="127" y="117"/>
                  </a:cubicBezTo>
                  <a:cubicBezTo>
                    <a:pt x="127" y="112"/>
                    <a:pt x="123" y="114"/>
                    <a:pt x="122" y="118"/>
                  </a:cubicBezTo>
                  <a:cubicBezTo>
                    <a:pt x="120" y="121"/>
                    <a:pt x="115" y="119"/>
                    <a:pt x="109" y="119"/>
                  </a:cubicBezTo>
                  <a:cubicBezTo>
                    <a:pt x="104" y="119"/>
                    <a:pt x="107" y="112"/>
                    <a:pt x="103" y="113"/>
                  </a:cubicBezTo>
                  <a:cubicBezTo>
                    <a:pt x="100" y="113"/>
                    <a:pt x="97" y="112"/>
                    <a:pt x="97" y="108"/>
                  </a:cubicBezTo>
                  <a:cubicBezTo>
                    <a:pt x="98" y="105"/>
                    <a:pt x="95" y="102"/>
                    <a:pt x="93" y="98"/>
                  </a:cubicBezTo>
                  <a:cubicBezTo>
                    <a:pt x="90" y="94"/>
                    <a:pt x="87" y="90"/>
                    <a:pt x="89" y="88"/>
                  </a:cubicBezTo>
                  <a:cubicBezTo>
                    <a:pt x="92" y="85"/>
                    <a:pt x="88" y="83"/>
                    <a:pt x="91" y="80"/>
                  </a:cubicBezTo>
                  <a:cubicBezTo>
                    <a:pt x="94" y="77"/>
                    <a:pt x="97" y="78"/>
                    <a:pt x="96" y="74"/>
                  </a:cubicBezTo>
                  <a:cubicBezTo>
                    <a:pt x="95" y="69"/>
                    <a:pt x="100" y="67"/>
                    <a:pt x="100" y="62"/>
                  </a:cubicBezTo>
                  <a:cubicBezTo>
                    <a:pt x="100" y="58"/>
                    <a:pt x="106" y="59"/>
                    <a:pt x="110" y="55"/>
                  </a:cubicBezTo>
                  <a:cubicBezTo>
                    <a:pt x="115" y="51"/>
                    <a:pt x="120" y="53"/>
                    <a:pt x="124" y="50"/>
                  </a:cubicBezTo>
                  <a:cubicBezTo>
                    <a:pt x="128" y="47"/>
                    <a:pt x="131" y="49"/>
                    <a:pt x="134" y="49"/>
                  </a:cubicBezTo>
                  <a:cubicBezTo>
                    <a:pt x="132" y="47"/>
                    <a:pt x="128" y="46"/>
                    <a:pt x="127" y="44"/>
                  </a:cubicBezTo>
                  <a:cubicBezTo>
                    <a:pt x="126" y="41"/>
                    <a:pt x="131" y="36"/>
                    <a:pt x="133" y="34"/>
                  </a:cubicBezTo>
                  <a:cubicBezTo>
                    <a:pt x="135" y="31"/>
                    <a:pt x="126" y="27"/>
                    <a:pt x="124" y="27"/>
                  </a:cubicBezTo>
                  <a:cubicBezTo>
                    <a:pt x="122" y="26"/>
                    <a:pt x="119" y="28"/>
                    <a:pt x="117" y="27"/>
                  </a:cubicBezTo>
                  <a:cubicBezTo>
                    <a:pt x="115" y="26"/>
                    <a:pt x="112" y="27"/>
                    <a:pt x="110" y="28"/>
                  </a:cubicBezTo>
                  <a:cubicBezTo>
                    <a:pt x="108" y="29"/>
                    <a:pt x="96" y="30"/>
                    <a:pt x="97" y="26"/>
                  </a:cubicBezTo>
                  <a:cubicBezTo>
                    <a:pt x="97" y="22"/>
                    <a:pt x="92" y="21"/>
                    <a:pt x="92" y="19"/>
                  </a:cubicBezTo>
                  <a:cubicBezTo>
                    <a:pt x="93" y="16"/>
                    <a:pt x="89" y="12"/>
                    <a:pt x="85" y="11"/>
                  </a:cubicBezTo>
                  <a:cubicBezTo>
                    <a:pt x="81" y="11"/>
                    <a:pt x="81" y="3"/>
                    <a:pt x="78" y="1"/>
                  </a:cubicBezTo>
                  <a:cubicBezTo>
                    <a:pt x="76" y="0"/>
                    <a:pt x="72" y="1"/>
                    <a:pt x="68" y="1"/>
                  </a:cubicBezTo>
                  <a:cubicBezTo>
                    <a:pt x="72" y="6"/>
                    <a:pt x="73" y="8"/>
                    <a:pt x="71" y="10"/>
                  </a:cubicBezTo>
                  <a:cubicBezTo>
                    <a:pt x="67" y="13"/>
                    <a:pt x="71" y="13"/>
                    <a:pt x="64" y="22"/>
                  </a:cubicBezTo>
                  <a:cubicBezTo>
                    <a:pt x="58" y="31"/>
                    <a:pt x="47" y="33"/>
                    <a:pt x="42" y="35"/>
                  </a:cubicBezTo>
                  <a:cubicBezTo>
                    <a:pt x="36" y="36"/>
                    <a:pt x="34" y="47"/>
                    <a:pt x="31" y="54"/>
                  </a:cubicBezTo>
                  <a:cubicBezTo>
                    <a:pt x="28" y="61"/>
                    <a:pt x="26" y="59"/>
                    <a:pt x="23" y="54"/>
                  </a:cubicBezTo>
                  <a:cubicBezTo>
                    <a:pt x="20" y="50"/>
                    <a:pt x="18" y="55"/>
                    <a:pt x="14" y="52"/>
                  </a:cubicBezTo>
                  <a:cubicBezTo>
                    <a:pt x="11" y="49"/>
                    <a:pt x="12" y="49"/>
                    <a:pt x="14" y="46"/>
                  </a:cubicBezTo>
                  <a:cubicBezTo>
                    <a:pt x="15" y="44"/>
                    <a:pt x="14" y="42"/>
                    <a:pt x="12" y="40"/>
                  </a:cubicBezTo>
                  <a:cubicBezTo>
                    <a:pt x="8" y="41"/>
                    <a:pt x="4" y="46"/>
                    <a:pt x="2" y="50"/>
                  </a:cubicBezTo>
                  <a:cubicBezTo>
                    <a:pt x="0" y="55"/>
                    <a:pt x="6" y="63"/>
                    <a:pt x="7" y="67"/>
                  </a:cubicBezTo>
                  <a:cubicBezTo>
                    <a:pt x="7" y="70"/>
                    <a:pt x="3" y="67"/>
                    <a:pt x="3" y="70"/>
                  </a:cubicBezTo>
                  <a:cubicBezTo>
                    <a:pt x="2" y="73"/>
                    <a:pt x="11" y="77"/>
                    <a:pt x="16" y="80"/>
                  </a:cubicBezTo>
                  <a:cubicBezTo>
                    <a:pt x="20" y="83"/>
                    <a:pt x="23" y="92"/>
                    <a:pt x="27" y="96"/>
                  </a:cubicBezTo>
                  <a:cubicBezTo>
                    <a:pt x="31" y="101"/>
                    <a:pt x="31" y="104"/>
                    <a:pt x="35" y="115"/>
                  </a:cubicBezTo>
                  <a:cubicBezTo>
                    <a:pt x="39" y="125"/>
                    <a:pt x="48" y="143"/>
                    <a:pt x="53" y="150"/>
                  </a:cubicBezTo>
                  <a:cubicBezTo>
                    <a:pt x="59" y="157"/>
                    <a:pt x="62" y="163"/>
                    <a:pt x="60" y="165"/>
                  </a:cubicBezTo>
                  <a:cubicBezTo>
                    <a:pt x="59" y="167"/>
                    <a:pt x="61" y="173"/>
                    <a:pt x="65" y="176"/>
                  </a:cubicBezTo>
                  <a:cubicBezTo>
                    <a:pt x="69" y="179"/>
                    <a:pt x="72" y="184"/>
                    <a:pt x="83" y="189"/>
                  </a:cubicBezTo>
                  <a:cubicBezTo>
                    <a:pt x="94" y="195"/>
                    <a:pt x="113" y="206"/>
                    <a:pt x="116" y="211"/>
                  </a:cubicBezTo>
                  <a:cubicBezTo>
                    <a:pt x="119" y="216"/>
                    <a:pt x="128" y="220"/>
                    <a:pt x="130" y="221"/>
                  </a:cubicBezTo>
                  <a:cubicBezTo>
                    <a:pt x="131" y="222"/>
                    <a:pt x="131" y="223"/>
                    <a:pt x="131" y="224"/>
                  </a:cubicBezTo>
                  <a:cubicBezTo>
                    <a:pt x="132" y="223"/>
                    <a:pt x="133" y="222"/>
                    <a:pt x="133" y="222"/>
                  </a:cubicBezTo>
                  <a:cubicBezTo>
                    <a:pt x="137" y="220"/>
                    <a:pt x="137" y="214"/>
                    <a:pt x="138" y="212"/>
                  </a:cubicBezTo>
                  <a:close/>
                </a:path>
              </a:pathLst>
            </a:custGeom>
            <a:solidFill>
              <a:srgbClr val="6D6D6D"/>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54" name="9Slide.vn 114">
              <a:extLst>
                <a:ext uri="{FF2B5EF4-FFF2-40B4-BE49-F238E27FC236}">
                  <a16:creationId xmlns:a16="http://schemas.microsoft.com/office/drawing/2014/main" xmlns="" id="{49C94FE0-A911-515E-110F-90C115D3E181}"/>
                </a:ext>
              </a:extLst>
            </p:cNvPr>
            <p:cNvSpPr>
              <a:spLocks/>
            </p:cNvSpPr>
            <p:nvPr/>
          </p:nvSpPr>
          <p:spPr bwMode="auto">
            <a:xfrm>
              <a:off x="785" y="882"/>
              <a:ext cx="116" cy="99"/>
            </a:xfrm>
            <a:custGeom>
              <a:avLst/>
              <a:gdLst>
                <a:gd name="T0" fmla="*/ 16 w 161"/>
                <a:gd name="T1" fmla="*/ 9 h 139"/>
                <a:gd name="T2" fmla="*/ 6 w 161"/>
                <a:gd name="T3" fmla="*/ 22 h 139"/>
                <a:gd name="T4" fmla="*/ 4 w 161"/>
                <a:gd name="T5" fmla="*/ 31 h 139"/>
                <a:gd name="T6" fmla="*/ 3 w 161"/>
                <a:gd name="T7" fmla="*/ 37 h 139"/>
                <a:gd name="T8" fmla="*/ 8 w 161"/>
                <a:gd name="T9" fmla="*/ 39 h 139"/>
                <a:gd name="T10" fmla="*/ 13 w 161"/>
                <a:gd name="T11" fmla="*/ 47 h 139"/>
                <a:gd name="T12" fmla="*/ 21 w 161"/>
                <a:gd name="T13" fmla="*/ 63 h 139"/>
                <a:gd name="T14" fmla="*/ 41 w 161"/>
                <a:gd name="T15" fmla="*/ 65 h 139"/>
                <a:gd name="T16" fmla="*/ 57 w 161"/>
                <a:gd name="T17" fmla="*/ 72 h 139"/>
                <a:gd name="T18" fmla="*/ 70 w 161"/>
                <a:gd name="T19" fmla="*/ 76 h 139"/>
                <a:gd name="T20" fmla="*/ 68 w 161"/>
                <a:gd name="T21" fmla="*/ 97 h 139"/>
                <a:gd name="T22" fmla="*/ 72 w 161"/>
                <a:gd name="T23" fmla="*/ 107 h 139"/>
                <a:gd name="T24" fmla="*/ 72 w 161"/>
                <a:gd name="T25" fmla="*/ 116 h 139"/>
                <a:gd name="T26" fmla="*/ 74 w 161"/>
                <a:gd name="T27" fmla="*/ 122 h 139"/>
                <a:gd name="T28" fmla="*/ 72 w 161"/>
                <a:gd name="T29" fmla="*/ 123 h 139"/>
                <a:gd name="T30" fmla="*/ 81 w 161"/>
                <a:gd name="T31" fmla="*/ 135 h 139"/>
                <a:gd name="T32" fmla="*/ 88 w 161"/>
                <a:gd name="T33" fmla="*/ 138 h 139"/>
                <a:gd name="T34" fmla="*/ 94 w 161"/>
                <a:gd name="T35" fmla="*/ 137 h 139"/>
                <a:gd name="T36" fmla="*/ 102 w 161"/>
                <a:gd name="T37" fmla="*/ 132 h 139"/>
                <a:gd name="T38" fmla="*/ 110 w 161"/>
                <a:gd name="T39" fmla="*/ 128 h 139"/>
                <a:gd name="T40" fmla="*/ 116 w 161"/>
                <a:gd name="T41" fmla="*/ 122 h 139"/>
                <a:gd name="T42" fmla="*/ 118 w 161"/>
                <a:gd name="T43" fmla="*/ 117 h 139"/>
                <a:gd name="T44" fmla="*/ 112 w 161"/>
                <a:gd name="T45" fmla="*/ 115 h 139"/>
                <a:gd name="T46" fmla="*/ 109 w 161"/>
                <a:gd name="T47" fmla="*/ 108 h 139"/>
                <a:gd name="T48" fmla="*/ 104 w 161"/>
                <a:gd name="T49" fmla="*/ 99 h 139"/>
                <a:gd name="T50" fmla="*/ 112 w 161"/>
                <a:gd name="T51" fmla="*/ 97 h 139"/>
                <a:gd name="T52" fmla="*/ 122 w 161"/>
                <a:gd name="T53" fmla="*/ 101 h 139"/>
                <a:gd name="T54" fmla="*/ 127 w 161"/>
                <a:gd name="T55" fmla="*/ 101 h 139"/>
                <a:gd name="T56" fmla="*/ 134 w 161"/>
                <a:gd name="T57" fmla="*/ 97 h 139"/>
                <a:gd name="T58" fmla="*/ 149 w 161"/>
                <a:gd name="T59" fmla="*/ 91 h 139"/>
                <a:gd name="T60" fmla="*/ 152 w 161"/>
                <a:gd name="T61" fmla="*/ 87 h 139"/>
                <a:gd name="T62" fmla="*/ 144 w 161"/>
                <a:gd name="T63" fmla="*/ 77 h 139"/>
                <a:gd name="T64" fmla="*/ 146 w 161"/>
                <a:gd name="T65" fmla="*/ 71 h 139"/>
                <a:gd name="T66" fmla="*/ 151 w 161"/>
                <a:gd name="T67" fmla="*/ 65 h 139"/>
                <a:gd name="T68" fmla="*/ 153 w 161"/>
                <a:gd name="T69" fmla="*/ 59 h 139"/>
                <a:gd name="T70" fmla="*/ 157 w 161"/>
                <a:gd name="T71" fmla="*/ 51 h 139"/>
                <a:gd name="T72" fmla="*/ 161 w 161"/>
                <a:gd name="T73" fmla="*/ 45 h 139"/>
                <a:gd name="T74" fmla="*/ 144 w 161"/>
                <a:gd name="T75" fmla="*/ 43 h 139"/>
                <a:gd name="T76" fmla="*/ 147 w 161"/>
                <a:gd name="T77" fmla="*/ 33 h 139"/>
                <a:gd name="T78" fmla="*/ 130 w 161"/>
                <a:gd name="T79" fmla="*/ 27 h 139"/>
                <a:gd name="T80" fmla="*/ 132 w 161"/>
                <a:gd name="T81" fmla="*/ 20 h 139"/>
                <a:gd name="T82" fmla="*/ 122 w 161"/>
                <a:gd name="T83" fmla="*/ 17 h 139"/>
                <a:gd name="T84" fmla="*/ 100 w 161"/>
                <a:gd name="T85" fmla="*/ 25 h 139"/>
                <a:gd name="T86" fmla="*/ 78 w 161"/>
                <a:gd name="T87" fmla="*/ 19 h 139"/>
                <a:gd name="T88" fmla="*/ 63 w 161"/>
                <a:gd name="T89" fmla="*/ 16 h 139"/>
                <a:gd name="T90" fmla="*/ 54 w 161"/>
                <a:gd name="T91" fmla="*/ 7 h 139"/>
                <a:gd name="T92" fmla="*/ 44 w 161"/>
                <a:gd name="T93" fmla="*/ 0 h 139"/>
                <a:gd name="T94" fmla="*/ 40 w 161"/>
                <a:gd name="T95" fmla="*/ 8 h 139"/>
                <a:gd name="T96" fmla="*/ 25 w 161"/>
                <a:gd name="T97" fmla="*/ 17 h 139"/>
                <a:gd name="T98" fmla="*/ 29 w 161"/>
                <a:gd name="T99" fmla="*/ 35 h 139"/>
                <a:gd name="T100" fmla="*/ 16 w 161"/>
                <a:gd name="T101" fmla="*/ 30 h 139"/>
                <a:gd name="T102" fmla="*/ 21 w 161"/>
                <a:gd name="T103" fmla="*/ 15 h 139"/>
                <a:gd name="T104" fmla="*/ 20 w 161"/>
                <a:gd name="T105" fmla="*/ 6 h 139"/>
                <a:gd name="T106" fmla="*/ 16 w 161"/>
                <a:gd name="T107" fmla="*/ 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39">
                  <a:moveTo>
                    <a:pt x="16" y="9"/>
                  </a:moveTo>
                  <a:cubicBezTo>
                    <a:pt x="13" y="13"/>
                    <a:pt x="6" y="17"/>
                    <a:pt x="6" y="22"/>
                  </a:cubicBezTo>
                  <a:cubicBezTo>
                    <a:pt x="6" y="27"/>
                    <a:pt x="6" y="29"/>
                    <a:pt x="4" y="31"/>
                  </a:cubicBezTo>
                  <a:cubicBezTo>
                    <a:pt x="3" y="33"/>
                    <a:pt x="0" y="37"/>
                    <a:pt x="3" y="37"/>
                  </a:cubicBezTo>
                  <a:cubicBezTo>
                    <a:pt x="5" y="36"/>
                    <a:pt x="8" y="36"/>
                    <a:pt x="8" y="39"/>
                  </a:cubicBezTo>
                  <a:cubicBezTo>
                    <a:pt x="8" y="42"/>
                    <a:pt x="14" y="43"/>
                    <a:pt x="13" y="47"/>
                  </a:cubicBezTo>
                  <a:cubicBezTo>
                    <a:pt x="13" y="51"/>
                    <a:pt x="11" y="63"/>
                    <a:pt x="21" y="63"/>
                  </a:cubicBezTo>
                  <a:cubicBezTo>
                    <a:pt x="31" y="63"/>
                    <a:pt x="36" y="59"/>
                    <a:pt x="41" y="65"/>
                  </a:cubicBezTo>
                  <a:cubicBezTo>
                    <a:pt x="45" y="70"/>
                    <a:pt x="50" y="73"/>
                    <a:pt x="57" y="72"/>
                  </a:cubicBezTo>
                  <a:cubicBezTo>
                    <a:pt x="63" y="71"/>
                    <a:pt x="74" y="70"/>
                    <a:pt x="70" y="76"/>
                  </a:cubicBezTo>
                  <a:cubicBezTo>
                    <a:pt x="67" y="81"/>
                    <a:pt x="65" y="94"/>
                    <a:pt x="68" y="97"/>
                  </a:cubicBezTo>
                  <a:cubicBezTo>
                    <a:pt x="71" y="101"/>
                    <a:pt x="75" y="104"/>
                    <a:pt x="72" y="107"/>
                  </a:cubicBezTo>
                  <a:cubicBezTo>
                    <a:pt x="70" y="110"/>
                    <a:pt x="69" y="113"/>
                    <a:pt x="72" y="116"/>
                  </a:cubicBezTo>
                  <a:cubicBezTo>
                    <a:pt x="75" y="118"/>
                    <a:pt x="74" y="121"/>
                    <a:pt x="74" y="122"/>
                  </a:cubicBezTo>
                  <a:cubicBezTo>
                    <a:pt x="74" y="122"/>
                    <a:pt x="73" y="122"/>
                    <a:pt x="72" y="123"/>
                  </a:cubicBezTo>
                  <a:cubicBezTo>
                    <a:pt x="77" y="127"/>
                    <a:pt x="78" y="133"/>
                    <a:pt x="81" y="135"/>
                  </a:cubicBezTo>
                  <a:cubicBezTo>
                    <a:pt x="84" y="138"/>
                    <a:pt x="85" y="139"/>
                    <a:pt x="88" y="138"/>
                  </a:cubicBezTo>
                  <a:cubicBezTo>
                    <a:pt x="90" y="136"/>
                    <a:pt x="92" y="135"/>
                    <a:pt x="94" y="137"/>
                  </a:cubicBezTo>
                  <a:cubicBezTo>
                    <a:pt x="96" y="138"/>
                    <a:pt x="99" y="135"/>
                    <a:pt x="102" y="132"/>
                  </a:cubicBezTo>
                  <a:cubicBezTo>
                    <a:pt x="105" y="129"/>
                    <a:pt x="109" y="132"/>
                    <a:pt x="110" y="128"/>
                  </a:cubicBezTo>
                  <a:cubicBezTo>
                    <a:pt x="111" y="125"/>
                    <a:pt x="113" y="123"/>
                    <a:pt x="116" y="122"/>
                  </a:cubicBezTo>
                  <a:cubicBezTo>
                    <a:pt x="120" y="121"/>
                    <a:pt x="120" y="117"/>
                    <a:pt x="118" y="117"/>
                  </a:cubicBezTo>
                  <a:cubicBezTo>
                    <a:pt x="115" y="117"/>
                    <a:pt x="112" y="120"/>
                    <a:pt x="112" y="115"/>
                  </a:cubicBezTo>
                  <a:cubicBezTo>
                    <a:pt x="112" y="111"/>
                    <a:pt x="109" y="112"/>
                    <a:pt x="109" y="108"/>
                  </a:cubicBezTo>
                  <a:cubicBezTo>
                    <a:pt x="109" y="104"/>
                    <a:pt x="108" y="101"/>
                    <a:pt x="104" y="99"/>
                  </a:cubicBezTo>
                  <a:cubicBezTo>
                    <a:pt x="100" y="96"/>
                    <a:pt x="110" y="95"/>
                    <a:pt x="112" y="97"/>
                  </a:cubicBezTo>
                  <a:cubicBezTo>
                    <a:pt x="114" y="100"/>
                    <a:pt x="121" y="98"/>
                    <a:pt x="122" y="101"/>
                  </a:cubicBezTo>
                  <a:cubicBezTo>
                    <a:pt x="123" y="104"/>
                    <a:pt x="127" y="105"/>
                    <a:pt x="127" y="101"/>
                  </a:cubicBezTo>
                  <a:cubicBezTo>
                    <a:pt x="127" y="97"/>
                    <a:pt x="131" y="96"/>
                    <a:pt x="134" y="97"/>
                  </a:cubicBezTo>
                  <a:cubicBezTo>
                    <a:pt x="138" y="97"/>
                    <a:pt x="146" y="92"/>
                    <a:pt x="149" y="91"/>
                  </a:cubicBezTo>
                  <a:cubicBezTo>
                    <a:pt x="150" y="90"/>
                    <a:pt x="151" y="88"/>
                    <a:pt x="152" y="87"/>
                  </a:cubicBezTo>
                  <a:cubicBezTo>
                    <a:pt x="150" y="83"/>
                    <a:pt x="146" y="79"/>
                    <a:pt x="144" y="77"/>
                  </a:cubicBezTo>
                  <a:cubicBezTo>
                    <a:pt x="142" y="75"/>
                    <a:pt x="146" y="74"/>
                    <a:pt x="146" y="71"/>
                  </a:cubicBezTo>
                  <a:cubicBezTo>
                    <a:pt x="145" y="68"/>
                    <a:pt x="146" y="66"/>
                    <a:pt x="151" y="65"/>
                  </a:cubicBezTo>
                  <a:cubicBezTo>
                    <a:pt x="156" y="65"/>
                    <a:pt x="156" y="60"/>
                    <a:pt x="153" y="59"/>
                  </a:cubicBezTo>
                  <a:cubicBezTo>
                    <a:pt x="150" y="57"/>
                    <a:pt x="154" y="52"/>
                    <a:pt x="157" y="51"/>
                  </a:cubicBezTo>
                  <a:cubicBezTo>
                    <a:pt x="158" y="50"/>
                    <a:pt x="160" y="48"/>
                    <a:pt x="161" y="45"/>
                  </a:cubicBezTo>
                  <a:cubicBezTo>
                    <a:pt x="155" y="43"/>
                    <a:pt x="148" y="43"/>
                    <a:pt x="144" y="43"/>
                  </a:cubicBezTo>
                  <a:cubicBezTo>
                    <a:pt x="140" y="43"/>
                    <a:pt x="147" y="38"/>
                    <a:pt x="147" y="33"/>
                  </a:cubicBezTo>
                  <a:cubicBezTo>
                    <a:pt x="148" y="28"/>
                    <a:pt x="135" y="28"/>
                    <a:pt x="130" y="27"/>
                  </a:cubicBezTo>
                  <a:cubicBezTo>
                    <a:pt x="125" y="26"/>
                    <a:pt x="126" y="20"/>
                    <a:pt x="132" y="20"/>
                  </a:cubicBezTo>
                  <a:cubicBezTo>
                    <a:pt x="137" y="20"/>
                    <a:pt x="129" y="16"/>
                    <a:pt x="122" y="17"/>
                  </a:cubicBezTo>
                  <a:cubicBezTo>
                    <a:pt x="115" y="18"/>
                    <a:pt x="105" y="22"/>
                    <a:pt x="100" y="25"/>
                  </a:cubicBezTo>
                  <a:cubicBezTo>
                    <a:pt x="94" y="28"/>
                    <a:pt x="84" y="16"/>
                    <a:pt x="78" y="19"/>
                  </a:cubicBezTo>
                  <a:cubicBezTo>
                    <a:pt x="71" y="21"/>
                    <a:pt x="62" y="21"/>
                    <a:pt x="63" y="16"/>
                  </a:cubicBezTo>
                  <a:cubicBezTo>
                    <a:pt x="63" y="11"/>
                    <a:pt x="60" y="6"/>
                    <a:pt x="54" y="7"/>
                  </a:cubicBezTo>
                  <a:cubicBezTo>
                    <a:pt x="47" y="7"/>
                    <a:pt x="49" y="0"/>
                    <a:pt x="44" y="0"/>
                  </a:cubicBezTo>
                  <a:cubicBezTo>
                    <a:pt x="39" y="0"/>
                    <a:pt x="44" y="6"/>
                    <a:pt x="40" y="8"/>
                  </a:cubicBezTo>
                  <a:cubicBezTo>
                    <a:pt x="37" y="9"/>
                    <a:pt x="26" y="12"/>
                    <a:pt x="25" y="17"/>
                  </a:cubicBezTo>
                  <a:cubicBezTo>
                    <a:pt x="24" y="22"/>
                    <a:pt x="31" y="30"/>
                    <a:pt x="29" y="35"/>
                  </a:cubicBezTo>
                  <a:cubicBezTo>
                    <a:pt x="26" y="39"/>
                    <a:pt x="19" y="35"/>
                    <a:pt x="16" y="30"/>
                  </a:cubicBezTo>
                  <a:cubicBezTo>
                    <a:pt x="14" y="25"/>
                    <a:pt x="23" y="18"/>
                    <a:pt x="21" y="15"/>
                  </a:cubicBezTo>
                  <a:cubicBezTo>
                    <a:pt x="20" y="13"/>
                    <a:pt x="19" y="9"/>
                    <a:pt x="20" y="6"/>
                  </a:cubicBezTo>
                  <a:cubicBezTo>
                    <a:pt x="18" y="7"/>
                    <a:pt x="17" y="8"/>
                    <a:pt x="16" y="9"/>
                  </a:cubicBezTo>
                  <a:close/>
                </a:path>
              </a:pathLst>
            </a:custGeom>
            <a:solidFill>
              <a:srgbClr val="BDBDBD"/>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55" name="9Slide.vn 115">
              <a:extLst>
                <a:ext uri="{FF2B5EF4-FFF2-40B4-BE49-F238E27FC236}">
                  <a16:creationId xmlns:a16="http://schemas.microsoft.com/office/drawing/2014/main" xmlns="" id="{DBF5627F-8FB0-29C4-AA0E-F9234B4A6EF8}"/>
                </a:ext>
              </a:extLst>
            </p:cNvPr>
            <p:cNvSpPr>
              <a:spLocks/>
            </p:cNvSpPr>
            <p:nvPr/>
          </p:nvSpPr>
          <p:spPr bwMode="auto">
            <a:xfrm>
              <a:off x="915" y="933"/>
              <a:ext cx="36" cy="38"/>
            </a:xfrm>
            <a:custGeom>
              <a:avLst/>
              <a:gdLst>
                <a:gd name="T0" fmla="*/ 12 w 50"/>
                <a:gd name="T1" fmla="*/ 11 h 54"/>
                <a:gd name="T2" fmla="*/ 7 w 50"/>
                <a:gd name="T3" fmla="*/ 17 h 54"/>
                <a:gd name="T4" fmla="*/ 2 w 50"/>
                <a:gd name="T5" fmla="*/ 27 h 54"/>
                <a:gd name="T6" fmla="*/ 12 w 50"/>
                <a:gd name="T7" fmla="*/ 40 h 54"/>
                <a:gd name="T8" fmla="*/ 19 w 50"/>
                <a:gd name="T9" fmla="*/ 53 h 54"/>
                <a:gd name="T10" fmla="*/ 24 w 50"/>
                <a:gd name="T11" fmla="*/ 53 h 54"/>
                <a:gd name="T12" fmla="*/ 29 w 50"/>
                <a:gd name="T13" fmla="*/ 46 h 54"/>
                <a:gd name="T14" fmla="*/ 42 w 50"/>
                <a:gd name="T15" fmla="*/ 46 h 54"/>
                <a:gd name="T16" fmla="*/ 43 w 50"/>
                <a:gd name="T17" fmla="*/ 48 h 54"/>
                <a:gd name="T18" fmla="*/ 47 w 50"/>
                <a:gd name="T19" fmla="*/ 42 h 54"/>
                <a:gd name="T20" fmla="*/ 45 w 50"/>
                <a:gd name="T21" fmla="*/ 26 h 54"/>
                <a:gd name="T22" fmla="*/ 48 w 50"/>
                <a:gd name="T23" fmla="*/ 12 h 54"/>
                <a:gd name="T24" fmla="*/ 50 w 50"/>
                <a:gd name="T25" fmla="*/ 6 h 54"/>
                <a:gd name="T26" fmla="*/ 38 w 50"/>
                <a:gd name="T27" fmla="*/ 3 h 54"/>
                <a:gd name="T28" fmla="*/ 23 w 50"/>
                <a:gd name="T29" fmla="*/ 4 h 54"/>
                <a:gd name="T30" fmla="*/ 15 w 50"/>
                <a:gd name="T31" fmla="*/ 3 h 54"/>
                <a:gd name="T32" fmla="*/ 13 w 50"/>
                <a:gd name="T33" fmla="*/ 4 h 54"/>
                <a:gd name="T34" fmla="*/ 12 w 50"/>
                <a:gd name="T35"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54">
                  <a:moveTo>
                    <a:pt x="12" y="11"/>
                  </a:moveTo>
                  <a:cubicBezTo>
                    <a:pt x="14" y="15"/>
                    <a:pt x="10" y="16"/>
                    <a:pt x="7" y="17"/>
                  </a:cubicBezTo>
                  <a:cubicBezTo>
                    <a:pt x="3" y="17"/>
                    <a:pt x="4" y="25"/>
                    <a:pt x="2" y="27"/>
                  </a:cubicBezTo>
                  <a:cubicBezTo>
                    <a:pt x="0" y="29"/>
                    <a:pt x="10" y="35"/>
                    <a:pt x="12" y="40"/>
                  </a:cubicBezTo>
                  <a:cubicBezTo>
                    <a:pt x="13" y="42"/>
                    <a:pt x="16" y="48"/>
                    <a:pt x="19" y="53"/>
                  </a:cubicBezTo>
                  <a:cubicBezTo>
                    <a:pt x="21" y="54"/>
                    <a:pt x="23" y="54"/>
                    <a:pt x="24" y="53"/>
                  </a:cubicBezTo>
                  <a:cubicBezTo>
                    <a:pt x="28" y="52"/>
                    <a:pt x="25" y="45"/>
                    <a:pt x="29" y="46"/>
                  </a:cubicBezTo>
                  <a:cubicBezTo>
                    <a:pt x="34" y="46"/>
                    <a:pt x="40" y="43"/>
                    <a:pt x="42" y="46"/>
                  </a:cubicBezTo>
                  <a:cubicBezTo>
                    <a:pt x="42" y="47"/>
                    <a:pt x="43" y="47"/>
                    <a:pt x="43" y="48"/>
                  </a:cubicBezTo>
                  <a:cubicBezTo>
                    <a:pt x="45" y="45"/>
                    <a:pt x="46" y="43"/>
                    <a:pt x="47" y="42"/>
                  </a:cubicBezTo>
                  <a:cubicBezTo>
                    <a:pt x="48" y="40"/>
                    <a:pt x="48" y="31"/>
                    <a:pt x="45" y="26"/>
                  </a:cubicBezTo>
                  <a:cubicBezTo>
                    <a:pt x="43" y="21"/>
                    <a:pt x="45" y="14"/>
                    <a:pt x="48" y="12"/>
                  </a:cubicBezTo>
                  <a:cubicBezTo>
                    <a:pt x="48" y="12"/>
                    <a:pt x="49" y="9"/>
                    <a:pt x="50" y="6"/>
                  </a:cubicBezTo>
                  <a:cubicBezTo>
                    <a:pt x="46" y="4"/>
                    <a:pt x="42" y="3"/>
                    <a:pt x="38" y="3"/>
                  </a:cubicBezTo>
                  <a:cubicBezTo>
                    <a:pt x="32" y="4"/>
                    <a:pt x="26" y="7"/>
                    <a:pt x="23" y="4"/>
                  </a:cubicBezTo>
                  <a:cubicBezTo>
                    <a:pt x="21" y="0"/>
                    <a:pt x="18" y="1"/>
                    <a:pt x="15" y="3"/>
                  </a:cubicBezTo>
                  <a:cubicBezTo>
                    <a:pt x="14" y="4"/>
                    <a:pt x="14" y="4"/>
                    <a:pt x="13" y="4"/>
                  </a:cubicBezTo>
                  <a:cubicBezTo>
                    <a:pt x="12" y="7"/>
                    <a:pt x="11" y="10"/>
                    <a:pt x="12" y="11"/>
                  </a:cubicBezTo>
                  <a:close/>
                </a:path>
              </a:pathLst>
            </a:custGeom>
            <a:solidFill>
              <a:srgbClr val="A9A9A9"/>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56" name="9Slide.vn 116">
              <a:extLst>
                <a:ext uri="{FF2B5EF4-FFF2-40B4-BE49-F238E27FC236}">
                  <a16:creationId xmlns:a16="http://schemas.microsoft.com/office/drawing/2014/main" xmlns="" id="{0EB97724-CD6F-9467-FB04-D4FA64B5F40C}"/>
                </a:ext>
              </a:extLst>
            </p:cNvPr>
            <p:cNvSpPr>
              <a:spLocks/>
            </p:cNvSpPr>
            <p:nvPr/>
          </p:nvSpPr>
          <p:spPr bwMode="auto">
            <a:xfrm>
              <a:off x="888" y="914"/>
              <a:ext cx="41" cy="63"/>
            </a:xfrm>
            <a:custGeom>
              <a:avLst/>
              <a:gdLst>
                <a:gd name="T0" fmla="*/ 15 w 57"/>
                <a:gd name="T1" fmla="*/ 6 h 88"/>
                <a:gd name="T2" fmla="*/ 11 w 57"/>
                <a:gd name="T3" fmla="*/ 14 h 88"/>
                <a:gd name="T4" fmla="*/ 9 w 57"/>
                <a:gd name="T5" fmla="*/ 20 h 88"/>
                <a:gd name="T6" fmla="*/ 4 w 57"/>
                <a:gd name="T7" fmla="*/ 26 h 88"/>
                <a:gd name="T8" fmla="*/ 2 w 57"/>
                <a:gd name="T9" fmla="*/ 32 h 88"/>
                <a:gd name="T10" fmla="*/ 10 w 57"/>
                <a:gd name="T11" fmla="*/ 42 h 88"/>
                <a:gd name="T12" fmla="*/ 14 w 57"/>
                <a:gd name="T13" fmla="*/ 39 h 88"/>
                <a:gd name="T14" fmla="*/ 19 w 57"/>
                <a:gd name="T15" fmla="*/ 49 h 88"/>
                <a:gd name="T16" fmla="*/ 20 w 57"/>
                <a:gd name="T17" fmla="*/ 59 h 88"/>
                <a:gd name="T18" fmla="*/ 22 w 57"/>
                <a:gd name="T19" fmla="*/ 80 h 88"/>
                <a:gd name="T20" fmla="*/ 35 w 57"/>
                <a:gd name="T21" fmla="*/ 85 h 88"/>
                <a:gd name="T22" fmla="*/ 43 w 57"/>
                <a:gd name="T23" fmla="*/ 82 h 88"/>
                <a:gd name="T24" fmla="*/ 48 w 57"/>
                <a:gd name="T25" fmla="*/ 79 h 88"/>
                <a:gd name="T26" fmla="*/ 57 w 57"/>
                <a:gd name="T27" fmla="*/ 79 h 88"/>
                <a:gd name="T28" fmla="*/ 50 w 57"/>
                <a:gd name="T29" fmla="*/ 66 h 88"/>
                <a:gd name="T30" fmla="*/ 40 w 57"/>
                <a:gd name="T31" fmla="*/ 53 h 88"/>
                <a:gd name="T32" fmla="*/ 45 w 57"/>
                <a:gd name="T33" fmla="*/ 43 h 88"/>
                <a:gd name="T34" fmla="*/ 50 w 57"/>
                <a:gd name="T35" fmla="*/ 37 h 88"/>
                <a:gd name="T36" fmla="*/ 51 w 57"/>
                <a:gd name="T37" fmla="*/ 30 h 88"/>
                <a:gd name="T38" fmla="*/ 41 w 57"/>
                <a:gd name="T39" fmla="*/ 20 h 88"/>
                <a:gd name="T40" fmla="*/ 35 w 57"/>
                <a:gd name="T41" fmla="*/ 13 h 88"/>
                <a:gd name="T42" fmla="*/ 23 w 57"/>
                <a:gd name="T43" fmla="*/ 3 h 88"/>
                <a:gd name="T44" fmla="*/ 19 w 57"/>
                <a:gd name="T45" fmla="*/ 0 h 88"/>
                <a:gd name="T46" fmla="*/ 15 w 57"/>
                <a:gd name="T47" fmla="*/ 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 h="88">
                  <a:moveTo>
                    <a:pt x="15" y="6"/>
                  </a:moveTo>
                  <a:cubicBezTo>
                    <a:pt x="12" y="7"/>
                    <a:pt x="8" y="12"/>
                    <a:pt x="11" y="14"/>
                  </a:cubicBezTo>
                  <a:cubicBezTo>
                    <a:pt x="14" y="15"/>
                    <a:pt x="14" y="20"/>
                    <a:pt x="9" y="20"/>
                  </a:cubicBezTo>
                  <a:cubicBezTo>
                    <a:pt x="4" y="21"/>
                    <a:pt x="3" y="23"/>
                    <a:pt x="4" y="26"/>
                  </a:cubicBezTo>
                  <a:cubicBezTo>
                    <a:pt x="4" y="29"/>
                    <a:pt x="0" y="30"/>
                    <a:pt x="2" y="32"/>
                  </a:cubicBezTo>
                  <a:cubicBezTo>
                    <a:pt x="4" y="34"/>
                    <a:pt x="8" y="38"/>
                    <a:pt x="10" y="42"/>
                  </a:cubicBezTo>
                  <a:cubicBezTo>
                    <a:pt x="11" y="40"/>
                    <a:pt x="12" y="39"/>
                    <a:pt x="14" y="39"/>
                  </a:cubicBezTo>
                  <a:cubicBezTo>
                    <a:pt x="19" y="40"/>
                    <a:pt x="15" y="47"/>
                    <a:pt x="19" y="49"/>
                  </a:cubicBezTo>
                  <a:cubicBezTo>
                    <a:pt x="23" y="51"/>
                    <a:pt x="23" y="57"/>
                    <a:pt x="20" y="59"/>
                  </a:cubicBezTo>
                  <a:cubicBezTo>
                    <a:pt x="17" y="61"/>
                    <a:pt x="16" y="73"/>
                    <a:pt x="22" y="80"/>
                  </a:cubicBezTo>
                  <a:cubicBezTo>
                    <a:pt x="29" y="88"/>
                    <a:pt x="34" y="86"/>
                    <a:pt x="35" y="85"/>
                  </a:cubicBezTo>
                  <a:cubicBezTo>
                    <a:pt x="36" y="83"/>
                    <a:pt x="41" y="85"/>
                    <a:pt x="43" y="82"/>
                  </a:cubicBezTo>
                  <a:cubicBezTo>
                    <a:pt x="44" y="79"/>
                    <a:pt x="46" y="82"/>
                    <a:pt x="48" y="79"/>
                  </a:cubicBezTo>
                  <a:cubicBezTo>
                    <a:pt x="50" y="77"/>
                    <a:pt x="53" y="78"/>
                    <a:pt x="57" y="79"/>
                  </a:cubicBezTo>
                  <a:cubicBezTo>
                    <a:pt x="54" y="74"/>
                    <a:pt x="51" y="68"/>
                    <a:pt x="50" y="66"/>
                  </a:cubicBezTo>
                  <a:cubicBezTo>
                    <a:pt x="48" y="61"/>
                    <a:pt x="38" y="55"/>
                    <a:pt x="40" y="53"/>
                  </a:cubicBezTo>
                  <a:cubicBezTo>
                    <a:pt x="42" y="51"/>
                    <a:pt x="41" y="43"/>
                    <a:pt x="45" y="43"/>
                  </a:cubicBezTo>
                  <a:cubicBezTo>
                    <a:pt x="48" y="42"/>
                    <a:pt x="52" y="41"/>
                    <a:pt x="50" y="37"/>
                  </a:cubicBezTo>
                  <a:cubicBezTo>
                    <a:pt x="49" y="36"/>
                    <a:pt x="50" y="33"/>
                    <a:pt x="51" y="30"/>
                  </a:cubicBezTo>
                  <a:cubicBezTo>
                    <a:pt x="48" y="29"/>
                    <a:pt x="43" y="20"/>
                    <a:pt x="41" y="20"/>
                  </a:cubicBezTo>
                  <a:cubicBezTo>
                    <a:pt x="38" y="20"/>
                    <a:pt x="34" y="17"/>
                    <a:pt x="35" y="13"/>
                  </a:cubicBezTo>
                  <a:cubicBezTo>
                    <a:pt x="36" y="8"/>
                    <a:pt x="28" y="8"/>
                    <a:pt x="23" y="3"/>
                  </a:cubicBezTo>
                  <a:cubicBezTo>
                    <a:pt x="22" y="1"/>
                    <a:pt x="21" y="0"/>
                    <a:pt x="19" y="0"/>
                  </a:cubicBezTo>
                  <a:cubicBezTo>
                    <a:pt x="18" y="3"/>
                    <a:pt x="16" y="5"/>
                    <a:pt x="15" y="6"/>
                  </a:cubicBezTo>
                  <a:close/>
                </a:path>
              </a:pathLst>
            </a:custGeom>
            <a:solidFill>
              <a:srgbClr val="818181"/>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57" name="9Slide.vn 117">
              <a:extLst>
                <a:ext uri="{FF2B5EF4-FFF2-40B4-BE49-F238E27FC236}">
                  <a16:creationId xmlns:a16="http://schemas.microsoft.com/office/drawing/2014/main" xmlns="" id="{B43077BE-D1F5-8A42-F6BD-DA0384CE7842}"/>
                </a:ext>
              </a:extLst>
            </p:cNvPr>
            <p:cNvSpPr>
              <a:spLocks/>
            </p:cNvSpPr>
            <p:nvPr/>
          </p:nvSpPr>
          <p:spPr bwMode="auto">
            <a:xfrm>
              <a:off x="946" y="937"/>
              <a:ext cx="26" cy="33"/>
            </a:xfrm>
            <a:custGeom>
              <a:avLst/>
              <a:gdLst>
                <a:gd name="T0" fmla="*/ 2 w 36"/>
                <a:gd name="T1" fmla="*/ 20 h 46"/>
                <a:gd name="T2" fmla="*/ 4 w 36"/>
                <a:gd name="T3" fmla="*/ 36 h 46"/>
                <a:gd name="T4" fmla="*/ 0 w 36"/>
                <a:gd name="T5" fmla="*/ 42 h 46"/>
                <a:gd name="T6" fmla="*/ 11 w 36"/>
                <a:gd name="T7" fmla="*/ 44 h 46"/>
                <a:gd name="T8" fmla="*/ 23 w 36"/>
                <a:gd name="T9" fmla="*/ 38 h 46"/>
                <a:gd name="T10" fmla="*/ 36 w 36"/>
                <a:gd name="T11" fmla="*/ 19 h 46"/>
                <a:gd name="T12" fmla="*/ 36 w 36"/>
                <a:gd name="T13" fmla="*/ 19 h 46"/>
                <a:gd name="T14" fmla="*/ 17 w 36"/>
                <a:gd name="T15" fmla="*/ 3 h 46"/>
                <a:gd name="T16" fmla="*/ 7 w 36"/>
                <a:gd name="T17" fmla="*/ 0 h 46"/>
                <a:gd name="T18" fmla="*/ 5 w 36"/>
                <a:gd name="T19" fmla="*/ 6 h 46"/>
                <a:gd name="T20" fmla="*/ 2 w 36"/>
                <a:gd name="T21" fmla="*/ 2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46">
                  <a:moveTo>
                    <a:pt x="2" y="20"/>
                  </a:moveTo>
                  <a:cubicBezTo>
                    <a:pt x="5" y="25"/>
                    <a:pt x="5" y="34"/>
                    <a:pt x="4" y="36"/>
                  </a:cubicBezTo>
                  <a:cubicBezTo>
                    <a:pt x="3" y="37"/>
                    <a:pt x="2" y="39"/>
                    <a:pt x="0" y="42"/>
                  </a:cubicBezTo>
                  <a:cubicBezTo>
                    <a:pt x="2" y="44"/>
                    <a:pt x="5" y="45"/>
                    <a:pt x="11" y="44"/>
                  </a:cubicBezTo>
                  <a:cubicBezTo>
                    <a:pt x="17" y="42"/>
                    <a:pt x="20" y="46"/>
                    <a:pt x="23" y="38"/>
                  </a:cubicBezTo>
                  <a:cubicBezTo>
                    <a:pt x="25" y="32"/>
                    <a:pt x="31" y="24"/>
                    <a:pt x="36" y="19"/>
                  </a:cubicBezTo>
                  <a:cubicBezTo>
                    <a:pt x="36" y="19"/>
                    <a:pt x="36" y="19"/>
                    <a:pt x="36" y="19"/>
                  </a:cubicBezTo>
                  <a:cubicBezTo>
                    <a:pt x="31" y="17"/>
                    <a:pt x="24" y="5"/>
                    <a:pt x="17" y="3"/>
                  </a:cubicBezTo>
                  <a:cubicBezTo>
                    <a:pt x="13" y="3"/>
                    <a:pt x="10" y="1"/>
                    <a:pt x="7" y="0"/>
                  </a:cubicBezTo>
                  <a:cubicBezTo>
                    <a:pt x="6" y="3"/>
                    <a:pt x="5" y="6"/>
                    <a:pt x="5" y="6"/>
                  </a:cubicBezTo>
                  <a:cubicBezTo>
                    <a:pt x="2" y="8"/>
                    <a:pt x="0" y="15"/>
                    <a:pt x="2" y="20"/>
                  </a:cubicBezTo>
                  <a:close/>
                </a:path>
              </a:pathLst>
            </a:custGeom>
            <a:solidFill>
              <a:srgbClr val="BDBDBD"/>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58" name="9Slide.vn 118">
              <a:extLst>
                <a:ext uri="{FF2B5EF4-FFF2-40B4-BE49-F238E27FC236}">
                  <a16:creationId xmlns:a16="http://schemas.microsoft.com/office/drawing/2014/main" xmlns="" id="{6AC9A42D-B589-F476-DE33-59C641631AE5}"/>
                </a:ext>
              </a:extLst>
            </p:cNvPr>
            <p:cNvSpPr>
              <a:spLocks/>
            </p:cNvSpPr>
            <p:nvPr/>
          </p:nvSpPr>
          <p:spPr bwMode="auto">
            <a:xfrm>
              <a:off x="692" y="780"/>
              <a:ext cx="88" cy="33"/>
            </a:xfrm>
            <a:custGeom>
              <a:avLst/>
              <a:gdLst>
                <a:gd name="T0" fmla="*/ 99 w 123"/>
                <a:gd name="T1" fmla="*/ 28 h 45"/>
                <a:gd name="T2" fmla="*/ 43 w 123"/>
                <a:gd name="T3" fmla="*/ 5 h 45"/>
                <a:gd name="T4" fmla="*/ 2 w 123"/>
                <a:gd name="T5" fmla="*/ 20 h 45"/>
                <a:gd name="T6" fmla="*/ 22 w 123"/>
                <a:gd name="T7" fmla="*/ 10 h 45"/>
                <a:gd name="T8" fmla="*/ 33 w 123"/>
                <a:gd name="T9" fmla="*/ 15 h 45"/>
                <a:gd name="T10" fmla="*/ 53 w 123"/>
                <a:gd name="T11" fmla="*/ 20 h 45"/>
                <a:gd name="T12" fmla="*/ 77 w 123"/>
                <a:gd name="T13" fmla="*/ 33 h 45"/>
                <a:gd name="T14" fmla="*/ 83 w 123"/>
                <a:gd name="T15" fmla="*/ 42 h 45"/>
                <a:gd name="T16" fmla="*/ 121 w 123"/>
                <a:gd name="T17" fmla="*/ 41 h 45"/>
                <a:gd name="T18" fmla="*/ 99 w 123"/>
                <a:gd name="T19" fmla="*/ 2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45">
                  <a:moveTo>
                    <a:pt x="99" y="28"/>
                  </a:moveTo>
                  <a:cubicBezTo>
                    <a:pt x="91" y="28"/>
                    <a:pt x="66" y="10"/>
                    <a:pt x="43" y="5"/>
                  </a:cubicBezTo>
                  <a:cubicBezTo>
                    <a:pt x="20" y="0"/>
                    <a:pt x="0" y="17"/>
                    <a:pt x="2" y="20"/>
                  </a:cubicBezTo>
                  <a:cubicBezTo>
                    <a:pt x="5" y="24"/>
                    <a:pt x="16" y="14"/>
                    <a:pt x="22" y="10"/>
                  </a:cubicBezTo>
                  <a:cubicBezTo>
                    <a:pt x="28" y="6"/>
                    <a:pt x="33" y="12"/>
                    <a:pt x="33" y="15"/>
                  </a:cubicBezTo>
                  <a:cubicBezTo>
                    <a:pt x="34" y="18"/>
                    <a:pt x="41" y="19"/>
                    <a:pt x="53" y="20"/>
                  </a:cubicBezTo>
                  <a:cubicBezTo>
                    <a:pt x="65" y="20"/>
                    <a:pt x="66" y="30"/>
                    <a:pt x="77" y="33"/>
                  </a:cubicBezTo>
                  <a:cubicBezTo>
                    <a:pt x="89" y="36"/>
                    <a:pt x="77" y="40"/>
                    <a:pt x="83" y="42"/>
                  </a:cubicBezTo>
                  <a:cubicBezTo>
                    <a:pt x="89" y="45"/>
                    <a:pt x="119" y="44"/>
                    <a:pt x="121" y="41"/>
                  </a:cubicBezTo>
                  <a:cubicBezTo>
                    <a:pt x="123" y="39"/>
                    <a:pt x="107" y="28"/>
                    <a:pt x="99" y="28"/>
                  </a:cubicBezTo>
                  <a:close/>
                </a:path>
              </a:pathLst>
            </a:custGeom>
            <a:solidFill>
              <a:srgbClr val="BDBDBD"/>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59" name="9Slide.vn 119">
              <a:extLst>
                <a:ext uri="{FF2B5EF4-FFF2-40B4-BE49-F238E27FC236}">
                  <a16:creationId xmlns:a16="http://schemas.microsoft.com/office/drawing/2014/main" xmlns="" id="{6E247A16-6C4F-E2D1-976B-4E59972E9D09}"/>
                </a:ext>
              </a:extLst>
            </p:cNvPr>
            <p:cNvSpPr>
              <a:spLocks/>
            </p:cNvSpPr>
            <p:nvPr/>
          </p:nvSpPr>
          <p:spPr bwMode="auto">
            <a:xfrm>
              <a:off x="721" y="973"/>
              <a:ext cx="50" cy="59"/>
            </a:xfrm>
            <a:custGeom>
              <a:avLst/>
              <a:gdLst>
                <a:gd name="T0" fmla="*/ 64 w 69"/>
                <a:gd name="T1" fmla="*/ 21 h 81"/>
                <a:gd name="T2" fmla="*/ 55 w 69"/>
                <a:gd name="T3" fmla="*/ 14 h 81"/>
                <a:gd name="T4" fmla="*/ 46 w 69"/>
                <a:gd name="T5" fmla="*/ 14 h 81"/>
                <a:gd name="T6" fmla="*/ 39 w 69"/>
                <a:gd name="T7" fmla="*/ 9 h 81"/>
                <a:gd name="T8" fmla="*/ 25 w 69"/>
                <a:gd name="T9" fmla="*/ 0 h 81"/>
                <a:gd name="T10" fmla="*/ 25 w 69"/>
                <a:gd name="T11" fmla="*/ 2 h 81"/>
                <a:gd name="T12" fmla="*/ 17 w 69"/>
                <a:gd name="T13" fmla="*/ 6 h 81"/>
                <a:gd name="T14" fmla="*/ 13 w 69"/>
                <a:gd name="T15" fmla="*/ 15 h 81"/>
                <a:gd name="T16" fmla="*/ 8 w 69"/>
                <a:gd name="T17" fmla="*/ 22 h 81"/>
                <a:gd name="T18" fmla="*/ 5 w 69"/>
                <a:gd name="T19" fmla="*/ 29 h 81"/>
                <a:gd name="T20" fmla="*/ 2 w 69"/>
                <a:gd name="T21" fmla="*/ 37 h 81"/>
                <a:gd name="T22" fmla="*/ 2 w 69"/>
                <a:gd name="T23" fmla="*/ 45 h 81"/>
                <a:gd name="T24" fmla="*/ 8 w 69"/>
                <a:gd name="T25" fmla="*/ 51 h 81"/>
                <a:gd name="T26" fmla="*/ 14 w 69"/>
                <a:gd name="T27" fmla="*/ 52 h 81"/>
                <a:gd name="T28" fmla="*/ 9 w 69"/>
                <a:gd name="T29" fmla="*/ 60 h 81"/>
                <a:gd name="T30" fmla="*/ 8 w 69"/>
                <a:gd name="T31" fmla="*/ 60 h 81"/>
                <a:gd name="T32" fmla="*/ 10 w 69"/>
                <a:gd name="T33" fmla="*/ 66 h 81"/>
                <a:gd name="T34" fmla="*/ 10 w 69"/>
                <a:gd name="T35" fmla="*/ 72 h 81"/>
                <a:gd name="T36" fmla="*/ 19 w 69"/>
                <a:gd name="T37" fmla="*/ 74 h 81"/>
                <a:gd name="T38" fmla="*/ 27 w 69"/>
                <a:gd name="T39" fmla="*/ 74 h 81"/>
                <a:gd name="T40" fmla="*/ 38 w 69"/>
                <a:gd name="T41" fmla="*/ 55 h 81"/>
                <a:gd name="T42" fmla="*/ 60 w 69"/>
                <a:gd name="T43" fmla="*/ 42 h 81"/>
                <a:gd name="T44" fmla="*/ 67 w 69"/>
                <a:gd name="T45" fmla="*/ 30 h 81"/>
                <a:gd name="T46" fmla="*/ 64 w 69"/>
                <a:gd name="T47" fmla="*/ 2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9" h="81">
                  <a:moveTo>
                    <a:pt x="64" y="21"/>
                  </a:moveTo>
                  <a:cubicBezTo>
                    <a:pt x="59" y="16"/>
                    <a:pt x="56" y="13"/>
                    <a:pt x="55" y="14"/>
                  </a:cubicBezTo>
                  <a:cubicBezTo>
                    <a:pt x="54" y="16"/>
                    <a:pt x="50" y="16"/>
                    <a:pt x="46" y="14"/>
                  </a:cubicBezTo>
                  <a:cubicBezTo>
                    <a:pt x="43" y="12"/>
                    <a:pt x="42" y="9"/>
                    <a:pt x="39" y="9"/>
                  </a:cubicBezTo>
                  <a:cubicBezTo>
                    <a:pt x="37" y="9"/>
                    <a:pt x="29" y="4"/>
                    <a:pt x="25" y="0"/>
                  </a:cubicBezTo>
                  <a:cubicBezTo>
                    <a:pt x="25" y="1"/>
                    <a:pt x="25" y="2"/>
                    <a:pt x="25" y="2"/>
                  </a:cubicBezTo>
                  <a:cubicBezTo>
                    <a:pt x="25" y="4"/>
                    <a:pt x="21" y="6"/>
                    <a:pt x="17" y="6"/>
                  </a:cubicBezTo>
                  <a:cubicBezTo>
                    <a:pt x="13" y="7"/>
                    <a:pt x="13" y="12"/>
                    <a:pt x="13" y="15"/>
                  </a:cubicBezTo>
                  <a:cubicBezTo>
                    <a:pt x="13" y="19"/>
                    <a:pt x="10" y="19"/>
                    <a:pt x="8" y="22"/>
                  </a:cubicBezTo>
                  <a:cubicBezTo>
                    <a:pt x="6" y="26"/>
                    <a:pt x="8" y="27"/>
                    <a:pt x="5" y="29"/>
                  </a:cubicBezTo>
                  <a:cubicBezTo>
                    <a:pt x="1" y="30"/>
                    <a:pt x="0" y="34"/>
                    <a:pt x="2" y="37"/>
                  </a:cubicBezTo>
                  <a:cubicBezTo>
                    <a:pt x="4" y="40"/>
                    <a:pt x="2" y="43"/>
                    <a:pt x="2" y="45"/>
                  </a:cubicBezTo>
                  <a:cubicBezTo>
                    <a:pt x="1" y="47"/>
                    <a:pt x="5" y="47"/>
                    <a:pt x="8" y="51"/>
                  </a:cubicBezTo>
                  <a:cubicBezTo>
                    <a:pt x="12" y="54"/>
                    <a:pt x="12" y="50"/>
                    <a:pt x="14" y="52"/>
                  </a:cubicBezTo>
                  <a:cubicBezTo>
                    <a:pt x="15" y="55"/>
                    <a:pt x="13" y="60"/>
                    <a:pt x="9" y="60"/>
                  </a:cubicBezTo>
                  <a:cubicBezTo>
                    <a:pt x="8" y="60"/>
                    <a:pt x="8" y="60"/>
                    <a:pt x="8" y="60"/>
                  </a:cubicBezTo>
                  <a:cubicBezTo>
                    <a:pt x="10" y="62"/>
                    <a:pt x="11" y="64"/>
                    <a:pt x="10" y="66"/>
                  </a:cubicBezTo>
                  <a:cubicBezTo>
                    <a:pt x="8" y="69"/>
                    <a:pt x="7" y="69"/>
                    <a:pt x="10" y="72"/>
                  </a:cubicBezTo>
                  <a:cubicBezTo>
                    <a:pt x="14" y="75"/>
                    <a:pt x="16" y="70"/>
                    <a:pt x="19" y="74"/>
                  </a:cubicBezTo>
                  <a:cubicBezTo>
                    <a:pt x="22" y="79"/>
                    <a:pt x="24" y="81"/>
                    <a:pt x="27" y="74"/>
                  </a:cubicBezTo>
                  <a:cubicBezTo>
                    <a:pt x="30" y="67"/>
                    <a:pt x="32" y="56"/>
                    <a:pt x="38" y="55"/>
                  </a:cubicBezTo>
                  <a:cubicBezTo>
                    <a:pt x="43" y="53"/>
                    <a:pt x="54" y="51"/>
                    <a:pt x="60" y="42"/>
                  </a:cubicBezTo>
                  <a:cubicBezTo>
                    <a:pt x="67" y="33"/>
                    <a:pt x="63" y="33"/>
                    <a:pt x="67" y="30"/>
                  </a:cubicBezTo>
                  <a:cubicBezTo>
                    <a:pt x="69" y="28"/>
                    <a:pt x="68" y="26"/>
                    <a:pt x="64" y="21"/>
                  </a:cubicBezTo>
                  <a:close/>
                </a:path>
              </a:pathLst>
            </a:custGeom>
            <a:solidFill>
              <a:srgbClr val="595959"/>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60" name="9Slide.vn 120">
              <a:extLst>
                <a:ext uri="{FF2B5EF4-FFF2-40B4-BE49-F238E27FC236}">
                  <a16:creationId xmlns:a16="http://schemas.microsoft.com/office/drawing/2014/main" xmlns="" id="{D8A8E85D-6155-8FD0-7EFD-C67D7544FDD1}"/>
                </a:ext>
              </a:extLst>
            </p:cNvPr>
            <p:cNvSpPr>
              <a:spLocks noEditPoints="1"/>
            </p:cNvSpPr>
            <p:nvPr/>
          </p:nvSpPr>
          <p:spPr bwMode="auto">
            <a:xfrm>
              <a:off x="793" y="3"/>
              <a:ext cx="509" cy="392"/>
            </a:xfrm>
            <a:custGeom>
              <a:avLst/>
              <a:gdLst>
                <a:gd name="T0" fmla="*/ 622 w 709"/>
                <a:gd name="T1" fmla="*/ 63 h 546"/>
                <a:gd name="T2" fmla="*/ 570 w 709"/>
                <a:gd name="T3" fmla="*/ 88 h 546"/>
                <a:gd name="T4" fmla="*/ 567 w 709"/>
                <a:gd name="T5" fmla="*/ 55 h 546"/>
                <a:gd name="T6" fmla="*/ 507 w 709"/>
                <a:gd name="T7" fmla="*/ 50 h 546"/>
                <a:gd name="T8" fmla="*/ 566 w 709"/>
                <a:gd name="T9" fmla="*/ 41 h 546"/>
                <a:gd name="T10" fmla="*/ 561 w 709"/>
                <a:gd name="T11" fmla="*/ 18 h 546"/>
                <a:gd name="T12" fmla="*/ 479 w 709"/>
                <a:gd name="T13" fmla="*/ 1 h 546"/>
                <a:gd name="T14" fmla="*/ 403 w 709"/>
                <a:gd name="T15" fmla="*/ 11 h 546"/>
                <a:gd name="T16" fmla="*/ 346 w 709"/>
                <a:gd name="T17" fmla="*/ 11 h 546"/>
                <a:gd name="T18" fmla="*/ 298 w 709"/>
                <a:gd name="T19" fmla="*/ 33 h 546"/>
                <a:gd name="T20" fmla="*/ 287 w 709"/>
                <a:gd name="T21" fmla="*/ 40 h 546"/>
                <a:gd name="T22" fmla="*/ 254 w 709"/>
                <a:gd name="T23" fmla="*/ 50 h 546"/>
                <a:gd name="T24" fmla="*/ 222 w 709"/>
                <a:gd name="T25" fmla="*/ 61 h 546"/>
                <a:gd name="T26" fmla="*/ 167 w 709"/>
                <a:gd name="T27" fmla="*/ 50 h 546"/>
                <a:gd name="T28" fmla="*/ 136 w 709"/>
                <a:gd name="T29" fmla="*/ 74 h 546"/>
                <a:gd name="T30" fmla="*/ 90 w 709"/>
                <a:gd name="T31" fmla="*/ 105 h 546"/>
                <a:gd name="T32" fmla="*/ 0 w 709"/>
                <a:gd name="T33" fmla="*/ 151 h 546"/>
                <a:gd name="T34" fmla="*/ 58 w 709"/>
                <a:gd name="T35" fmla="*/ 168 h 546"/>
                <a:gd name="T36" fmla="*/ 16 w 709"/>
                <a:gd name="T37" fmla="*/ 183 h 546"/>
                <a:gd name="T38" fmla="*/ 51 w 709"/>
                <a:gd name="T39" fmla="*/ 206 h 546"/>
                <a:gd name="T40" fmla="*/ 97 w 709"/>
                <a:gd name="T41" fmla="*/ 203 h 546"/>
                <a:gd name="T42" fmla="*/ 167 w 709"/>
                <a:gd name="T43" fmla="*/ 223 h 546"/>
                <a:gd name="T44" fmla="*/ 202 w 709"/>
                <a:gd name="T45" fmla="*/ 272 h 546"/>
                <a:gd name="T46" fmla="*/ 207 w 709"/>
                <a:gd name="T47" fmla="*/ 315 h 546"/>
                <a:gd name="T48" fmla="*/ 251 w 709"/>
                <a:gd name="T49" fmla="*/ 330 h 546"/>
                <a:gd name="T50" fmla="*/ 247 w 709"/>
                <a:gd name="T51" fmla="*/ 347 h 546"/>
                <a:gd name="T52" fmla="*/ 240 w 709"/>
                <a:gd name="T53" fmla="*/ 377 h 546"/>
                <a:gd name="T54" fmla="*/ 232 w 709"/>
                <a:gd name="T55" fmla="*/ 413 h 546"/>
                <a:gd name="T56" fmla="*/ 242 w 709"/>
                <a:gd name="T57" fmla="*/ 462 h 546"/>
                <a:gd name="T58" fmla="*/ 263 w 709"/>
                <a:gd name="T59" fmla="*/ 490 h 546"/>
                <a:gd name="T60" fmla="*/ 295 w 709"/>
                <a:gd name="T61" fmla="*/ 528 h 546"/>
                <a:gd name="T62" fmla="*/ 340 w 709"/>
                <a:gd name="T63" fmla="*/ 545 h 546"/>
                <a:gd name="T64" fmla="*/ 353 w 709"/>
                <a:gd name="T65" fmla="*/ 499 h 546"/>
                <a:gd name="T66" fmla="*/ 373 w 709"/>
                <a:gd name="T67" fmla="*/ 476 h 546"/>
                <a:gd name="T68" fmla="*/ 375 w 709"/>
                <a:gd name="T69" fmla="*/ 453 h 546"/>
                <a:gd name="T70" fmla="*/ 394 w 709"/>
                <a:gd name="T71" fmla="*/ 438 h 546"/>
                <a:gd name="T72" fmla="*/ 412 w 709"/>
                <a:gd name="T73" fmla="*/ 434 h 546"/>
                <a:gd name="T74" fmla="*/ 474 w 709"/>
                <a:gd name="T75" fmla="*/ 391 h 546"/>
                <a:gd name="T76" fmla="*/ 513 w 709"/>
                <a:gd name="T77" fmla="*/ 380 h 546"/>
                <a:gd name="T78" fmla="*/ 592 w 709"/>
                <a:gd name="T79" fmla="*/ 345 h 546"/>
                <a:gd name="T80" fmla="*/ 549 w 709"/>
                <a:gd name="T81" fmla="*/ 335 h 546"/>
                <a:gd name="T82" fmla="*/ 593 w 709"/>
                <a:gd name="T83" fmla="*/ 338 h 546"/>
                <a:gd name="T84" fmla="*/ 584 w 709"/>
                <a:gd name="T85" fmla="*/ 297 h 546"/>
                <a:gd name="T86" fmla="*/ 562 w 709"/>
                <a:gd name="T87" fmla="*/ 276 h 546"/>
                <a:gd name="T88" fmla="*/ 612 w 709"/>
                <a:gd name="T89" fmla="*/ 269 h 546"/>
                <a:gd name="T90" fmla="*/ 625 w 709"/>
                <a:gd name="T91" fmla="*/ 244 h 546"/>
                <a:gd name="T92" fmla="*/ 619 w 709"/>
                <a:gd name="T93" fmla="*/ 205 h 546"/>
                <a:gd name="T94" fmla="*/ 606 w 709"/>
                <a:gd name="T95" fmla="*/ 188 h 546"/>
                <a:gd name="T96" fmla="*/ 611 w 709"/>
                <a:gd name="T97" fmla="*/ 171 h 546"/>
                <a:gd name="T98" fmla="*/ 594 w 709"/>
                <a:gd name="T99" fmla="*/ 163 h 546"/>
                <a:gd name="T100" fmla="*/ 641 w 709"/>
                <a:gd name="T101" fmla="*/ 113 h 546"/>
                <a:gd name="T102" fmla="*/ 630 w 709"/>
                <a:gd name="T103" fmla="*/ 100 h 546"/>
                <a:gd name="T104" fmla="*/ 643 w 709"/>
                <a:gd name="T105" fmla="*/ 86 h 546"/>
                <a:gd name="T106" fmla="*/ 709 w 709"/>
                <a:gd name="T107" fmla="*/ 62 h 546"/>
                <a:gd name="T108" fmla="*/ 234 w 709"/>
                <a:gd name="T109" fmla="*/ 349 h 546"/>
                <a:gd name="T110" fmla="*/ 222 w 709"/>
                <a:gd name="T111" fmla="*/ 363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9" h="546">
                  <a:moveTo>
                    <a:pt x="670" y="50"/>
                  </a:moveTo>
                  <a:cubicBezTo>
                    <a:pt x="657" y="50"/>
                    <a:pt x="647" y="52"/>
                    <a:pt x="646" y="62"/>
                  </a:cubicBezTo>
                  <a:cubicBezTo>
                    <a:pt x="645" y="71"/>
                    <a:pt x="629" y="60"/>
                    <a:pt x="622" y="63"/>
                  </a:cubicBezTo>
                  <a:cubicBezTo>
                    <a:pt x="616" y="66"/>
                    <a:pt x="619" y="56"/>
                    <a:pt x="612" y="59"/>
                  </a:cubicBezTo>
                  <a:cubicBezTo>
                    <a:pt x="605" y="63"/>
                    <a:pt x="598" y="71"/>
                    <a:pt x="590" y="75"/>
                  </a:cubicBezTo>
                  <a:cubicBezTo>
                    <a:pt x="581" y="78"/>
                    <a:pt x="575" y="87"/>
                    <a:pt x="570" y="88"/>
                  </a:cubicBezTo>
                  <a:cubicBezTo>
                    <a:pt x="565" y="88"/>
                    <a:pt x="581" y="71"/>
                    <a:pt x="589" y="63"/>
                  </a:cubicBezTo>
                  <a:cubicBezTo>
                    <a:pt x="597" y="55"/>
                    <a:pt x="593" y="45"/>
                    <a:pt x="582" y="46"/>
                  </a:cubicBezTo>
                  <a:cubicBezTo>
                    <a:pt x="571" y="47"/>
                    <a:pt x="573" y="54"/>
                    <a:pt x="567" y="55"/>
                  </a:cubicBezTo>
                  <a:cubicBezTo>
                    <a:pt x="561" y="57"/>
                    <a:pt x="532" y="72"/>
                    <a:pt x="530" y="67"/>
                  </a:cubicBezTo>
                  <a:cubicBezTo>
                    <a:pt x="529" y="63"/>
                    <a:pt x="555" y="55"/>
                    <a:pt x="554" y="52"/>
                  </a:cubicBezTo>
                  <a:cubicBezTo>
                    <a:pt x="554" y="48"/>
                    <a:pt x="522" y="48"/>
                    <a:pt x="507" y="50"/>
                  </a:cubicBezTo>
                  <a:cubicBezTo>
                    <a:pt x="493" y="52"/>
                    <a:pt x="468" y="61"/>
                    <a:pt x="467" y="57"/>
                  </a:cubicBezTo>
                  <a:cubicBezTo>
                    <a:pt x="467" y="52"/>
                    <a:pt x="497" y="46"/>
                    <a:pt x="512" y="45"/>
                  </a:cubicBezTo>
                  <a:cubicBezTo>
                    <a:pt x="527" y="43"/>
                    <a:pt x="555" y="46"/>
                    <a:pt x="566" y="41"/>
                  </a:cubicBezTo>
                  <a:cubicBezTo>
                    <a:pt x="578" y="36"/>
                    <a:pt x="595" y="35"/>
                    <a:pt x="598" y="32"/>
                  </a:cubicBezTo>
                  <a:cubicBezTo>
                    <a:pt x="601" y="28"/>
                    <a:pt x="585" y="22"/>
                    <a:pt x="577" y="23"/>
                  </a:cubicBezTo>
                  <a:cubicBezTo>
                    <a:pt x="569" y="23"/>
                    <a:pt x="560" y="22"/>
                    <a:pt x="561" y="18"/>
                  </a:cubicBezTo>
                  <a:cubicBezTo>
                    <a:pt x="562" y="14"/>
                    <a:pt x="548" y="12"/>
                    <a:pt x="547" y="9"/>
                  </a:cubicBezTo>
                  <a:cubicBezTo>
                    <a:pt x="546" y="6"/>
                    <a:pt x="520" y="9"/>
                    <a:pt x="515" y="5"/>
                  </a:cubicBezTo>
                  <a:cubicBezTo>
                    <a:pt x="509" y="2"/>
                    <a:pt x="493" y="0"/>
                    <a:pt x="479" y="1"/>
                  </a:cubicBezTo>
                  <a:cubicBezTo>
                    <a:pt x="466" y="2"/>
                    <a:pt x="437" y="2"/>
                    <a:pt x="431" y="2"/>
                  </a:cubicBezTo>
                  <a:cubicBezTo>
                    <a:pt x="424" y="3"/>
                    <a:pt x="420" y="5"/>
                    <a:pt x="415" y="5"/>
                  </a:cubicBezTo>
                  <a:cubicBezTo>
                    <a:pt x="409" y="5"/>
                    <a:pt x="400" y="7"/>
                    <a:pt x="403" y="11"/>
                  </a:cubicBezTo>
                  <a:cubicBezTo>
                    <a:pt x="409" y="18"/>
                    <a:pt x="394" y="21"/>
                    <a:pt x="395" y="15"/>
                  </a:cubicBezTo>
                  <a:cubicBezTo>
                    <a:pt x="396" y="10"/>
                    <a:pt x="382" y="8"/>
                    <a:pt x="377" y="11"/>
                  </a:cubicBezTo>
                  <a:cubicBezTo>
                    <a:pt x="372" y="16"/>
                    <a:pt x="349" y="7"/>
                    <a:pt x="346" y="11"/>
                  </a:cubicBezTo>
                  <a:cubicBezTo>
                    <a:pt x="342" y="16"/>
                    <a:pt x="315" y="15"/>
                    <a:pt x="307" y="16"/>
                  </a:cubicBezTo>
                  <a:cubicBezTo>
                    <a:pt x="299" y="17"/>
                    <a:pt x="320" y="23"/>
                    <a:pt x="319" y="27"/>
                  </a:cubicBezTo>
                  <a:cubicBezTo>
                    <a:pt x="318" y="30"/>
                    <a:pt x="293" y="27"/>
                    <a:pt x="298" y="33"/>
                  </a:cubicBezTo>
                  <a:cubicBezTo>
                    <a:pt x="304" y="40"/>
                    <a:pt x="320" y="44"/>
                    <a:pt x="328" y="52"/>
                  </a:cubicBezTo>
                  <a:cubicBezTo>
                    <a:pt x="336" y="61"/>
                    <a:pt x="322" y="56"/>
                    <a:pt x="313" y="50"/>
                  </a:cubicBezTo>
                  <a:cubicBezTo>
                    <a:pt x="304" y="44"/>
                    <a:pt x="293" y="46"/>
                    <a:pt x="287" y="40"/>
                  </a:cubicBezTo>
                  <a:cubicBezTo>
                    <a:pt x="282" y="34"/>
                    <a:pt x="261" y="29"/>
                    <a:pt x="256" y="33"/>
                  </a:cubicBezTo>
                  <a:cubicBezTo>
                    <a:pt x="250" y="37"/>
                    <a:pt x="270" y="45"/>
                    <a:pt x="270" y="49"/>
                  </a:cubicBezTo>
                  <a:cubicBezTo>
                    <a:pt x="270" y="54"/>
                    <a:pt x="256" y="48"/>
                    <a:pt x="254" y="50"/>
                  </a:cubicBezTo>
                  <a:cubicBezTo>
                    <a:pt x="252" y="52"/>
                    <a:pt x="240" y="38"/>
                    <a:pt x="233" y="38"/>
                  </a:cubicBezTo>
                  <a:cubicBezTo>
                    <a:pt x="226" y="38"/>
                    <a:pt x="232" y="44"/>
                    <a:pt x="232" y="53"/>
                  </a:cubicBezTo>
                  <a:cubicBezTo>
                    <a:pt x="232" y="62"/>
                    <a:pt x="218" y="67"/>
                    <a:pt x="222" y="61"/>
                  </a:cubicBezTo>
                  <a:cubicBezTo>
                    <a:pt x="226" y="55"/>
                    <a:pt x="223" y="40"/>
                    <a:pt x="216" y="37"/>
                  </a:cubicBezTo>
                  <a:cubicBezTo>
                    <a:pt x="209" y="34"/>
                    <a:pt x="190" y="43"/>
                    <a:pt x="181" y="43"/>
                  </a:cubicBezTo>
                  <a:cubicBezTo>
                    <a:pt x="171" y="42"/>
                    <a:pt x="158" y="45"/>
                    <a:pt x="167" y="50"/>
                  </a:cubicBezTo>
                  <a:cubicBezTo>
                    <a:pt x="175" y="55"/>
                    <a:pt x="166" y="58"/>
                    <a:pt x="159" y="53"/>
                  </a:cubicBezTo>
                  <a:cubicBezTo>
                    <a:pt x="152" y="47"/>
                    <a:pt x="128" y="53"/>
                    <a:pt x="133" y="56"/>
                  </a:cubicBezTo>
                  <a:cubicBezTo>
                    <a:pt x="138" y="60"/>
                    <a:pt x="140" y="70"/>
                    <a:pt x="136" y="74"/>
                  </a:cubicBezTo>
                  <a:cubicBezTo>
                    <a:pt x="133" y="79"/>
                    <a:pt x="123" y="70"/>
                    <a:pt x="114" y="71"/>
                  </a:cubicBezTo>
                  <a:cubicBezTo>
                    <a:pt x="105" y="71"/>
                    <a:pt x="59" y="94"/>
                    <a:pt x="62" y="100"/>
                  </a:cubicBezTo>
                  <a:cubicBezTo>
                    <a:pt x="65" y="106"/>
                    <a:pt x="84" y="101"/>
                    <a:pt x="90" y="105"/>
                  </a:cubicBezTo>
                  <a:cubicBezTo>
                    <a:pt x="96" y="108"/>
                    <a:pt x="88" y="121"/>
                    <a:pt x="81" y="127"/>
                  </a:cubicBezTo>
                  <a:cubicBezTo>
                    <a:pt x="73" y="132"/>
                    <a:pt x="45" y="127"/>
                    <a:pt x="44" y="133"/>
                  </a:cubicBezTo>
                  <a:cubicBezTo>
                    <a:pt x="44" y="140"/>
                    <a:pt x="0" y="141"/>
                    <a:pt x="0" y="151"/>
                  </a:cubicBezTo>
                  <a:cubicBezTo>
                    <a:pt x="0" y="155"/>
                    <a:pt x="2" y="159"/>
                    <a:pt x="7" y="160"/>
                  </a:cubicBezTo>
                  <a:cubicBezTo>
                    <a:pt x="13" y="161"/>
                    <a:pt x="21" y="159"/>
                    <a:pt x="26" y="165"/>
                  </a:cubicBezTo>
                  <a:cubicBezTo>
                    <a:pt x="32" y="172"/>
                    <a:pt x="47" y="172"/>
                    <a:pt x="58" y="168"/>
                  </a:cubicBezTo>
                  <a:cubicBezTo>
                    <a:pt x="68" y="164"/>
                    <a:pt x="76" y="169"/>
                    <a:pt x="76" y="175"/>
                  </a:cubicBezTo>
                  <a:cubicBezTo>
                    <a:pt x="75" y="181"/>
                    <a:pt x="52" y="172"/>
                    <a:pt x="45" y="177"/>
                  </a:cubicBezTo>
                  <a:cubicBezTo>
                    <a:pt x="37" y="182"/>
                    <a:pt x="15" y="178"/>
                    <a:pt x="16" y="183"/>
                  </a:cubicBezTo>
                  <a:cubicBezTo>
                    <a:pt x="17" y="188"/>
                    <a:pt x="28" y="187"/>
                    <a:pt x="37" y="188"/>
                  </a:cubicBezTo>
                  <a:cubicBezTo>
                    <a:pt x="46" y="190"/>
                    <a:pt x="38" y="194"/>
                    <a:pt x="37" y="198"/>
                  </a:cubicBezTo>
                  <a:cubicBezTo>
                    <a:pt x="37" y="202"/>
                    <a:pt x="42" y="201"/>
                    <a:pt x="51" y="206"/>
                  </a:cubicBezTo>
                  <a:cubicBezTo>
                    <a:pt x="60" y="210"/>
                    <a:pt x="75" y="213"/>
                    <a:pt x="70" y="208"/>
                  </a:cubicBezTo>
                  <a:cubicBezTo>
                    <a:pt x="65" y="202"/>
                    <a:pt x="79" y="203"/>
                    <a:pt x="82" y="206"/>
                  </a:cubicBezTo>
                  <a:cubicBezTo>
                    <a:pt x="84" y="209"/>
                    <a:pt x="91" y="202"/>
                    <a:pt x="97" y="203"/>
                  </a:cubicBezTo>
                  <a:cubicBezTo>
                    <a:pt x="104" y="205"/>
                    <a:pt x="106" y="197"/>
                    <a:pt x="111" y="201"/>
                  </a:cubicBezTo>
                  <a:cubicBezTo>
                    <a:pt x="116" y="204"/>
                    <a:pt x="140" y="206"/>
                    <a:pt x="148" y="211"/>
                  </a:cubicBezTo>
                  <a:cubicBezTo>
                    <a:pt x="157" y="215"/>
                    <a:pt x="168" y="217"/>
                    <a:pt x="167" y="223"/>
                  </a:cubicBezTo>
                  <a:cubicBezTo>
                    <a:pt x="166" y="230"/>
                    <a:pt x="174" y="235"/>
                    <a:pt x="183" y="239"/>
                  </a:cubicBezTo>
                  <a:cubicBezTo>
                    <a:pt x="192" y="243"/>
                    <a:pt x="194" y="253"/>
                    <a:pt x="194" y="259"/>
                  </a:cubicBezTo>
                  <a:cubicBezTo>
                    <a:pt x="193" y="265"/>
                    <a:pt x="204" y="269"/>
                    <a:pt x="202" y="272"/>
                  </a:cubicBezTo>
                  <a:cubicBezTo>
                    <a:pt x="200" y="274"/>
                    <a:pt x="202" y="278"/>
                    <a:pt x="208" y="284"/>
                  </a:cubicBezTo>
                  <a:cubicBezTo>
                    <a:pt x="214" y="290"/>
                    <a:pt x="198" y="294"/>
                    <a:pt x="202" y="299"/>
                  </a:cubicBezTo>
                  <a:cubicBezTo>
                    <a:pt x="206" y="304"/>
                    <a:pt x="196" y="313"/>
                    <a:pt x="207" y="315"/>
                  </a:cubicBezTo>
                  <a:cubicBezTo>
                    <a:pt x="218" y="317"/>
                    <a:pt x="217" y="307"/>
                    <a:pt x="225" y="307"/>
                  </a:cubicBezTo>
                  <a:cubicBezTo>
                    <a:pt x="233" y="307"/>
                    <a:pt x="224" y="315"/>
                    <a:pt x="229" y="319"/>
                  </a:cubicBezTo>
                  <a:cubicBezTo>
                    <a:pt x="233" y="324"/>
                    <a:pt x="243" y="323"/>
                    <a:pt x="251" y="330"/>
                  </a:cubicBezTo>
                  <a:cubicBezTo>
                    <a:pt x="260" y="338"/>
                    <a:pt x="254" y="341"/>
                    <a:pt x="246" y="335"/>
                  </a:cubicBezTo>
                  <a:cubicBezTo>
                    <a:pt x="238" y="329"/>
                    <a:pt x="216" y="331"/>
                    <a:pt x="216" y="333"/>
                  </a:cubicBezTo>
                  <a:cubicBezTo>
                    <a:pt x="216" y="335"/>
                    <a:pt x="241" y="350"/>
                    <a:pt x="247" y="347"/>
                  </a:cubicBezTo>
                  <a:cubicBezTo>
                    <a:pt x="253" y="345"/>
                    <a:pt x="260" y="356"/>
                    <a:pt x="257" y="360"/>
                  </a:cubicBezTo>
                  <a:cubicBezTo>
                    <a:pt x="254" y="363"/>
                    <a:pt x="255" y="372"/>
                    <a:pt x="255" y="376"/>
                  </a:cubicBezTo>
                  <a:cubicBezTo>
                    <a:pt x="254" y="381"/>
                    <a:pt x="245" y="376"/>
                    <a:pt x="240" y="377"/>
                  </a:cubicBezTo>
                  <a:cubicBezTo>
                    <a:pt x="234" y="378"/>
                    <a:pt x="231" y="380"/>
                    <a:pt x="231" y="386"/>
                  </a:cubicBezTo>
                  <a:cubicBezTo>
                    <a:pt x="231" y="392"/>
                    <a:pt x="222" y="396"/>
                    <a:pt x="221" y="403"/>
                  </a:cubicBezTo>
                  <a:cubicBezTo>
                    <a:pt x="220" y="411"/>
                    <a:pt x="228" y="410"/>
                    <a:pt x="232" y="413"/>
                  </a:cubicBezTo>
                  <a:cubicBezTo>
                    <a:pt x="237" y="417"/>
                    <a:pt x="224" y="419"/>
                    <a:pt x="223" y="424"/>
                  </a:cubicBezTo>
                  <a:cubicBezTo>
                    <a:pt x="223" y="429"/>
                    <a:pt x="235" y="439"/>
                    <a:pt x="240" y="441"/>
                  </a:cubicBezTo>
                  <a:cubicBezTo>
                    <a:pt x="244" y="444"/>
                    <a:pt x="240" y="456"/>
                    <a:pt x="242" y="462"/>
                  </a:cubicBezTo>
                  <a:cubicBezTo>
                    <a:pt x="243" y="468"/>
                    <a:pt x="249" y="460"/>
                    <a:pt x="248" y="468"/>
                  </a:cubicBezTo>
                  <a:cubicBezTo>
                    <a:pt x="248" y="476"/>
                    <a:pt x="254" y="476"/>
                    <a:pt x="254" y="480"/>
                  </a:cubicBezTo>
                  <a:cubicBezTo>
                    <a:pt x="255" y="485"/>
                    <a:pt x="265" y="484"/>
                    <a:pt x="263" y="490"/>
                  </a:cubicBezTo>
                  <a:cubicBezTo>
                    <a:pt x="261" y="497"/>
                    <a:pt x="266" y="501"/>
                    <a:pt x="269" y="505"/>
                  </a:cubicBezTo>
                  <a:cubicBezTo>
                    <a:pt x="271" y="508"/>
                    <a:pt x="280" y="514"/>
                    <a:pt x="282" y="519"/>
                  </a:cubicBezTo>
                  <a:cubicBezTo>
                    <a:pt x="283" y="524"/>
                    <a:pt x="288" y="530"/>
                    <a:pt x="295" y="528"/>
                  </a:cubicBezTo>
                  <a:cubicBezTo>
                    <a:pt x="301" y="526"/>
                    <a:pt x="301" y="532"/>
                    <a:pt x="306" y="531"/>
                  </a:cubicBezTo>
                  <a:cubicBezTo>
                    <a:pt x="311" y="531"/>
                    <a:pt x="318" y="533"/>
                    <a:pt x="320" y="537"/>
                  </a:cubicBezTo>
                  <a:cubicBezTo>
                    <a:pt x="321" y="541"/>
                    <a:pt x="336" y="545"/>
                    <a:pt x="340" y="545"/>
                  </a:cubicBezTo>
                  <a:cubicBezTo>
                    <a:pt x="344" y="546"/>
                    <a:pt x="345" y="538"/>
                    <a:pt x="348" y="536"/>
                  </a:cubicBezTo>
                  <a:cubicBezTo>
                    <a:pt x="352" y="534"/>
                    <a:pt x="351" y="519"/>
                    <a:pt x="354" y="518"/>
                  </a:cubicBezTo>
                  <a:cubicBezTo>
                    <a:pt x="358" y="517"/>
                    <a:pt x="357" y="500"/>
                    <a:pt x="353" y="499"/>
                  </a:cubicBezTo>
                  <a:cubicBezTo>
                    <a:pt x="350" y="497"/>
                    <a:pt x="351" y="492"/>
                    <a:pt x="359" y="493"/>
                  </a:cubicBezTo>
                  <a:cubicBezTo>
                    <a:pt x="367" y="494"/>
                    <a:pt x="364" y="486"/>
                    <a:pt x="368" y="485"/>
                  </a:cubicBezTo>
                  <a:cubicBezTo>
                    <a:pt x="372" y="484"/>
                    <a:pt x="370" y="476"/>
                    <a:pt x="373" y="476"/>
                  </a:cubicBezTo>
                  <a:cubicBezTo>
                    <a:pt x="375" y="475"/>
                    <a:pt x="375" y="470"/>
                    <a:pt x="373" y="467"/>
                  </a:cubicBezTo>
                  <a:cubicBezTo>
                    <a:pt x="371" y="464"/>
                    <a:pt x="373" y="462"/>
                    <a:pt x="378" y="461"/>
                  </a:cubicBezTo>
                  <a:cubicBezTo>
                    <a:pt x="382" y="461"/>
                    <a:pt x="381" y="455"/>
                    <a:pt x="375" y="453"/>
                  </a:cubicBezTo>
                  <a:cubicBezTo>
                    <a:pt x="370" y="451"/>
                    <a:pt x="371" y="444"/>
                    <a:pt x="377" y="448"/>
                  </a:cubicBezTo>
                  <a:cubicBezTo>
                    <a:pt x="382" y="452"/>
                    <a:pt x="386" y="449"/>
                    <a:pt x="383" y="445"/>
                  </a:cubicBezTo>
                  <a:cubicBezTo>
                    <a:pt x="380" y="441"/>
                    <a:pt x="387" y="439"/>
                    <a:pt x="394" y="438"/>
                  </a:cubicBezTo>
                  <a:cubicBezTo>
                    <a:pt x="401" y="437"/>
                    <a:pt x="405" y="433"/>
                    <a:pt x="404" y="428"/>
                  </a:cubicBezTo>
                  <a:cubicBezTo>
                    <a:pt x="403" y="422"/>
                    <a:pt x="412" y="422"/>
                    <a:pt x="410" y="427"/>
                  </a:cubicBezTo>
                  <a:cubicBezTo>
                    <a:pt x="407" y="432"/>
                    <a:pt x="409" y="437"/>
                    <a:pt x="412" y="434"/>
                  </a:cubicBezTo>
                  <a:cubicBezTo>
                    <a:pt x="416" y="430"/>
                    <a:pt x="422" y="433"/>
                    <a:pt x="434" y="429"/>
                  </a:cubicBezTo>
                  <a:cubicBezTo>
                    <a:pt x="445" y="425"/>
                    <a:pt x="457" y="416"/>
                    <a:pt x="459" y="406"/>
                  </a:cubicBezTo>
                  <a:cubicBezTo>
                    <a:pt x="462" y="397"/>
                    <a:pt x="475" y="398"/>
                    <a:pt x="474" y="391"/>
                  </a:cubicBezTo>
                  <a:cubicBezTo>
                    <a:pt x="472" y="385"/>
                    <a:pt x="476" y="382"/>
                    <a:pt x="485" y="387"/>
                  </a:cubicBezTo>
                  <a:cubicBezTo>
                    <a:pt x="493" y="391"/>
                    <a:pt x="486" y="384"/>
                    <a:pt x="496" y="384"/>
                  </a:cubicBezTo>
                  <a:cubicBezTo>
                    <a:pt x="506" y="384"/>
                    <a:pt x="504" y="380"/>
                    <a:pt x="513" y="380"/>
                  </a:cubicBezTo>
                  <a:cubicBezTo>
                    <a:pt x="522" y="380"/>
                    <a:pt x="546" y="375"/>
                    <a:pt x="555" y="368"/>
                  </a:cubicBezTo>
                  <a:cubicBezTo>
                    <a:pt x="563" y="361"/>
                    <a:pt x="580" y="355"/>
                    <a:pt x="587" y="351"/>
                  </a:cubicBezTo>
                  <a:cubicBezTo>
                    <a:pt x="595" y="346"/>
                    <a:pt x="596" y="342"/>
                    <a:pt x="592" y="345"/>
                  </a:cubicBezTo>
                  <a:cubicBezTo>
                    <a:pt x="587" y="347"/>
                    <a:pt x="578" y="347"/>
                    <a:pt x="571" y="346"/>
                  </a:cubicBezTo>
                  <a:cubicBezTo>
                    <a:pt x="565" y="344"/>
                    <a:pt x="554" y="338"/>
                    <a:pt x="546" y="343"/>
                  </a:cubicBezTo>
                  <a:cubicBezTo>
                    <a:pt x="538" y="347"/>
                    <a:pt x="543" y="336"/>
                    <a:pt x="549" y="335"/>
                  </a:cubicBezTo>
                  <a:cubicBezTo>
                    <a:pt x="556" y="334"/>
                    <a:pt x="553" y="331"/>
                    <a:pt x="551" y="323"/>
                  </a:cubicBezTo>
                  <a:cubicBezTo>
                    <a:pt x="549" y="316"/>
                    <a:pt x="562" y="321"/>
                    <a:pt x="568" y="329"/>
                  </a:cubicBezTo>
                  <a:cubicBezTo>
                    <a:pt x="573" y="337"/>
                    <a:pt x="584" y="341"/>
                    <a:pt x="593" y="338"/>
                  </a:cubicBezTo>
                  <a:cubicBezTo>
                    <a:pt x="602" y="335"/>
                    <a:pt x="593" y="327"/>
                    <a:pt x="597" y="322"/>
                  </a:cubicBezTo>
                  <a:cubicBezTo>
                    <a:pt x="601" y="317"/>
                    <a:pt x="569" y="300"/>
                    <a:pt x="567" y="295"/>
                  </a:cubicBezTo>
                  <a:cubicBezTo>
                    <a:pt x="565" y="289"/>
                    <a:pt x="575" y="293"/>
                    <a:pt x="584" y="297"/>
                  </a:cubicBezTo>
                  <a:cubicBezTo>
                    <a:pt x="593" y="301"/>
                    <a:pt x="595" y="289"/>
                    <a:pt x="595" y="284"/>
                  </a:cubicBezTo>
                  <a:cubicBezTo>
                    <a:pt x="595" y="279"/>
                    <a:pt x="576" y="279"/>
                    <a:pt x="567" y="284"/>
                  </a:cubicBezTo>
                  <a:cubicBezTo>
                    <a:pt x="559" y="289"/>
                    <a:pt x="550" y="278"/>
                    <a:pt x="562" y="276"/>
                  </a:cubicBezTo>
                  <a:cubicBezTo>
                    <a:pt x="574" y="275"/>
                    <a:pt x="563" y="270"/>
                    <a:pt x="567" y="266"/>
                  </a:cubicBezTo>
                  <a:cubicBezTo>
                    <a:pt x="570" y="263"/>
                    <a:pt x="585" y="277"/>
                    <a:pt x="592" y="274"/>
                  </a:cubicBezTo>
                  <a:cubicBezTo>
                    <a:pt x="600" y="272"/>
                    <a:pt x="605" y="274"/>
                    <a:pt x="612" y="269"/>
                  </a:cubicBezTo>
                  <a:cubicBezTo>
                    <a:pt x="618" y="264"/>
                    <a:pt x="600" y="259"/>
                    <a:pt x="596" y="254"/>
                  </a:cubicBezTo>
                  <a:cubicBezTo>
                    <a:pt x="593" y="250"/>
                    <a:pt x="615" y="251"/>
                    <a:pt x="622" y="252"/>
                  </a:cubicBezTo>
                  <a:cubicBezTo>
                    <a:pt x="629" y="252"/>
                    <a:pt x="631" y="242"/>
                    <a:pt x="625" y="244"/>
                  </a:cubicBezTo>
                  <a:cubicBezTo>
                    <a:pt x="620" y="246"/>
                    <a:pt x="600" y="237"/>
                    <a:pt x="604" y="230"/>
                  </a:cubicBezTo>
                  <a:cubicBezTo>
                    <a:pt x="608" y="224"/>
                    <a:pt x="616" y="231"/>
                    <a:pt x="624" y="227"/>
                  </a:cubicBezTo>
                  <a:cubicBezTo>
                    <a:pt x="633" y="222"/>
                    <a:pt x="625" y="205"/>
                    <a:pt x="619" y="205"/>
                  </a:cubicBezTo>
                  <a:cubicBezTo>
                    <a:pt x="613" y="205"/>
                    <a:pt x="598" y="203"/>
                    <a:pt x="598" y="200"/>
                  </a:cubicBezTo>
                  <a:cubicBezTo>
                    <a:pt x="598" y="196"/>
                    <a:pt x="586" y="194"/>
                    <a:pt x="590" y="190"/>
                  </a:cubicBezTo>
                  <a:cubicBezTo>
                    <a:pt x="593" y="187"/>
                    <a:pt x="598" y="194"/>
                    <a:pt x="606" y="188"/>
                  </a:cubicBezTo>
                  <a:cubicBezTo>
                    <a:pt x="613" y="182"/>
                    <a:pt x="630" y="190"/>
                    <a:pt x="637" y="188"/>
                  </a:cubicBezTo>
                  <a:cubicBezTo>
                    <a:pt x="644" y="187"/>
                    <a:pt x="634" y="173"/>
                    <a:pt x="630" y="176"/>
                  </a:cubicBezTo>
                  <a:cubicBezTo>
                    <a:pt x="626" y="178"/>
                    <a:pt x="612" y="179"/>
                    <a:pt x="611" y="171"/>
                  </a:cubicBezTo>
                  <a:cubicBezTo>
                    <a:pt x="610" y="164"/>
                    <a:pt x="624" y="171"/>
                    <a:pt x="626" y="168"/>
                  </a:cubicBezTo>
                  <a:cubicBezTo>
                    <a:pt x="629" y="164"/>
                    <a:pt x="607" y="155"/>
                    <a:pt x="603" y="163"/>
                  </a:cubicBezTo>
                  <a:cubicBezTo>
                    <a:pt x="600" y="170"/>
                    <a:pt x="587" y="167"/>
                    <a:pt x="594" y="163"/>
                  </a:cubicBezTo>
                  <a:cubicBezTo>
                    <a:pt x="600" y="159"/>
                    <a:pt x="602" y="147"/>
                    <a:pt x="601" y="141"/>
                  </a:cubicBezTo>
                  <a:cubicBezTo>
                    <a:pt x="600" y="135"/>
                    <a:pt x="624" y="135"/>
                    <a:pt x="622" y="125"/>
                  </a:cubicBezTo>
                  <a:cubicBezTo>
                    <a:pt x="619" y="115"/>
                    <a:pt x="633" y="113"/>
                    <a:pt x="641" y="113"/>
                  </a:cubicBezTo>
                  <a:cubicBezTo>
                    <a:pt x="649" y="113"/>
                    <a:pt x="641" y="102"/>
                    <a:pt x="633" y="103"/>
                  </a:cubicBezTo>
                  <a:cubicBezTo>
                    <a:pt x="625" y="104"/>
                    <a:pt x="618" y="113"/>
                    <a:pt x="614" y="110"/>
                  </a:cubicBezTo>
                  <a:cubicBezTo>
                    <a:pt x="610" y="106"/>
                    <a:pt x="623" y="100"/>
                    <a:pt x="630" y="100"/>
                  </a:cubicBezTo>
                  <a:cubicBezTo>
                    <a:pt x="636" y="100"/>
                    <a:pt x="653" y="99"/>
                    <a:pt x="659" y="95"/>
                  </a:cubicBezTo>
                  <a:cubicBezTo>
                    <a:pt x="664" y="92"/>
                    <a:pt x="648" y="89"/>
                    <a:pt x="637" y="90"/>
                  </a:cubicBezTo>
                  <a:cubicBezTo>
                    <a:pt x="626" y="92"/>
                    <a:pt x="626" y="87"/>
                    <a:pt x="643" y="86"/>
                  </a:cubicBezTo>
                  <a:cubicBezTo>
                    <a:pt x="659" y="86"/>
                    <a:pt x="657" y="82"/>
                    <a:pt x="668" y="81"/>
                  </a:cubicBezTo>
                  <a:cubicBezTo>
                    <a:pt x="680" y="80"/>
                    <a:pt x="676" y="75"/>
                    <a:pt x="683" y="74"/>
                  </a:cubicBezTo>
                  <a:cubicBezTo>
                    <a:pt x="691" y="74"/>
                    <a:pt x="709" y="66"/>
                    <a:pt x="709" y="62"/>
                  </a:cubicBezTo>
                  <a:cubicBezTo>
                    <a:pt x="709" y="58"/>
                    <a:pt x="682" y="50"/>
                    <a:pt x="670" y="50"/>
                  </a:cubicBezTo>
                  <a:close/>
                  <a:moveTo>
                    <a:pt x="243" y="358"/>
                  </a:moveTo>
                  <a:cubicBezTo>
                    <a:pt x="243" y="352"/>
                    <a:pt x="237" y="356"/>
                    <a:pt x="234" y="349"/>
                  </a:cubicBezTo>
                  <a:cubicBezTo>
                    <a:pt x="230" y="342"/>
                    <a:pt x="213" y="339"/>
                    <a:pt x="211" y="345"/>
                  </a:cubicBezTo>
                  <a:cubicBezTo>
                    <a:pt x="210" y="347"/>
                    <a:pt x="205" y="350"/>
                    <a:pt x="209" y="355"/>
                  </a:cubicBezTo>
                  <a:cubicBezTo>
                    <a:pt x="214" y="360"/>
                    <a:pt x="217" y="358"/>
                    <a:pt x="222" y="363"/>
                  </a:cubicBezTo>
                  <a:cubicBezTo>
                    <a:pt x="227" y="368"/>
                    <a:pt x="243" y="363"/>
                    <a:pt x="243" y="358"/>
                  </a:cubicBezTo>
                  <a:close/>
                </a:path>
              </a:pathLst>
            </a:custGeom>
            <a:solidFill>
              <a:srgbClr val="E6E6E6"/>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61" name="9Slide.vn 121">
              <a:extLst>
                <a:ext uri="{FF2B5EF4-FFF2-40B4-BE49-F238E27FC236}">
                  <a16:creationId xmlns:a16="http://schemas.microsoft.com/office/drawing/2014/main" xmlns="" id="{8F0FA2E5-E972-52A6-BA48-1304B5E5EAA7}"/>
                </a:ext>
              </a:extLst>
            </p:cNvPr>
            <p:cNvSpPr>
              <a:spLocks noEditPoints="1"/>
            </p:cNvSpPr>
            <p:nvPr/>
          </p:nvSpPr>
          <p:spPr bwMode="auto">
            <a:xfrm>
              <a:off x="220" y="10"/>
              <a:ext cx="742" cy="588"/>
            </a:xfrm>
            <a:custGeom>
              <a:avLst/>
              <a:gdLst>
                <a:gd name="T0" fmla="*/ 211 w 1032"/>
                <a:gd name="T1" fmla="*/ 723 h 819"/>
                <a:gd name="T2" fmla="*/ 194 w 1032"/>
                <a:gd name="T3" fmla="*/ 240 h 819"/>
                <a:gd name="T4" fmla="*/ 397 w 1032"/>
                <a:gd name="T5" fmla="*/ 266 h 819"/>
                <a:gd name="T6" fmla="*/ 263 w 1032"/>
                <a:gd name="T7" fmla="*/ 284 h 819"/>
                <a:gd name="T8" fmla="*/ 397 w 1032"/>
                <a:gd name="T9" fmla="*/ 354 h 819"/>
                <a:gd name="T10" fmla="*/ 243 w 1032"/>
                <a:gd name="T11" fmla="*/ 205 h 819"/>
                <a:gd name="T12" fmla="*/ 214 w 1032"/>
                <a:gd name="T13" fmla="*/ 196 h 819"/>
                <a:gd name="T14" fmla="*/ 379 w 1032"/>
                <a:gd name="T15" fmla="*/ 225 h 819"/>
                <a:gd name="T16" fmla="*/ 305 w 1032"/>
                <a:gd name="T17" fmla="*/ 152 h 819"/>
                <a:gd name="T18" fmla="*/ 424 w 1032"/>
                <a:gd name="T19" fmla="*/ 126 h 819"/>
                <a:gd name="T20" fmla="*/ 427 w 1032"/>
                <a:gd name="T21" fmla="*/ 170 h 819"/>
                <a:gd name="T22" fmla="*/ 431 w 1032"/>
                <a:gd name="T23" fmla="*/ 195 h 819"/>
                <a:gd name="T24" fmla="*/ 557 w 1032"/>
                <a:gd name="T25" fmla="*/ 156 h 819"/>
                <a:gd name="T26" fmla="*/ 505 w 1032"/>
                <a:gd name="T27" fmla="*/ 246 h 819"/>
                <a:gd name="T28" fmla="*/ 705 w 1032"/>
                <a:gd name="T29" fmla="*/ 232 h 819"/>
                <a:gd name="T30" fmla="*/ 596 w 1032"/>
                <a:gd name="T31" fmla="*/ 160 h 819"/>
                <a:gd name="T32" fmla="*/ 614 w 1032"/>
                <a:gd name="T33" fmla="*/ 88 h 819"/>
                <a:gd name="T34" fmla="*/ 602 w 1032"/>
                <a:gd name="T35" fmla="*/ 70 h 819"/>
                <a:gd name="T36" fmla="*/ 651 w 1032"/>
                <a:gd name="T37" fmla="*/ 127 h 819"/>
                <a:gd name="T38" fmla="*/ 717 w 1032"/>
                <a:gd name="T39" fmla="*/ 190 h 819"/>
                <a:gd name="T40" fmla="*/ 817 w 1032"/>
                <a:gd name="T41" fmla="*/ 91 h 819"/>
                <a:gd name="T42" fmla="*/ 780 w 1032"/>
                <a:gd name="T43" fmla="*/ 9 h 819"/>
                <a:gd name="T44" fmla="*/ 584 w 1032"/>
                <a:gd name="T45" fmla="*/ 48 h 819"/>
                <a:gd name="T46" fmla="*/ 641 w 1032"/>
                <a:gd name="T47" fmla="*/ 466 h 819"/>
                <a:gd name="T48" fmla="*/ 850 w 1032"/>
                <a:gd name="T49" fmla="*/ 360 h 819"/>
                <a:gd name="T50" fmla="*/ 766 w 1032"/>
                <a:gd name="T51" fmla="*/ 288 h 819"/>
                <a:gd name="T52" fmla="*/ 641 w 1032"/>
                <a:gd name="T53" fmla="*/ 265 h 819"/>
                <a:gd name="T54" fmla="*/ 723 w 1032"/>
                <a:gd name="T55" fmla="*/ 327 h 819"/>
                <a:gd name="T56" fmla="*/ 756 w 1032"/>
                <a:gd name="T57" fmla="*/ 433 h 819"/>
                <a:gd name="T58" fmla="*/ 873 w 1032"/>
                <a:gd name="T59" fmla="*/ 443 h 819"/>
                <a:gd name="T60" fmla="*/ 701 w 1032"/>
                <a:gd name="T61" fmla="*/ 255 h 819"/>
                <a:gd name="T62" fmla="*/ 989 w 1032"/>
                <a:gd name="T63" fmla="*/ 679 h 819"/>
                <a:gd name="T64" fmla="*/ 113 w 1032"/>
                <a:gd name="T65" fmla="*/ 666 h 819"/>
                <a:gd name="T66" fmla="*/ 843 w 1032"/>
                <a:gd name="T67" fmla="*/ 727 h 819"/>
                <a:gd name="T68" fmla="*/ 989 w 1032"/>
                <a:gd name="T69" fmla="*/ 644 h 819"/>
                <a:gd name="T70" fmla="*/ 919 w 1032"/>
                <a:gd name="T71" fmla="*/ 593 h 819"/>
                <a:gd name="T72" fmla="*/ 867 w 1032"/>
                <a:gd name="T73" fmla="*/ 558 h 819"/>
                <a:gd name="T74" fmla="*/ 784 w 1032"/>
                <a:gd name="T75" fmla="*/ 490 h 819"/>
                <a:gd name="T76" fmla="*/ 747 w 1032"/>
                <a:gd name="T77" fmla="*/ 574 h 819"/>
                <a:gd name="T78" fmla="*/ 684 w 1032"/>
                <a:gd name="T79" fmla="*/ 653 h 819"/>
                <a:gd name="T80" fmla="*/ 552 w 1032"/>
                <a:gd name="T81" fmla="*/ 556 h 819"/>
                <a:gd name="T82" fmla="*/ 594 w 1032"/>
                <a:gd name="T83" fmla="*/ 455 h 819"/>
                <a:gd name="T84" fmla="*/ 666 w 1032"/>
                <a:gd name="T85" fmla="*/ 409 h 819"/>
                <a:gd name="T86" fmla="*/ 653 w 1032"/>
                <a:gd name="T87" fmla="*/ 359 h 819"/>
                <a:gd name="T88" fmla="*/ 595 w 1032"/>
                <a:gd name="T89" fmla="*/ 363 h 819"/>
                <a:gd name="T90" fmla="*/ 551 w 1032"/>
                <a:gd name="T91" fmla="*/ 287 h 819"/>
                <a:gd name="T92" fmla="*/ 532 w 1032"/>
                <a:gd name="T93" fmla="*/ 309 h 819"/>
                <a:gd name="T94" fmla="*/ 521 w 1032"/>
                <a:gd name="T95" fmla="*/ 385 h 819"/>
                <a:gd name="T96" fmla="*/ 505 w 1032"/>
                <a:gd name="T97" fmla="*/ 369 h 819"/>
                <a:gd name="T98" fmla="*/ 410 w 1032"/>
                <a:gd name="T99" fmla="*/ 368 h 819"/>
                <a:gd name="T100" fmla="*/ 275 w 1032"/>
                <a:gd name="T101" fmla="*/ 359 h 819"/>
                <a:gd name="T102" fmla="*/ 99 w 1032"/>
                <a:gd name="T103" fmla="*/ 360 h 819"/>
                <a:gd name="T104" fmla="*/ 48 w 1032"/>
                <a:gd name="T105" fmla="*/ 361 h 819"/>
                <a:gd name="T106" fmla="*/ 130 w 1032"/>
                <a:gd name="T107" fmla="*/ 622 h 819"/>
                <a:gd name="T108" fmla="*/ 186 w 1032"/>
                <a:gd name="T109" fmla="*/ 696 h 819"/>
                <a:gd name="T110" fmla="*/ 639 w 1032"/>
                <a:gd name="T111" fmla="*/ 729 h 819"/>
                <a:gd name="T112" fmla="*/ 720 w 1032"/>
                <a:gd name="T113" fmla="*/ 810 h 819"/>
                <a:gd name="T114" fmla="*/ 889 w 1032"/>
                <a:gd name="T115" fmla="*/ 764 h 819"/>
                <a:gd name="T116" fmla="*/ 249 w 1032"/>
                <a:gd name="T117" fmla="*/ 430 h 819"/>
                <a:gd name="T118" fmla="*/ 247 w 1032"/>
                <a:gd name="T119" fmla="*/ 414 h 819"/>
                <a:gd name="T120" fmla="*/ 517 w 1032"/>
                <a:gd name="T121" fmla="*/ 694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2" h="819">
                  <a:moveTo>
                    <a:pt x="203" y="718"/>
                  </a:moveTo>
                  <a:cubicBezTo>
                    <a:pt x="200" y="714"/>
                    <a:pt x="191" y="715"/>
                    <a:pt x="190" y="712"/>
                  </a:cubicBezTo>
                  <a:cubicBezTo>
                    <a:pt x="189" y="708"/>
                    <a:pt x="181" y="696"/>
                    <a:pt x="176" y="696"/>
                  </a:cubicBezTo>
                  <a:cubicBezTo>
                    <a:pt x="172" y="696"/>
                    <a:pt x="166" y="697"/>
                    <a:pt x="161" y="693"/>
                  </a:cubicBezTo>
                  <a:cubicBezTo>
                    <a:pt x="156" y="689"/>
                    <a:pt x="153" y="688"/>
                    <a:pt x="149" y="691"/>
                  </a:cubicBezTo>
                  <a:cubicBezTo>
                    <a:pt x="146" y="693"/>
                    <a:pt x="153" y="694"/>
                    <a:pt x="153" y="696"/>
                  </a:cubicBezTo>
                  <a:cubicBezTo>
                    <a:pt x="153" y="699"/>
                    <a:pt x="155" y="701"/>
                    <a:pt x="158" y="700"/>
                  </a:cubicBezTo>
                  <a:cubicBezTo>
                    <a:pt x="161" y="700"/>
                    <a:pt x="163" y="706"/>
                    <a:pt x="166" y="706"/>
                  </a:cubicBezTo>
                  <a:cubicBezTo>
                    <a:pt x="169" y="707"/>
                    <a:pt x="170" y="712"/>
                    <a:pt x="174" y="712"/>
                  </a:cubicBezTo>
                  <a:cubicBezTo>
                    <a:pt x="177" y="712"/>
                    <a:pt x="178" y="716"/>
                    <a:pt x="180" y="718"/>
                  </a:cubicBezTo>
                  <a:cubicBezTo>
                    <a:pt x="182" y="721"/>
                    <a:pt x="186" y="719"/>
                    <a:pt x="186" y="721"/>
                  </a:cubicBezTo>
                  <a:cubicBezTo>
                    <a:pt x="186" y="723"/>
                    <a:pt x="190" y="725"/>
                    <a:pt x="191" y="728"/>
                  </a:cubicBezTo>
                  <a:cubicBezTo>
                    <a:pt x="198" y="729"/>
                    <a:pt x="204" y="729"/>
                    <a:pt x="209" y="728"/>
                  </a:cubicBezTo>
                  <a:cubicBezTo>
                    <a:pt x="209" y="726"/>
                    <a:pt x="210" y="724"/>
                    <a:pt x="211" y="723"/>
                  </a:cubicBezTo>
                  <a:cubicBezTo>
                    <a:pt x="212" y="719"/>
                    <a:pt x="207" y="722"/>
                    <a:pt x="203" y="718"/>
                  </a:cubicBezTo>
                  <a:close/>
                  <a:moveTo>
                    <a:pt x="195" y="297"/>
                  </a:moveTo>
                  <a:cubicBezTo>
                    <a:pt x="204" y="300"/>
                    <a:pt x="205" y="316"/>
                    <a:pt x="211" y="316"/>
                  </a:cubicBezTo>
                  <a:cubicBezTo>
                    <a:pt x="215" y="316"/>
                    <a:pt x="212" y="311"/>
                    <a:pt x="219" y="311"/>
                  </a:cubicBezTo>
                  <a:cubicBezTo>
                    <a:pt x="225" y="311"/>
                    <a:pt x="224" y="307"/>
                    <a:pt x="230" y="308"/>
                  </a:cubicBezTo>
                  <a:cubicBezTo>
                    <a:pt x="236" y="309"/>
                    <a:pt x="241" y="306"/>
                    <a:pt x="241" y="299"/>
                  </a:cubicBezTo>
                  <a:cubicBezTo>
                    <a:pt x="241" y="292"/>
                    <a:pt x="246" y="289"/>
                    <a:pt x="252" y="287"/>
                  </a:cubicBezTo>
                  <a:cubicBezTo>
                    <a:pt x="258" y="286"/>
                    <a:pt x="253" y="278"/>
                    <a:pt x="261" y="276"/>
                  </a:cubicBezTo>
                  <a:cubicBezTo>
                    <a:pt x="270" y="274"/>
                    <a:pt x="294" y="263"/>
                    <a:pt x="298" y="260"/>
                  </a:cubicBezTo>
                  <a:cubicBezTo>
                    <a:pt x="303" y="257"/>
                    <a:pt x="293" y="252"/>
                    <a:pt x="284" y="247"/>
                  </a:cubicBezTo>
                  <a:cubicBezTo>
                    <a:pt x="275" y="241"/>
                    <a:pt x="268" y="239"/>
                    <a:pt x="260" y="244"/>
                  </a:cubicBezTo>
                  <a:cubicBezTo>
                    <a:pt x="253" y="249"/>
                    <a:pt x="259" y="239"/>
                    <a:pt x="253" y="241"/>
                  </a:cubicBezTo>
                  <a:cubicBezTo>
                    <a:pt x="248" y="244"/>
                    <a:pt x="232" y="237"/>
                    <a:pt x="230" y="234"/>
                  </a:cubicBezTo>
                  <a:cubicBezTo>
                    <a:pt x="228" y="232"/>
                    <a:pt x="200" y="240"/>
                    <a:pt x="194" y="240"/>
                  </a:cubicBezTo>
                  <a:cubicBezTo>
                    <a:pt x="187" y="240"/>
                    <a:pt x="194" y="248"/>
                    <a:pt x="199" y="251"/>
                  </a:cubicBezTo>
                  <a:cubicBezTo>
                    <a:pt x="203" y="255"/>
                    <a:pt x="187" y="267"/>
                    <a:pt x="191" y="269"/>
                  </a:cubicBezTo>
                  <a:cubicBezTo>
                    <a:pt x="194" y="272"/>
                    <a:pt x="187" y="279"/>
                    <a:pt x="180" y="287"/>
                  </a:cubicBezTo>
                  <a:cubicBezTo>
                    <a:pt x="173" y="296"/>
                    <a:pt x="185" y="295"/>
                    <a:pt x="195" y="297"/>
                  </a:cubicBezTo>
                  <a:close/>
                  <a:moveTo>
                    <a:pt x="451" y="341"/>
                  </a:moveTo>
                  <a:cubicBezTo>
                    <a:pt x="455" y="337"/>
                    <a:pt x="467" y="348"/>
                    <a:pt x="468" y="340"/>
                  </a:cubicBezTo>
                  <a:cubicBezTo>
                    <a:pt x="468" y="332"/>
                    <a:pt x="454" y="329"/>
                    <a:pt x="447" y="324"/>
                  </a:cubicBezTo>
                  <a:cubicBezTo>
                    <a:pt x="441" y="320"/>
                    <a:pt x="439" y="322"/>
                    <a:pt x="429" y="315"/>
                  </a:cubicBezTo>
                  <a:cubicBezTo>
                    <a:pt x="419" y="307"/>
                    <a:pt x="431" y="304"/>
                    <a:pt x="424" y="298"/>
                  </a:cubicBezTo>
                  <a:cubicBezTo>
                    <a:pt x="417" y="292"/>
                    <a:pt x="414" y="276"/>
                    <a:pt x="420" y="271"/>
                  </a:cubicBezTo>
                  <a:cubicBezTo>
                    <a:pt x="425" y="266"/>
                    <a:pt x="430" y="258"/>
                    <a:pt x="421" y="254"/>
                  </a:cubicBezTo>
                  <a:cubicBezTo>
                    <a:pt x="412" y="250"/>
                    <a:pt x="397" y="257"/>
                    <a:pt x="399" y="259"/>
                  </a:cubicBezTo>
                  <a:cubicBezTo>
                    <a:pt x="400" y="261"/>
                    <a:pt x="413" y="269"/>
                    <a:pt x="413" y="272"/>
                  </a:cubicBezTo>
                  <a:cubicBezTo>
                    <a:pt x="413" y="275"/>
                    <a:pt x="401" y="263"/>
                    <a:pt x="397" y="266"/>
                  </a:cubicBezTo>
                  <a:cubicBezTo>
                    <a:pt x="393" y="268"/>
                    <a:pt x="388" y="260"/>
                    <a:pt x="385" y="266"/>
                  </a:cubicBezTo>
                  <a:cubicBezTo>
                    <a:pt x="381" y="271"/>
                    <a:pt x="389" y="289"/>
                    <a:pt x="392" y="295"/>
                  </a:cubicBezTo>
                  <a:cubicBezTo>
                    <a:pt x="395" y="300"/>
                    <a:pt x="389" y="300"/>
                    <a:pt x="385" y="301"/>
                  </a:cubicBezTo>
                  <a:cubicBezTo>
                    <a:pt x="381" y="302"/>
                    <a:pt x="381" y="286"/>
                    <a:pt x="376" y="280"/>
                  </a:cubicBezTo>
                  <a:cubicBezTo>
                    <a:pt x="372" y="275"/>
                    <a:pt x="356" y="268"/>
                    <a:pt x="355" y="272"/>
                  </a:cubicBezTo>
                  <a:cubicBezTo>
                    <a:pt x="354" y="276"/>
                    <a:pt x="365" y="276"/>
                    <a:pt x="364" y="282"/>
                  </a:cubicBezTo>
                  <a:cubicBezTo>
                    <a:pt x="362" y="288"/>
                    <a:pt x="356" y="278"/>
                    <a:pt x="350" y="283"/>
                  </a:cubicBezTo>
                  <a:cubicBezTo>
                    <a:pt x="345" y="288"/>
                    <a:pt x="346" y="285"/>
                    <a:pt x="347" y="280"/>
                  </a:cubicBezTo>
                  <a:cubicBezTo>
                    <a:pt x="348" y="275"/>
                    <a:pt x="338" y="270"/>
                    <a:pt x="328" y="271"/>
                  </a:cubicBezTo>
                  <a:cubicBezTo>
                    <a:pt x="318" y="272"/>
                    <a:pt x="324" y="279"/>
                    <a:pt x="320" y="282"/>
                  </a:cubicBezTo>
                  <a:cubicBezTo>
                    <a:pt x="317" y="285"/>
                    <a:pt x="302" y="280"/>
                    <a:pt x="312" y="278"/>
                  </a:cubicBezTo>
                  <a:cubicBezTo>
                    <a:pt x="322" y="276"/>
                    <a:pt x="317" y="270"/>
                    <a:pt x="314" y="265"/>
                  </a:cubicBezTo>
                  <a:cubicBezTo>
                    <a:pt x="310" y="259"/>
                    <a:pt x="300" y="266"/>
                    <a:pt x="285" y="271"/>
                  </a:cubicBezTo>
                  <a:cubicBezTo>
                    <a:pt x="269" y="277"/>
                    <a:pt x="261" y="284"/>
                    <a:pt x="263" y="284"/>
                  </a:cubicBezTo>
                  <a:cubicBezTo>
                    <a:pt x="266" y="285"/>
                    <a:pt x="266" y="287"/>
                    <a:pt x="260" y="293"/>
                  </a:cubicBezTo>
                  <a:cubicBezTo>
                    <a:pt x="254" y="298"/>
                    <a:pt x="260" y="303"/>
                    <a:pt x="266" y="303"/>
                  </a:cubicBezTo>
                  <a:cubicBezTo>
                    <a:pt x="271" y="303"/>
                    <a:pt x="266" y="307"/>
                    <a:pt x="270" y="309"/>
                  </a:cubicBezTo>
                  <a:cubicBezTo>
                    <a:pt x="274" y="310"/>
                    <a:pt x="292" y="301"/>
                    <a:pt x="297" y="305"/>
                  </a:cubicBezTo>
                  <a:cubicBezTo>
                    <a:pt x="303" y="309"/>
                    <a:pt x="267" y="311"/>
                    <a:pt x="267" y="317"/>
                  </a:cubicBezTo>
                  <a:cubicBezTo>
                    <a:pt x="267" y="323"/>
                    <a:pt x="287" y="327"/>
                    <a:pt x="301" y="324"/>
                  </a:cubicBezTo>
                  <a:cubicBezTo>
                    <a:pt x="315" y="322"/>
                    <a:pt x="341" y="327"/>
                    <a:pt x="341" y="330"/>
                  </a:cubicBezTo>
                  <a:cubicBezTo>
                    <a:pt x="341" y="334"/>
                    <a:pt x="324" y="333"/>
                    <a:pt x="311" y="332"/>
                  </a:cubicBezTo>
                  <a:cubicBezTo>
                    <a:pt x="298" y="332"/>
                    <a:pt x="276" y="336"/>
                    <a:pt x="277" y="340"/>
                  </a:cubicBezTo>
                  <a:cubicBezTo>
                    <a:pt x="278" y="345"/>
                    <a:pt x="279" y="345"/>
                    <a:pt x="293" y="351"/>
                  </a:cubicBezTo>
                  <a:cubicBezTo>
                    <a:pt x="306" y="358"/>
                    <a:pt x="320" y="348"/>
                    <a:pt x="319" y="357"/>
                  </a:cubicBezTo>
                  <a:cubicBezTo>
                    <a:pt x="319" y="366"/>
                    <a:pt x="327" y="368"/>
                    <a:pt x="345" y="369"/>
                  </a:cubicBezTo>
                  <a:cubicBezTo>
                    <a:pt x="363" y="369"/>
                    <a:pt x="371" y="360"/>
                    <a:pt x="380" y="361"/>
                  </a:cubicBezTo>
                  <a:cubicBezTo>
                    <a:pt x="388" y="361"/>
                    <a:pt x="392" y="360"/>
                    <a:pt x="397" y="354"/>
                  </a:cubicBezTo>
                  <a:cubicBezTo>
                    <a:pt x="401" y="347"/>
                    <a:pt x="404" y="351"/>
                    <a:pt x="405" y="354"/>
                  </a:cubicBezTo>
                  <a:cubicBezTo>
                    <a:pt x="406" y="357"/>
                    <a:pt x="418" y="357"/>
                    <a:pt x="420" y="359"/>
                  </a:cubicBezTo>
                  <a:cubicBezTo>
                    <a:pt x="427" y="366"/>
                    <a:pt x="448" y="364"/>
                    <a:pt x="457" y="360"/>
                  </a:cubicBezTo>
                  <a:cubicBezTo>
                    <a:pt x="465" y="356"/>
                    <a:pt x="453" y="344"/>
                    <a:pt x="449" y="349"/>
                  </a:cubicBezTo>
                  <a:cubicBezTo>
                    <a:pt x="445" y="355"/>
                    <a:pt x="441" y="351"/>
                    <a:pt x="440" y="349"/>
                  </a:cubicBezTo>
                  <a:cubicBezTo>
                    <a:pt x="439" y="346"/>
                    <a:pt x="448" y="345"/>
                    <a:pt x="451" y="341"/>
                  </a:cubicBezTo>
                  <a:close/>
                  <a:moveTo>
                    <a:pt x="256" y="211"/>
                  </a:moveTo>
                  <a:cubicBezTo>
                    <a:pt x="266" y="212"/>
                    <a:pt x="275" y="203"/>
                    <a:pt x="274" y="198"/>
                  </a:cubicBezTo>
                  <a:cubicBezTo>
                    <a:pt x="274" y="194"/>
                    <a:pt x="252" y="210"/>
                    <a:pt x="256" y="211"/>
                  </a:cubicBezTo>
                  <a:close/>
                  <a:moveTo>
                    <a:pt x="214" y="196"/>
                  </a:moveTo>
                  <a:cubicBezTo>
                    <a:pt x="217" y="197"/>
                    <a:pt x="214" y="205"/>
                    <a:pt x="218" y="203"/>
                  </a:cubicBezTo>
                  <a:cubicBezTo>
                    <a:pt x="222" y="201"/>
                    <a:pt x="223" y="200"/>
                    <a:pt x="226" y="201"/>
                  </a:cubicBezTo>
                  <a:cubicBezTo>
                    <a:pt x="232" y="203"/>
                    <a:pt x="233" y="198"/>
                    <a:pt x="235" y="195"/>
                  </a:cubicBezTo>
                  <a:cubicBezTo>
                    <a:pt x="238" y="193"/>
                    <a:pt x="237" y="205"/>
                    <a:pt x="243" y="205"/>
                  </a:cubicBezTo>
                  <a:cubicBezTo>
                    <a:pt x="249" y="205"/>
                    <a:pt x="248" y="192"/>
                    <a:pt x="253" y="196"/>
                  </a:cubicBezTo>
                  <a:cubicBezTo>
                    <a:pt x="258" y="199"/>
                    <a:pt x="260" y="194"/>
                    <a:pt x="261" y="190"/>
                  </a:cubicBezTo>
                  <a:cubicBezTo>
                    <a:pt x="262" y="187"/>
                    <a:pt x="262" y="180"/>
                    <a:pt x="268" y="179"/>
                  </a:cubicBezTo>
                  <a:cubicBezTo>
                    <a:pt x="273" y="178"/>
                    <a:pt x="269" y="185"/>
                    <a:pt x="271" y="190"/>
                  </a:cubicBezTo>
                  <a:cubicBezTo>
                    <a:pt x="275" y="197"/>
                    <a:pt x="281" y="190"/>
                    <a:pt x="282" y="187"/>
                  </a:cubicBezTo>
                  <a:cubicBezTo>
                    <a:pt x="282" y="184"/>
                    <a:pt x="292" y="186"/>
                    <a:pt x="291" y="183"/>
                  </a:cubicBezTo>
                  <a:cubicBezTo>
                    <a:pt x="291" y="179"/>
                    <a:pt x="294" y="178"/>
                    <a:pt x="291" y="174"/>
                  </a:cubicBezTo>
                  <a:cubicBezTo>
                    <a:pt x="289" y="169"/>
                    <a:pt x="295" y="170"/>
                    <a:pt x="298" y="167"/>
                  </a:cubicBezTo>
                  <a:cubicBezTo>
                    <a:pt x="301" y="164"/>
                    <a:pt x="294" y="167"/>
                    <a:pt x="289" y="162"/>
                  </a:cubicBezTo>
                  <a:cubicBezTo>
                    <a:pt x="284" y="157"/>
                    <a:pt x="282" y="163"/>
                    <a:pt x="282" y="167"/>
                  </a:cubicBezTo>
                  <a:cubicBezTo>
                    <a:pt x="282" y="170"/>
                    <a:pt x="272" y="167"/>
                    <a:pt x="267" y="165"/>
                  </a:cubicBezTo>
                  <a:cubicBezTo>
                    <a:pt x="261" y="163"/>
                    <a:pt x="254" y="172"/>
                    <a:pt x="245" y="176"/>
                  </a:cubicBezTo>
                  <a:cubicBezTo>
                    <a:pt x="237" y="180"/>
                    <a:pt x="237" y="188"/>
                    <a:pt x="229" y="187"/>
                  </a:cubicBezTo>
                  <a:cubicBezTo>
                    <a:pt x="221" y="187"/>
                    <a:pt x="210" y="194"/>
                    <a:pt x="214" y="196"/>
                  </a:cubicBezTo>
                  <a:close/>
                  <a:moveTo>
                    <a:pt x="294" y="193"/>
                  </a:moveTo>
                  <a:cubicBezTo>
                    <a:pt x="287" y="194"/>
                    <a:pt x="287" y="201"/>
                    <a:pt x="295" y="201"/>
                  </a:cubicBezTo>
                  <a:cubicBezTo>
                    <a:pt x="304" y="201"/>
                    <a:pt x="306" y="204"/>
                    <a:pt x="294" y="203"/>
                  </a:cubicBezTo>
                  <a:cubicBezTo>
                    <a:pt x="282" y="203"/>
                    <a:pt x="277" y="213"/>
                    <a:pt x="286" y="211"/>
                  </a:cubicBezTo>
                  <a:cubicBezTo>
                    <a:pt x="294" y="209"/>
                    <a:pt x="304" y="209"/>
                    <a:pt x="297" y="211"/>
                  </a:cubicBezTo>
                  <a:cubicBezTo>
                    <a:pt x="291" y="213"/>
                    <a:pt x="274" y="215"/>
                    <a:pt x="277" y="218"/>
                  </a:cubicBezTo>
                  <a:cubicBezTo>
                    <a:pt x="278" y="220"/>
                    <a:pt x="285" y="220"/>
                    <a:pt x="292" y="222"/>
                  </a:cubicBezTo>
                  <a:cubicBezTo>
                    <a:pt x="298" y="225"/>
                    <a:pt x="303" y="226"/>
                    <a:pt x="308" y="221"/>
                  </a:cubicBezTo>
                  <a:cubicBezTo>
                    <a:pt x="313" y="215"/>
                    <a:pt x="319" y="209"/>
                    <a:pt x="317" y="217"/>
                  </a:cubicBezTo>
                  <a:cubicBezTo>
                    <a:pt x="314" y="225"/>
                    <a:pt x="325" y="219"/>
                    <a:pt x="339" y="219"/>
                  </a:cubicBezTo>
                  <a:cubicBezTo>
                    <a:pt x="353" y="218"/>
                    <a:pt x="336" y="227"/>
                    <a:pt x="322" y="228"/>
                  </a:cubicBezTo>
                  <a:cubicBezTo>
                    <a:pt x="308" y="229"/>
                    <a:pt x="310" y="237"/>
                    <a:pt x="322" y="239"/>
                  </a:cubicBezTo>
                  <a:cubicBezTo>
                    <a:pt x="333" y="242"/>
                    <a:pt x="357" y="232"/>
                    <a:pt x="363" y="226"/>
                  </a:cubicBezTo>
                  <a:cubicBezTo>
                    <a:pt x="368" y="220"/>
                    <a:pt x="373" y="229"/>
                    <a:pt x="379" y="225"/>
                  </a:cubicBezTo>
                  <a:cubicBezTo>
                    <a:pt x="385" y="221"/>
                    <a:pt x="395" y="225"/>
                    <a:pt x="405" y="223"/>
                  </a:cubicBezTo>
                  <a:cubicBezTo>
                    <a:pt x="415" y="221"/>
                    <a:pt x="417" y="202"/>
                    <a:pt x="409" y="199"/>
                  </a:cubicBezTo>
                  <a:cubicBezTo>
                    <a:pt x="402" y="196"/>
                    <a:pt x="402" y="203"/>
                    <a:pt x="397" y="204"/>
                  </a:cubicBezTo>
                  <a:cubicBezTo>
                    <a:pt x="391" y="205"/>
                    <a:pt x="388" y="197"/>
                    <a:pt x="383" y="193"/>
                  </a:cubicBezTo>
                  <a:cubicBezTo>
                    <a:pt x="379" y="188"/>
                    <a:pt x="382" y="179"/>
                    <a:pt x="375" y="180"/>
                  </a:cubicBezTo>
                  <a:cubicBezTo>
                    <a:pt x="368" y="181"/>
                    <a:pt x="354" y="192"/>
                    <a:pt x="363" y="193"/>
                  </a:cubicBezTo>
                  <a:cubicBezTo>
                    <a:pt x="371" y="194"/>
                    <a:pt x="368" y="199"/>
                    <a:pt x="364" y="201"/>
                  </a:cubicBezTo>
                  <a:cubicBezTo>
                    <a:pt x="359" y="203"/>
                    <a:pt x="374" y="207"/>
                    <a:pt x="372" y="210"/>
                  </a:cubicBezTo>
                  <a:cubicBezTo>
                    <a:pt x="370" y="213"/>
                    <a:pt x="347" y="211"/>
                    <a:pt x="346" y="205"/>
                  </a:cubicBezTo>
                  <a:cubicBezTo>
                    <a:pt x="345" y="200"/>
                    <a:pt x="326" y="190"/>
                    <a:pt x="318" y="193"/>
                  </a:cubicBezTo>
                  <a:cubicBezTo>
                    <a:pt x="311" y="195"/>
                    <a:pt x="314" y="186"/>
                    <a:pt x="306" y="186"/>
                  </a:cubicBezTo>
                  <a:cubicBezTo>
                    <a:pt x="298" y="185"/>
                    <a:pt x="301" y="193"/>
                    <a:pt x="294" y="193"/>
                  </a:cubicBezTo>
                  <a:close/>
                  <a:moveTo>
                    <a:pt x="320" y="155"/>
                  </a:moveTo>
                  <a:cubicBezTo>
                    <a:pt x="323" y="149"/>
                    <a:pt x="303" y="150"/>
                    <a:pt x="305" y="152"/>
                  </a:cubicBezTo>
                  <a:cubicBezTo>
                    <a:pt x="309" y="157"/>
                    <a:pt x="318" y="161"/>
                    <a:pt x="320" y="155"/>
                  </a:cubicBezTo>
                  <a:close/>
                  <a:moveTo>
                    <a:pt x="363" y="152"/>
                  </a:moveTo>
                  <a:cubicBezTo>
                    <a:pt x="370" y="151"/>
                    <a:pt x="367" y="146"/>
                    <a:pt x="356" y="148"/>
                  </a:cubicBezTo>
                  <a:cubicBezTo>
                    <a:pt x="345" y="149"/>
                    <a:pt x="327" y="149"/>
                    <a:pt x="327" y="157"/>
                  </a:cubicBezTo>
                  <a:cubicBezTo>
                    <a:pt x="327" y="163"/>
                    <a:pt x="330" y="167"/>
                    <a:pt x="342" y="168"/>
                  </a:cubicBezTo>
                  <a:cubicBezTo>
                    <a:pt x="354" y="169"/>
                    <a:pt x="364" y="157"/>
                    <a:pt x="359" y="157"/>
                  </a:cubicBezTo>
                  <a:cubicBezTo>
                    <a:pt x="353" y="157"/>
                    <a:pt x="356" y="153"/>
                    <a:pt x="363" y="152"/>
                  </a:cubicBezTo>
                  <a:close/>
                  <a:moveTo>
                    <a:pt x="338" y="142"/>
                  </a:moveTo>
                  <a:cubicBezTo>
                    <a:pt x="343" y="144"/>
                    <a:pt x="348" y="138"/>
                    <a:pt x="352" y="141"/>
                  </a:cubicBezTo>
                  <a:cubicBezTo>
                    <a:pt x="355" y="144"/>
                    <a:pt x="371" y="147"/>
                    <a:pt x="371" y="138"/>
                  </a:cubicBezTo>
                  <a:cubicBezTo>
                    <a:pt x="371" y="130"/>
                    <a:pt x="351" y="129"/>
                    <a:pt x="346" y="132"/>
                  </a:cubicBezTo>
                  <a:cubicBezTo>
                    <a:pt x="341" y="135"/>
                    <a:pt x="317" y="136"/>
                    <a:pt x="324" y="141"/>
                  </a:cubicBezTo>
                  <a:cubicBezTo>
                    <a:pt x="328" y="144"/>
                    <a:pt x="333" y="140"/>
                    <a:pt x="338" y="142"/>
                  </a:cubicBezTo>
                  <a:close/>
                  <a:moveTo>
                    <a:pt x="424" y="126"/>
                  </a:moveTo>
                  <a:cubicBezTo>
                    <a:pt x="430" y="122"/>
                    <a:pt x="441" y="129"/>
                    <a:pt x="439" y="133"/>
                  </a:cubicBezTo>
                  <a:cubicBezTo>
                    <a:pt x="437" y="138"/>
                    <a:pt x="419" y="132"/>
                    <a:pt x="421" y="136"/>
                  </a:cubicBezTo>
                  <a:cubicBezTo>
                    <a:pt x="421" y="138"/>
                    <a:pt x="423" y="144"/>
                    <a:pt x="436" y="141"/>
                  </a:cubicBezTo>
                  <a:cubicBezTo>
                    <a:pt x="448" y="137"/>
                    <a:pt x="458" y="140"/>
                    <a:pt x="466" y="147"/>
                  </a:cubicBezTo>
                  <a:cubicBezTo>
                    <a:pt x="475" y="153"/>
                    <a:pt x="482" y="156"/>
                    <a:pt x="488" y="149"/>
                  </a:cubicBezTo>
                  <a:cubicBezTo>
                    <a:pt x="494" y="142"/>
                    <a:pt x="481" y="141"/>
                    <a:pt x="483" y="136"/>
                  </a:cubicBezTo>
                  <a:cubicBezTo>
                    <a:pt x="486" y="131"/>
                    <a:pt x="475" y="127"/>
                    <a:pt x="469" y="127"/>
                  </a:cubicBezTo>
                  <a:cubicBezTo>
                    <a:pt x="464" y="127"/>
                    <a:pt x="462" y="117"/>
                    <a:pt x="457" y="119"/>
                  </a:cubicBezTo>
                  <a:cubicBezTo>
                    <a:pt x="453" y="121"/>
                    <a:pt x="449" y="125"/>
                    <a:pt x="449" y="118"/>
                  </a:cubicBezTo>
                  <a:cubicBezTo>
                    <a:pt x="449" y="111"/>
                    <a:pt x="423" y="111"/>
                    <a:pt x="416" y="113"/>
                  </a:cubicBezTo>
                  <a:cubicBezTo>
                    <a:pt x="409" y="116"/>
                    <a:pt x="418" y="130"/>
                    <a:pt x="424" y="126"/>
                  </a:cubicBezTo>
                  <a:close/>
                  <a:moveTo>
                    <a:pt x="427" y="170"/>
                  </a:moveTo>
                  <a:cubicBezTo>
                    <a:pt x="431" y="165"/>
                    <a:pt x="411" y="148"/>
                    <a:pt x="410" y="156"/>
                  </a:cubicBezTo>
                  <a:cubicBezTo>
                    <a:pt x="409" y="164"/>
                    <a:pt x="423" y="176"/>
                    <a:pt x="427" y="170"/>
                  </a:cubicBezTo>
                  <a:close/>
                  <a:moveTo>
                    <a:pt x="494" y="101"/>
                  </a:moveTo>
                  <a:cubicBezTo>
                    <a:pt x="498" y="95"/>
                    <a:pt x="472" y="90"/>
                    <a:pt x="479" y="95"/>
                  </a:cubicBezTo>
                  <a:cubicBezTo>
                    <a:pt x="482" y="98"/>
                    <a:pt x="491" y="107"/>
                    <a:pt x="494" y="101"/>
                  </a:cubicBezTo>
                  <a:close/>
                  <a:moveTo>
                    <a:pt x="436" y="221"/>
                  </a:moveTo>
                  <a:cubicBezTo>
                    <a:pt x="440" y="217"/>
                    <a:pt x="428" y="208"/>
                    <a:pt x="425" y="215"/>
                  </a:cubicBezTo>
                  <a:cubicBezTo>
                    <a:pt x="422" y="223"/>
                    <a:pt x="432" y="225"/>
                    <a:pt x="436" y="221"/>
                  </a:cubicBezTo>
                  <a:close/>
                  <a:moveTo>
                    <a:pt x="494" y="184"/>
                  </a:moveTo>
                  <a:cubicBezTo>
                    <a:pt x="494" y="189"/>
                    <a:pt x="482" y="183"/>
                    <a:pt x="473" y="179"/>
                  </a:cubicBezTo>
                  <a:cubicBezTo>
                    <a:pt x="463" y="176"/>
                    <a:pt x="469" y="187"/>
                    <a:pt x="476" y="193"/>
                  </a:cubicBezTo>
                  <a:cubicBezTo>
                    <a:pt x="483" y="199"/>
                    <a:pt x="473" y="196"/>
                    <a:pt x="463" y="189"/>
                  </a:cubicBezTo>
                  <a:cubicBezTo>
                    <a:pt x="453" y="183"/>
                    <a:pt x="454" y="194"/>
                    <a:pt x="459" y="198"/>
                  </a:cubicBezTo>
                  <a:cubicBezTo>
                    <a:pt x="463" y="202"/>
                    <a:pt x="458" y="207"/>
                    <a:pt x="451" y="198"/>
                  </a:cubicBezTo>
                  <a:cubicBezTo>
                    <a:pt x="445" y="190"/>
                    <a:pt x="442" y="181"/>
                    <a:pt x="432" y="180"/>
                  </a:cubicBezTo>
                  <a:cubicBezTo>
                    <a:pt x="423" y="180"/>
                    <a:pt x="427" y="190"/>
                    <a:pt x="431" y="195"/>
                  </a:cubicBezTo>
                  <a:cubicBezTo>
                    <a:pt x="436" y="202"/>
                    <a:pt x="441" y="204"/>
                    <a:pt x="449" y="208"/>
                  </a:cubicBezTo>
                  <a:cubicBezTo>
                    <a:pt x="458" y="213"/>
                    <a:pt x="471" y="206"/>
                    <a:pt x="477" y="208"/>
                  </a:cubicBezTo>
                  <a:cubicBezTo>
                    <a:pt x="483" y="210"/>
                    <a:pt x="470" y="217"/>
                    <a:pt x="475" y="223"/>
                  </a:cubicBezTo>
                  <a:cubicBezTo>
                    <a:pt x="479" y="228"/>
                    <a:pt x="490" y="224"/>
                    <a:pt x="499" y="224"/>
                  </a:cubicBezTo>
                  <a:cubicBezTo>
                    <a:pt x="507" y="223"/>
                    <a:pt x="503" y="218"/>
                    <a:pt x="508" y="214"/>
                  </a:cubicBezTo>
                  <a:cubicBezTo>
                    <a:pt x="514" y="211"/>
                    <a:pt x="503" y="211"/>
                    <a:pt x="507" y="202"/>
                  </a:cubicBezTo>
                  <a:cubicBezTo>
                    <a:pt x="512" y="193"/>
                    <a:pt x="495" y="179"/>
                    <a:pt x="494" y="184"/>
                  </a:cubicBezTo>
                  <a:close/>
                  <a:moveTo>
                    <a:pt x="516" y="153"/>
                  </a:moveTo>
                  <a:cubicBezTo>
                    <a:pt x="523" y="153"/>
                    <a:pt x="530" y="152"/>
                    <a:pt x="536" y="149"/>
                  </a:cubicBezTo>
                  <a:cubicBezTo>
                    <a:pt x="543" y="147"/>
                    <a:pt x="533" y="147"/>
                    <a:pt x="537" y="140"/>
                  </a:cubicBezTo>
                  <a:cubicBezTo>
                    <a:pt x="542" y="134"/>
                    <a:pt x="526" y="133"/>
                    <a:pt x="525" y="135"/>
                  </a:cubicBezTo>
                  <a:cubicBezTo>
                    <a:pt x="524" y="138"/>
                    <a:pt x="504" y="123"/>
                    <a:pt x="501" y="127"/>
                  </a:cubicBezTo>
                  <a:cubicBezTo>
                    <a:pt x="498" y="132"/>
                    <a:pt x="508" y="153"/>
                    <a:pt x="516" y="153"/>
                  </a:cubicBezTo>
                  <a:close/>
                  <a:moveTo>
                    <a:pt x="557" y="156"/>
                  </a:moveTo>
                  <a:cubicBezTo>
                    <a:pt x="556" y="152"/>
                    <a:pt x="517" y="157"/>
                    <a:pt x="523" y="162"/>
                  </a:cubicBezTo>
                  <a:cubicBezTo>
                    <a:pt x="534" y="170"/>
                    <a:pt x="558" y="159"/>
                    <a:pt x="557" y="156"/>
                  </a:cubicBezTo>
                  <a:close/>
                  <a:moveTo>
                    <a:pt x="552" y="233"/>
                  </a:moveTo>
                  <a:cubicBezTo>
                    <a:pt x="561" y="232"/>
                    <a:pt x="556" y="221"/>
                    <a:pt x="546" y="213"/>
                  </a:cubicBezTo>
                  <a:cubicBezTo>
                    <a:pt x="536" y="205"/>
                    <a:pt x="513" y="221"/>
                    <a:pt x="517" y="224"/>
                  </a:cubicBezTo>
                  <a:cubicBezTo>
                    <a:pt x="521" y="228"/>
                    <a:pt x="542" y="233"/>
                    <a:pt x="552" y="233"/>
                  </a:cubicBezTo>
                  <a:close/>
                  <a:moveTo>
                    <a:pt x="486" y="307"/>
                  </a:moveTo>
                  <a:cubicBezTo>
                    <a:pt x="497" y="315"/>
                    <a:pt x="494" y="301"/>
                    <a:pt x="506" y="301"/>
                  </a:cubicBezTo>
                  <a:cubicBezTo>
                    <a:pt x="519" y="302"/>
                    <a:pt x="520" y="280"/>
                    <a:pt x="522" y="272"/>
                  </a:cubicBezTo>
                  <a:cubicBezTo>
                    <a:pt x="524" y="264"/>
                    <a:pt x="512" y="265"/>
                    <a:pt x="515" y="270"/>
                  </a:cubicBezTo>
                  <a:cubicBezTo>
                    <a:pt x="518" y="276"/>
                    <a:pt x="514" y="282"/>
                    <a:pt x="513" y="275"/>
                  </a:cubicBezTo>
                  <a:cubicBezTo>
                    <a:pt x="512" y="268"/>
                    <a:pt x="502" y="275"/>
                    <a:pt x="499" y="269"/>
                  </a:cubicBezTo>
                  <a:cubicBezTo>
                    <a:pt x="495" y="264"/>
                    <a:pt x="510" y="264"/>
                    <a:pt x="514" y="257"/>
                  </a:cubicBezTo>
                  <a:cubicBezTo>
                    <a:pt x="517" y="250"/>
                    <a:pt x="502" y="251"/>
                    <a:pt x="505" y="246"/>
                  </a:cubicBezTo>
                  <a:cubicBezTo>
                    <a:pt x="509" y="240"/>
                    <a:pt x="483" y="246"/>
                    <a:pt x="491" y="249"/>
                  </a:cubicBezTo>
                  <a:cubicBezTo>
                    <a:pt x="498" y="252"/>
                    <a:pt x="491" y="257"/>
                    <a:pt x="484" y="251"/>
                  </a:cubicBezTo>
                  <a:cubicBezTo>
                    <a:pt x="477" y="246"/>
                    <a:pt x="457" y="255"/>
                    <a:pt x="464" y="261"/>
                  </a:cubicBezTo>
                  <a:cubicBezTo>
                    <a:pt x="469" y="266"/>
                    <a:pt x="486" y="258"/>
                    <a:pt x="477" y="271"/>
                  </a:cubicBezTo>
                  <a:cubicBezTo>
                    <a:pt x="467" y="285"/>
                    <a:pt x="463" y="268"/>
                    <a:pt x="454" y="269"/>
                  </a:cubicBezTo>
                  <a:cubicBezTo>
                    <a:pt x="444" y="271"/>
                    <a:pt x="448" y="283"/>
                    <a:pt x="462" y="287"/>
                  </a:cubicBezTo>
                  <a:cubicBezTo>
                    <a:pt x="476" y="291"/>
                    <a:pt x="475" y="299"/>
                    <a:pt x="486" y="307"/>
                  </a:cubicBezTo>
                  <a:close/>
                  <a:moveTo>
                    <a:pt x="570" y="222"/>
                  </a:moveTo>
                  <a:cubicBezTo>
                    <a:pt x="573" y="233"/>
                    <a:pt x="577" y="225"/>
                    <a:pt x="583" y="230"/>
                  </a:cubicBezTo>
                  <a:cubicBezTo>
                    <a:pt x="589" y="234"/>
                    <a:pt x="597" y="237"/>
                    <a:pt x="602" y="232"/>
                  </a:cubicBezTo>
                  <a:cubicBezTo>
                    <a:pt x="607" y="228"/>
                    <a:pt x="609" y="225"/>
                    <a:pt x="610" y="229"/>
                  </a:cubicBezTo>
                  <a:cubicBezTo>
                    <a:pt x="613" y="235"/>
                    <a:pt x="624" y="235"/>
                    <a:pt x="649" y="236"/>
                  </a:cubicBezTo>
                  <a:cubicBezTo>
                    <a:pt x="673" y="237"/>
                    <a:pt x="667" y="225"/>
                    <a:pt x="674" y="230"/>
                  </a:cubicBezTo>
                  <a:cubicBezTo>
                    <a:pt x="682" y="234"/>
                    <a:pt x="698" y="234"/>
                    <a:pt x="705" y="232"/>
                  </a:cubicBezTo>
                  <a:cubicBezTo>
                    <a:pt x="712" y="231"/>
                    <a:pt x="716" y="219"/>
                    <a:pt x="716" y="213"/>
                  </a:cubicBezTo>
                  <a:cubicBezTo>
                    <a:pt x="715" y="207"/>
                    <a:pt x="660" y="203"/>
                    <a:pt x="650" y="208"/>
                  </a:cubicBezTo>
                  <a:cubicBezTo>
                    <a:pt x="641" y="214"/>
                    <a:pt x="625" y="206"/>
                    <a:pt x="617" y="210"/>
                  </a:cubicBezTo>
                  <a:cubicBezTo>
                    <a:pt x="610" y="214"/>
                    <a:pt x="612" y="205"/>
                    <a:pt x="598" y="204"/>
                  </a:cubicBezTo>
                  <a:cubicBezTo>
                    <a:pt x="585" y="204"/>
                    <a:pt x="599" y="196"/>
                    <a:pt x="602" y="193"/>
                  </a:cubicBezTo>
                  <a:cubicBezTo>
                    <a:pt x="605" y="190"/>
                    <a:pt x="581" y="181"/>
                    <a:pt x="571" y="184"/>
                  </a:cubicBezTo>
                  <a:cubicBezTo>
                    <a:pt x="561" y="186"/>
                    <a:pt x="556" y="180"/>
                    <a:pt x="547" y="176"/>
                  </a:cubicBezTo>
                  <a:cubicBezTo>
                    <a:pt x="537" y="172"/>
                    <a:pt x="512" y="173"/>
                    <a:pt x="517" y="180"/>
                  </a:cubicBezTo>
                  <a:cubicBezTo>
                    <a:pt x="521" y="186"/>
                    <a:pt x="551" y="197"/>
                    <a:pt x="554" y="192"/>
                  </a:cubicBezTo>
                  <a:cubicBezTo>
                    <a:pt x="557" y="186"/>
                    <a:pt x="564" y="198"/>
                    <a:pt x="569" y="204"/>
                  </a:cubicBezTo>
                  <a:cubicBezTo>
                    <a:pt x="574" y="210"/>
                    <a:pt x="566" y="212"/>
                    <a:pt x="570" y="222"/>
                  </a:cubicBezTo>
                  <a:close/>
                  <a:moveTo>
                    <a:pt x="596" y="160"/>
                  </a:moveTo>
                  <a:cubicBezTo>
                    <a:pt x="587" y="155"/>
                    <a:pt x="575" y="165"/>
                    <a:pt x="585" y="169"/>
                  </a:cubicBezTo>
                  <a:cubicBezTo>
                    <a:pt x="593" y="172"/>
                    <a:pt x="605" y="165"/>
                    <a:pt x="596" y="160"/>
                  </a:cubicBezTo>
                  <a:close/>
                  <a:moveTo>
                    <a:pt x="522" y="100"/>
                  </a:moveTo>
                  <a:cubicBezTo>
                    <a:pt x="529" y="104"/>
                    <a:pt x="525" y="109"/>
                    <a:pt x="533" y="113"/>
                  </a:cubicBezTo>
                  <a:cubicBezTo>
                    <a:pt x="541" y="117"/>
                    <a:pt x="565" y="108"/>
                    <a:pt x="567" y="114"/>
                  </a:cubicBezTo>
                  <a:cubicBezTo>
                    <a:pt x="569" y="120"/>
                    <a:pt x="543" y="121"/>
                    <a:pt x="547" y="124"/>
                  </a:cubicBezTo>
                  <a:cubicBezTo>
                    <a:pt x="550" y="128"/>
                    <a:pt x="565" y="134"/>
                    <a:pt x="563" y="137"/>
                  </a:cubicBezTo>
                  <a:cubicBezTo>
                    <a:pt x="561" y="140"/>
                    <a:pt x="588" y="149"/>
                    <a:pt x="590" y="145"/>
                  </a:cubicBezTo>
                  <a:cubicBezTo>
                    <a:pt x="593" y="141"/>
                    <a:pt x="600" y="142"/>
                    <a:pt x="607" y="144"/>
                  </a:cubicBezTo>
                  <a:cubicBezTo>
                    <a:pt x="613" y="147"/>
                    <a:pt x="614" y="128"/>
                    <a:pt x="618" y="131"/>
                  </a:cubicBezTo>
                  <a:cubicBezTo>
                    <a:pt x="623" y="134"/>
                    <a:pt x="623" y="124"/>
                    <a:pt x="630" y="121"/>
                  </a:cubicBezTo>
                  <a:cubicBezTo>
                    <a:pt x="638" y="118"/>
                    <a:pt x="649" y="118"/>
                    <a:pt x="650" y="114"/>
                  </a:cubicBezTo>
                  <a:cubicBezTo>
                    <a:pt x="650" y="112"/>
                    <a:pt x="648" y="108"/>
                    <a:pt x="638" y="109"/>
                  </a:cubicBezTo>
                  <a:cubicBezTo>
                    <a:pt x="629" y="110"/>
                    <a:pt x="623" y="106"/>
                    <a:pt x="627" y="101"/>
                  </a:cubicBezTo>
                  <a:cubicBezTo>
                    <a:pt x="631" y="96"/>
                    <a:pt x="617" y="94"/>
                    <a:pt x="622" y="90"/>
                  </a:cubicBezTo>
                  <a:cubicBezTo>
                    <a:pt x="627" y="86"/>
                    <a:pt x="612" y="81"/>
                    <a:pt x="614" y="88"/>
                  </a:cubicBezTo>
                  <a:cubicBezTo>
                    <a:pt x="615" y="94"/>
                    <a:pt x="605" y="88"/>
                    <a:pt x="603" y="82"/>
                  </a:cubicBezTo>
                  <a:cubicBezTo>
                    <a:pt x="601" y="77"/>
                    <a:pt x="580" y="75"/>
                    <a:pt x="567" y="62"/>
                  </a:cubicBezTo>
                  <a:cubicBezTo>
                    <a:pt x="553" y="49"/>
                    <a:pt x="538" y="58"/>
                    <a:pt x="547" y="59"/>
                  </a:cubicBezTo>
                  <a:cubicBezTo>
                    <a:pt x="555" y="61"/>
                    <a:pt x="554" y="65"/>
                    <a:pt x="548" y="64"/>
                  </a:cubicBezTo>
                  <a:cubicBezTo>
                    <a:pt x="541" y="64"/>
                    <a:pt x="529" y="65"/>
                    <a:pt x="540" y="69"/>
                  </a:cubicBezTo>
                  <a:cubicBezTo>
                    <a:pt x="551" y="73"/>
                    <a:pt x="539" y="75"/>
                    <a:pt x="530" y="75"/>
                  </a:cubicBezTo>
                  <a:cubicBezTo>
                    <a:pt x="521" y="75"/>
                    <a:pt x="521" y="87"/>
                    <a:pt x="532" y="88"/>
                  </a:cubicBezTo>
                  <a:cubicBezTo>
                    <a:pt x="543" y="90"/>
                    <a:pt x="535" y="97"/>
                    <a:pt x="526" y="94"/>
                  </a:cubicBezTo>
                  <a:cubicBezTo>
                    <a:pt x="517" y="91"/>
                    <a:pt x="514" y="96"/>
                    <a:pt x="522" y="100"/>
                  </a:cubicBezTo>
                  <a:close/>
                  <a:moveTo>
                    <a:pt x="584" y="48"/>
                  </a:moveTo>
                  <a:cubicBezTo>
                    <a:pt x="591" y="43"/>
                    <a:pt x="597" y="46"/>
                    <a:pt x="591" y="50"/>
                  </a:cubicBezTo>
                  <a:cubicBezTo>
                    <a:pt x="585" y="53"/>
                    <a:pt x="587" y="55"/>
                    <a:pt x="595" y="54"/>
                  </a:cubicBezTo>
                  <a:cubicBezTo>
                    <a:pt x="604" y="54"/>
                    <a:pt x="592" y="57"/>
                    <a:pt x="592" y="62"/>
                  </a:cubicBezTo>
                  <a:cubicBezTo>
                    <a:pt x="592" y="68"/>
                    <a:pt x="602" y="64"/>
                    <a:pt x="602" y="70"/>
                  </a:cubicBezTo>
                  <a:cubicBezTo>
                    <a:pt x="603" y="75"/>
                    <a:pt x="625" y="77"/>
                    <a:pt x="632" y="71"/>
                  </a:cubicBezTo>
                  <a:cubicBezTo>
                    <a:pt x="638" y="64"/>
                    <a:pt x="636" y="72"/>
                    <a:pt x="635" y="77"/>
                  </a:cubicBezTo>
                  <a:cubicBezTo>
                    <a:pt x="635" y="81"/>
                    <a:pt x="667" y="85"/>
                    <a:pt x="668" y="79"/>
                  </a:cubicBezTo>
                  <a:cubicBezTo>
                    <a:pt x="670" y="74"/>
                    <a:pt x="674" y="76"/>
                    <a:pt x="681" y="78"/>
                  </a:cubicBezTo>
                  <a:cubicBezTo>
                    <a:pt x="687" y="79"/>
                    <a:pt x="717" y="72"/>
                    <a:pt x="718" y="66"/>
                  </a:cubicBezTo>
                  <a:cubicBezTo>
                    <a:pt x="718" y="59"/>
                    <a:pt x="727" y="69"/>
                    <a:pt x="718" y="76"/>
                  </a:cubicBezTo>
                  <a:cubicBezTo>
                    <a:pt x="708" y="82"/>
                    <a:pt x="688" y="81"/>
                    <a:pt x="680" y="84"/>
                  </a:cubicBezTo>
                  <a:cubicBezTo>
                    <a:pt x="671" y="87"/>
                    <a:pt x="685" y="93"/>
                    <a:pt x="694" y="100"/>
                  </a:cubicBezTo>
                  <a:cubicBezTo>
                    <a:pt x="703" y="107"/>
                    <a:pt x="683" y="103"/>
                    <a:pt x="674" y="94"/>
                  </a:cubicBezTo>
                  <a:cubicBezTo>
                    <a:pt x="666" y="85"/>
                    <a:pt x="648" y="85"/>
                    <a:pt x="638" y="86"/>
                  </a:cubicBezTo>
                  <a:cubicBezTo>
                    <a:pt x="628" y="86"/>
                    <a:pt x="631" y="105"/>
                    <a:pt x="638" y="105"/>
                  </a:cubicBezTo>
                  <a:cubicBezTo>
                    <a:pt x="646" y="105"/>
                    <a:pt x="653" y="107"/>
                    <a:pt x="660" y="119"/>
                  </a:cubicBezTo>
                  <a:cubicBezTo>
                    <a:pt x="667" y="131"/>
                    <a:pt x="683" y="128"/>
                    <a:pt x="683" y="133"/>
                  </a:cubicBezTo>
                  <a:cubicBezTo>
                    <a:pt x="683" y="139"/>
                    <a:pt x="663" y="129"/>
                    <a:pt x="651" y="127"/>
                  </a:cubicBezTo>
                  <a:cubicBezTo>
                    <a:pt x="640" y="125"/>
                    <a:pt x="622" y="132"/>
                    <a:pt x="622" y="141"/>
                  </a:cubicBezTo>
                  <a:cubicBezTo>
                    <a:pt x="621" y="149"/>
                    <a:pt x="638" y="148"/>
                    <a:pt x="649" y="141"/>
                  </a:cubicBezTo>
                  <a:cubicBezTo>
                    <a:pt x="661" y="134"/>
                    <a:pt x="652" y="143"/>
                    <a:pt x="647" y="149"/>
                  </a:cubicBezTo>
                  <a:cubicBezTo>
                    <a:pt x="641" y="154"/>
                    <a:pt x="660" y="158"/>
                    <a:pt x="660" y="165"/>
                  </a:cubicBezTo>
                  <a:cubicBezTo>
                    <a:pt x="660" y="171"/>
                    <a:pt x="646" y="169"/>
                    <a:pt x="645" y="163"/>
                  </a:cubicBezTo>
                  <a:cubicBezTo>
                    <a:pt x="643" y="157"/>
                    <a:pt x="638" y="151"/>
                    <a:pt x="625" y="152"/>
                  </a:cubicBezTo>
                  <a:cubicBezTo>
                    <a:pt x="611" y="153"/>
                    <a:pt x="615" y="163"/>
                    <a:pt x="623" y="164"/>
                  </a:cubicBezTo>
                  <a:cubicBezTo>
                    <a:pt x="631" y="165"/>
                    <a:pt x="632" y="171"/>
                    <a:pt x="623" y="171"/>
                  </a:cubicBezTo>
                  <a:cubicBezTo>
                    <a:pt x="613" y="171"/>
                    <a:pt x="592" y="177"/>
                    <a:pt x="599" y="184"/>
                  </a:cubicBezTo>
                  <a:cubicBezTo>
                    <a:pt x="606" y="190"/>
                    <a:pt x="632" y="184"/>
                    <a:pt x="637" y="188"/>
                  </a:cubicBezTo>
                  <a:cubicBezTo>
                    <a:pt x="642" y="192"/>
                    <a:pt x="654" y="194"/>
                    <a:pt x="657" y="189"/>
                  </a:cubicBezTo>
                  <a:cubicBezTo>
                    <a:pt x="661" y="184"/>
                    <a:pt x="671" y="186"/>
                    <a:pt x="681" y="186"/>
                  </a:cubicBezTo>
                  <a:cubicBezTo>
                    <a:pt x="691" y="186"/>
                    <a:pt x="694" y="188"/>
                    <a:pt x="699" y="192"/>
                  </a:cubicBezTo>
                  <a:cubicBezTo>
                    <a:pt x="703" y="196"/>
                    <a:pt x="711" y="195"/>
                    <a:pt x="717" y="190"/>
                  </a:cubicBezTo>
                  <a:cubicBezTo>
                    <a:pt x="723" y="186"/>
                    <a:pt x="723" y="186"/>
                    <a:pt x="730" y="186"/>
                  </a:cubicBezTo>
                  <a:cubicBezTo>
                    <a:pt x="737" y="186"/>
                    <a:pt x="739" y="181"/>
                    <a:pt x="735" y="176"/>
                  </a:cubicBezTo>
                  <a:cubicBezTo>
                    <a:pt x="731" y="170"/>
                    <a:pt x="722" y="180"/>
                    <a:pt x="721" y="176"/>
                  </a:cubicBezTo>
                  <a:cubicBezTo>
                    <a:pt x="720" y="170"/>
                    <a:pt x="711" y="169"/>
                    <a:pt x="697" y="171"/>
                  </a:cubicBezTo>
                  <a:cubicBezTo>
                    <a:pt x="683" y="173"/>
                    <a:pt x="689" y="161"/>
                    <a:pt x="698" y="164"/>
                  </a:cubicBezTo>
                  <a:cubicBezTo>
                    <a:pt x="706" y="167"/>
                    <a:pt x="718" y="166"/>
                    <a:pt x="728" y="163"/>
                  </a:cubicBezTo>
                  <a:cubicBezTo>
                    <a:pt x="738" y="160"/>
                    <a:pt x="730" y="156"/>
                    <a:pt x="730" y="151"/>
                  </a:cubicBezTo>
                  <a:cubicBezTo>
                    <a:pt x="730" y="147"/>
                    <a:pt x="742" y="150"/>
                    <a:pt x="751" y="150"/>
                  </a:cubicBezTo>
                  <a:cubicBezTo>
                    <a:pt x="761" y="150"/>
                    <a:pt x="774" y="134"/>
                    <a:pt x="775" y="125"/>
                  </a:cubicBezTo>
                  <a:cubicBezTo>
                    <a:pt x="775" y="116"/>
                    <a:pt x="754" y="118"/>
                    <a:pt x="744" y="118"/>
                  </a:cubicBezTo>
                  <a:cubicBezTo>
                    <a:pt x="733" y="118"/>
                    <a:pt x="750" y="111"/>
                    <a:pt x="770" y="112"/>
                  </a:cubicBezTo>
                  <a:cubicBezTo>
                    <a:pt x="789" y="113"/>
                    <a:pt x="781" y="104"/>
                    <a:pt x="784" y="100"/>
                  </a:cubicBezTo>
                  <a:cubicBezTo>
                    <a:pt x="788" y="97"/>
                    <a:pt x="797" y="104"/>
                    <a:pt x="807" y="102"/>
                  </a:cubicBezTo>
                  <a:cubicBezTo>
                    <a:pt x="817" y="100"/>
                    <a:pt x="810" y="91"/>
                    <a:pt x="817" y="91"/>
                  </a:cubicBezTo>
                  <a:cubicBezTo>
                    <a:pt x="821" y="91"/>
                    <a:pt x="832" y="84"/>
                    <a:pt x="853" y="72"/>
                  </a:cubicBezTo>
                  <a:cubicBezTo>
                    <a:pt x="874" y="60"/>
                    <a:pt x="891" y="62"/>
                    <a:pt x="892" y="55"/>
                  </a:cubicBezTo>
                  <a:cubicBezTo>
                    <a:pt x="893" y="48"/>
                    <a:pt x="862" y="55"/>
                    <a:pt x="857" y="53"/>
                  </a:cubicBezTo>
                  <a:cubicBezTo>
                    <a:pt x="852" y="51"/>
                    <a:pt x="878" y="45"/>
                    <a:pt x="885" y="46"/>
                  </a:cubicBezTo>
                  <a:cubicBezTo>
                    <a:pt x="891" y="48"/>
                    <a:pt x="899" y="46"/>
                    <a:pt x="920" y="36"/>
                  </a:cubicBezTo>
                  <a:cubicBezTo>
                    <a:pt x="941" y="25"/>
                    <a:pt x="932" y="23"/>
                    <a:pt x="923" y="24"/>
                  </a:cubicBezTo>
                  <a:cubicBezTo>
                    <a:pt x="914" y="26"/>
                    <a:pt x="905" y="23"/>
                    <a:pt x="905" y="17"/>
                  </a:cubicBezTo>
                  <a:cubicBezTo>
                    <a:pt x="906" y="11"/>
                    <a:pt x="892" y="16"/>
                    <a:pt x="892" y="13"/>
                  </a:cubicBezTo>
                  <a:cubicBezTo>
                    <a:pt x="891" y="10"/>
                    <a:pt x="879" y="11"/>
                    <a:pt x="865" y="17"/>
                  </a:cubicBezTo>
                  <a:cubicBezTo>
                    <a:pt x="852" y="22"/>
                    <a:pt x="864" y="11"/>
                    <a:pt x="870" y="9"/>
                  </a:cubicBezTo>
                  <a:cubicBezTo>
                    <a:pt x="876" y="7"/>
                    <a:pt x="836" y="9"/>
                    <a:pt x="830" y="5"/>
                  </a:cubicBezTo>
                  <a:cubicBezTo>
                    <a:pt x="823" y="0"/>
                    <a:pt x="815" y="13"/>
                    <a:pt x="809" y="6"/>
                  </a:cubicBezTo>
                  <a:cubicBezTo>
                    <a:pt x="803" y="0"/>
                    <a:pt x="787" y="5"/>
                    <a:pt x="789" y="10"/>
                  </a:cubicBezTo>
                  <a:cubicBezTo>
                    <a:pt x="791" y="15"/>
                    <a:pt x="786" y="15"/>
                    <a:pt x="780" y="9"/>
                  </a:cubicBezTo>
                  <a:cubicBezTo>
                    <a:pt x="774" y="4"/>
                    <a:pt x="762" y="10"/>
                    <a:pt x="751" y="8"/>
                  </a:cubicBezTo>
                  <a:cubicBezTo>
                    <a:pt x="741" y="7"/>
                    <a:pt x="745" y="17"/>
                    <a:pt x="733" y="12"/>
                  </a:cubicBezTo>
                  <a:cubicBezTo>
                    <a:pt x="722" y="7"/>
                    <a:pt x="709" y="9"/>
                    <a:pt x="712" y="11"/>
                  </a:cubicBezTo>
                  <a:cubicBezTo>
                    <a:pt x="716" y="13"/>
                    <a:pt x="711" y="16"/>
                    <a:pt x="706" y="14"/>
                  </a:cubicBezTo>
                  <a:cubicBezTo>
                    <a:pt x="701" y="13"/>
                    <a:pt x="696" y="15"/>
                    <a:pt x="699" y="20"/>
                  </a:cubicBezTo>
                  <a:cubicBezTo>
                    <a:pt x="702" y="25"/>
                    <a:pt x="680" y="18"/>
                    <a:pt x="680" y="24"/>
                  </a:cubicBezTo>
                  <a:cubicBezTo>
                    <a:pt x="680" y="30"/>
                    <a:pt x="672" y="33"/>
                    <a:pt x="666" y="28"/>
                  </a:cubicBezTo>
                  <a:cubicBezTo>
                    <a:pt x="660" y="23"/>
                    <a:pt x="641" y="21"/>
                    <a:pt x="646" y="26"/>
                  </a:cubicBezTo>
                  <a:cubicBezTo>
                    <a:pt x="652" y="31"/>
                    <a:pt x="629" y="28"/>
                    <a:pt x="635" y="33"/>
                  </a:cubicBezTo>
                  <a:cubicBezTo>
                    <a:pt x="641" y="37"/>
                    <a:pt x="627" y="41"/>
                    <a:pt x="627" y="38"/>
                  </a:cubicBezTo>
                  <a:cubicBezTo>
                    <a:pt x="627" y="36"/>
                    <a:pt x="614" y="31"/>
                    <a:pt x="609" y="36"/>
                  </a:cubicBezTo>
                  <a:cubicBezTo>
                    <a:pt x="604" y="41"/>
                    <a:pt x="602" y="46"/>
                    <a:pt x="600" y="43"/>
                  </a:cubicBezTo>
                  <a:cubicBezTo>
                    <a:pt x="597" y="40"/>
                    <a:pt x="586" y="41"/>
                    <a:pt x="575" y="45"/>
                  </a:cubicBezTo>
                  <a:cubicBezTo>
                    <a:pt x="564" y="50"/>
                    <a:pt x="577" y="53"/>
                    <a:pt x="584" y="48"/>
                  </a:cubicBezTo>
                  <a:close/>
                  <a:moveTo>
                    <a:pt x="713" y="505"/>
                  </a:moveTo>
                  <a:cubicBezTo>
                    <a:pt x="717" y="504"/>
                    <a:pt x="724" y="491"/>
                    <a:pt x="715" y="492"/>
                  </a:cubicBezTo>
                  <a:cubicBezTo>
                    <a:pt x="706" y="492"/>
                    <a:pt x="708" y="506"/>
                    <a:pt x="713" y="505"/>
                  </a:cubicBezTo>
                  <a:close/>
                  <a:moveTo>
                    <a:pt x="668" y="493"/>
                  </a:moveTo>
                  <a:cubicBezTo>
                    <a:pt x="676" y="499"/>
                    <a:pt x="689" y="484"/>
                    <a:pt x="688" y="480"/>
                  </a:cubicBezTo>
                  <a:cubicBezTo>
                    <a:pt x="687" y="476"/>
                    <a:pt x="658" y="487"/>
                    <a:pt x="668" y="493"/>
                  </a:cubicBezTo>
                  <a:close/>
                  <a:moveTo>
                    <a:pt x="705" y="464"/>
                  </a:moveTo>
                  <a:cubicBezTo>
                    <a:pt x="706" y="459"/>
                    <a:pt x="688" y="457"/>
                    <a:pt x="689" y="451"/>
                  </a:cubicBezTo>
                  <a:cubicBezTo>
                    <a:pt x="690" y="445"/>
                    <a:pt x="672" y="440"/>
                    <a:pt x="667" y="437"/>
                  </a:cubicBezTo>
                  <a:cubicBezTo>
                    <a:pt x="661" y="434"/>
                    <a:pt x="652" y="432"/>
                    <a:pt x="652" y="426"/>
                  </a:cubicBezTo>
                  <a:cubicBezTo>
                    <a:pt x="652" y="420"/>
                    <a:pt x="640" y="424"/>
                    <a:pt x="639" y="434"/>
                  </a:cubicBezTo>
                  <a:cubicBezTo>
                    <a:pt x="639" y="444"/>
                    <a:pt x="634" y="441"/>
                    <a:pt x="636" y="450"/>
                  </a:cubicBezTo>
                  <a:cubicBezTo>
                    <a:pt x="639" y="459"/>
                    <a:pt x="625" y="462"/>
                    <a:pt x="627" y="466"/>
                  </a:cubicBezTo>
                  <a:cubicBezTo>
                    <a:pt x="628" y="471"/>
                    <a:pt x="635" y="466"/>
                    <a:pt x="641" y="466"/>
                  </a:cubicBezTo>
                  <a:cubicBezTo>
                    <a:pt x="647" y="466"/>
                    <a:pt x="639" y="475"/>
                    <a:pt x="647" y="475"/>
                  </a:cubicBezTo>
                  <a:cubicBezTo>
                    <a:pt x="653" y="476"/>
                    <a:pt x="664" y="468"/>
                    <a:pt x="667" y="464"/>
                  </a:cubicBezTo>
                  <a:cubicBezTo>
                    <a:pt x="669" y="460"/>
                    <a:pt x="674" y="458"/>
                    <a:pt x="682" y="464"/>
                  </a:cubicBezTo>
                  <a:cubicBezTo>
                    <a:pt x="689" y="469"/>
                    <a:pt x="704" y="469"/>
                    <a:pt x="705" y="464"/>
                  </a:cubicBezTo>
                  <a:close/>
                  <a:moveTo>
                    <a:pt x="873" y="418"/>
                  </a:moveTo>
                  <a:cubicBezTo>
                    <a:pt x="879" y="418"/>
                    <a:pt x="880" y="426"/>
                    <a:pt x="890" y="435"/>
                  </a:cubicBezTo>
                  <a:cubicBezTo>
                    <a:pt x="900" y="443"/>
                    <a:pt x="901" y="437"/>
                    <a:pt x="902" y="431"/>
                  </a:cubicBezTo>
                  <a:cubicBezTo>
                    <a:pt x="904" y="426"/>
                    <a:pt x="915" y="430"/>
                    <a:pt x="914" y="424"/>
                  </a:cubicBezTo>
                  <a:cubicBezTo>
                    <a:pt x="914" y="419"/>
                    <a:pt x="923" y="412"/>
                    <a:pt x="929" y="409"/>
                  </a:cubicBezTo>
                  <a:cubicBezTo>
                    <a:pt x="935" y="406"/>
                    <a:pt x="924" y="400"/>
                    <a:pt x="916" y="401"/>
                  </a:cubicBezTo>
                  <a:cubicBezTo>
                    <a:pt x="908" y="401"/>
                    <a:pt x="906" y="395"/>
                    <a:pt x="906" y="392"/>
                  </a:cubicBezTo>
                  <a:cubicBezTo>
                    <a:pt x="906" y="388"/>
                    <a:pt x="891" y="379"/>
                    <a:pt x="886" y="381"/>
                  </a:cubicBezTo>
                  <a:cubicBezTo>
                    <a:pt x="880" y="382"/>
                    <a:pt x="872" y="374"/>
                    <a:pt x="865" y="373"/>
                  </a:cubicBezTo>
                  <a:cubicBezTo>
                    <a:pt x="858" y="373"/>
                    <a:pt x="849" y="367"/>
                    <a:pt x="850" y="360"/>
                  </a:cubicBezTo>
                  <a:cubicBezTo>
                    <a:pt x="851" y="352"/>
                    <a:pt x="863" y="362"/>
                    <a:pt x="865" y="356"/>
                  </a:cubicBezTo>
                  <a:cubicBezTo>
                    <a:pt x="868" y="350"/>
                    <a:pt x="853" y="354"/>
                    <a:pt x="852" y="349"/>
                  </a:cubicBezTo>
                  <a:cubicBezTo>
                    <a:pt x="852" y="345"/>
                    <a:pt x="856" y="347"/>
                    <a:pt x="859" y="344"/>
                  </a:cubicBezTo>
                  <a:cubicBezTo>
                    <a:pt x="862" y="341"/>
                    <a:pt x="856" y="336"/>
                    <a:pt x="853" y="334"/>
                  </a:cubicBezTo>
                  <a:cubicBezTo>
                    <a:pt x="849" y="332"/>
                    <a:pt x="848" y="338"/>
                    <a:pt x="844" y="338"/>
                  </a:cubicBezTo>
                  <a:cubicBezTo>
                    <a:pt x="841" y="338"/>
                    <a:pt x="844" y="332"/>
                    <a:pt x="846" y="329"/>
                  </a:cubicBezTo>
                  <a:cubicBezTo>
                    <a:pt x="849" y="325"/>
                    <a:pt x="835" y="321"/>
                    <a:pt x="829" y="323"/>
                  </a:cubicBezTo>
                  <a:cubicBezTo>
                    <a:pt x="822" y="325"/>
                    <a:pt x="820" y="321"/>
                    <a:pt x="820" y="317"/>
                  </a:cubicBezTo>
                  <a:cubicBezTo>
                    <a:pt x="820" y="313"/>
                    <a:pt x="810" y="317"/>
                    <a:pt x="805" y="320"/>
                  </a:cubicBezTo>
                  <a:cubicBezTo>
                    <a:pt x="801" y="323"/>
                    <a:pt x="796" y="317"/>
                    <a:pt x="801" y="316"/>
                  </a:cubicBezTo>
                  <a:cubicBezTo>
                    <a:pt x="806" y="316"/>
                    <a:pt x="813" y="312"/>
                    <a:pt x="811" y="307"/>
                  </a:cubicBezTo>
                  <a:cubicBezTo>
                    <a:pt x="810" y="302"/>
                    <a:pt x="796" y="302"/>
                    <a:pt x="794" y="307"/>
                  </a:cubicBezTo>
                  <a:cubicBezTo>
                    <a:pt x="791" y="313"/>
                    <a:pt x="780" y="301"/>
                    <a:pt x="780" y="296"/>
                  </a:cubicBezTo>
                  <a:cubicBezTo>
                    <a:pt x="780" y="292"/>
                    <a:pt x="764" y="296"/>
                    <a:pt x="766" y="288"/>
                  </a:cubicBezTo>
                  <a:cubicBezTo>
                    <a:pt x="768" y="280"/>
                    <a:pt x="747" y="278"/>
                    <a:pt x="741" y="278"/>
                  </a:cubicBezTo>
                  <a:cubicBezTo>
                    <a:pt x="736" y="278"/>
                    <a:pt x="727" y="283"/>
                    <a:pt x="728" y="288"/>
                  </a:cubicBezTo>
                  <a:cubicBezTo>
                    <a:pt x="729" y="293"/>
                    <a:pt x="722" y="291"/>
                    <a:pt x="721" y="285"/>
                  </a:cubicBezTo>
                  <a:cubicBezTo>
                    <a:pt x="720" y="279"/>
                    <a:pt x="706" y="292"/>
                    <a:pt x="702" y="292"/>
                  </a:cubicBezTo>
                  <a:cubicBezTo>
                    <a:pt x="698" y="292"/>
                    <a:pt x="705" y="276"/>
                    <a:pt x="703" y="271"/>
                  </a:cubicBezTo>
                  <a:cubicBezTo>
                    <a:pt x="701" y="267"/>
                    <a:pt x="698" y="265"/>
                    <a:pt x="694" y="257"/>
                  </a:cubicBezTo>
                  <a:cubicBezTo>
                    <a:pt x="691" y="249"/>
                    <a:pt x="676" y="252"/>
                    <a:pt x="672" y="257"/>
                  </a:cubicBezTo>
                  <a:cubicBezTo>
                    <a:pt x="668" y="262"/>
                    <a:pt x="654" y="260"/>
                    <a:pt x="647" y="267"/>
                  </a:cubicBezTo>
                  <a:cubicBezTo>
                    <a:pt x="640" y="275"/>
                    <a:pt x="648" y="282"/>
                    <a:pt x="651" y="285"/>
                  </a:cubicBezTo>
                  <a:cubicBezTo>
                    <a:pt x="654" y="287"/>
                    <a:pt x="640" y="292"/>
                    <a:pt x="645" y="296"/>
                  </a:cubicBezTo>
                  <a:cubicBezTo>
                    <a:pt x="649" y="300"/>
                    <a:pt x="656" y="298"/>
                    <a:pt x="657" y="305"/>
                  </a:cubicBezTo>
                  <a:cubicBezTo>
                    <a:pt x="657" y="312"/>
                    <a:pt x="640" y="303"/>
                    <a:pt x="637" y="297"/>
                  </a:cubicBezTo>
                  <a:cubicBezTo>
                    <a:pt x="635" y="291"/>
                    <a:pt x="638" y="286"/>
                    <a:pt x="635" y="282"/>
                  </a:cubicBezTo>
                  <a:cubicBezTo>
                    <a:pt x="631" y="277"/>
                    <a:pt x="634" y="272"/>
                    <a:pt x="641" y="265"/>
                  </a:cubicBezTo>
                  <a:cubicBezTo>
                    <a:pt x="648" y="257"/>
                    <a:pt x="653" y="258"/>
                    <a:pt x="653" y="254"/>
                  </a:cubicBezTo>
                  <a:cubicBezTo>
                    <a:pt x="653" y="250"/>
                    <a:pt x="624" y="250"/>
                    <a:pt x="607" y="266"/>
                  </a:cubicBezTo>
                  <a:cubicBezTo>
                    <a:pt x="590" y="282"/>
                    <a:pt x="595" y="303"/>
                    <a:pt x="596" y="307"/>
                  </a:cubicBezTo>
                  <a:cubicBezTo>
                    <a:pt x="597" y="311"/>
                    <a:pt x="612" y="309"/>
                    <a:pt x="621" y="312"/>
                  </a:cubicBezTo>
                  <a:cubicBezTo>
                    <a:pt x="630" y="314"/>
                    <a:pt x="625" y="318"/>
                    <a:pt x="618" y="317"/>
                  </a:cubicBezTo>
                  <a:cubicBezTo>
                    <a:pt x="612" y="316"/>
                    <a:pt x="600" y="314"/>
                    <a:pt x="601" y="319"/>
                  </a:cubicBezTo>
                  <a:cubicBezTo>
                    <a:pt x="601" y="323"/>
                    <a:pt x="615" y="332"/>
                    <a:pt x="624" y="330"/>
                  </a:cubicBezTo>
                  <a:cubicBezTo>
                    <a:pt x="632" y="328"/>
                    <a:pt x="632" y="328"/>
                    <a:pt x="635" y="333"/>
                  </a:cubicBezTo>
                  <a:cubicBezTo>
                    <a:pt x="639" y="338"/>
                    <a:pt x="649" y="336"/>
                    <a:pt x="658" y="337"/>
                  </a:cubicBezTo>
                  <a:cubicBezTo>
                    <a:pt x="668" y="337"/>
                    <a:pt x="680" y="341"/>
                    <a:pt x="684" y="341"/>
                  </a:cubicBezTo>
                  <a:cubicBezTo>
                    <a:pt x="689" y="342"/>
                    <a:pt x="694" y="339"/>
                    <a:pt x="696" y="336"/>
                  </a:cubicBezTo>
                  <a:cubicBezTo>
                    <a:pt x="698" y="333"/>
                    <a:pt x="717" y="340"/>
                    <a:pt x="722" y="340"/>
                  </a:cubicBezTo>
                  <a:cubicBezTo>
                    <a:pt x="728" y="339"/>
                    <a:pt x="724" y="334"/>
                    <a:pt x="721" y="332"/>
                  </a:cubicBezTo>
                  <a:cubicBezTo>
                    <a:pt x="717" y="331"/>
                    <a:pt x="719" y="324"/>
                    <a:pt x="723" y="327"/>
                  </a:cubicBezTo>
                  <a:cubicBezTo>
                    <a:pt x="728" y="329"/>
                    <a:pt x="736" y="331"/>
                    <a:pt x="737" y="336"/>
                  </a:cubicBezTo>
                  <a:cubicBezTo>
                    <a:pt x="738" y="340"/>
                    <a:pt x="743" y="338"/>
                    <a:pt x="743" y="341"/>
                  </a:cubicBezTo>
                  <a:cubicBezTo>
                    <a:pt x="744" y="345"/>
                    <a:pt x="760" y="349"/>
                    <a:pt x="761" y="354"/>
                  </a:cubicBezTo>
                  <a:cubicBezTo>
                    <a:pt x="761" y="358"/>
                    <a:pt x="745" y="360"/>
                    <a:pt x="749" y="364"/>
                  </a:cubicBezTo>
                  <a:cubicBezTo>
                    <a:pt x="754" y="367"/>
                    <a:pt x="761" y="359"/>
                    <a:pt x="767" y="358"/>
                  </a:cubicBezTo>
                  <a:cubicBezTo>
                    <a:pt x="774" y="358"/>
                    <a:pt x="774" y="372"/>
                    <a:pt x="778" y="370"/>
                  </a:cubicBezTo>
                  <a:cubicBezTo>
                    <a:pt x="784" y="367"/>
                    <a:pt x="789" y="373"/>
                    <a:pt x="796" y="382"/>
                  </a:cubicBezTo>
                  <a:cubicBezTo>
                    <a:pt x="802" y="391"/>
                    <a:pt x="795" y="399"/>
                    <a:pt x="796" y="402"/>
                  </a:cubicBezTo>
                  <a:cubicBezTo>
                    <a:pt x="796" y="405"/>
                    <a:pt x="808" y="404"/>
                    <a:pt x="815" y="401"/>
                  </a:cubicBezTo>
                  <a:cubicBezTo>
                    <a:pt x="821" y="397"/>
                    <a:pt x="827" y="405"/>
                    <a:pt x="833" y="410"/>
                  </a:cubicBezTo>
                  <a:cubicBezTo>
                    <a:pt x="838" y="414"/>
                    <a:pt x="814" y="422"/>
                    <a:pt x="816" y="418"/>
                  </a:cubicBezTo>
                  <a:cubicBezTo>
                    <a:pt x="818" y="414"/>
                    <a:pt x="801" y="401"/>
                    <a:pt x="786" y="407"/>
                  </a:cubicBezTo>
                  <a:cubicBezTo>
                    <a:pt x="771" y="413"/>
                    <a:pt x="782" y="422"/>
                    <a:pt x="783" y="427"/>
                  </a:cubicBezTo>
                  <a:cubicBezTo>
                    <a:pt x="785" y="432"/>
                    <a:pt x="770" y="438"/>
                    <a:pt x="756" y="433"/>
                  </a:cubicBezTo>
                  <a:cubicBezTo>
                    <a:pt x="742" y="428"/>
                    <a:pt x="746" y="436"/>
                    <a:pt x="741" y="436"/>
                  </a:cubicBezTo>
                  <a:cubicBezTo>
                    <a:pt x="735" y="436"/>
                    <a:pt x="729" y="445"/>
                    <a:pt x="734" y="451"/>
                  </a:cubicBezTo>
                  <a:cubicBezTo>
                    <a:pt x="739" y="457"/>
                    <a:pt x="750" y="451"/>
                    <a:pt x="760" y="452"/>
                  </a:cubicBezTo>
                  <a:cubicBezTo>
                    <a:pt x="769" y="453"/>
                    <a:pt x="770" y="455"/>
                    <a:pt x="771" y="450"/>
                  </a:cubicBezTo>
                  <a:cubicBezTo>
                    <a:pt x="772" y="445"/>
                    <a:pt x="782" y="447"/>
                    <a:pt x="788" y="449"/>
                  </a:cubicBezTo>
                  <a:cubicBezTo>
                    <a:pt x="795" y="450"/>
                    <a:pt x="794" y="460"/>
                    <a:pt x="802" y="461"/>
                  </a:cubicBezTo>
                  <a:cubicBezTo>
                    <a:pt x="810" y="462"/>
                    <a:pt x="803" y="471"/>
                    <a:pt x="808" y="476"/>
                  </a:cubicBezTo>
                  <a:cubicBezTo>
                    <a:pt x="814" y="482"/>
                    <a:pt x="830" y="479"/>
                    <a:pt x="836" y="485"/>
                  </a:cubicBezTo>
                  <a:cubicBezTo>
                    <a:pt x="842" y="492"/>
                    <a:pt x="869" y="504"/>
                    <a:pt x="872" y="500"/>
                  </a:cubicBezTo>
                  <a:cubicBezTo>
                    <a:pt x="876" y="494"/>
                    <a:pt x="850" y="470"/>
                    <a:pt x="842" y="468"/>
                  </a:cubicBezTo>
                  <a:cubicBezTo>
                    <a:pt x="834" y="466"/>
                    <a:pt x="850" y="463"/>
                    <a:pt x="859" y="471"/>
                  </a:cubicBezTo>
                  <a:cubicBezTo>
                    <a:pt x="869" y="479"/>
                    <a:pt x="883" y="483"/>
                    <a:pt x="891" y="473"/>
                  </a:cubicBezTo>
                  <a:cubicBezTo>
                    <a:pt x="898" y="464"/>
                    <a:pt x="885" y="466"/>
                    <a:pt x="885" y="459"/>
                  </a:cubicBezTo>
                  <a:cubicBezTo>
                    <a:pt x="885" y="453"/>
                    <a:pt x="880" y="443"/>
                    <a:pt x="873" y="443"/>
                  </a:cubicBezTo>
                  <a:cubicBezTo>
                    <a:pt x="865" y="443"/>
                    <a:pt x="847" y="428"/>
                    <a:pt x="854" y="425"/>
                  </a:cubicBezTo>
                  <a:cubicBezTo>
                    <a:pt x="860" y="422"/>
                    <a:pt x="852" y="418"/>
                    <a:pt x="857" y="412"/>
                  </a:cubicBezTo>
                  <a:cubicBezTo>
                    <a:pt x="862" y="406"/>
                    <a:pt x="867" y="417"/>
                    <a:pt x="873" y="418"/>
                  </a:cubicBezTo>
                  <a:close/>
                  <a:moveTo>
                    <a:pt x="765" y="392"/>
                  </a:moveTo>
                  <a:cubicBezTo>
                    <a:pt x="771" y="391"/>
                    <a:pt x="770" y="381"/>
                    <a:pt x="766" y="376"/>
                  </a:cubicBezTo>
                  <a:cubicBezTo>
                    <a:pt x="764" y="373"/>
                    <a:pt x="757" y="372"/>
                    <a:pt x="751" y="373"/>
                  </a:cubicBezTo>
                  <a:cubicBezTo>
                    <a:pt x="746" y="373"/>
                    <a:pt x="736" y="382"/>
                    <a:pt x="741" y="391"/>
                  </a:cubicBezTo>
                  <a:cubicBezTo>
                    <a:pt x="746" y="400"/>
                    <a:pt x="759" y="393"/>
                    <a:pt x="765" y="392"/>
                  </a:cubicBezTo>
                  <a:close/>
                  <a:moveTo>
                    <a:pt x="701" y="255"/>
                  </a:moveTo>
                  <a:cubicBezTo>
                    <a:pt x="698" y="261"/>
                    <a:pt x="707" y="261"/>
                    <a:pt x="708" y="269"/>
                  </a:cubicBezTo>
                  <a:cubicBezTo>
                    <a:pt x="708" y="277"/>
                    <a:pt x="718" y="280"/>
                    <a:pt x="725" y="275"/>
                  </a:cubicBezTo>
                  <a:cubicBezTo>
                    <a:pt x="732" y="270"/>
                    <a:pt x="753" y="277"/>
                    <a:pt x="753" y="270"/>
                  </a:cubicBezTo>
                  <a:cubicBezTo>
                    <a:pt x="753" y="265"/>
                    <a:pt x="731" y="254"/>
                    <a:pt x="724" y="256"/>
                  </a:cubicBezTo>
                  <a:cubicBezTo>
                    <a:pt x="716" y="257"/>
                    <a:pt x="704" y="248"/>
                    <a:pt x="701" y="255"/>
                  </a:cubicBezTo>
                  <a:close/>
                  <a:moveTo>
                    <a:pt x="893" y="705"/>
                  </a:moveTo>
                  <a:cubicBezTo>
                    <a:pt x="894" y="709"/>
                    <a:pt x="924" y="722"/>
                    <a:pt x="925" y="716"/>
                  </a:cubicBezTo>
                  <a:cubicBezTo>
                    <a:pt x="926" y="710"/>
                    <a:pt x="892" y="701"/>
                    <a:pt x="893" y="705"/>
                  </a:cubicBezTo>
                  <a:close/>
                  <a:moveTo>
                    <a:pt x="1024" y="737"/>
                  </a:moveTo>
                  <a:cubicBezTo>
                    <a:pt x="1021" y="741"/>
                    <a:pt x="1018" y="734"/>
                    <a:pt x="1023" y="730"/>
                  </a:cubicBezTo>
                  <a:cubicBezTo>
                    <a:pt x="1027" y="727"/>
                    <a:pt x="1022" y="725"/>
                    <a:pt x="1018" y="727"/>
                  </a:cubicBezTo>
                  <a:cubicBezTo>
                    <a:pt x="1014" y="730"/>
                    <a:pt x="1015" y="718"/>
                    <a:pt x="1019" y="716"/>
                  </a:cubicBezTo>
                  <a:cubicBezTo>
                    <a:pt x="1023" y="714"/>
                    <a:pt x="1009" y="709"/>
                    <a:pt x="1009" y="713"/>
                  </a:cubicBezTo>
                  <a:cubicBezTo>
                    <a:pt x="1009" y="717"/>
                    <a:pt x="1000" y="715"/>
                    <a:pt x="999" y="711"/>
                  </a:cubicBezTo>
                  <a:cubicBezTo>
                    <a:pt x="998" y="708"/>
                    <a:pt x="992" y="707"/>
                    <a:pt x="994" y="704"/>
                  </a:cubicBezTo>
                  <a:cubicBezTo>
                    <a:pt x="996" y="702"/>
                    <a:pt x="986" y="700"/>
                    <a:pt x="985" y="705"/>
                  </a:cubicBezTo>
                  <a:cubicBezTo>
                    <a:pt x="984" y="709"/>
                    <a:pt x="981" y="702"/>
                    <a:pt x="986" y="696"/>
                  </a:cubicBezTo>
                  <a:cubicBezTo>
                    <a:pt x="991" y="690"/>
                    <a:pt x="990" y="685"/>
                    <a:pt x="994" y="683"/>
                  </a:cubicBezTo>
                  <a:cubicBezTo>
                    <a:pt x="999" y="680"/>
                    <a:pt x="994" y="677"/>
                    <a:pt x="989" y="679"/>
                  </a:cubicBezTo>
                  <a:cubicBezTo>
                    <a:pt x="984" y="681"/>
                    <a:pt x="970" y="700"/>
                    <a:pt x="970" y="706"/>
                  </a:cubicBezTo>
                  <a:cubicBezTo>
                    <a:pt x="970" y="711"/>
                    <a:pt x="970" y="717"/>
                    <a:pt x="965" y="717"/>
                  </a:cubicBezTo>
                  <a:cubicBezTo>
                    <a:pt x="960" y="717"/>
                    <a:pt x="955" y="721"/>
                    <a:pt x="958" y="724"/>
                  </a:cubicBezTo>
                  <a:cubicBezTo>
                    <a:pt x="962" y="727"/>
                    <a:pt x="949" y="735"/>
                    <a:pt x="955" y="738"/>
                  </a:cubicBezTo>
                  <a:cubicBezTo>
                    <a:pt x="959" y="741"/>
                    <a:pt x="967" y="737"/>
                    <a:pt x="973" y="738"/>
                  </a:cubicBezTo>
                  <a:cubicBezTo>
                    <a:pt x="979" y="739"/>
                    <a:pt x="984" y="739"/>
                    <a:pt x="989" y="735"/>
                  </a:cubicBezTo>
                  <a:cubicBezTo>
                    <a:pt x="994" y="731"/>
                    <a:pt x="994" y="739"/>
                    <a:pt x="1000" y="738"/>
                  </a:cubicBezTo>
                  <a:cubicBezTo>
                    <a:pt x="1005" y="737"/>
                    <a:pt x="997" y="743"/>
                    <a:pt x="997" y="747"/>
                  </a:cubicBezTo>
                  <a:cubicBezTo>
                    <a:pt x="998" y="750"/>
                    <a:pt x="1003" y="744"/>
                    <a:pt x="1007" y="742"/>
                  </a:cubicBezTo>
                  <a:cubicBezTo>
                    <a:pt x="1011" y="740"/>
                    <a:pt x="1016" y="742"/>
                    <a:pt x="1014" y="746"/>
                  </a:cubicBezTo>
                  <a:cubicBezTo>
                    <a:pt x="1012" y="749"/>
                    <a:pt x="1026" y="753"/>
                    <a:pt x="1029" y="747"/>
                  </a:cubicBezTo>
                  <a:cubicBezTo>
                    <a:pt x="1032" y="742"/>
                    <a:pt x="1026" y="733"/>
                    <a:pt x="1024" y="737"/>
                  </a:cubicBezTo>
                  <a:close/>
                  <a:moveTo>
                    <a:pt x="95" y="639"/>
                  </a:moveTo>
                  <a:cubicBezTo>
                    <a:pt x="86" y="644"/>
                    <a:pt x="108" y="669"/>
                    <a:pt x="113" y="666"/>
                  </a:cubicBezTo>
                  <a:cubicBezTo>
                    <a:pt x="116" y="663"/>
                    <a:pt x="107" y="653"/>
                    <a:pt x="107" y="647"/>
                  </a:cubicBezTo>
                  <a:cubicBezTo>
                    <a:pt x="107" y="641"/>
                    <a:pt x="104" y="634"/>
                    <a:pt x="95" y="639"/>
                  </a:cubicBezTo>
                  <a:close/>
                  <a:moveTo>
                    <a:pt x="942" y="760"/>
                  </a:moveTo>
                  <a:cubicBezTo>
                    <a:pt x="938" y="761"/>
                    <a:pt x="941" y="755"/>
                    <a:pt x="941" y="752"/>
                  </a:cubicBezTo>
                  <a:cubicBezTo>
                    <a:pt x="942" y="749"/>
                    <a:pt x="934" y="753"/>
                    <a:pt x="933" y="757"/>
                  </a:cubicBezTo>
                  <a:cubicBezTo>
                    <a:pt x="933" y="760"/>
                    <a:pt x="927" y="761"/>
                    <a:pt x="927" y="764"/>
                  </a:cubicBezTo>
                  <a:cubicBezTo>
                    <a:pt x="927" y="770"/>
                    <a:pt x="927" y="766"/>
                    <a:pt x="923" y="769"/>
                  </a:cubicBezTo>
                  <a:cubicBezTo>
                    <a:pt x="918" y="771"/>
                    <a:pt x="902" y="769"/>
                    <a:pt x="902" y="765"/>
                  </a:cubicBezTo>
                  <a:cubicBezTo>
                    <a:pt x="901" y="761"/>
                    <a:pt x="890" y="759"/>
                    <a:pt x="889" y="754"/>
                  </a:cubicBezTo>
                  <a:cubicBezTo>
                    <a:pt x="889" y="749"/>
                    <a:pt x="883" y="748"/>
                    <a:pt x="888" y="742"/>
                  </a:cubicBezTo>
                  <a:cubicBezTo>
                    <a:pt x="892" y="737"/>
                    <a:pt x="887" y="734"/>
                    <a:pt x="883" y="738"/>
                  </a:cubicBezTo>
                  <a:cubicBezTo>
                    <a:pt x="878" y="742"/>
                    <a:pt x="876" y="736"/>
                    <a:pt x="882" y="733"/>
                  </a:cubicBezTo>
                  <a:cubicBezTo>
                    <a:pt x="888" y="731"/>
                    <a:pt x="899" y="729"/>
                    <a:pt x="893" y="718"/>
                  </a:cubicBezTo>
                  <a:cubicBezTo>
                    <a:pt x="887" y="707"/>
                    <a:pt x="852" y="721"/>
                    <a:pt x="843" y="727"/>
                  </a:cubicBezTo>
                  <a:cubicBezTo>
                    <a:pt x="834" y="732"/>
                    <a:pt x="823" y="749"/>
                    <a:pt x="818" y="749"/>
                  </a:cubicBezTo>
                  <a:cubicBezTo>
                    <a:pt x="813" y="749"/>
                    <a:pt x="826" y="740"/>
                    <a:pt x="828" y="736"/>
                  </a:cubicBezTo>
                  <a:cubicBezTo>
                    <a:pt x="830" y="733"/>
                    <a:pt x="828" y="729"/>
                    <a:pt x="831" y="731"/>
                  </a:cubicBezTo>
                  <a:cubicBezTo>
                    <a:pt x="833" y="732"/>
                    <a:pt x="841" y="719"/>
                    <a:pt x="847" y="715"/>
                  </a:cubicBezTo>
                  <a:cubicBezTo>
                    <a:pt x="852" y="711"/>
                    <a:pt x="858" y="715"/>
                    <a:pt x="859" y="711"/>
                  </a:cubicBezTo>
                  <a:cubicBezTo>
                    <a:pt x="860" y="708"/>
                    <a:pt x="862" y="706"/>
                    <a:pt x="867" y="701"/>
                  </a:cubicBezTo>
                  <a:cubicBezTo>
                    <a:pt x="872" y="696"/>
                    <a:pt x="934" y="697"/>
                    <a:pt x="940" y="697"/>
                  </a:cubicBezTo>
                  <a:cubicBezTo>
                    <a:pt x="946" y="697"/>
                    <a:pt x="957" y="689"/>
                    <a:pt x="961" y="684"/>
                  </a:cubicBezTo>
                  <a:cubicBezTo>
                    <a:pt x="964" y="679"/>
                    <a:pt x="968" y="679"/>
                    <a:pt x="976" y="679"/>
                  </a:cubicBezTo>
                  <a:cubicBezTo>
                    <a:pt x="985" y="680"/>
                    <a:pt x="989" y="672"/>
                    <a:pt x="993" y="669"/>
                  </a:cubicBezTo>
                  <a:cubicBezTo>
                    <a:pt x="997" y="666"/>
                    <a:pt x="995" y="665"/>
                    <a:pt x="992" y="664"/>
                  </a:cubicBezTo>
                  <a:cubicBezTo>
                    <a:pt x="988" y="663"/>
                    <a:pt x="985" y="661"/>
                    <a:pt x="988" y="661"/>
                  </a:cubicBezTo>
                  <a:cubicBezTo>
                    <a:pt x="992" y="660"/>
                    <a:pt x="994" y="658"/>
                    <a:pt x="995" y="653"/>
                  </a:cubicBezTo>
                  <a:cubicBezTo>
                    <a:pt x="997" y="649"/>
                    <a:pt x="994" y="651"/>
                    <a:pt x="989" y="644"/>
                  </a:cubicBezTo>
                  <a:cubicBezTo>
                    <a:pt x="984" y="638"/>
                    <a:pt x="982" y="646"/>
                    <a:pt x="977" y="646"/>
                  </a:cubicBezTo>
                  <a:cubicBezTo>
                    <a:pt x="972" y="645"/>
                    <a:pt x="980" y="639"/>
                    <a:pt x="976" y="636"/>
                  </a:cubicBezTo>
                  <a:cubicBezTo>
                    <a:pt x="972" y="634"/>
                    <a:pt x="964" y="635"/>
                    <a:pt x="958" y="641"/>
                  </a:cubicBezTo>
                  <a:cubicBezTo>
                    <a:pt x="952" y="646"/>
                    <a:pt x="952" y="640"/>
                    <a:pt x="947" y="646"/>
                  </a:cubicBezTo>
                  <a:cubicBezTo>
                    <a:pt x="942" y="651"/>
                    <a:pt x="942" y="643"/>
                    <a:pt x="944" y="641"/>
                  </a:cubicBezTo>
                  <a:cubicBezTo>
                    <a:pt x="947" y="639"/>
                    <a:pt x="948" y="641"/>
                    <a:pt x="951" y="638"/>
                  </a:cubicBezTo>
                  <a:cubicBezTo>
                    <a:pt x="953" y="635"/>
                    <a:pt x="955" y="638"/>
                    <a:pt x="961" y="634"/>
                  </a:cubicBezTo>
                  <a:cubicBezTo>
                    <a:pt x="967" y="630"/>
                    <a:pt x="972" y="632"/>
                    <a:pt x="974" y="629"/>
                  </a:cubicBezTo>
                  <a:cubicBezTo>
                    <a:pt x="976" y="626"/>
                    <a:pt x="971" y="622"/>
                    <a:pt x="966" y="624"/>
                  </a:cubicBezTo>
                  <a:cubicBezTo>
                    <a:pt x="960" y="625"/>
                    <a:pt x="956" y="616"/>
                    <a:pt x="953" y="618"/>
                  </a:cubicBezTo>
                  <a:cubicBezTo>
                    <a:pt x="949" y="621"/>
                    <a:pt x="950" y="614"/>
                    <a:pt x="946" y="617"/>
                  </a:cubicBezTo>
                  <a:cubicBezTo>
                    <a:pt x="942" y="620"/>
                    <a:pt x="939" y="616"/>
                    <a:pt x="937" y="611"/>
                  </a:cubicBezTo>
                  <a:cubicBezTo>
                    <a:pt x="936" y="606"/>
                    <a:pt x="925" y="598"/>
                    <a:pt x="918" y="596"/>
                  </a:cubicBezTo>
                  <a:cubicBezTo>
                    <a:pt x="911" y="594"/>
                    <a:pt x="916" y="590"/>
                    <a:pt x="919" y="593"/>
                  </a:cubicBezTo>
                  <a:cubicBezTo>
                    <a:pt x="923" y="595"/>
                    <a:pt x="927" y="590"/>
                    <a:pt x="928" y="587"/>
                  </a:cubicBezTo>
                  <a:cubicBezTo>
                    <a:pt x="930" y="585"/>
                    <a:pt x="926" y="582"/>
                    <a:pt x="924" y="582"/>
                  </a:cubicBezTo>
                  <a:cubicBezTo>
                    <a:pt x="922" y="582"/>
                    <a:pt x="922" y="578"/>
                    <a:pt x="922" y="576"/>
                  </a:cubicBezTo>
                  <a:cubicBezTo>
                    <a:pt x="923" y="573"/>
                    <a:pt x="915" y="570"/>
                    <a:pt x="915" y="567"/>
                  </a:cubicBezTo>
                  <a:cubicBezTo>
                    <a:pt x="915" y="564"/>
                    <a:pt x="910" y="562"/>
                    <a:pt x="910" y="560"/>
                  </a:cubicBezTo>
                  <a:cubicBezTo>
                    <a:pt x="911" y="558"/>
                    <a:pt x="906" y="554"/>
                    <a:pt x="906" y="551"/>
                  </a:cubicBezTo>
                  <a:cubicBezTo>
                    <a:pt x="906" y="548"/>
                    <a:pt x="898" y="541"/>
                    <a:pt x="898" y="538"/>
                  </a:cubicBezTo>
                  <a:cubicBezTo>
                    <a:pt x="898" y="534"/>
                    <a:pt x="894" y="531"/>
                    <a:pt x="892" y="527"/>
                  </a:cubicBezTo>
                  <a:cubicBezTo>
                    <a:pt x="891" y="522"/>
                    <a:pt x="889" y="525"/>
                    <a:pt x="887" y="531"/>
                  </a:cubicBezTo>
                  <a:cubicBezTo>
                    <a:pt x="886" y="537"/>
                    <a:pt x="880" y="537"/>
                    <a:pt x="882" y="539"/>
                  </a:cubicBezTo>
                  <a:cubicBezTo>
                    <a:pt x="885" y="543"/>
                    <a:pt x="882" y="544"/>
                    <a:pt x="880" y="546"/>
                  </a:cubicBezTo>
                  <a:cubicBezTo>
                    <a:pt x="878" y="549"/>
                    <a:pt x="882" y="553"/>
                    <a:pt x="878" y="553"/>
                  </a:cubicBezTo>
                  <a:cubicBezTo>
                    <a:pt x="874" y="553"/>
                    <a:pt x="876" y="561"/>
                    <a:pt x="874" y="557"/>
                  </a:cubicBezTo>
                  <a:cubicBezTo>
                    <a:pt x="872" y="554"/>
                    <a:pt x="867" y="555"/>
                    <a:pt x="867" y="558"/>
                  </a:cubicBezTo>
                  <a:cubicBezTo>
                    <a:pt x="867" y="562"/>
                    <a:pt x="859" y="566"/>
                    <a:pt x="855" y="565"/>
                  </a:cubicBezTo>
                  <a:cubicBezTo>
                    <a:pt x="852" y="565"/>
                    <a:pt x="852" y="558"/>
                    <a:pt x="849" y="560"/>
                  </a:cubicBezTo>
                  <a:cubicBezTo>
                    <a:pt x="846" y="562"/>
                    <a:pt x="847" y="554"/>
                    <a:pt x="842" y="554"/>
                  </a:cubicBezTo>
                  <a:cubicBezTo>
                    <a:pt x="838" y="554"/>
                    <a:pt x="835" y="554"/>
                    <a:pt x="836" y="550"/>
                  </a:cubicBezTo>
                  <a:cubicBezTo>
                    <a:pt x="838" y="546"/>
                    <a:pt x="829" y="544"/>
                    <a:pt x="832" y="542"/>
                  </a:cubicBezTo>
                  <a:cubicBezTo>
                    <a:pt x="834" y="539"/>
                    <a:pt x="831" y="535"/>
                    <a:pt x="830" y="528"/>
                  </a:cubicBezTo>
                  <a:cubicBezTo>
                    <a:pt x="830" y="521"/>
                    <a:pt x="834" y="521"/>
                    <a:pt x="834" y="518"/>
                  </a:cubicBezTo>
                  <a:cubicBezTo>
                    <a:pt x="834" y="516"/>
                    <a:pt x="831" y="516"/>
                    <a:pt x="828" y="518"/>
                  </a:cubicBezTo>
                  <a:cubicBezTo>
                    <a:pt x="825" y="520"/>
                    <a:pt x="825" y="515"/>
                    <a:pt x="822" y="515"/>
                  </a:cubicBezTo>
                  <a:cubicBezTo>
                    <a:pt x="818" y="515"/>
                    <a:pt x="808" y="515"/>
                    <a:pt x="808" y="510"/>
                  </a:cubicBezTo>
                  <a:cubicBezTo>
                    <a:pt x="807" y="505"/>
                    <a:pt x="804" y="508"/>
                    <a:pt x="802" y="503"/>
                  </a:cubicBezTo>
                  <a:cubicBezTo>
                    <a:pt x="801" y="499"/>
                    <a:pt x="797" y="502"/>
                    <a:pt x="797" y="499"/>
                  </a:cubicBezTo>
                  <a:cubicBezTo>
                    <a:pt x="797" y="496"/>
                    <a:pt x="795" y="494"/>
                    <a:pt x="792" y="494"/>
                  </a:cubicBezTo>
                  <a:cubicBezTo>
                    <a:pt x="789" y="494"/>
                    <a:pt x="788" y="490"/>
                    <a:pt x="784" y="490"/>
                  </a:cubicBezTo>
                  <a:cubicBezTo>
                    <a:pt x="779" y="489"/>
                    <a:pt x="774" y="493"/>
                    <a:pt x="772" y="494"/>
                  </a:cubicBezTo>
                  <a:cubicBezTo>
                    <a:pt x="770" y="495"/>
                    <a:pt x="764" y="490"/>
                    <a:pt x="761" y="492"/>
                  </a:cubicBezTo>
                  <a:cubicBezTo>
                    <a:pt x="759" y="494"/>
                    <a:pt x="759" y="491"/>
                    <a:pt x="752" y="489"/>
                  </a:cubicBezTo>
                  <a:cubicBezTo>
                    <a:pt x="746" y="487"/>
                    <a:pt x="737" y="486"/>
                    <a:pt x="737" y="489"/>
                  </a:cubicBezTo>
                  <a:cubicBezTo>
                    <a:pt x="736" y="491"/>
                    <a:pt x="731" y="492"/>
                    <a:pt x="732" y="498"/>
                  </a:cubicBezTo>
                  <a:cubicBezTo>
                    <a:pt x="733" y="503"/>
                    <a:pt x="738" y="502"/>
                    <a:pt x="739" y="506"/>
                  </a:cubicBezTo>
                  <a:cubicBezTo>
                    <a:pt x="741" y="509"/>
                    <a:pt x="737" y="508"/>
                    <a:pt x="737" y="512"/>
                  </a:cubicBezTo>
                  <a:cubicBezTo>
                    <a:pt x="736" y="515"/>
                    <a:pt x="733" y="515"/>
                    <a:pt x="733" y="517"/>
                  </a:cubicBezTo>
                  <a:cubicBezTo>
                    <a:pt x="733" y="519"/>
                    <a:pt x="735" y="519"/>
                    <a:pt x="737" y="524"/>
                  </a:cubicBezTo>
                  <a:cubicBezTo>
                    <a:pt x="738" y="528"/>
                    <a:pt x="740" y="528"/>
                    <a:pt x="741" y="535"/>
                  </a:cubicBezTo>
                  <a:cubicBezTo>
                    <a:pt x="742" y="541"/>
                    <a:pt x="739" y="540"/>
                    <a:pt x="737" y="540"/>
                  </a:cubicBezTo>
                  <a:cubicBezTo>
                    <a:pt x="734" y="541"/>
                    <a:pt x="737" y="544"/>
                    <a:pt x="733" y="549"/>
                  </a:cubicBezTo>
                  <a:cubicBezTo>
                    <a:pt x="730" y="553"/>
                    <a:pt x="727" y="557"/>
                    <a:pt x="729" y="560"/>
                  </a:cubicBezTo>
                  <a:cubicBezTo>
                    <a:pt x="732" y="563"/>
                    <a:pt x="743" y="567"/>
                    <a:pt x="747" y="574"/>
                  </a:cubicBezTo>
                  <a:cubicBezTo>
                    <a:pt x="751" y="581"/>
                    <a:pt x="751" y="593"/>
                    <a:pt x="749" y="601"/>
                  </a:cubicBezTo>
                  <a:cubicBezTo>
                    <a:pt x="748" y="608"/>
                    <a:pt x="739" y="610"/>
                    <a:pt x="733" y="617"/>
                  </a:cubicBezTo>
                  <a:cubicBezTo>
                    <a:pt x="727" y="624"/>
                    <a:pt x="720" y="623"/>
                    <a:pt x="717" y="623"/>
                  </a:cubicBezTo>
                  <a:cubicBezTo>
                    <a:pt x="714" y="624"/>
                    <a:pt x="716" y="630"/>
                    <a:pt x="720" y="635"/>
                  </a:cubicBezTo>
                  <a:cubicBezTo>
                    <a:pt x="724" y="640"/>
                    <a:pt x="721" y="642"/>
                    <a:pt x="723" y="647"/>
                  </a:cubicBezTo>
                  <a:cubicBezTo>
                    <a:pt x="725" y="652"/>
                    <a:pt x="723" y="656"/>
                    <a:pt x="726" y="661"/>
                  </a:cubicBezTo>
                  <a:cubicBezTo>
                    <a:pt x="730" y="666"/>
                    <a:pt x="728" y="668"/>
                    <a:pt x="724" y="671"/>
                  </a:cubicBezTo>
                  <a:cubicBezTo>
                    <a:pt x="720" y="675"/>
                    <a:pt x="725" y="673"/>
                    <a:pt x="726" y="677"/>
                  </a:cubicBezTo>
                  <a:cubicBezTo>
                    <a:pt x="726" y="682"/>
                    <a:pt x="724" y="679"/>
                    <a:pt x="720" y="677"/>
                  </a:cubicBezTo>
                  <a:cubicBezTo>
                    <a:pt x="717" y="674"/>
                    <a:pt x="714" y="681"/>
                    <a:pt x="714" y="684"/>
                  </a:cubicBezTo>
                  <a:cubicBezTo>
                    <a:pt x="714" y="687"/>
                    <a:pt x="706" y="680"/>
                    <a:pt x="704" y="680"/>
                  </a:cubicBezTo>
                  <a:cubicBezTo>
                    <a:pt x="702" y="681"/>
                    <a:pt x="705" y="676"/>
                    <a:pt x="700" y="672"/>
                  </a:cubicBezTo>
                  <a:cubicBezTo>
                    <a:pt x="695" y="669"/>
                    <a:pt x="692" y="668"/>
                    <a:pt x="692" y="664"/>
                  </a:cubicBezTo>
                  <a:cubicBezTo>
                    <a:pt x="692" y="660"/>
                    <a:pt x="684" y="658"/>
                    <a:pt x="684" y="653"/>
                  </a:cubicBezTo>
                  <a:cubicBezTo>
                    <a:pt x="684" y="649"/>
                    <a:pt x="685" y="638"/>
                    <a:pt x="683" y="635"/>
                  </a:cubicBezTo>
                  <a:cubicBezTo>
                    <a:pt x="681" y="632"/>
                    <a:pt x="683" y="629"/>
                    <a:pt x="684" y="626"/>
                  </a:cubicBezTo>
                  <a:cubicBezTo>
                    <a:pt x="686" y="623"/>
                    <a:pt x="683" y="618"/>
                    <a:pt x="678" y="618"/>
                  </a:cubicBezTo>
                  <a:cubicBezTo>
                    <a:pt x="673" y="618"/>
                    <a:pt x="667" y="617"/>
                    <a:pt x="661" y="617"/>
                  </a:cubicBezTo>
                  <a:cubicBezTo>
                    <a:pt x="654" y="618"/>
                    <a:pt x="651" y="617"/>
                    <a:pt x="648" y="615"/>
                  </a:cubicBezTo>
                  <a:cubicBezTo>
                    <a:pt x="646" y="613"/>
                    <a:pt x="641" y="609"/>
                    <a:pt x="633" y="607"/>
                  </a:cubicBezTo>
                  <a:cubicBezTo>
                    <a:pt x="625" y="605"/>
                    <a:pt x="621" y="601"/>
                    <a:pt x="620" y="598"/>
                  </a:cubicBezTo>
                  <a:cubicBezTo>
                    <a:pt x="619" y="596"/>
                    <a:pt x="611" y="594"/>
                    <a:pt x="610" y="592"/>
                  </a:cubicBezTo>
                  <a:cubicBezTo>
                    <a:pt x="608" y="589"/>
                    <a:pt x="600" y="588"/>
                    <a:pt x="597" y="588"/>
                  </a:cubicBezTo>
                  <a:cubicBezTo>
                    <a:pt x="594" y="589"/>
                    <a:pt x="586" y="582"/>
                    <a:pt x="582" y="582"/>
                  </a:cubicBezTo>
                  <a:cubicBezTo>
                    <a:pt x="577" y="582"/>
                    <a:pt x="566" y="587"/>
                    <a:pt x="564" y="587"/>
                  </a:cubicBezTo>
                  <a:cubicBezTo>
                    <a:pt x="563" y="588"/>
                    <a:pt x="565" y="583"/>
                    <a:pt x="566" y="581"/>
                  </a:cubicBezTo>
                  <a:cubicBezTo>
                    <a:pt x="567" y="580"/>
                    <a:pt x="562" y="572"/>
                    <a:pt x="561" y="566"/>
                  </a:cubicBezTo>
                  <a:cubicBezTo>
                    <a:pt x="560" y="561"/>
                    <a:pt x="558" y="555"/>
                    <a:pt x="552" y="556"/>
                  </a:cubicBezTo>
                  <a:cubicBezTo>
                    <a:pt x="547" y="557"/>
                    <a:pt x="541" y="554"/>
                    <a:pt x="540" y="553"/>
                  </a:cubicBezTo>
                  <a:cubicBezTo>
                    <a:pt x="538" y="552"/>
                    <a:pt x="538" y="537"/>
                    <a:pt x="539" y="530"/>
                  </a:cubicBezTo>
                  <a:cubicBezTo>
                    <a:pt x="540" y="524"/>
                    <a:pt x="547" y="514"/>
                    <a:pt x="547" y="510"/>
                  </a:cubicBezTo>
                  <a:cubicBezTo>
                    <a:pt x="547" y="507"/>
                    <a:pt x="551" y="505"/>
                    <a:pt x="555" y="504"/>
                  </a:cubicBezTo>
                  <a:cubicBezTo>
                    <a:pt x="559" y="503"/>
                    <a:pt x="556" y="495"/>
                    <a:pt x="560" y="494"/>
                  </a:cubicBezTo>
                  <a:cubicBezTo>
                    <a:pt x="564" y="494"/>
                    <a:pt x="564" y="492"/>
                    <a:pt x="565" y="489"/>
                  </a:cubicBezTo>
                  <a:cubicBezTo>
                    <a:pt x="566" y="486"/>
                    <a:pt x="570" y="488"/>
                    <a:pt x="568" y="485"/>
                  </a:cubicBezTo>
                  <a:cubicBezTo>
                    <a:pt x="565" y="483"/>
                    <a:pt x="567" y="482"/>
                    <a:pt x="573" y="482"/>
                  </a:cubicBezTo>
                  <a:cubicBezTo>
                    <a:pt x="579" y="482"/>
                    <a:pt x="588" y="480"/>
                    <a:pt x="586" y="474"/>
                  </a:cubicBezTo>
                  <a:cubicBezTo>
                    <a:pt x="585" y="468"/>
                    <a:pt x="570" y="472"/>
                    <a:pt x="570" y="467"/>
                  </a:cubicBezTo>
                  <a:cubicBezTo>
                    <a:pt x="570" y="462"/>
                    <a:pt x="550" y="462"/>
                    <a:pt x="551" y="459"/>
                  </a:cubicBezTo>
                  <a:cubicBezTo>
                    <a:pt x="553" y="456"/>
                    <a:pt x="571" y="461"/>
                    <a:pt x="578" y="464"/>
                  </a:cubicBezTo>
                  <a:cubicBezTo>
                    <a:pt x="584" y="466"/>
                    <a:pt x="586" y="466"/>
                    <a:pt x="591" y="466"/>
                  </a:cubicBezTo>
                  <a:cubicBezTo>
                    <a:pt x="597" y="465"/>
                    <a:pt x="593" y="458"/>
                    <a:pt x="594" y="455"/>
                  </a:cubicBezTo>
                  <a:cubicBezTo>
                    <a:pt x="595" y="453"/>
                    <a:pt x="606" y="460"/>
                    <a:pt x="611" y="458"/>
                  </a:cubicBezTo>
                  <a:cubicBezTo>
                    <a:pt x="617" y="457"/>
                    <a:pt x="623" y="444"/>
                    <a:pt x="628" y="441"/>
                  </a:cubicBezTo>
                  <a:cubicBezTo>
                    <a:pt x="633" y="437"/>
                    <a:pt x="628" y="434"/>
                    <a:pt x="619" y="435"/>
                  </a:cubicBezTo>
                  <a:cubicBezTo>
                    <a:pt x="609" y="436"/>
                    <a:pt x="604" y="432"/>
                    <a:pt x="599" y="428"/>
                  </a:cubicBezTo>
                  <a:cubicBezTo>
                    <a:pt x="594" y="424"/>
                    <a:pt x="594" y="421"/>
                    <a:pt x="600" y="422"/>
                  </a:cubicBezTo>
                  <a:cubicBezTo>
                    <a:pt x="605" y="422"/>
                    <a:pt x="618" y="433"/>
                    <a:pt x="623" y="433"/>
                  </a:cubicBezTo>
                  <a:cubicBezTo>
                    <a:pt x="628" y="433"/>
                    <a:pt x="636" y="423"/>
                    <a:pt x="640" y="420"/>
                  </a:cubicBezTo>
                  <a:cubicBezTo>
                    <a:pt x="644" y="417"/>
                    <a:pt x="636" y="416"/>
                    <a:pt x="634" y="413"/>
                  </a:cubicBezTo>
                  <a:cubicBezTo>
                    <a:pt x="631" y="411"/>
                    <a:pt x="638" y="409"/>
                    <a:pt x="643" y="409"/>
                  </a:cubicBezTo>
                  <a:cubicBezTo>
                    <a:pt x="647" y="409"/>
                    <a:pt x="648" y="413"/>
                    <a:pt x="650" y="415"/>
                  </a:cubicBezTo>
                  <a:cubicBezTo>
                    <a:pt x="652" y="417"/>
                    <a:pt x="659" y="414"/>
                    <a:pt x="662" y="414"/>
                  </a:cubicBezTo>
                  <a:cubicBezTo>
                    <a:pt x="666" y="414"/>
                    <a:pt x="662" y="408"/>
                    <a:pt x="656" y="405"/>
                  </a:cubicBezTo>
                  <a:cubicBezTo>
                    <a:pt x="650" y="403"/>
                    <a:pt x="656" y="398"/>
                    <a:pt x="658" y="402"/>
                  </a:cubicBezTo>
                  <a:cubicBezTo>
                    <a:pt x="660" y="406"/>
                    <a:pt x="664" y="405"/>
                    <a:pt x="666" y="409"/>
                  </a:cubicBezTo>
                  <a:cubicBezTo>
                    <a:pt x="669" y="415"/>
                    <a:pt x="671" y="411"/>
                    <a:pt x="676" y="409"/>
                  </a:cubicBezTo>
                  <a:cubicBezTo>
                    <a:pt x="681" y="408"/>
                    <a:pt x="684" y="404"/>
                    <a:pt x="686" y="401"/>
                  </a:cubicBezTo>
                  <a:cubicBezTo>
                    <a:pt x="689" y="398"/>
                    <a:pt x="690" y="402"/>
                    <a:pt x="693" y="397"/>
                  </a:cubicBezTo>
                  <a:cubicBezTo>
                    <a:pt x="696" y="392"/>
                    <a:pt x="692" y="387"/>
                    <a:pt x="688" y="384"/>
                  </a:cubicBezTo>
                  <a:cubicBezTo>
                    <a:pt x="683" y="381"/>
                    <a:pt x="688" y="377"/>
                    <a:pt x="684" y="375"/>
                  </a:cubicBezTo>
                  <a:cubicBezTo>
                    <a:pt x="680" y="373"/>
                    <a:pt x="679" y="369"/>
                    <a:pt x="684" y="370"/>
                  </a:cubicBezTo>
                  <a:cubicBezTo>
                    <a:pt x="689" y="371"/>
                    <a:pt x="693" y="370"/>
                    <a:pt x="695" y="366"/>
                  </a:cubicBezTo>
                  <a:cubicBezTo>
                    <a:pt x="698" y="362"/>
                    <a:pt x="688" y="361"/>
                    <a:pt x="692" y="359"/>
                  </a:cubicBezTo>
                  <a:cubicBezTo>
                    <a:pt x="697" y="356"/>
                    <a:pt x="693" y="354"/>
                    <a:pt x="689" y="354"/>
                  </a:cubicBezTo>
                  <a:cubicBezTo>
                    <a:pt x="684" y="354"/>
                    <a:pt x="680" y="351"/>
                    <a:pt x="680" y="347"/>
                  </a:cubicBezTo>
                  <a:cubicBezTo>
                    <a:pt x="680" y="343"/>
                    <a:pt x="672" y="346"/>
                    <a:pt x="667" y="343"/>
                  </a:cubicBezTo>
                  <a:cubicBezTo>
                    <a:pt x="662" y="341"/>
                    <a:pt x="651" y="342"/>
                    <a:pt x="648" y="342"/>
                  </a:cubicBezTo>
                  <a:cubicBezTo>
                    <a:pt x="646" y="342"/>
                    <a:pt x="646" y="353"/>
                    <a:pt x="649" y="353"/>
                  </a:cubicBezTo>
                  <a:cubicBezTo>
                    <a:pt x="653" y="354"/>
                    <a:pt x="656" y="358"/>
                    <a:pt x="653" y="359"/>
                  </a:cubicBezTo>
                  <a:cubicBezTo>
                    <a:pt x="650" y="360"/>
                    <a:pt x="654" y="365"/>
                    <a:pt x="651" y="364"/>
                  </a:cubicBezTo>
                  <a:cubicBezTo>
                    <a:pt x="648" y="364"/>
                    <a:pt x="644" y="363"/>
                    <a:pt x="644" y="370"/>
                  </a:cubicBezTo>
                  <a:cubicBezTo>
                    <a:pt x="643" y="377"/>
                    <a:pt x="642" y="379"/>
                    <a:pt x="638" y="382"/>
                  </a:cubicBezTo>
                  <a:cubicBezTo>
                    <a:pt x="634" y="384"/>
                    <a:pt x="637" y="374"/>
                    <a:pt x="633" y="374"/>
                  </a:cubicBezTo>
                  <a:cubicBezTo>
                    <a:pt x="629" y="374"/>
                    <a:pt x="628" y="383"/>
                    <a:pt x="631" y="383"/>
                  </a:cubicBezTo>
                  <a:cubicBezTo>
                    <a:pt x="634" y="384"/>
                    <a:pt x="635" y="387"/>
                    <a:pt x="636" y="391"/>
                  </a:cubicBezTo>
                  <a:cubicBezTo>
                    <a:pt x="636" y="395"/>
                    <a:pt x="630" y="392"/>
                    <a:pt x="627" y="397"/>
                  </a:cubicBezTo>
                  <a:cubicBezTo>
                    <a:pt x="625" y="401"/>
                    <a:pt x="625" y="395"/>
                    <a:pt x="621" y="391"/>
                  </a:cubicBezTo>
                  <a:cubicBezTo>
                    <a:pt x="617" y="388"/>
                    <a:pt x="613" y="383"/>
                    <a:pt x="613" y="379"/>
                  </a:cubicBezTo>
                  <a:cubicBezTo>
                    <a:pt x="614" y="375"/>
                    <a:pt x="615" y="374"/>
                    <a:pt x="618" y="374"/>
                  </a:cubicBezTo>
                  <a:cubicBezTo>
                    <a:pt x="621" y="373"/>
                    <a:pt x="618" y="370"/>
                    <a:pt x="618" y="366"/>
                  </a:cubicBezTo>
                  <a:cubicBezTo>
                    <a:pt x="618" y="361"/>
                    <a:pt x="614" y="363"/>
                    <a:pt x="610" y="357"/>
                  </a:cubicBezTo>
                  <a:cubicBezTo>
                    <a:pt x="606" y="352"/>
                    <a:pt x="602" y="352"/>
                    <a:pt x="599" y="355"/>
                  </a:cubicBezTo>
                  <a:cubicBezTo>
                    <a:pt x="597" y="357"/>
                    <a:pt x="599" y="362"/>
                    <a:pt x="595" y="363"/>
                  </a:cubicBezTo>
                  <a:cubicBezTo>
                    <a:pt x="591" y="365"/>
                    <a:pt x="593" y="372"/>
                    <a:pt x="590" y="373"/>
                  </a:cubicBezTo>
                  <a:cubicBezTo>
                    <a:pt x="587" y="373"/>
                    <a:pt x="589" y="360"/>
                    <a:pt x="586" y="359"/>
                  </a:cubicBezTo>
                  <a:cubicBezTo>
                    <a:pt x="583" y="357"/>
                    <a:pt x="584" y="354"/>
                    <a:pt x="588" y="354"/>
                  </a:cubicBezTo>
                  <a:cubicBezTo>
                    <a:pt x="591" y="353"/>
                    <a:pt x="594" y="349"/>
                    <a:pt x="590" y="349"/>
                  </a:cubicBezTo>
                  <a:cubicBezTo>
                    <a:pt x="587" y="349"/>
                    <a:pt x="581" y="345"/>
                    <a:pt x="579" y="344"/>
                  </a:cubicBezTo>
                  <a:cubicBezTo>
                    <a:pt x="577" y="343"/>
                    <a:pt x="573" y="348"/>
                    <a:pt x="570" y="346"/>
                  </a:cubicBezTo>
                  <a:cubicBezTo>
                    <a:pt x="568" y="344"/>
                    <a:pt x="570" y="339"/>
                    <a:pt x="571" y="336"/>
                  </a:cubicBezTo>
                  <a:cubicBezTo>
                    <a:pt x="571" y="333"/>
                    <a:pt x="575" y="337"/>
                    <a:pt x="577" y="334"/>
                  </a:cubicBezTo>
                  <a:cubicBezTo>
                    <a:pt x="580" y="330"/>
                    <a:pt x="570" y="330"/>
                    <a:pt x="570" y="326"/>
                  </a:cubicBezTo>
                  <a:cubicBezTo>
                    <a:pt x="570" y="322"/>
                    <a:pt x="562" y="321"/>
                    <a:pt x="560" y="320"/>
                  </a:cubicBezTo>
                  <a:cubicBezTo>
                    <a:pt x="557" y="318"/>
                    <a:pt x="562" y="312"/>
                    <a:pt x="560" y="309"/>
                  </a:cubicBezTo>
                  <a:cubicBezTo>
                    <a:pt x="559" y="306"/>
                    <a:pt x="550" y="298"/>
                    <a:pt x="545" y="298"/>
                  </a:cubicBezTo>
                  <a:cubicBezTo>
                    <a:pt x="541" y="299"/>
                    <a:pt x="540" y="293"/>
                    <a:pt x="543" y="293"/>
                  </a:cubicBezTo>
                  <a:cubicBezTo>
                    <a:pt x="545" y="293"/>
                    <a:pt x="547" y="292"/>
                    <a:pt x="551" y="287"/>
                  </a:cubicBezTo>
                  <a:cubicBezTo>
                    <a:pt x="555" y="282"/>
                    <a:pt x="556" y="280"/>
                    <a:pt x="553" y="279"/>
                  </a:cubicBezTo>
                  <a:cubicBezTo>
                    <a:pt x="550" y="278"/>
                    <a:pt x="548" y="275"/>
                    <a:pt x="554" y="275"/>
                  </a:cubicBezTo>
                  <a:cubicBezTo>
                    <a:pt x="559" y="275"/>
                    <a:pt x="569" y="279"/>
                    <a:pt x="572" y="277"/>
                  </a:cubicBezTo>
                  <a:cubicBezTo>
                    <a:pt x="575" y="274"/>
                    <a:pt x="585" y="259"/>
                    <a:pt x="588" y="253"/>
                  </a:cubicBezTo>
                  <a:cubicBezTo>
                    <a:pt x="592" y="248"/>
                    <a:pt x="586" y="247"/>
                    <a:pt x="576" y="248"/>
                  </a:cubicBezTo>
                  <a:cubicBezTo>
                    <a:pt x="567" y="249"/>
                    <a:pt x="565" y="244"/>
                    <a:pt x="557" y="244"/>
                  </a:cubicBezTo>
                  <a:cubicBezTo>
                    <a:pt x="550" y="243"/>
                    <a:pt x="535" y="245"/>
                    <a:pt x="533" y="248"/>
                  </a:cubicBezTo>
                  <a:cubicBezTo>
                    <a:pt x="531" y="250"/>
                    <a:pt x="537" y="252"/>
                    <a:pt x="536" y="255"/>
                  </a:cubicBezTo>
                  <a:cubicBezTo>
                    <a:pt x="535" y="257"/>
                    <a:pt x="531" y="253"/>
                    <a:pt x="529" y="254"/>
                  </a:cubicBezTo>
                  <a:cubicBezTo>
                    <a:pt x="527" y="255"/>
                    <a:pt x="530" y="258"/>
                    <a:pt x="529" y="268"/>
                  </a:cubicBezTo>
                  <a:cubicBezTo>
                    <a:pt x="528" y="277"/>
                    <a:pt x="531" y="278"/>
                    <a:pt x="533" y="281"/>
                  </a:cubicBezTo>
                  <a:cubicBezTo>
                    <a:pt x="536" y="284"/>
                    <a:pt x="535" y="289"/>
                    <a:pt x="535" y="295"/>
                  </a:cubicBezTo>
                  <a:cubicBezTo>
                    <a:pt x="535" y="301"/>
                    <a:pt x="530" y="300"/>
                    <a:pt x="528" y="302"/>
                  </a:cubicBezTo>
                  <a:cubicBezTo>
                    <a:pt x="526" y="303"/>
                    <a:pt x="533" y="305"/>
                    <a:pt x="532" y="309"/>
                  </a:cubicBezTo>
                  <a:cubicBezTo>
                    <a:pt x="531" y="312"/>
                    <a:pt x="525" y="307"/>
                    <a:pt x="522" y="308"/>
                  </a:cubicBezTo>
                  <a:cubicBezTo>
                    <a:pt x="519" y="309"/>
                    <a:pt x="516" y="318"/>
                    <a:pt x="520" y="321"/>
                  </a:cubicBezTo>
                  <a:cubicBezTo>
                    <a:pt x="523" y="324"/>
                    <a:pt x="524" y="323"/>
                    <a:pt x="522" y="327"/>
                  </a:cubicBezTo>
                  <a:cubicBezTo>
                    <a:pt x="519" y="330"/>
                    <a:pt x="516" y="335"/>
                    <a:pt x="523" y="340"/>
                  </a:cubicBezTo>
                  <a:cubicBezTo>
                    <a:pt x="529" y="345"/>
                    <a:pt x="540" y="345"/>
                    <a:pt x="546" y="348"/>
                  </a:cubicBezTo>
                  <a:cubicBezTo>
                    <a:pt x="552" y="352"/>
                    <a:pt x="543" y="350"/>
                    <a:pt x="546" y="355"/>
                  </a:cubicBezTo>
                  <a:cubicBezTo>
                    <a:pt x="548" y="359"/>
                    <a:pt x="542" y="361"/>
                    <a:pt x="542" y="364"/>
                  </a:cubicBezTo>
                  <a:cubicBezTo>
                    <a:pt x="542" y="368"/>
                    <a:pt x="545" y="366"/>
                    <a:pt x="548" y="360"/>
                  </a:cubicBezTo>
                  <a:cubicBezTo>
                    <a:pt x="551" y="354"/>
                    <a:pt x="553" y="361"/>
                    <a:pt x="553" y="366"/>
                  </a:cubicBezTo>
                  <a:cubicBezTo>
                    <a:pt x="553" y="372"/>
                    <a:pt x="548" y="369"/>
                    <a:pt x="545" y="374"/>
                  </a:cubicBezTo>
                  <a:cubicBezTo>
                    <a:pt x="542" y="379"/>
                    <a:pt x="539" y="379"/>
                    <a:pt x="534" y="378"/>
                  </a:cubicBezTo>
                  <a:cubicBezTo>
                    <a:pt x="529" y="377"/>
                    <a:pt x="532" y="386"/>
                    <a:pt x="534" y="390"/>
                  </a:cubicBezTo>
                  <a:cubicBezTo>
                    <a:pt x="536" y="395"/>
                    <a:pt x="533" y="396"/>
                    <a:pt x="528" y="395"/>
                  </a:cubicBezTo>
                  <a:cubicBezTo>
                    <a:pt x="522" y="393"/>
                    <a:pt x="519" y="389"/>
                    <a:pt x="521" y="385"/>
                  </a:cubicBezTo>
                  <a:cubicBezTo>
                    <a:pt x="524" y="380"/>
                    <a:pt x="526" y="375"/>
                    <a:pt x="523" y="375"/>
                  </a:cubicBezTo>
                  <a:cubicBezTo>
                    <a:pt x="520" y="376"/>
                    <a:pt x="512" y="375"/>
                    <a:pt x="510" y="372"/>
                  </a:cubicBezTo>
                  <a:cubicBezTo>
                    <a:pt x="507" y="368"/>
                    <a:pt x="511" y="369"/>
                    <a:pt x="518" y="370"/>
                  </a:cubicBezTo>
                  <a:cubicBezTo>
                    <a:pt x="525" y="371"/>
                    <a:pt x="519" y="365"/>
                    <a:pt x="524" y="365"/>
                  </a:cubicBezTo>
                  <a:cubicBezTo>
                    <a:pt x="529" y="365"/>
                    <a:pt x="533" y="368"/>
                    <a:pt x="538" y="364"/>
                  </a:cubicBezTo>
                  <a:cubicBezTo>
                    <a:pt x="542" y="360"/>
                    <a:pt x="535" y="353"/>
                    <a:pt x="531" y="354"/>
                  </a:cubicBezTo>
                  <a:cubicBezTo>
                    <a:pt x="528" y="355"/>
                    <a:pt x="522" y="357"/>
                    <a:pt x="522" y="353"/>
                  </a:cubicBezTo>
                  <a:cubicBezTo>
                    <a:pt x="522" y="350"/>
                    <a:pt x="528" y="352"/>
                    <a:pt x="531" y="351"/>
                  </a:cubicBezTo>
                  <a:cubicBezTo>
                    <a:pt x="535" y="351"/>
                    <a:pt x="530" y="346"/>
                    <a:pt x="524" y="347"/>
                  </a:cubicBezTo>
                  <a:cubicBezTo>
                    <a:pt x="519" y="348"/>
                    <a:pt x="516" y="349"/>
                    <a:pt x="512" y="344"/>
                  </a:cubicBezTo>
                  <a:cubicBezTo>
                    <a:pt x="507" y="340"/>
                    <a:pt x="500" y="337"/>
                    <a:pt x="498" y="347"/>
                  </a:cubicBezTo>
                  <a:cubicBezTo>
                    <a:pt x="496" y="358"/>
                    <a:pt x="489" y="352"/>
                    <a:pt x="486" y="356"/>
                  </a:cubicBezTo>
                  <a:cubicBezTo>
                    <a:pt x="484" y="359"/>
                    <a:pt x="490" y="361"/>
                    <a:pt x="497" y="362"/>
                  </a:cubicBezTo>
                  <a:cubicBezTo>
                    <a:pt x="504" y="362"/>
                    <a:pt x="509" y="369"/>
                    <a:pt x="505" y="369"/>
                  </a:cubicBezTo>
                  <a:cubicBezTo>
                    <a:pt x="502" y="369"/>
                    <a:pt x="504" y="374"/>
                    <a:pt x="500" y="372"/>
                  </a:cubicBezTo>
                  <a:cubicBezTo>
                    <a:pt x="496" y="370"/>
                    <a:pt x="493" y="372"/>
                    <a:pt x="495" y="375"/>
                  </a:cubicBezTo>
                  <a:cubicBezTo>
                    <a:pt x="498" y="378"/>
                    <a:pt x="494" y="379"/>
                    <a:pt x="495" y="383"/>
                  </a:cubicBezTo>
                  <a:cubicBezTo>
                    <a:pt x="495" y="386"/>
                    <a:pt x="489" y="383"/>
                    <a:pt x="484" y="382"/>
                  </a:cubicBezTo>
                  <a:cubicBezTo>
                    <a:pt x="478" y="382"/>
                    <a:pt x="468" y="384"/>
                    <a:pt x="461" y="385"/>
                  </a:cubicBezTo>
                  <a:cubicBezTo>
                    <a:pt x="454" y="387"/>
                    <a:pt x="446" y="384"/>
                    <a:pt x="443" y="381"/>
                  </a:cubicBezTo>
                  <a:cubicBezTo>
                    <a:pt x="440" y="377"/>
                    <a:pt x="436" y="378"/>
                    <a:pt x="431" y="378"/>
                  </a:cubicBezTo>
                  <a:cubicBezTo>
                    <a:pt x="426" y="378"/>
                    <a:pt x="427" y="373"/>
                    <a:pt x="420" y="373"/>
                  </a:cubicBezTo>
                  <a:cubicBezTo>
                    <a:pt x="414" y="372"/>
                    <a:pt x="415" y="366"/>
                    <a:pt x="414" y="363"/>
                  </a:cubicBezTo>
                  <a:cubicBezTo>
                    <a:pt x="414" y="360"/>
                    <a:pt x="400" y="361"/>
                    <a:pt x="395" y="364"/>
                  </a:cubicBezTo>
                  <a:cubicBezTo>
                    <a:pt x="391" y="367"/>
                    <a:pt x="381" y="366"/>
                    <a:pt x="379" y="372"/>
                  </a:cubicBezTo>
                  <a:cubicBezTo>
                    <a:pt x="376" y="377"/>
                    <a:pt x="381" y="377"/>
                    <a:pt x="384" y="377"/>
                  </a:cubicBezTo>
                  <a:cubicBezTo>
                    <a:pt x="388" y="377"/>
                    <a:pt x="387" y="372"/>
                    <a:pt x="394" y="373"/>
                  </a:cubicBezTo>
                  <a:cubicBezTo>
                    <a:pt x="402" y="374"/>
                    <a:pt x="407" y="365"/>
                    <a:pt x="410" y="368"/>
                  </a:cubicBezTo>
                  <a:cubicBezTo>
                    <a:pt x="413" y="372"/>
                    <a:pt x="398" y="378"/>
                    <a:pt x="391" y="379"/>
                  </a:cubicBezTo>
                  <a:cubicBezTo>
                    <a:pt x="384" y="380"/>
                    <a:pt x="386" y="385"/>
                    <a:pt x="392" y="395"/>
                  </a:cubicBezTo>
                  <a:cubicBezTo>
                    <a:pt x="399" y="405"/>
                    <a:pt x="389" y="399"/>
                    <a:pt x="389" y="404"/>
                  </a:cubicBezTo>
                  <a:cubicBezTo>
                    <a:pt x="389" y="409"/>
                    <a:pt x="377" y="402"/>
                    <a:pt x="382" y="401"/>
                  </a:cubicBezTo>
                  <a:cubicBezTo>
                    <a:pt x="387" y="399"/>
                    <a:pt x="385" y="394"/>
                    <a:pt x="381" y="391"/>
                  </a:cubicBezTo>
                  <a:cubicBezTo>
                    <a:pt x="377" y="388"/>
                    <a:pt x="374" y="391"/>
                    <a:pt x="375" y="388"/>
                  </a:cubicBezTo>
                  <a:cubicBezTo>
                    <a:pt x="375" y="384"/>
                    <a:pt x="371" y="388"/>
                    <a:pt x="367" y="385"/>
                  </a:cubicBezTo>
                  <a:cubicBezTo>
                    <a:pt x="364" y="382"/>
                    <a:pt x="362" y="380"/>
                    <a:pt x="357" y="382"/>
                  </a:cubicBezTo>
                  <a:cubicBezTo>
                    <a:pt x="352" y="385"/>
                    <a:pt x="346" y="384"/>
                    <a:pt x="336" y="386"/>
                  </a:cubicBezTo>
                  <a:cubicBezTo>
                    <a:pt x="325" y="388"/>
                    <a:pt x="305" y="387"/>
                    <a:pt x="301" y="384"/>
                  </a:cubicBezTo>
                  <a:cubicBezTo>
                    <a:pt x="298" y="380"/>
                    <a:pt x="311" y="373"/>
                    <a:pt x="315" y="374"/>
                  </a:cubicBezTo>
                  <a:cubicBezTo>
                    <a:pt x="318" y="375"/>
                    <a:pt x="316" y="370"/>
                    <a:pt x="310" y="365"/>
                  </a:cubicBezTo>
                  <a:cubicBezTo>
                    <a:pt x="304" y="361"/>
                    <a:pt x="291" y="358"/>
                    <a:pt x="291" y="361"/>
                  </a:cubicBezTo>
                  <a:cubicBezTo>
                    <a:pt x="292" y="364"/>
                    <a:pt x="284" y="361"/>
                    <a:pt x="275" y="359"/>
                  </a:cubicBezTo>
                  <a:cubicBezTo>
                    <a:pt x="265" y="357"/>
                    <a:pt x="264" y="354"/>
                    <a:pt x="258" y="354"/>
                  </a:cubicBezTo>
                  <a:cubicBezTo>
                    <a:pt x="252" y="353"/>
                    <a:pt x="242" y="351"/>
                    <a:pt x="235" y="346"/>
                  </a:cubicBezTo>
                  <a:cubicBezTo>
                    <a:pt x="228" y="340"/>
                    <a:pt x="211" y="341"/>
                    <a:pt x="209" y="347"/>
                  </a:cubicBezTo>
                  <a:cubicBezTo>
                    <a:pt x="207" y="352"/>
                    <a:pt x="201" y="352"/>
                    <a:pt x="195" y="352"/>
                  </a:cubicBezTo>
                  <a:cubicBezTo>
                    <a:pt x="190" y="352"/>
                    <a:pt x="198" y="345"/>
                    <a:pt x="196" y="344"/>
                  </a:cubicBezTo>
                  <a:cubicBezTo>
                    <a:pt x="193" y="342"/>
                    <a:pt x="196" y="335"/>
                    <a:pt x="192" y="335"/>
                  </a:cubicBezTo>
                  <a:cubicBezTo>
                    <a:pt x="188" y="334"/>
                    <a:pt x="184" y="352"/>
                    <a:pt x="176" y="352"/>
                  </a:cubicBezTo>
                  <a:cubicBezTo>
                    <a:pt x="169" y="351"/>
                    <a:pt x="165" y="333"/>
                    <a:pt x="159" y="328"/>
                  </a:cubicBezTo>
                  <a:cubicBezTo>
                    <a:pt x="153" y="323"/>
                    <a:pt x="147" y="323"/>
                    <a:pt x="152" y="330"/>
                  </a:cubicBezTo>
                  <a:cubicBezTo>
                    <a:pt x="157" y="337"/>
                    <a:pt x="147" y="332"/>
                    <a:pt x="148" y="337"/>
                  </a:cubicBezTo>
                  <a:cubicBezTo>
                    <a:pt x="148" y="342"/>
                    <a:pt x="139" y="347"/>
                    <a:pt x="139" y="345"/>
                  </a:cubicBezTo>
                  <a:cubicBezTo>
                    <a:pt x="140" y="342"/>
                    <a:pt x="134" y="339"/>
                    <a:pt x="128" y="346"/>
                  </a:cubicBezTo>
                  <a:cubicBezTo>
                    <a:pt x="122" y="354"/>
                    <a:pt x="118" y="353"/>
                    <a:pt x="117" y="350"/>
                  </a:cubicBezTo>
                  <a:cubicBezTo>
                    <a:pt x="117" y="347"/>
                    <a:pt x="98" y="357"/>
                    <a:pt x="99" y="360"/>
                  </a:cubicBezTo>
                  <a:cubicBezTo>
                    <a:pt x="100" y="363"/>
                    <a:pt x="96" y="366"/>
                    <a:pt x="91" y="365"/>
                  </a:cubicBezTo>
                  <a:cubicBezTo>
                    <a:pt x="87" y="365"/>
                    <a:pt x="90" y="361"/>
                    <a:pt x="94" y="359"/>
                  </a:cubicBezTo>
                  <a:cubicBezTo>
                    <a:pt x="99" y="356"/>
                    <a:pt x="110" y="347"/>
                    <a:pt x="117" y="346"/>
                  </a:cubicBezTo>
                  <a:cubicBezTo>
                    <a:pt x="123" y="345"/>
                    <a:pt x="135" y="339"/>
                    <a:pt x="135" y="337"/>
                  </a:cubicBezTo>
                  <a:cubicBezTo>
                    <a:pt x="135" y="334"/>
                    <a:pt x="129" y="336"/>
                    <a:pt x="125" y="335"/>
                  </a:cubicBezTo>
                  <a:cubicBezTo>
                    <a:pt x="121" y="334"/>
                    <a:pt x="113" y="339"/>
                    <a:pt x="107" y="342"/>
                  </a:cubicBezTo>
                  <a:cubicBezTo>
                    <a:pt x="100" y="346"/>
                    <a:pt x="92" y="345"/>
                    <a:pt x="94" y="349"/>
                  </a:cubicBezTo>
                  <a:cubicBezTo>
                    <a:pt x="96" y="353"/>
                    <a:pt x="87" y="348"/>
                    <a:pt x="85" y="351"/>
                  </a:cubicBezTo>
                  <a:cubicBezTo>
                    <a:pt x="84" y="354"/>
                    <a:pt x="80" y="351"/>
                    <a:pt x="83" y="349"/>
                  </a:cubicBezTo>
                  <a:cubicBezTo>
                    <a:pt x="85" y="348"/>
                    <a:pt x="77" y="345"/>
                    <a:pt x="77" y="347"/>
                  </a:cubicBezTo>
                  <a:cubicBezTo>
                    <a:pt x="77" y="348"/>
                    <a:pt x="75" y="351"/>
                    <a:pt x="69" y="351"/>
                  </a:cubicBezTo>
                  <a:cubicBezTo>
                    <a:pt x="63" y="351"/>
                    <a:pt x="57" y="355"/>
                    <a:pt x="61" y="359"/>
                  </a:cubicBezTo>
                  <a:cubicBezTo>
                    <a:pt x="65" y="362"/>
                    <a:pt x="68" y="363"/>
                    <a:pt x="65" y="365"/>
                  </a:cubicBezTo>
                  <a:cubicBezTo>
                    <a:pt x="63" y="368"/>
                    <a:pt x="57" y="360"/>
                    <a:pt x="48" y="361"/>
                  </a:cubicBezTo>
                  <a:cubicBezTo>
                    <a:pt x="39" y="361"/>
                    <a:pt x="21" y="350"/>
                    <a:pt x="21" y="348"/>
                  </a:cubicBezTo>
                  <a:cubicBezTo>
                    <a:pt x="21" y="346"/>
                    <a:pt x="8" y="347"/>
                    <a:pt x="0" y="346"/>
                  </a:cubicBezTo>
                  <a:cubicBezTo>
                    <a:pt x="0" y="529"/>
                    <a:pt x="0" y="529"/>
                    <a:pt x="0" y="529"/>
                  </a:cubicBezTo>
                  <a:cubicBezTo>
                    <a:pt x="0" y="529"/>
                    <a:pt x="4" y="532"/>
                    <a:pt x="6" y="530"/>
                  </a:cubicBezTo>
                  <a:cubicBezTo>
                    <a:pt x="7" y="528"/>
                    <a:pt x="11" y="531"/>
                    <a:pt x="16" y="528"/>
                  </a:cubicBezTo>
                  <a:cubicBezTo>
                    <a:pt x="22" y="525"/>
                    <a:pt x="24" y="531"/>
                    <a:pt x="24" y="534"/>
                  </a:cubicBezTo>
                  <a:cubicBezTo>
                    <a:pt x="24" y="537"/>
                    <a:pt x="32" y="541"/>
                    <a:pt x="36" y="546"/>
                  </a:cubicBezTo>
                  <a:cubicBezTo>
                    <a:pt x="39" y="551"/>
                    <a:pt x="41" y="555"/>
                    <a:pt x="45" y="552"/>
                  </a:cubicBezTo>
                  <a:cubicBezTo>
                    <a:pt x="49" y="550"/>
                    <a:pt x="55" y="548"/>
                    <a:pt x="55" y="544"/>
                  </a:cubicBezTo>
                  <a:cubicBezTo>
                    <a:pt x="55" y="539"/>
                    <a:pt x="71" y="538"/>
                    <a:pt x="71" y="544"/>
                  </a:cubicBezTo>
                  <a:cubicBezTo>
                    <a:pt x="71" y="550"/>
                    <a:pt x="87" y="557"/>
                    <a:pt x="96" y="574"/>
                  </a:cubicBezTo>
                  <a:cubicBezTo>
                    <a:pt x="105" y="590"/>
                    <a:pt x="104" y="593"/>
                    <a:pt x="117" y="599"/>
                  </a:cubicBezTo>
                  <a:cubicBezTo>
                    <a:pt x="130" y="604"/>
                    <a:pt x="129" y="607"/>
                    <a:pt x="128" y="611"/>
                  </a:cubicBezTo>
                  <a:cubicBezTo>
                    <a:pt x="126" y="616"/>
                    <a:pt x="136" y="618"/>
                    <a:pt x="130" y="622"/>
                  </a:cubicBezTo>
                  <a:cubicBezTo>
                    <a:pt x="128" y="624"/>
                    <a:pt x="125" y="626"/>
                    <a:pt x="122" y="628"/>
                  </a:cubicBezTo>
                  <a:cubicBezTo>
                    <a:pt x="122" y="630"/>
                    <a:pt x="124" y="632"/>
                    <a:pt x="127" y="634"/>
                  </a:cubicBezTo>
                  <a:cubicBezTo>
                    <a:pt x="130" y="637"/>
                    <a:pt x="121" y="637"/>
                    <a:pt x="124" y="639"/>
                  </a:cubicBezTo>
                  <a:cubicBezTo>
                    <a:pt x="127" y="642"/>
                    <a:pt x="123" y="645"/>
                    <a:pt x="126" y="648"/>
                  </a:cubicBezTo>
                  <a:cubicBezTo>
                    <a:pt x="129" y="651"/>
                    <a:pt x="133" y="650"/>
                    <a:pt x="136" y="648"/>
                  </a:cubicBezTo>
                  <a:cubicBezTo>
                    <a:pt x="139" y="645"/>
                    <a:pt x="141" y="651"/>
                    <a:pt x="139" y="655"/>
                  </a:cubicBezTo>
                  <a:cubicBezTo>
                    <a:pt x="136" y="658"/>
                    <a:pt x="141" y="661"/>
                    <a:pt x="144" y="658"/>
                  </a:cubicBezTo>
                  <a:cubicBezTo>
                    <a:pt x="146" y="656"/>
                    <a:pt x="151" y="663"/>
                    <a:pt x="153" y="665"/>
                  </a:cubicBezTo>
                  <a:cubicBezTo>
                    <a:pt x="155" y="666"/>
                    <a:pt x="158" y="670"/>
                    <a:pt x="154" y="670"/>
                  </a:cubicBezTo>
                  <a:cubicBezTo>
                    <a:pt x="150" y="670"/>
                    <a:pt x="150" y="677"/>
                    <a:pt x="153" y="677"/>
                  </a:cubicBezTo>
                  <a:cubicBezTo>
                    <a:pt x="156" y="677"/>
                    <a:pt x="156" y="681"/>
                    <a:pt x="156" y="683"/>
                  </a:cubicBezTo>
                  <a:cubicBezTo>
                    <a:pt x="156" y="686"/>
                    <a:pt x="165" y="689"/>
                    <a:pt x="168" y="688"/>
                  </a:cubicBezTo>
                  <a:cubicBezTo>
                    <a:pt x="172" y="687"/>
                    <a:pt x="175" y="690"/>
                    <a:pt x="176" y="693"/>
                  </a:cubicBezTo>
                  <a:cubicBezTo>
                    <a:pt x="178" y="696"/>
                    <a:pt x="184" y="698"/>
                    <a:pt x="186" y="696"/>
                  </a:cubicBezTo>
                  <a:cubicBezTo>
                    <a:pt x="188" y="694"/>
                    <a:pt x="190" y="700"/>
                    <a:pt x="191" y="703"/>
                  </a:cubicBezTo>
                  <a:cubicBezTo>
                    <a:pt x="191" y="707"/>
                    <a:pt x="196" y="705"/>
                    <a:pt x="199" y="705"/>
                  </a:cubicBezTo>
                  <a:cubicBezTo>
                    <a:pt x="202" y="705"/>
                    <a:pt x="204" y="709"/>
                    <a:pt x="206" y="708"/>
                  </a:cubicBezTo>
                  <a:cubicBezTo>
                    <a:pt x="211" y="707"/>
                    <a:pt x="212" y="715"/>
                    <a:pt x="215" y="719"/>
                  </a:cubicBezTo>
                  <a:cubicBezTo>
                    <a:pt x="534" y="718"/>
                    <a:pt x="534" y="718"/>
                    <a:pt x="534" y="718"/>
                  </a:cubicBezTo>
                  <a:cubicBezTo>
                    <a:pt x="534" y="718"/>
                    <a:pt x="535" y="709"/>
                    <a:pt x="538" y="712"/>
                  </a:cubicBezTo>
                  <a:cubicBezTo>
                    <a:pt x="542" y="715"/>
                    <a:pt x="539" y="720"/>
                    <a:pt x="543" y="721"/>
                  </a:cubicBezTo>
                  <a:cubicBezTo>
                    <a:pt x="548" y="723"/>
                    <a:pt x="551" y="726"/>
                    <a:pt x="553" y="725"/>
                  </a:cubicBezTo>
                  <a:cubicBezTo>
                    <a:pt x="555" y="724"/>
                    <a:pt x="560" y="720"/>
                    <a:pt x="564" y="725"/>
                  </a:cubicBezTo>
                  <a:cubicBezTo>
                    <a:pt x="568" y="730"/>
                    <a:pt x="571" y="726"/>
                    <a:pt x="573" y="729"/>
                  </a:cubicBezTo>
                  <a:cubicBezTo>
                    <a:pt x="576" y="732"/>
                    <a:pt x="580" y="735"/>
                    <a:pt x="583" y="731"/>
                  </a:cubicBezTo>
                  <a:cubicBezTo>
                    <a:pt x="586" y="728"/>
                    <a:pt x="595" y="732"/>
                    <a:pt x="600" y="733"/>
                  </a:cubicBezTo>
                  <a:cubicBezTo>
                    <a:pt x="605" y="729"/>
                    <a:pt x="610" y="719"/>
                    <a:pt x="615" y="719"/>
                  </a:cubicBezTo>
                  <a:cubicBezTo>
                    <a:pt x="622" y="719"/>
                    <a:pt x="638" y="720"/>
                    <a:pt x="639" y="729"/>
                  </a:cubicBezTo>
                  <a:cubicBezTo>
                    <a:pt x="641" y="738"/>
                    <a:pt x="651" y="730"/>
                    <a:pt x="652" y="738"/>
                  </a:cubicBezTo>
                  <a:cubicBezTo>
                    <a:pt x="653" y="746"/>
                    <a:pt x="659" y="751"/>
                    <a:pt x="658" y="755"/>
                  </a:cubicBezTo>
                  <a:cubicBezTo>
                    <a:pt x="660" y="756"/>
                    <a:pt x="663" y="758"/>
                    <a:pt x="665" y="760"/>
                  </a:cubicBezTo>
                  <a:cubicBezTo>
                    <a:pt x="668" y="759"/>
                    <a:pt x="677" y="760"/>
                    <a:pt x="683" y="762"/>
                  </a:cubicBezTo>
                  <a:cubicBezTo>
                    <a:pt x="690" y="765"/>
                    <a:pt x="701" y="759"/>
                    <a:pt x="704" y="768"/>
                  </a:cubicBezTo>
                  <a:cubicBezTo>
                    <a:pt x="708" y="777"/>
                    <a:pt x="716" y="784"/>
                    <a:pt x="708" y="784"/>
                  </a:cubicBezTo>
                  <a:cubicBezTo>
                    <a:pt x="702" y="785"/>
                    <a:pt x="693" y="775"/>
                    <a:pt x="693" y="781"/>
                  </a:cubicBezTo>
                  <a:cubicBezTo>
                    <a:pt x="694" y="786"/>
                    <a:pt x="690" y="783"/>
                    <a:pt x="690" y="791"/>
                  </a:cubicBezTo>
                  <a:cubicBezTo>
                    <a:pt x="690" y="799"/>
                    <a:pt x="685" y="810"/>
                    <a:pt x="682" y="810"/>
                  </a:cubicBezTo>
                  <a:cubicBezTo>
                    <a:pt x="681" y="810"/>
                    <a:pt x="681" y="810"/>
                    <a:pt x="681" y="810"/>
                  </a:cubicBezTo>
                  <a:cubicBezTo>
                    <a:pt x="681" y="813"/>
                    <a:pt x="681" y="817"/>
                    <a:pt x="683" y="819"/>
                  </a:cubicBezTo>
                  <a:cubicBezTo>
                    <a:pt x="687" y="816"/>
                    <a:pt x="693" y="811"/>
                    <a:pt x="698" y="811"/>
                  </a:cubicBezTo>
                  <a:cubicBezTo>
                    <a:pt x="705" y="812"/>
                    <a:pt x="707" y="817"/>
                    <a:pt x="712" y="813"/>
                  </a:cubicBezTo>
                  <a:cubicBezTo>
                    <a:pt x="718" y="809"/>
                    <a:pt x="719" y="808"/>
                    <a:pt x="720" y="810"/>
                  </a:cubicBezTo>
                  <a:cubicBezTo>
                    <a:pt x="720" y="811"/>
                    <a:pt x="720" y="811"/>
                    <a:pt x="719" y="812"/>
                  </a:cubicBezTo>
                  <a:cubicBezTo>
                    <a:pt x="721" y="811"/>
                    <a:pt x="723" y="810"/>
                    <a:pt x="723" y="809"/>
                  </a:cubicBezTo>
                  <a:cubicBezTo>
                    <a:pt x="723" y="807"/>
                    <a:pt x="723" y="806"/>
                    <a:pt x="722" y="804"/>
                  </a:cubicBezTo>
                  <a:cubicBezTo>
                    <a:pt x="717" y="805"/>
                    <a:pt x="715" y="805"/>
                    <a:pt x="714" y="801"/>
                  </a:cubicBezTo>
                  <a:cubicBezTo>
                    <a:pt x="712" y="796"/>
                    <a:pt x="729" y="791"/>
                    <a:pt x="738" y="792"/>
                  </a:cubicBezTo>
                  <a:cubicBezTo>
                    <a:pt x="745" y="793"/>
                    <a:pt x="751" y="787"/>
                    <a:pt x="754" y="791"/>
                  </a:cubicBezTo>
                  <a:cubicBezTo>
                    <a:pt x="759" y="786"/>
                    <a:pt x="767" y="779"/>
                    <a:pt x="769" y="779"/>
                  </a:cubicBezTo>
                  <a:cubicBezTo>
                    <a:pt x="772" y="779"/>
                    <a:pt x="809" y="778"/>
                    <a:pt x="809" y="778"/>
                  </a:cubicBezTo>
                  <a:cubicBezTo>
                    <a:pt x="809" y="778"/>
                    <a:pt x="821" y="770"/>
                    <a:pt x="823" y="763"/>
                  </a:cubicBezTo>
                  <a:cubicBezTo>
                    <a:pt x="825" y="755"/>
                    <a:pt x="833" y="738"/>
                    <a:pt x="838" y="742"/>
                  </a:cubicBezTo>
                  <a:cubicBezTo>
                    <a:pt x="843" y="745"/>
                    <a:pt x="853" y="743"/>
                    <a:pt x="853" y="746"/>
                  </a:cubicBezTo>
                  <a:cubicBezTo>
                    <a:pt x="854" y="749"/>
                    <a:pt x="850" y="761"/>
                    <a:pt x="863" y="779"/>
                  </a:cubicBezTo>
                  <a:cubicBezTo>
                    <a:pt x="868" y="776"/>
                    <a:pt x="873" y="774"/>
                    <a:pt x="875" y="774"/>
                  </a:cubicBezTo>
                  <a:cubicBezTo>
                    <a:pt x="880" y="774"/>
                    <a:pt x="887" y="768"/>
                    <a:pt x="889" y="764"/>
                  </a:cubicBezTo>
                  <a:cubicBezTo>
                    <a:pt x="891" y="760"/>
                    <a:pt x="894" y="768"/>
                    <a:pt x="890" y="769"/>
                  </a:cubicBezTo>
                  <a:cubicBezTo>
                    <a:pt x="886" y="770"/>
                    <a:pt x="893" y="774"/>
                    <a:pt x="900" y="773"/>
                  </a:cubicBezTo>
                  <a:cubicBezTo>
                    <a:pt x="907" y="773"/>
                    <a:pt x="897" y="776"/>
                    <a:pt x="891" y="776"/>
                  </a:cubicBezTo>
                  <a:cubicBezTo>
                    <a:pt x="886" y="775"/>
                    <a:pt x="884" y="776"/>
                    <a:pt x="877" y="784"/>
                  </a:cubicBezTo>
                  <a:cubicBezTo>
                    <a:pt x="869" y="791"/>
                    <a:pt x="871" y="793"/>
                    <a:pt x="875" y="797"/>
                  </a:cubicBezTo>
                  <a:cubicBezTo>
                    <a:pt x="879" y="801"/>
                    <a:pt x="885" y="799"/>
                    <a:pt x="890" y="794"/>
                  </a:cubicBezTo>
                  <a:cubicBezTo>
                    <a:pt x="896" y="789"/>
                    <a:pt x="896" y="784"/>
                    <a:pt x="901" y="784"/>
                  </a:cubicBezTo>
                  <a:cubicBezTo>
                    <a:pt x="907" y="784"/>
                    <a:pt x="922" y="779"/>
                    <a:pt x="928" y="777"/>
                  </a:cubicBezTo>
                  <a:cubicBezTo>
                    <a:pt x="935" y="775"/>
                    <a:pt x="930" y="774"/>
                    <a:pt x="930" y="771"/>
                  </a:cubicBezTo>
                  <a:cubicBezTo>
                    <a:pt x="930" y="768"/>
                    <a:pt x="942" y="768"/>
                    <a:pt x="946" y="765"/>
                  </a:cubicBezTo>
                  <a:cubicBezTo>
                    <a:pt x="950" y="762"/>
                    <a:pt x="945" y="760"/>
                    <a:pt x="942" y="760"/>
                  </a:cubicBezTo>
                  <a:close/>
                  <a:moveTo>
                    <a:pt x="273" y="417"/>
                  </a:moveTo>
                  <a:cubicBezTo>
                    <a:pt x="266" y="426"/>
                    <a:pt x="264" y="427"/>
                    <a:pt x="257" y="426"/>
                  </a:cubicBezTo>
                  <a:cubicBezTo>
                    <a:pt x="250" y="424"/>
                    <a:pt x="246" y="428"/>
                    <a:pt x="249" y="430"/>
                  </a:cubicBezTo>
                  <a:cubicBezTo>
                    <a:pt x="253" y="433"/>
                    <a:pt x="253" y="435"/>
                    <a:pt x="246" y="437"/>
                  </a:cubicBezTo>
                  <a:cubicBezTo>
                    <a:pt x="239" y="438"/>
                    <a:pt x="234" y="444"/>
                    <a:pt x="231" y="444"/>
                  </a:cubicBezTo>
                  <a:cubicBezTo>
                    <a:pt x="228" y="443"/>
                    <a:pt x="243" y="432"/>
                    <a:pt x="240" y="429"/>
                  </a:cubicBezTo>
                  <a:cubicBezTo>
                    <a:pt x="236" y="426"/>
                    <a:pt x="226" y="434"/>
                    <a:pt x="226" y="437"/>
                  </a:cubicBezTo>
                  <a:cubicBezTo>
                    <a:pt x="226" y="441"/>
                    <a:pt x="219" y="441"/>
                    <a:pt x="215" y="441"/>
                  </a:cubicBezTo>
                  <a:cubicBezTo>
                    <a:pt x="212" y="441"/>
                    <a:pt x="206" y="437"/>
                    <a:pt x="210" y="437"/>
                  </a:cubicBezTo>
                  <a:cubicBezTo>
                    <a:pt x="214" y="436"/>
                    <a:pt x="212" y="432"/>
                    <a:pt x="217" y="430"/>
                  </a:cubicBezTo>
                  <a:cubicBezTo>
                    <a:pt x="222" y="428"/>
                    <a:pt x="216" y="424"/>
                    <a:pt x="217" y="422"/>
                  </a:cubicBezTo>
                  <a:cubicBezTo>
                    <a:pt x="219" y="420"/>
                    <a:pt x="230" y="424"/>
                    <a:pt x="230" y="420"/>
                  </a:cubicBezTo>
                  <a:cubicBezTo>
                    <a:pt x="230" y="416"/>
                    <a:pt x="219" y="412"/>
                    <a:pt x="216" y="415"/>
                  </a:cubicBezTo>
                  <a:cubicBezTo>
                    <a:pt x="212" y="417"/>
                    <a:pt x="203" y="423"/>
                    <a:pt x="193" y="419"/>
                  </a:cubicBezTo>
                  <a:cubicBezTo>
                    <a:pt x="190" y="417"/>
                    <a:pt x="219" y="414"/>
                    <a:pt x="224" y="409"/>
                  </a:cubicBezTo>
                  <a:cubicBezTo>
                    <a:pt x="229" y="405"/>
                    <a:pt x="251" y="400"/>
                    <a:pt x="252" y="404"/>
                  </a:cubicBezTo>
                  <a:cubicBezTo>
                    <a:pt x="254" y="408"/>
                    <a:pt x="241" y="411"/>
                    <a:pt x="247" y="414"/>
                  </a:cubicBezTo>
                  <a:cubicBezTo>
                    <a:pt x="254" y="418"/>
                    <a:pt x="264" y="416"/>
                    <a:pt x="267" y="412"/>
                  </a:cubicBezTo>
                  <a:cubicBezTo>
                    <a:pt x="269" y="408"/>
                    <a:pt x="280" y="408"/>
                    <a:pt x="273" y="417"/>
                  </a:cubicBezTo>
                  <a:close/>
                  <a:moveTo>
                    <a:pt x="338" y="502"/>
                  </a:moveTo>
                  <a:cubicBezTo>
                    <a:pt x="330" y="509"/>
                    <a:pt x="331" y="507"/>
                    <a:pt x="324" y="509"/>
                  </a:cubicBezTo>
                  <a:cubicBezTo>
                    <a:pt x="317" y="510"/>
                    <a:pt x="322" y="517"/>
                    <a:pt x="314" y="518"/>
                  </a:cubicBezTo>
                  <a:cubicBezTo>
                    <a:pt x="305" y="518"/>
                    <a:pt x="285" y="519"/>
                    <a:pt x="282" y="514"/>
                  </a:cubicBezTo>
                  <a:cubicBezTo>
                    <a:pt x="281" y="513"/>
                    <a:pt x="293" y="514"/>
                    <a:pt x="294" y="510"/>
                  </a:cubicBezTo>
                  <a:cubicBezTo>
                    <a:pt x="295" y="507"/>
                    <a:pt x="298" y="501"/>
                    <a:pt x="303" y="501"/>
                  </a:cubicBezTo>
                  <a:cubicBezTo>
                    <a:pt x="309" y="501"/>
                    <a:pt x="308" y="494"/>
                    <a:pt x="300" y="490"/>
                  </a:cubicBezTo>
                  <a:cubicBezTo>
                    <a:pt x="291" y="486"/>
                    <a:pt x="312" y="483"/>
                    <a:pt x="317" y="490"/>
                  </a:cubicBezTo>
                  <a:cubicBezTo>
                    <a:pt x="321" y="496"/>
                    <a:pt x="330" y="501"/>
                    <a:pt x="334" y="496"/>
                  </a:cubicBezTo>
                  <a:cubicBezTo>
                    <a:pt x="339" y="492"/>
                    <a:pt x="366" y="478"/>
                    <a:pt x="366" y="484"/>
                  </a:cubicBezTo>
                  <a:cubicBezTo>
                    <a:pt x="366" y="491"/>
                    <a:pt x="346" y="495"/>
                    <a:pt x="338" y="502"/>
                  </a:cubicBezTo>
                  <a:close/>
                  <a:moveTo>
                    <a:pt x="517" y="694"/>
                  </a:moveTo>
                  <a:cubicBezTo>
                    <a:pt x="511" y="695"/>
                    <a:pt x="517" y="679"/>
                    <a:pt x="507" y="673"/>
                  </a:cubicBezTo>
                  <a:cubicBezTo>
                    <a:pt x="495" y="666"/>
                    <a:pt x="489" y="654"/>
                    <a:pt x="489" y="647"/>
                  </a:cubicBezTo>
                  <a:cubicBezTo>
                    <a:pt x="489" y="640"/>
                    <a:pt x="500" y="637"/>
                    <a:pt x="504" y="642"/>
                  </a:cubicBezTo>
                  <a:cubicBezTo>
                    <a:pt x="508" y="647"/>
                    <a:pt x="514" y="669"/>
                    <a:pt x="518" y="676"/>
                  </a:cubicBezTo>
                  <a:cubicBezTo>
                    <a:pt x="521" y="683"/>
                    <a:pt x="521" y="694"/>
                    <a:pt x="517" y="694"/>
                  </a:cubicBezTo>
                  <a:close/>
                </a:path>
              </a:pathLst>
            </a:custGeom>
            <a:solidFill>
              <a:srgbClr val="BDBDBD"/>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62" name="9Slide.vn 122">
              <a:extLst>
                <a:ext uri="{FF2B5EF4-FFF2-40B4-BE49-F238E27FC236}">
                  <a16:creationId xmlns:a16="http://schemas.microsoft.com/office/drawing/2014/main" xmlns="" id="{44A178C2-6812-A648-89B4-32F911645D62}"/>
                </a:ext>
              </a:extLst>
            </p:cNvPr>
            <p:cNvSpPr>
              <a:spLocks noEditPoints="1"/>
            </p:cNvSpPr>
            <p:nvPr/>
          </p:nvSpPr>
          <p:spPr bwMode="auto">
            <a:xfrm>
              <a:off x="-5" y="232"/>
              <a:ext cx="846" cy="535"/>
            </a:xfrm>
            <a:custGeom>
              <a:avLst/>
              <a:gdLst>
                <a:gd name="T0" fmla="*/ 359 w 1177"/>
                <a:gd name="T1" fmla="*/ 243 h 746"/>
                <a:gd name="T2" fmla="*/ 314 w 1177"/>
                <a:gd name="T3" fmla="*/ 37 h 746"/>
                <a:gd name="T4" fmla="*/ 190 w 1177"/>
                <a:gd name="T5" fmla="*/ 22 h 746"/>
                <a:gd name="T6" fmla="*/ 138 w 1177"/>
                <a:gd name="T7" fmla="*/ 11 h 746"/>
                <a:gd name="T8" fmla="*/ 95 w 1177"/>
                <a:gd name="T9" fmla="*/ 23 h 746"/>
                <a:gd name="T10" fmla="*/ 19 w 1177"/>
                <a:gd name="T11" fmla="*/ 63 h 746"/>
                <a:gd name="T12" fmla="*/ 72 w 1177"/>
                <a:gd name="T13" fmla="*/ 109 h 746"/>
                <a:gd name="T14" fmla="*/ 17 w 1177"/>
                <a:gd name="T15" fmla="*/ 112 h 746"/>
                <a:gd name="T16" fmla="*/ 60 w 1177"/>
                <a:gd name="T17" fmla="*/ 144 h 746"/>
                <a:gd name="T18" fmla="*/ 43 w 1177"/>
                <a:gd name="T19" fmla="*/ 167 h 746"/>
                <a:gd name="T20" fmla="*/ 46 w 1177"/>
                <a:gd name="T21" fmla="*/ 231 h 746"/>
                <a:gd name="T22" fmla="*/ 97 w 1177"/>
                <a:gd name="T23" fmla="*/ 249 h 746"/>
                <a:gd name="T24" fmla="*/ 104 w 1177"/>
                <a:gd name="T25" fmla="*/ 284 h 746"/>
                <a:gd name="T26" fmla="*/ 86 w 1177"/>
                <a:gd name="T27" fmla="*/ 304 h 746"/>
                <a:gd name="T28" fmla="*/ 150 w 1177"/>
                <a:gd name="T29" fmla="*/ 265 h 746"/>
                <a:gd name="T30" fmla="*/ 177 w 1177"/>
                <a:gd name="T31" fmla="*/ 226 h 746"/>
                <a:gd name="T32" fmla="*/ 195 w 1177"/>
                <a:gd name="T33" fmla="*/ 213 h 746"/>
                <a:gd name="T34" fmla="*/ 232 w 1177"/>
                <a:gd name="T35" fmla="*/ 228 h 746"/>
                <a:gd name="T36" fmla="*/ 254 w 1177"/>
                <a:gd name="T37" fmla="*/ 213 h 746"/>
                <a:gd name="T38" fmla="*/ 282 w 1177"/>
                <a:gd name="T39" fmla="*/ 225 h 746"/>
                <a:gd name="T40" fmla="*/ 349 w 1177"/>
                <a:gd name="T41" fmla="*/ 245 h 746"/>
                <a:gd name="T42" fmla="*/ 385 w 1177"/>
                <a:gd name="T43" fmla="*/ 263 h 746"/>
                <a:gd name="T44" fmla="*/ 386 w 1177"/>
                <a:gd name="T45" fmla="*/ 277 h 746"/>
                <a:gd name="T46" fmla="*/ 399 w 1177"/>
                <a:gd name="T47" fmla="*/ 278 h 746"/>
                <a:gd name="T48" fmla="*/ 411 w 1177"/>
                <a:gd name="T49" fmla="*/ 290 h 746"/>
                <a:gd name="T50" fmla="*/ 406 w 1177"/>
                <a:gd name="T51" fmla="*/ 317 h 746"/>
                <a:gd name="T52" fmla="*/ 431 w 1177"/>
                <a:gd name="T53" fmla="*/ 317 h 746"/>
                <a:gd name="T54" fmla="*/ 14 w 1177"/>
                <a:gd name="T55" fmla="*/ 331 h 746"/>
                <a:gd name="T56" fmla="*/ 182 w 1177"/>
                <a:gd name="T57" fmla="*/ 254 h 746"/>
                <a:gd name="T58" fmla="*/ 181 w 1177"/>
                <a:gd name="T59" fmla="*/ 271 h 746"/>
                <a:gd name="T60" fmla="*/ 25 w 1177"/>
                <a:gd name="T61" fmla="*/ 231 h 746"/>
                <a:gd name="T62" fmla="*/ 1123 w 1177"/>
                <a:gd name="T63" fmla="*/ 469 h 746"/>
                <a:gd name="T64" fmla="*/ 1037 w 1177"/>
                <a:gd name="T65" fmla="*/ 500 h 746"/>
                <a:gd name="T66" fmla="*/ 995 w 1177"/>
                <a:gd name="T67" fmla="*/ 501 h 746"/>
                <a:gd name="T68" fmla="*/ 950 w 1177"/>
                <a:gd name="T69" fmla="*/ 498 h 746"/>
                <a:gd name="T70" fmla="*/ 979 w 1177"/>
                <a:gd name="T71" fmla="*/ 451 h 746"/>
                <a:gd name="T72" fmla="*/ 926 w 1177"/>
                <a:gd name="T73" fmla="*/ 434 h 746"/>
                <a:gd name="T74" fmla="*/ 887 w 1177"/>
                <a:gd name="T75" fmla="*/ 420 h 746"/>
                <a:gd name="T76" fmla="*/ 529 w 1177"/>
                <a:gd name="T77" fmla="*/ 410 h 746"/>
                <a:gd name="T78" fmla="*/ 523 w 1177"/>
                <a:gd name="T79" fmla="*/ 419 h 746"/>
                <a:gd name="T80" fmla="*/ 514 w 1177"/>
                <a:gd name="T81" fmla="*/ 461 h 746"/>
                <a:gd name="T82" fmla="*/ 527 w 1177"/>
                <a:gd name="T83" fmla="*/ 570 h 746"/>
                <a:gd name="T84" fmla="*/ 571 w 1177"/>
                <a:gd name="T85" fmla="*/ 624 h 746"/>
                <a:gd name="T86" fmla="*/ 664 w 1177"/>
                <a:gd name="T87" fmla="*/ 661 h 746"/>
                <a:gd name="T88" fmla="*/ 743 w 1177"/>
                <a:gd name="T89" fmla="*/ 685 h 746"/>
                <a:gd name="T90" fmla="*/ 803 w 1177"/>
                <a:gd name="T91" fmla="*/ 726 h 746"/>
                <a:gd name="T92" fmla="*/ 839 w 1177"/>
                <a:gd name="T93" fmla="*/ 697 h 746"/>
                <a:gd name="T94" fmla="*/ 884 w 1177"/>
                <a:gd name="T95" fmla="*/ 682 h 746"/>
                <a:gd name="T96" fmla="*/ 912 w 1177"/>
                <a:gd name="T97" fmla="*/ 679 h 746"/>
                <a:gd name="T98" fmla="*/ 969 w 1177"/>
                <a:gd name="T99" fmla="*/ 683 h 746"/>
                <a:gd name="T100" fmla="*/ 1009 w 1177"/>
                <a:gd name="T101" fmla="*/ 740 h 746"/>
                <a:gd name="T102" fmla="*/ 1021 w 1177"/>
                <a:gd name="T103" fmla="*/ 644 h 746"/>
                <a:gd name="T104" fmla="*/ 1064 w 1177"/>
                <a:gd name="T105" fmla="*/ 605 h 746"/>
                <a:gd name="T106" fmla="*/ 1059 w 1177"/>
                <a:gd name="T107" fmla="*/ 570 h 746"/>
                <a:gd name="T108" fmla="*/ 1077 w 1177"/>
                <a:gd name="T109" fmla="*/ 573 h 746"/>
                <a:gd name="T110" fmla="*/ 1117 w 1177"/>
                <a:gd name="T111" fmla="*/ 529 h 746"/>
                <a:gd name="T112" fmla="*/ 1131 w 1177"/>
                <a:gd name="T113" fmla="*/ 502 h 746"/>
                <a:gd name="T114" fmla="*/ 1167 w 1177"/>
                <a:gd name="T115" fmla="*/ 437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7" h="746">
                  <a:moveTo>
                    <a:pt x="442" y="302"/>
                  </a:moveTo>
                  <a:cubicBezTo>
                    <a:pt x="443" y="298"/>
                    <a:pt x="444" y="295"/>
                    <a:pt x="431" y="290"/>
                  </a:cubicBezTo>
                  <a:cubicBezTo>
                    <a:pt x="418" y="284"/>
                    <a:pt x="419" y="281"/>
                    <a:pt x="410" y="265"/>
                  </a:cubicBezTo>
                  <a:cubicBezTo>
                    <a:pt x="401" y="248"/>
                    <a:pt x="385" y="241"/>
                    <a:pt x="385" y="235"/>
                  </a:cubicBezTo>
                  <a:cubicBezTo>
                    <a:pt x="385" y="229"/>
                    <a:pt x="369" y="230"/>
                    <a:pt x="369" y="235"/>
                  </a:cubicBezTo>
                  <a:cubicBezTo>
                    <a:pt x="369" y="239"/>
                    <a:pt x="363" y="241"/>
                    <a:pt x="359" y="243"/>
                  </a:cubicBezTo>
                  <a:cubicBezTo>
                    <a:pt x="355" y="246"/>
                    <a:pt x="353" y="242"/>
                    <a:pt x="350" y="237"/>
                  </a:cubicBezTo>
                  <a:cubicBezTo>
                    <a:pt x="346" y="232"/>
                    <a:pt x="338" y="228"/>
                    <a:pt x="338" y="225"/>
                  </a:cubicBezTo>
                  <a:cubicBezTo>
                    <a:pt x="338" y="222"/>
                    <a:pt x="336" y="216"/>
                    <a:pt x="330" y="219"/>
                  </a:cubicBezTo>
                  <a:cubicBezTo>
                    <a:pt x="325" y="222"/>
                    <a:pt x="321" y="219"/>
                    <a:pt x="320" y="221"/>
                  </a:cubicBezTo>
                  <a:cubicBezTo>
                    <a:pt x="318" y="223"/>
                    <a:pt x="314" y="220"/>
                    <a:pt x="314" y="220"/>
                  </a:cubicBezTo>
                  <a:cubicBezTo>
                    <a:pt x="314" y="37"/>
                    <a:pt x="314" y="37"/>
                    <a:pt x="314" y="37"/>
                  </a:cubicBezTo>
                  <a:cubicBezTo>
                    <a:pt x="312" y="37"/>
                    <a:pt x="310" y="36"/>
                    <a:pt x="308" y="36"/>
                  </a:cubicBezTo>
                  <a:cubicBezTo>
                    <a:pt x="301" y="33"/>
                    <a:pt x="290" y="28"/>
                    <a:pt x="284" y="29"/>
                  </a:cubicBezTo>
                  <a:cubicBezTo>
                    <a:pt x="278" y="30"/>
                    <a:pt x="266" y="32"/>
                    <a:pt x="262" y="30"/>
                  </a:cubicBezTo>
                  <a:cubicBezTo>
                    <a:pt x="258" y="28"/>
                    <a:pt x="252" y="26"/>
                    <a:pt x="244" y="27"/>
                  </a:cubicBezTo>
                  <a:cubicBezTo>
                    <a:pt x="235" y="28"/>
                    <a:pt x="230" y="22"/>
                    <a:pt x="219" y="20"/>
                  </a:cubicBezTo>
                  <a:cubicBezTo>
                    <a:pt x="208" y="17"/>
                    <a:pt x="193" y="20"/>
                    <a:pt x="190" y="22"/>
                  </a:cubicBezTo>
                  <a:cubicBezTo>
                    <a:pt x="186" y="23"/>
                    <a:pt x="187" y="18"/>
                    <a:pt x="182" y="18"/>
                  </a:cubicBezTo>
                  <a:cubicBezTo>
                    <a:pt x="178" y="19"/>
                    <a:pt x="181" y="16"/>
                    <a:pt x="179" y="12"/>
                  </a:cubicBezTo>
                  <a:cubicBezTo>
                    <a:pt x="176" y="8"/>
                    <a:pt x="163" y="12"/>
                    <a:pt x="159" y="12"/>
                  </a:cubicBezTo>
                  <a:cubicBezTo>
                    <a:pt x="154" y="13"/>
                    <a:pt x="153" y="10"/>
                    <a:pt x="153" y="8"/>
                  </a:cubicBezTo>
                  <a:cubicBezTo>
                    <a:pt x="153" y="5"/>
                    <a:pt x="149" y="6"/>
                    <a:pt x="147" y="9"/>
                  </a:cubicBezTo>
                  <a:cubicBezTo>
                    <a:pt x="145" y="12"/>
                    <a:pt x="140" y="13"/>
                    <a:pt x="138" y="11"/>
                  </a:cubicBezTo>
                  <a:cubicBezTo>
                    <a:pt x="136" y="9"/>
                    <a:pt x="142" y="8"/>
                    <a:pt x="143" y="6"/>
                  </a:cubicBezTo>
                  <a:cubicBezTo>
                    <a:pt x="143" y="3"/>
                    <a:pt x="136" y="2"/>
                    <a:pt x="133" y="1"/>
                  </a:cubicBezTo>
                  <a:cubicBezTo>
                    <a:pt x="131" y="0"/>
                    <a:pt x="127" y="4"/>
                    <a:pt x="121" y="9"/>
                  </a:cubicBezTo>
                  <a:cubicBezTo>
                    <a:pt x="116" y="14"/>
                    <a:pt x="108" y="13"/>
                    <a:pt x="103" y="13"/>
                  </a:cubicBezTo>
                  <a:cubicBezTo>
                    <a:pt x="98" y="12"/>
                    <a:pt x="92" y="13"/>
                    <a:pt x="92" y="16"/>
                  </a:cubicBezTo>
                  <a:cubicBezTo>
                    <a:pt x="93" y="19"/>
                    <a:pt x="98" y="19"/>
                    <a:pt x="95" y="23"/>
                  </a:cubicBezTo>
                  <a:cubicBezTo>
                    <a:pt x="91" y="26"/>
                    <a:pt x="90" y="18"/>
                    <a:pt x="86" y="21"/>
                  </a:cubicBezTo>
                  <a:cubicBezTo>
                    <a:pt x="83" y="25"/>
                    <a:pt x="72" y="25"/>
                    <a:pt x="69" y="25"/>
                  </a:cubicBezTo>
                  <a:cubicBezTo>
                    <a:pt x="67" y="24"/>
                    <a:pt x="58" y="34"/>
                    <a:pt x="56" y="36"/>
                  </a:cubicBezTo>
                  <a:cubicBezTo>
                    <a:pt x="53" y="39"/>
                    <a:pt x="58" y="41"/>
                    <a:pt x="51" y="49"/>
                  </a:cubicBezTo>
                  <a:cubicBezTo>
                    <a:pt x="44" y="57"/>
                    <a:pt x="26" y="55"/>
                    <a:pt x="22" y="55"/>
                  </a:cubicBezTo>
                  <a:cubicBezTo>
                    <a:pt x="18" y="55"/>
                    <a:pt x="21" y="60"/>
                    <a:pt x="19" y="63"/>
                  </a:cubicBezTo>
                  <a:cubicBezTo>
                    <a:pt x="17" y="65"/>
                    <a:pt x="21" y="68"/>
                    <a:pt x="31" y="71"/>
                  </a:cubicBezTo>
                  <a:cubicBezTo>
                    <a:pt x="42" y="74"/>
                    <a:pt x="49" y="88"/>
                    <a:pt x="50" y="92"/>
                  </a:cubicBezTo>
                  <a:cubicBezTo>
                    <a:pt x="52" y="95"/>
                    <a:pt x="65" y="91"/>
                    <a:pt x="70" y="92"/>
                  </a:cubicBezTo>
                  <a:cubicBezTo>
                    <a:pt x="75" y="93"/>
                    <a:pt x="69" y="100"/>
                    <a:pt x="74" y="102"/>
                  </a:cubicBezTo>
                  <a:cubicBezTo>
                    <a:pt x="78" y="105"/>
                    <a:pt x="85" y="101"/>
                    <a:pt x="86" y="105"/>
                  </a:cubicBezTo>
                  <a:cubicBezTo>
                    <a:pt x="87" y="109"/>
                    <a:pt x="77" y="105"/>
                    <a:pt x="72" y="109"/>
                  </a:cubicBezTo>
                  <a:cubicBezTo>
                    <a:pt x="67" y="113"/>
                    <a:pt x="65" y="115"/>
                    <a:pt x="63" y="112"/>
                  </a:cubicBezTo>
                  <a:cubicBezTo>
                    <a:pt x="60" y="109"/>
                    <a:pt x="52" y="111"/>
                    <a:pt x="48" y="111"/>
                  </a:cubicBezTo>
                  <a:cubicBezTo>
                    <a:pt x="43" y="112"/>
                    <a:pt x="47" y="106"/>
                    <a:pt x="48" y="103"/>
                  </a:cubicBezTo>
                  <a:cubicBezTo>
                    <a:pt x="48" y="101"/>
                    <a:pt x="42" y="99"/>
                    <a:pt x="33" y="104"/>
                  </a:cubicBezTo>
                  <a:cubicBezTo>
                    <a:pt x="25" y="109"/>
                    <a:pt x="28" y="107"/>
                    <a:pt x="27" y="111"/>
                  </a:cubicBezTo>
                  <a:cubicBezTo>
                    <a:pt x="26" y="115"/>
                    <a:pt x="22" y="109"/>
                    <a:pt x="17" y="112"/>
                  </a:cubicBezTo>
                  <a:cubicBezTo>
                    <a:pt x="11" y="115"/>
                    <a:pt x="3" y="118"/>
                    <a:pt x="1" y="121"/>
                  </a:cubicBezTo>
                  <a:cubicBezTo>
                    <a:pt x="0" y="125"/>
                    <a:pt x="13" y="127"/>
                    <a:pt x="18" y="128"/>
                  </a:cubicBezTo>
                  <a:cubicBezTo>
                    <a:pt x="23" y="129"/>
                    <a:pt x="12" y="133"/>
                    <a:pt x="16" y="134"/>
                  </a:cubicBezTo>
                  <a:cubicBezTo>
                    <a:pt x="20" y="135"/>
                    <a:pt x="18" y="139"/>
                    <a:pt x="25" y="143"/>
                  </a:cubicBezTo>
                  <a:cubicBezTo>
                    <a:pt x="31" y="146"/>
                    <a:pt x="45" y="143"/>
                    <a:pt x="49" y="143"/>
                  </a:cubicBezTo>
                  <a:cubicBezTo>
                    <a:pt x="53" y="143"/>
                    <a:pt x="57" y="147"/>
                    <a:pt x="60" y="144"/>
                  </a:cubicBezTo>
                  <a:cubicBezTo>
                    <a:pt x="63" y="141"/>
                    <a:pt x="74" y="131"/>
                    <a:pt x="80" y="137"/>
                  </a:cubicBezTo>
                  <a:cubicBezTo>
                    <a:pt x="86" y="142"/>
                    <a:pt x="74" y="141"/>
                    <a:pt x="77" y="145"/>
                  </a:cubicBezTo>
                  <a:cubicBezTo>
                    <a:pt x="80" y="148"/>
                    <a:pt x="84" y="156"/>
                    <a:pt x="78" y="161"/>
                  </a:cubicBezTo>
                  <a:cubicBezTo>
                    <a:pt x="73" y="165"/>
                    <a:pt x="67" y="162"/>
                    <a:pt x="64" y="162"/>
                  </a:cubicBezTo>
                  <a:cubicBezTo>
                    <a:pt x="61" y="162"/>
                    <a:pt x="63" y="168"/>
                    <a:pt x="58" y="172"/>
                  </a:cubicBezTo>
                  <a:cubicBezTo>
                    <a:pt x="53" y="176"/>
                    <a:pt x="49" y="167"/>
                    <a:pt x="43" y="167"/>
                  </a:cubicBezTo>
                  <a:cubicBezTo>
                    <a:pt x="37" y="167"/>
                    <a:pt x="38" y="176"/>
                    <a:pt x="39" y="180"/>
                  </a:cubicBezTo>
                  <a:cubicBezTo>
                    <a:pt x="39" y="183"/>
                    <a:pt x="29" y="179"/>
                    <a:pt x="27" y="188"/>
                  </a:cubicBezTo>
                  <a:cubicBezTo>
                    <a:pt x="25" y="198"/>
                    <a:pt x="15" y="190"/>
                    <a:pt x="21" y="199"/>
                  </a:cubicBezTo>
                  <a:cubicBezTo>
                    <a:pt x="28" y="208"/>
                    <a:pt x="27" y="202"/>
                    <a:pt x="32" y="206"/>
                  </a:cubicBezTo>
                  <a:cubicBezTo>
                    <a:pt x="37" y="210"/>
                    <a:pt x="26" y="216"/>
                    <a:pt x="31" y="217"/>
                  </a:cubicBezTo>
                  <a:cubicBezTo>
                    <a:pt x="37" y="218"/>
                    <a:pt x="42" y="228"/>
                    <a:pt x="46" y="231"/>
                  </a:cubicBezTo>
                  <a:cubicBezTo>
                    <a:pt x="49" y="235"/>
                    <a:pt x="54" y="230"/>
                    <a:pt x="59" y="229"/>
                  </a:cubicBezTo>
                  <a:cubicBezTo>
                    <a:pt x="65" y="229"/>
                    <a:pt x="62" y="221"/>
                    <a:pt x="65" y="224"/>
                  </a:cubicBezTo>
                  <a:cubicBezTo>
                    <a:pt x="68" y="227"/>
                    <a:pt x="73" y="236"/>
                    <a:pt x="70" y="238"/>
                  </a:cubicBezTo>
                  <a:cubicBezTo>
                    <a:pt x="67" y="240"/>
                    <a:pt x="69" y="247"/>
                    <a:pt x="69" y="250"/>
                  </a:cubicBezTo>
                  <a:cubicBezTo>
                    <a:pt x="68" y="253"/>
                    <a:pt x="81" y="252"/>
                    <a:pt x="82" y="248"/>
                  </a:cubicBezTo>
                  <a:cubicBezTo>
                    <a:pt x="82" y="244"/>
                    <a:pt x="92" y="243"/>
                    <a:pt x="97" y="249"/>
                  </a:cubicBezTo>
                  <a:cubicBezTo>
                    <a:pt x="103" y="256"/>
                    <a:pt x="105" y="257"/>
                    <a:pt x="105" y="252"/>
                  </a:cubicBezTo>
                  <a:cubicBezTo>
                    <a:pt x="105" y="247"/>
                    <a:pt x="109" y="242"/>
                    <a:pt x="110" y="246"/>
                  </a:cubicBezTo>
                  <a:cubicBezTo>
                    <a:pt x="110" y="250"/>
                    <a:pt x="114" y="251"/>
                    <a:pt x="122" y="247"/>
                  </a:cubicBezTo>
                  <a:cubicBezTo>
                    <a:pt x="130" y="243"/>
                    <a:pt x="126" y="247"/>
                    <a:pt x="122" y="253"/>
                  </a:cubicBezTo>
                  <a:cubicBezTo>
                    <a:pt x="117" y="260"/>
                    <a:pt x="122" y="271"/>
                    <a:pt x="118" y="272"/>
                  </a:cubicBezTo>
                  <a:cubicBezTo>
                    <a:pt x="114" y="273"/>
                    <a:pt x="111" y="284"/>
                    <a:pt x="104" y="284"/>
                  </a:cubicBezTo>
                  <a:cubicBezTo>
                    <a:pt x="97" y="285"/>
                    <a:pt x="86" y="298"/>
                    <a:pt x="85" y="300"/>
                  </a:cubicBezTo>
                  <a:cubicBezTo>
                    <a:pt x="83" y="302"/>
                    <a:pt x="69" y="296"/>
                    <a:pt x="67" y="302"/>
                  </a:cubicBezTo>
                  <a:cubicBezTo>
                    <a:pt x="65" y="308"/>
                    <a:pt x="56" y="313"/>
                    <a:pt x="58" y="315"/>
                  </a:cubicBezTo>
                  <a:cubicBezTo>
                    <a:pt x="60" y="317"/>
                    <a:pt x="72" y="311"/>
                    <a:pt x="72" y="307"/>
                  </a:cubicBezTo>
                  <a:cubicBezTo>
                    <a:pt x="73" y="304"/>
                    <a:pt x="74" y="305"/>
                    <a:pt x="76" y="307"/>
                  </a:cubicBezTo>
                  <a:cubicBezTo>
                    <a:pt x="78" y="310"/>
                    <a:pt x="83" y="306"/>
                    <a:pt x="86" y="304"/>
                  </a:cubicBezTo>
                  <a:cubicBezTo>
                    <a:pt x="88" y="302"/>
                    <a:pt x="92" y="303"/>
                    <a:pt x="94" y="303"/>
                  </a:cubicBezTo>
                  <a:cubicBezTo>
                    <a:pt x="96" y="303"/>
                    <a:pt x="97" y="300"/>
                    <a:pt x="104" y="299"/>
                  </a:cubicBezTo>
                  <a:cubicBezTo>
                    <a:pt x="111" y="297"/>
                    <a:pt x="110" y="295"/>
                    <a:pt x="111" y="292"/>
                  </a:cubicBezTo>
                  <a:cubicBezTo>
                    <a:pt x="113" y="288"/>
                    <a:pt x="129" y="280"/>
                    <a:pt x="132" y="279"/>
                  </a:cubicBezTo>
                  <a:cubicBezTo>
                    <a:pt x="135" y="278"/>
                    <a:pt x="134" y="273"/>
                    <a:pt x="137" y="273"/>
                  </a:cubicBezTo>
                  <a:cubicBezTo>
                    <a:pt x="140" y="272"/>
                    <a:pt x="145" y="268"/>
                    <a:pt x="150" y="265"/>
                  </a:cubicBezTo>
                  <a:cubicBezTo>
                    <a:pt x="154" y="261"/>
                    <a:pt x="155" y="262"/>
                    <a:pt x="159" y="261"/>
                  </a:cubicBezTo>
                  <a:cubicBezTo>
                    <a:pt x="162" y="260"/>
                    <a:pt x="159" y="253"/>
                    <a:pt x="163" y="252"/>
                  </a:cubicBezTo>
                  <a:cubicBezTo>
                    <a:pt x="166" y="252"/>
                    <a:pt x="169" y="249"/>
                    <a:pt x="169" y="246"/>
                  </a:cubicBezTo>
                  <a:cubicBezTo>
                    <a:pt x="169" y="243"/>
                    <a:pt x="160" y="243"/>
                    <a:pt x="159" y="241"/>
                  </a:cubicBezTo>
                  <a:cubicBezTo>
                    <a:pt x="159" y="240"/>
                    <a:pt x="166" y="233"/>
                    <a:pt x="169" y="233"/>
                  </a:cubicBezTo>
                  <a:cubicBezTo>
                    <a:pt x="172" y="233"/>
                    <a:pt x="176" y="230"/>
                    <a:pt x="177" y="226"/>
                  </a:cubicBezTo>
                  <a:cubicBezTo>
                    <a:pt x="177" y="222"/>
                    <a:pt x="181" y="221"/>
                    <a:pt x="184" y="217"/>
                  </a:cubicBezTo>
                  <a:cubicBezTo>
                    <a:pt x="188" y="213"/>
                    <a:pt x="187" y="210"/>
                    <a:pt x="190" y="210"/>
                  </a:cubicBezTo>
                  <a:cubicBezTo>
                    <a:pt x="194" y="210"/>
                    <a:pt x="197" y="205"/>
                    <a:pt x="200" y="203"/>
                  </a:cubicBezTo>
                  <a:cubicBezTo>
                    <a:pt x="204" y="201"/>
                    <a:pt x="200" y="205"/>
                    <a:pt x="207" y="206"/>
                  </a:cubicBezTo>
                  <a:cubicBezTo>
                    <a:pt x="214" y="206"/>
                    <a:pt x="213" y="213"/>
                    <a:pt x="207" y="210"/>
                  </a:cubicBezTo>
                  <a:cubicBezTo>
                    <a:pt x="202" y="208"/>
                    <a:pt x="200" y="208"/>
                    <a:pt x="195" y="213"/>
                  </a:cubicBezTo>
                  <a:cubicBezTo>
                    <a:pt x="191" y="217"/>
                    <a:pt x="194" y="218"/>
                    <a:pt x="191" y="223"/>
                  </a:cubicBezTo>
                  <a:cubicBezTo>
                    <a:pt x="187" y="228"/>
                    <a:pt x="187" y="232"/>
                    <a:pt x="191" y="232"/>
                  </a:cubicBezTo>
                  <a:cubicBezTo>
                    <a:pt x="196" y="233"/>
                    <a:pt x="192" y="236"/>
                    <a:pt x="187" y="238"/>
                  </a:cubicBezTo>
                  <a:cubicBezTo>
                    <a:pt x="183" y="239"/>
                    <a:pt x="186" y="241"/>
                    <a:pt x="192" y="241"/>
                  </a:cubicBezTo>
                  <a:cubicBezTo>
                    <a:pt x="198" y="241"/>
                    <a:pt x="207" y="233"/>
                    <a:pt x="215" y="228"/>
                  </a:cubicBezTo>
                  <a:cubicBezTo>
                    <a:pt x="223" y="224"/>
                    <a:pt x="229" y="228"/>
                    <a:pt x="232" y="228"/>
                  </a:cubicBezTo>
                  <a:cubicBezTo>
                    <a:pt x="234" y="227"/>
                    <a:pt x="229" y="223"/>
                    <a:pt x="232" y="222"/>
                  </a:cubicBezTo>
                  <a:cubicBezTo>
                    <a:pt x="235" y="220"/>
                    <a:pt x="228" y="219"/>
                    <a:pt x="227" y="214"/>
                  </a:cubicBezTo>
                  <a:cubicBezTo>
                    <a:pt x="225" y="209"/>
                    <a:pt x="229" y="213"/>
                    <a:pt x="230" y="209"/>
                  </a:cubicBezTo>
                  <a:cubicBezTo>
                    <a:pt x="232" y="205"/>
                    <a:pt x="234" y="206"/>
                    <a:pt x="237" y="208"/>
                  </a:cubicBezTo>
                  <a:cubicBezTo>
                    <a:pt x="239" y="210"/>
                    <a:pt x="243" y="206"/>
                    <a:pt x="245" y="211"/>
                  </a:cubicBezTo>
                  <a:cubicBezTo>
                    <a:pt x="248" y="216"/>
                    <a:pt x="250" y="210"/>
                    <a:pt x="254" y="213"/>
                  </a:cubicBezTo>
                  <a:cubicBezTo>
                    <a:pt x="258" y="217"/>
                    <a:pt x="254" y="216"/>
                    <a:pt x="249" y="217"/>
                  </a:cubicBezTo>
                  <a:cubicBezTo>
                    <a:pt x="245" y="218"/>
                    <a:pt x="247" y="225"/>
                    <a:pt x="251" y="222"/>
                  </a:cubicBezTo>
                  <a:cubicBezTo>
                    <a:pt x="254" y="219"/>
                    <a:pt x="257" y="217"/>
                    <a:pt x="260" y="220"/>
                  </a:cubicBezTo>
                  <a:cubicBezTo>
                    <a:pt x="263" y="223"/>
                    <a:pt x="264" y="221"/>
                    <a:pt x="267" y="219"/>
                  </a:cubicBezTo>
                  <a:cubicBezTo>
                    <a:pt x="269" y="216"/>
                    <a:pt x="269" y="219"/>
                    <a:pt x="269" y="221"/>
                  </a:cubicBezTo>
                  <a:cubicBezTo>
                    <a:pt x="269" y="223"/>
                    <a:pt x="275" y="224"/>
                    <a:pt x="282" y="225"/>
                  </a:cubicBezTo>
                  <a:cubicBezTo>
                    <a:pt x="290" y="227"/>
                    <a:pt x="304" y="225"/>
                    <a:pt x="308" y="225"/>
                  </a:cubicBezTo>
                  <a:cubicBezTo>
                    <a:pt x="311" y="224"/>
                    <a:pt x="310" y="230"/>
                    <a:pt x="318" y="232"/>
                  </a:cubicBezTo>
                  <a:cubicBezTo>
                    <a:pt x="326" y="233"/>
                    <a:pt x="328" y="223"/>
                    <a:pt x="332" y="227"/>
                  </a:cubicBezTo>
                  <a:cubicBezTo>
                    <a:pt x="336" y="230"/>
                    <a:pt x="332" y="232"/>
                    <a:pt x="330" y="234"/>
                  </a:cubicBezTo>
                  <a:cubicBezTo>
                    <a:pt x="327" y="237"/>
                    <a:pt x="332" y="237"/>
                    <a:pt x="335" y="239"/>
                  </a:cubicBezTo>
                  <a:cubicBezTo>
                    <a:pt x="338" y="240"/>
                    <a:pt x="346" y="242"/>
                    <a:pt x="349" y="245"/>
                  </a:cubicBezTo>
                  <a:cubicBezTo>
                    <a:pt x="352" y="249"/>
                    <a:pt x="354" y="253"/>
                    <a:pt x="363" y="257"/>
                  </a:cubicBezTo>
                  <a:cubicBezTo>
                    <a:pt x="371" y="261"/>
                    <a:pt x="363" y="246"/>
                    <a:pt x="369" y="251"/>
                  </a:cubicBezTo>
                  <a:cubicBezTo>
                    <a:pt x="376" y="256"/>
                    <a:pt x="373" y="251"/>
                    <a:pt x="378" y="256"/>
                  </a:cubicBezTo>
                  <a:cubicBezTo>
                    <a:pt x="384" y="261"/>
                    <a:pt x="382" y="254"/>
                    <a:pt x="379" y="246"/>
                  </a:cubicBezTo>
                  <a:cubicBezTo>
                    <a:pt x="377" y="238"/>
                    <a:pt x="382" y="243"/>
                    <a:pt x="384" y="247"/>
                  </a:cubicBezTo>
                  <a:cubicBezTo>
                    <a:pt x="386" y="251"/>
                    <a:pt x="386" y="258"/>
                    <a:pt x="385" y="263"/>
                  </a:cubicBezTo>
                  <a:cubicBezTo>
                    <a:pt x="383" y="267"/>
                    <a:pt x="376" y="263"/>
                    <a:pt x="376" y="261"/>
                  </a:cubicBezTo>
                  <a:cubicBezTo>
                    <a:pt x="377" y="258"/>
                    <a:pt x="369" y="259"/>
                    <a:pt x="368" y="263"/>
                  </a:cubicBezTo>
                  <a:cubicBezTo>
                    <a:pt x="368" y="267"/>
                    <a:pt x="374" y="274"/>
                    <a:pt x="378" y="275"/>
                  </a:cubicBezTo>
                  <a:cubicBezTo>
                    <a:pt x="382" y="275"/>
                    <a:pt x="379" y="282"/>
                    <a:pt x="382" y="283"/>
                  </a:cubicBezTo>
                  <a:cubicBezTo>
                    <a:pt x="385" y="284"/>
                    <a:pt x="385" y="291"/>
                    <a:pt x="387" y="290"/>
                  </a:cubicBezTo>
                  <a:cubicBezTo>
                    <a:pt x="389" y="289"/>
                    <a:pt x="388" y="280"/>
                    <a:pt x="386" y="277"/>
                  </a:cubicBezTo>
                  <a:cubicBezTo>
                    <a:pt x="384" y="273"/>
                    <a:pt x="385" y="268"/>
                    <a:pt x="388" y="269"/>
                  </a:cubicBezTo>
                  <a:cubicBezTo>
                    <a:pt x="391" y="270"/>
                    <a:pt x="388" y="275"/>
                    <a:pt x="389" y="277"/>
                  </a:cubicBezTo>
                  <a:cubicBezTo>
                    <a:pt x="391" y="279"/>
                    <a:pt x="393" y="275"/>
                    <a:pt x="396" y="273"/>
                  </a:cubicBezTo>
                  <a:cubicBezTo>
                    <a:pt x="400" y="271"/>
                    <a:pt x="395" y="265"/>
                    <a:pt x="396" y="262"/>
                  </a:cubicBezTo>
                  <a:cubicBezTo>
                    <a:pt x="397" y="259"/>
                    <a:pt x="401" y="265"/>
                    <a:pt x="403" y="270"/>
                  </a:cubicBezTo>
                  <a:cubicBezTo>
                    <a:pt x="404" y="276"/>
                    <a:pt x="399" y="275"/>
                    <a:pt x="399" y="278"/>
                  </a:cubicBezTo>
                  <a:cubicBezTo>
                    <a:pt x="399" y="281"/>
                    <a:pt x="394" y="280"/>
                    <a:pt x="393" y="281"/>
                  </a:cubicBezTo>
                  <a:cubicBezTo>
                    <a:pt x="391" y="283"/>
                    <a:pt x="392" y="294"/>
                    <a:pt x="394" y="294"/>
                  </a:cubicBezTo>
                  <a:cubicBezTo>
                    <a:pt x="396" y="294"/>
                    <a:pt x="397" y="285"/>
                    <a:pt x="398" y="290"/>
                  </a:cubicBezTo>
                  <a:cubicBezTo>
                    <a:pt x="400" y="294"/>
                    <a:pt x="405" y="284"/>
                    <a:pt x="406" y="288"/>
                  </a:cubicBezTo>
                  <a:cubicBezTo>
                    <a:pt x="407" y="292"/>
                    <a:pt x="413" y="297"/>
                    <a:pt x="416" y="296"/>
                  </a:cubicBezTo>
                  <a:cubicBezTo>
                    <a:pt x="418" y="295"/>
                    <a:pt x="415" y="290"/>
                    <a:pt x="411" y="290"/>
                  </a:cubicBezTo>
                  <a:cubicBezTo>
                    <a:pt x="407" y="290"/>
                    <a:pt x="408" y="284"/>
                    <a:pt x="411" y="284"/>
                  </a:cubicBezTo>
                  <a:cubicBezTo>
                    <a:pt x="415" y="283"/>
                    <a:pt x="421" y="292"/>
                    <a:pt x="420" y="295"/>
                  </a:cubicBezTo>
                  <a:cubicBezTo>
                    <a:pt x="420" y="299"/>
                    <a:pt x="417" y="298"/>
                    <a:pt x="414" y="302"/>
                  </a:cubicBezTo>
                  <a:cubicBezTo>
                    <a:pt x="412" y="305"/>
                    <a:pt x="408" y="296"/>
                    <a:pt x="404" y="297"/>
                  </a:cubicBezTo>
                  <a:cubicBezTo>
                    <a:pt x="401" y="297"/>
                    <a:pt x="404" y="302"/>
                    <a:pt x="406" y="306"/>
                  </a:cubicBezTo>
                  <a:cubicBezTo>
                    <a:pt x="407" y="310"/>
                    <a:pt x="402" y="315"/>
                    <a:pt x="406" y="317"/>
                  </a:cubicBezTo>
                  <a:cubicBezTo>
                    <a:pt x="411" y="320"/>
                    <a:pt x="409" y="316"/>
                    <a:pt x="410" y="313"/>
                  </a:cubicBezTo>
                  <a:cubicBezTo>
                    <a:pt x="411" y="311"/>
                    <a:pt x="414" y="314"/>
                    <a:pt x="416" y="316"/>
                  </a:cubicBezTo>
                  <a:cubicBezTo>
                    <a:pt x="419" y="318"/>
                    <a:pt x="419" y="312"/>
                    <a:pt x="419" y="309"/>
                  </a:cubicBezTo>
                  <a:cubicBezTo>
                    <a:pt x="419" y="307"/>
                    <a:pt x="423" y="308"/>
                    <a:pt x="425" y="311"/>
                  </a:cubicBezTo>
                  <a:cubicBezTo>
                    <a:pt x="427" y="315"/>
                    <a:pt x="427" y="308"/>
                    <a:pt x="430" y="308"/>
                  </a:cubicBezTo>
                  <a:cubicBezTo>
                    <a:pt x="433" y="309"/>
                    <a:pt x="431" y="314"/>
                    <a:pt x="431" y="317"/>
                  </a:cubicBezTo>
                  <a:cubicBezTo>
                    <a:pt x="431" y="320"/>
                    <a:pt x="437" y="315"/>
                    <a:pt x="436" y="318"/>
                  </a:cubicBezTo>
                  <a:cubicBezTo>
                    <a:pt x="436" y="318"/>
                    <a:pt x="436" y="319"/>
                    <a:pt x="436" y="319"/>
                  </a:cubicBezTo>
                  <a:cubicBezTo>
                    <a:pt x="439" y="317"/>
                    <a:pt x="442" y="315"/>
                    <a:pt x="444" y="313"/>
                  </a:cubicBezTo>
                  <a:cubicBezTo>
                    <a:pt x="450" y="309"/>
                    <a:pt x="440" y="307"/>
                    <a:pt x="442" y="302"/>
                  </a:cubicBezTo>
                  <a:close/>
                  <a:moveTo>
                    <a:pt x="8" y="340"/>
                  </a:moveTo>
                  <a:cubicBezTo>
                    <a:pt x="14" y="337"/>
                    <a:pt x="17" y="334"/>
                    <a:pt x="14" y="331"/>
                  </a:cubicBezTo>
                  <a:cubicBezTo>
                    <a:pt x="12" y="328"/>
                    <a:pt x="4" y="342"/>
                    <a:pt x="8" y="340"/>
                  </a:cubicBezTo>
                  <a:close/>
                  <a:moveTo>
                    <a:pt x="52" y="316"/>
                  </a:moveTo>
                  <a:cubicBezTo>
                    <a:pt x="46" y="314"/>
                    <a:pt x="31" y="323"/>
                    <a:pt x="37" y="324"/>
                  </a:cubicBezTo>
                  <a:cubicBezTo>
                    <a:pt x="40" y="325"/>
                    <a:pt x="42" y="321"/>
                    <a:pt x="46" y="321"/>
                  </a:cubicBezTo>
                  <a:cubicBezTo>
                    <a:pt x="50" y="321"/>
                    <a:pt x="58" y="318"/>
                    <a:pt x="52" y="316"/>
                  </a:cubicBezTo>
                  <a:close/>
                  <a:moveTo>
                    <a:pt x="182" y="254"/>
                  </a:moveTo>
                  <a:cubicBezTo>
                    <a:pt x="182" y="251"/>
                    <a:pt x="178" y="251"/>
                    <a:pt x="173" y="257"/>
                  </a:cubicBezTo>
                  <a:cubicBezTo>
                    <a:pt x="168" y="263"/>
                    <a:pt x="164" y="267"/>
                    <a:pt x="163" y="270"/>
                  </a:cubicBezTo>
                  <a:cubicBezTo>
                    <a:pt x="162" y="272"/>
                    <a:pt x="156" y="269"/>
                    <a:pt x="154" y="273"/>
                  </a:cubicBezTo>
                  <a:cubicBezTo>
                    <a:pt x="153" y="276"/>
                    <a:pt x="156" y="285"/>
                    <a:pt x="159" y="282"/>
                  </a:cubicBezTo>
                  <a:cubicBezTo>
                    <a:pt x="163" y="279"/>
                    <a:pt x="163" y="282"/>
                    <a:pt x="166" y="282"/>
                  </a:cubicBezTo>
                  <a:cubicBezTo>
                    <a:pt x="168" y="282"/>
                    <a:pt x="178" y="275"/>
                    <a:pt x="181" y="271"/>
                  </a:cubicBezTo>
                  <a:cubicBezTo>
                    <a:pt x="183" y="267"/>
                    <a:pt x="177" y="266"/>
                    <a:pt x="176" y="264"/>
                  </a:cubicBezTo>
                  <a:cubicBezTo>
                    <a:pt x="176" y="261"/>
                    <a:pt x="182" y="261"/>
                    <a:pt x="185" y="260"/>
                  </a:cubicBezTo>
                  <a:cubicBezTo>
                    <a:pt x="187" y="258"/>
                    <a:pt x="182" y="257"/>
                    <a:pt x="182" y="254"/>
                  </a:cubicBezTo>
                  <a:close/>
                  <a:moveTo>
                    <a:pt x="19" y="223"/>
                  </a:moveTo>
                  <a:cubicBezTo>
                    <a:pt x="18" y="218"/>
                    <a:pt x="7" y="222"/>
                    <a:pt x="8" y="226"/>
                  </a:cubicBezTo>
                  <a:cubicBezTo>
                    <a:pt x="10" y="230"/>
                    <a:pt x="20" y="233"/>
                    <a:pt x="25" y="231"/>
                  </a:cubicBezTo>
                  <a:cubicBezTo>
                    <a:pt x="28" y="230"/>
                    <a:pt x="30" y="226"/>
                    <a:pt x="27" y="223"/>
                  </a:cubicBezTo>
                  <a:cubicBezTo>
                    <a:pt x="24" y="221"/>
                    <a:pt x="19" y="227"/>
                    <a:pt x="19" y="223"/>
                  </a:cubicBezTo>
                  <a:close/>
                  <a:moveTo>
                    <a:pt x="1167" y="437"/>
                  </a:moveTo>
                  <a:cubicBezTo>
                    <a:pt x="1167" y="434"/>
                    <a:pt x="1157" y="436"/>
                    <a:pt x="1152" y="433"/>
                  </a:cubicBezTo>
                  <a:cubicBezTo>
                    <a:pt x="1147" y="429"/>
                    <a:pt x="1139" y="446"/>
                    <a:pt x="1137" y="454"/>
                  </a:cubicBezTo>
                  <a:cubicBezTo>
                    <a:pt x="1135" y="461"/>
                    <a:pt x="1123" y="469"/>
                    <a:pt x="1123" y="469"/>
                  </a:cubicBezTo>
                  <a:cubicBezTo>
                    <a:pt x="1123" y="469"/>
                    <a:pt x="1086" y="470"/>
                    <a:pt x="1083" y="470"/>
                  </a:cubicBezTo>
                  <a:cubicBezTo>
                    <a:pt x="1081" y="470"/>
                    <a:pt x="1073" y="477"/>
                    <a:pt x="1068" y="482"/>
                  </a:cubicBezTo>
                  <a:cubicBezTo>
                    <a:pt x="1068" y="482"/>
                    <a:pt x="1068" y="482"/>
                    <a:pt x="1068" y="482"/>
                  </a:cubicBezTo>
                  <a:cubicBezTo>
                    <a:pt x="1072" y="489"/>
                    <a:pt x="1058" y="493"/>
                    <a:pt x="1045" y="494"/>
                  </a:cubicBezTo>
                  <a:cubicBezTo>
                    <a:pt x="1041" y="494"/>
                    <a:pt x="1039" y="495"/>
                    <a:pt x="1036" y="495"/>
                  </a:cubicBezTo>
                  <a:cubicBezTo>
                    <a:pt x="1037" y="497"/>
                    <a:pt x="1037" y="498"/>
                    <a:pt x="1037" y="500"/>
                  </a:cubicBezTo>
                  <a:cubicBezTo>
                    <a:pt x="1037" y="501"/>
                    <a:pt x="1035" y="502"/>
                    <a:pt x="1033" y="503"/>
                  </a:cubicBezTo>
                  <a:cubicBezTo>
                    <a:pt x="1031" y="507"/>
                    <a:pt x="1016" y="515"/>
                    <a:pt x="1007" y="519"/>
                  </a:cubicBezTo>
                  <a:cubicBezTo>
                    <a:pt x="997" y="525"/>
                    <a:pt x="984" y="522"/>
                    <a:pt x="984" y="514"/>
                  </a:cubicBezTo>
                  <a:cubicBezTo>
                    <a:pt x="984" y="506"/>
                    <a:pt x="991" y="508"/>
                    <a:pt x="993" y="511"/>
                  </a:cubicBezTo>
                  <a:cubicBezTo>
                    <a:pt x="993" y="513"/>
                    <a:pt x="995" y="512"/>
                    <a:pt x="997" y="510"/>
                  </a:cubicBezTo>
                  <a:cubicBezTo>
                    <a:pt x="995" y="508"/>
                    <a:pt x="995" y="504"/>
                    <a:pt x="995" y="501"/>
                  </a:cubicBezTo>
                  <a:cubicBezTo>
                    <a:pt x="992" y="499"/>
                    <a:pt x="997" y="488"/>
                    <a:pt x="991" y="486"/>
                  </a:cubicBezTo>
                  <a:cubicBezTo>
                    <a:pt x="985" y="483"/>
                    <a:pt x="978" y="495"/>
                    <a:pt x="979" y="488"/>
                  </a:cubicBezTo>
                  <a:cubicBezTo>
                    <a:pt x="980" y="481"/>
                    <a:pt x="989" y="475"/>
                    <a:pt x="983" y="466"/>
                  </a:cubicBezTo>
                  <a:cubicBezTo>
                    <a:pt x="978" y="457"/>
                    <a:pt x="967" y="457"/>
                    <a:pt x="965" y="464"/>
                  </a:cubicBezTo>
                  <a:cubicBezTo>
                    <a:pt x="963" y="471"/>
                    <a:pt x="956" y="468"/>
                    <a:pt x="953" y="473"/>
                  </a:cubicBezTo>
                  <a:cubicBezTo>
                    <a:pt x="951" y="478"/>
                    <a:pt x="948" y="490"/>
                    <a:pt x="950" y="498"/>
                  </a:cubicBezTo>
                  <a:cubicBezTo>
                    <a:pt x="952" y="507"/>
                    <a:pt x="950" y="511"/>
                    <a:pt x="942" y="516"/>
                  </a:cubicBezTo>
                  <a:cubicBezTo>
                    <a:pt x="934" y="520"/>
                    <a:pt x="930" y="508"/>
                    <a:pt x="933" y="493"/>
                  </a:cubicBezTo>
                  <a:cubicBezTo>
                    <a:pt x="936" y="482"/>
                    <a:pt x="941" y="472"/>
                    <a:pt x="936" y="472"/>
                  </a:cubicBezTo>
                  <a:cubicBezTo>
                    <a:pt x="931" y="472"/>
                    <a:pt x="943" y="460"/>
                    <a:pt x="953" y="457"/>
                  </a:cubicBezTo>
                  <a:cubicBezTo>
                    <a:pt x="964" y="454"/>
                    <a:pt x="978" y="455"/>
                    <a:pt x="978" y="452"/>
                  </a:cubicBezTo>
                  <a:cubicBezTo>
                    <a:pt x="978" y="452"/>
                    <a:pt x="978" y="451"/>
                    <a:pt x="979" y="451"/>
                  </a:cubicBezTo>
                  <a:cubicBezTo>
                    <a:pt x="977" y="449"/>
                    <a:pt x="974" y="447"/>
                    <a:pt x="972" y="446"/>
                  </a:cubicBezTo>
                  <a:cubicBezTo>
                    <a:pt x="972" y="447"/>
                    <a:pt x="972" y="447"/>
                    <a:pt x="971" y="448"/>
                  </a:cubicBezTo>
                  <a:cubicBezTo>
                    <a:pt x="967" y="451"/>
                    <a:pt x="968" y="443"/>
                    <a:pt x="960" y="443"/>
                  </a:cubicBezTo>
                  <a:cubicBezTo>
                    <a:pt x="952" y="443"/>
                    <a:pt x="945" y="451"/>
                    <a:pt x="939" y="447"/>
                  </a:cubicBezTo>
                  <a:cubicBezTo>
                    <a:pt x="932" y="444"/>
                    <a:pt x="936" y="440"/>
                    <a:pt x="930" y="440"/>
                  </a:cubicBezTo>
                  <a:cubicBezTo>
                    <a:pt x="924" y="440"/>
                    <a:pt x="934" y="429"/>
                    <a:pt x="926" y="434"/>
                  </a:cubicBezTo>
                  <a:cubicBezTo>
                    <a:pt x="918" y="438"/>
                    <a:pt x="905" y="450"/>
                    <a:pt x="900" y="445"/>
                  </a:cubicBezTo>
                  <a:cubicBezTo>
                    <a:pt x="894" y="439"/>
                    <a:pt x="889" y="446"/>
                    <a:pt x="885" y="442"/>
                  </a:cubicBezTo>
                  <a:cubicBezTo>
                    <a:pt x="881" y="438"/>
                    <a:pt x="899" y="426"/>
                    <a:pt x="908" y="427"/>
                  </a:cubicBezTo>
                  <a:cubicBezTo>
                    <a:pt x="910" y="427"/>
                    <a:pt x="912" y="426"/>
                    <a:pt x="914" y="424"/>
                  </a:cubicBezTo>
                  <a:cubicBezTo>
                    <a:pt x="909" y="423"/>
                    <a:pt x="900" y="419"/>
                    <a:pt x="897" y="422"/>
                  </a:cubicBezTo>
                  <a:cubicBezTo>
                    <a:pt x="894" y="426"/>
                    <a:pt x="890" y="423"/>
                    <a:pt x="887" y="420"/>
                  </a:cubicBezTo>
                  <a:cubicBezTo>
                    <a:pt x="885" y="417"/>
                    <a:pt x="882" y="421"/>
                    <a:pt x="878" y="416"/>
                  </a:cubicBezTo>
                  <a:cubicBezTo>
                    <a:pt x="874" y="411"/>
                    <a:pt x="869" y="415"/>
                    <a:pt x="867" y="416"/>
                  </a:cubicBezTo>
                  <a:cubicBezTo>
                    <a:pt x="865" y="417"/>
                    <a:pt x="862" y="414"/>
                    <a:pt x="857" y="412"/>
                  </a:cubicBezTo>
                  <a:cubicBezTo>
                    <a:pt x="853" y="411"/>
                    <a:pt x="856" y="406"/>
                    <a:pt x="852" y="403"/>
                  </a:cubicBezTo>
                  <a:cubicBezTo>
                    <a:pt x="849" y="400"/>
                    <a:pt x="848" y="409"/>
                    <a:pt x="848" y="409"/>
                  </a:cubicBezTo>
                  <a:cubicBezTo>
                    <a:pt x="529" y="410"/>
                    <a:pt x="529" y="410"/>
                    <a:pt x="529" y="410"/>
                  </a:cubicBezTo>
                  <a:cubicBezTo>
                    <a:pt x="529" y="411"/>
                    <a:pt x="530" y="412"/>
                    <a:pt x="530" y="412"/>
                  </a:cubicBezTo>
                  <a:cubicBezTo>
                    <a:pt x="534" y="416"/>
                    <a:pt x="531" y="419"/>
                    <a:pt x="532" y="424"/>
                  </a:cubicBezTo>
                  <a:cubicBezTo>
                    <a:pt x="534" y="429"/>
                    <a:pt x="533" y="437"/>
                    <a:pt x="529" y="437"/>
                  </a:cubicBezTo>
                  <a:cubicBezTo>
                    <a:pt x="525" y="437"/>
                    <a:pt x="524" y="432"/>
                    <a:pt x="527" y="430"/>
                  </a:cubicBezTo>
                  <a:cubicBezTo>
                    <a:pt x="530" y="429"/>
                    <a:pt x="528" y="423"/>
                    <a:pt x="526" y="423"/>
                  </a:cubicBezTo>
                  <a:cubicBezTo>
                    <a:pt x="524" y="423"/>
                    <a:pt x="523" y="421"/>
                    <a:pt x="523" y="419"/>
                  </a:cubicBezTo>
                  <a:cubicBezTo>
                    <a:pt x="518" y="420"/>
                    <a:pt x="512" y="420"/>
                    <a:pt x="505" y="419"/>
                  </a:cubicBezTo>
                  <a:cubicBezTo>
                    <a:pt x="505" y="419"/>
                    <a:pt x="505" y="419"/>
                    <a:pt x="505" y="420"/>
                  </a:cubicBezTo>
                  <a:cubicBezTo>
                    <a:pt x="506" y="423"/>
                    <a:pt x="507" y="430"/>
                    <a:pt x="511" y="436"/>
                  </a:cubicBezTo>
                  <a:cubicBezTo>
                    <a:pt x="515" y="441"/>
                    <a:pt x="512" y="445"/>
                    <a:pt x="516" y="447"/>
                  </a:cubicBezTo>
                  <a:cubicBezTo>
                    <a:pt x="520" y="449"/>
                    <a:pt x="520" y="451"/>
                    <a:pt x="516" y="451"/>
                  </a:cubicBezTo>
                  <a:cubicBezTo>
                    <a:pt x="513" y="450"/>
                    <a:pt x="515" y="454"/>
                    <a:pt x="514" y="461"/>
                  </a:cubicBezTo>
                  <a:cubicBezTo>
                    <a:pt x="513" y="469"/>
                    <a:pt x="513" y="486"/>
                    <a:pt x="512" y="491"/>
                  </a:cubicBezTo>
                  <a:cubicBezTo>
                    <a:pt x="511" y="496"/>
                    <a:pt x="506" y="504"/>
                    <a:pt x="509" y="509"/>
                  </a:cubicBezTo>
                  <a:cubicBezTo>
                    <a:pt x="512" y="515"/>
                    <a:pt x="515" y="522"/>
                    <a:pt x="513" y="529"/>
                  </a:cubicBezTo>
                  <a:cubicBezTo>
                    <a:pt x="511" y="535"/>
                    <a:pt x="511" y="539"/>
                    <a:pt x="514" y="544"/>
                  </a:cubicBezTo>
                  <a:cubicBezTo>
                    <a:pt x="517" y="549"/>
                    <a:pt x="515" y="558"/>
                    <a:pt x="518" y="560"/>
                  </a:cubicBezTo>
                  <a:cubicBezTo>
                    <a:pt x="521" y="562"/>
                    <a:pt x="524" y="565"/>
                    <a:pt x="527" y="570"/>
                  </a:cubicBezTo>
                  <a:cubicBezTo>
                    <a:pt x="529" y="575"/>
                    <a:pt x="532" y="572"/>
                    <a:pt x="533" y="577"/>
                  </a:cubicBezTo>
                  <a:cubicBezTo>
                    <a:pt x="533" y="582"/>
                    <a:pt x="533" y="582"/>
                    <a:pt x="537" y="584"/>
                  </a:cubicBezTo>
                  <a:cubicBezTo>
                    <a:pt x="541" y="586"/>
                    <a:pt x="539" y="591"/>
                    <a:pt x="539" y="594"/>
                  </a:cubicBezTo>
                  <a:cubicBezTo>
                    <a:pt x="539" y="596"/>
                    <a:pt x="544" y="601"/>
                    <a:pt x="551" y="607"/>
                  </a:cubicBezTo>
                  <a:cubicBezTo>
                    <a:pt x="557" y="613"/>
                    <a:pt x="552" y="618"/>
                    <a:pt x="557" y="618"/>
                  </a:cubicBezTo>
                  <a:cubicBezTo>
                    <a:pt x="562" y="618"/>
                    <a:pt x="566" y="621"/>
                    <a:pt x="571" y="624"/>
                  </a:cubicBezTo>
                  <a:cubicBezTo>
                    <a:pt x="576" y="627"/>
                    <a:pt x="577" y="626"/>
                    <a:pt x="581" y="626"/>
                  </a:cubicBezTo>
                  <a:cubicBezTo>
                    <a:pt x="584" y="627"/>
                    <a:pt x="590" y="635"/>
                    <a:pt x="592" y="640"/>
                  </a:cubicBezTo>
                  <a:cubicBezTo>
                    <a:pt x="592" y="642"/>
                    <a:pt x="593" y="644"/>
                    <a:pt x="594" y="647"/>
                  </a:cubicBezTo>
                  <a:cubicBezTo>
                    <a:pt x="621" y="644"/>
                    <a:pt x="621" y="644"/>
                    <a:pt x="621" y="644"/>
                  </a:cubicBezTo>
                  <a:cubicBezTo>
                    <a:pt x="621" y="644"/>
                    <a:pt x="629" y="649"/>
                    <a:pt x="634" y="651"/>
                  </a:cubicBezTo>
                  <a:cubicBezTo>
                    <a:pt x="638" y="652"/>
                    <a:pt x="664" y="661"/>
                    <a:pt x="664" y="661"/>
                  </a:cubicBezTo>
                  <a:cubicBezTo>
                    <a:pt x="697" y="661"/>
                    <a:pt x="697" y="661"/>
                    <a:pt x="697" y="661"/>
                  </a:cubicBezTo>
                  <a:cubicBezTo>
                    <a:pt x="700" y="656"/>
                    <a:pt x="700" y="656"/>
                    <a:pt x="700" y="656"/>
                  </a:cubicBezTo>
                  <a:cubicBezTo>
                    <a:pt x="719" y="656"/>
                    <a:pt x="719" y="656"/>
                    <a:pt x="719" y="656"/>
                  </a:cubicBezTo>
                  <a:cubicBezTo>
                    <a:pt x="719" y="656"/>
                    <a:pt x="730" y="668"/>
                    <a:pt x="732" y="668"/>
                  </a:cubicBezTo>
                  <a:cubicBezTo>
                    <a:pt x="733" y="669"/>
                    <a:pt x="739" y="674"/>
                    <a:pt x="739" y="677"/>
                  </a:cubicBezTo>
                  <a:cubicBezTo>
                    <a:pt x="739" y="681"/>
                    <a:pt x="740" y="684"/>
                    <a:pt x="743" y="685"/>
                  </a:cubicBezTo>
                  <a:cubicBezTo>
                    <a:pt x="746" y="687"/>
                    <a:pt x="755" y="693"/>
                    <a:pt x="757" y="692"/>
                  </a:cubicBezTo>
                  <a:cubicBezTo>
                    <a:pt x="758" y="692"/>
                    <a:pt x="761" y="681"/>
                    <a:pt x="766" y="681"/>
                  </a:cubicBezTo>
                  <a:cubicBezTo>
                    <a:pt x="771" y="681"/>
                    <a:pt x="784" y="685"/>
                    <a:pt x="786" y="693"/>
                  </a:cubicBezTo>
                  <a:cubicBezTo>
                    <a:pt x="788" y="701"/>
                    <a:pt x="795" y="708"/>
                    <a:pt x="797" y="709"/>
                  </a:cubicBezTo>
                  <a:cubicBezTo>
                    <a:pt x="799" y="711"/>
                    <a:pt x="798" y="716"/>
                    <a:pt x="800" y="718"/>
                  </a:cubicBezTo>
                  <a:cubicBezTo>
                    <a:pt x="802" y="721"/>
                    <a:pt x="801" y="726"/>
                    <a:pt x="803" y="726"/>
                  </a:cubicBezTo>
                  <a:cubicBezTo>
                    <a:pt x="805" y="726"/>
                    <a:pt x="815" y="732"/>
                    <a:pt x="819" y="732"/>
                  </a:cubicBezTo>
                  <a:cubicBezTo>
                    <a:pt x="821" y="732"/>
                    <a:pt x="823" y="733"/>
                    <a:pt x="824" y="734"/>
                  </a:cubicBezTo>
                  <a:cubicBezTo>
                    <a:pt x="825" y="724"/>
                    <a:pt x="815" y="723"/>
                    <a:pt x="821" y="718"/>
                  </a:cubicBezTo>
                  <a:cubicBezTo>
                    <a:pt x="827" y="713"/>
                    <a:pt x="821" y="709"/>
                    <a:pt x="824" y="707"/>
                  </a:cubicBezTo>
                  <a:cubicBezTo>
                    <a:pt x="827" y="705"/>
                    <a:pt x="832" y="703"/>
                    <a:pt x="832" y="699"/>
                  </a:cubicBezTo>
                  <a:cubicBezTo>
                    <a:pt x="832" y="696"/>
                    <a:pt x="835" y="696"/>
                    <a:pt x="839" y="697"/>
                  </a:cubicBezTo>
                  <a:cubicBezTo>
                    <a:pt x="843" y="697"/>
                    <a:pt x="851" y="690"/>
                    <a:pt x="850" y="687"/>
                  </a:cubicBezTo>
                  <a:cubicBezTo>
                    <a:pt x="850" y="684"/>
                    <a:pt x="851" y="684"/>
                    <a:pt x="856" y="685"/>
                  </a:cubicBezTo>
                  <a:cubicBezTo>
                    <a:pt x="861" y="686"/>
                    <a:pt x="860" y="679"/>
                    <a:pt x="863" y="680"/>
                  </a:cubicBezTo>
                  <a:cubicBezTo>
                    <a:pt x="866" y="681"/>
                    <a:pt x="869" y="683"/>
                    <a:pt x="869" y="680"/>
                  </a:cubicBezTo>
                  <a:cubicBezTo>
                    <a:pt x="869" y="678"/>
                    <a:pt x="873" y="679"/>
                    <a:pt x="875" y="682"/>
                  </a:cubicBezTo>
                  <a:cubicBezTo>
                    <a:pt x="877" y="685"/>
                    <a:pt x="884" y="686"/>
                    <a:pt x="884" y="682"/>
                  </a:cubicBezTo>
                  <a:cubicBezTo>
                    <a:pt x="885" y="678"/>
                    <a:pt x="889" y="682"/>
                    <a:pt x="892" y="686"/>
                  </a:cubicBezTo>
                  <a:cubicBezTo>
                    <a:pt x="895" y="689"/>
                    <a:pt x="897" y="688"/>
                    <a:pt x="902" y="689"/>
                  </a:cubicBezTo>
                  <a:cubicBezTo>
                    <a:pt x="907" y="689"/>
                    <a:pt x="907" y="688"/>
                    <a:pt x="907" y="684"/>
                  </a:cubicBezTo>
                  <a:cubicBezTo>
                    <a:pt x="907" y="681"/>
                    <a:pt x="912" y="691"/>
                    <a:pt x="917" y="692"/>
                  </a:cubicBezTo>
                  <a:cubicBezTo>
                    <a:pt x="922" y="692"/>
                    <a:pt x="918" y="689"/>
                    <a:pt x="915" y="686"/>
                  </a:cubicBezTo>
                  <a:cubicBezTo>
                    <a:pt x="911" y="683"/>
                    <a:pt x="915" y="681"/>
                    <a:pt x="912" y="679"/>
                  </a:cubicBezTo>
                  <a:cubicBezTo>
                    <a:pt x="909" y="677"/>
                    <a:pt x="916" y="674"/>
                    <a:pt x="922" y="674"/>
                  </a:cubicBezTo>
                  <a:cubicBezTo>
                    <a:pt x="929" y="674"/>
                    <a:pt x="928" y="676"/>
                    <a:pt x="931" y="672"/>
                  </a:cubicBezTo>
                  <a:cubicBezTo>
                    <a:pt x="933" y="668"/>
                    <a:pt x="935" y="672"/>
                    <a:pt x="935" y="675"/>
                  </a:cubicBezTo>
                  <a:cubicBezTo>
                    <a:pt x="935" y="678"/>
                    <a:pt x="945" y="673"/>
                    <a:pt x="951" y="673"/>
                  </a:cubicBezTo>
                  <a:cubicBezTo>
                    <a:pt x="956" y="673"/>
                    <a:pt x="961" y="678"/>
                    <a:pt x="961" y="681"/>
                  </a:cubicBezTo>
                  <a:cubicBezTo>
                    <a:pt x="962" y="684"/>
                    <a:pt x="966" y="686"/>
                    <a:pt x="969" y="683"/>
                  </a:cubicBezTo>
                  <a:cubicBezTo>
                    <a:pt x="973" y="679"/>
                    <a:pt x="977" y="675"/>
                    <a:pt x="980" y="679"/>
                  </a:cubicBezTo>
                  <a:cubicBezTo>
                    <a:pt x="984" y="683"/>
                    <a:pt x="987" y="688"/>
                    <a:pt x="992" y="692"/>
                  </a:cubicBezTo>
                  <a:cubicBezTo>
                    <a:pt x="996" y="697"/>
                    <a:pt x="990" y="702"/>
                    <a:pt x="992" y="706"/>
                  </a:cubicBezTo>
                  <a:cubicBezTo>
                    <a:pt x="994" y="709"/>
                    <a:pt x="992" y="714"/>
                    <a:pt x="997" y="717"/>
                  </a:cubicBezTo>
                  <a:cubicBezTo>
                    <a:pt x="1002" y="721"/>
                    <a:pt x="997" y="729"/>
                    <a:pt x="1002" y="730"/>
                  </a:cubicBezTo>
                  <a:cubicBezTo>
                    <a:pt x="1006" y="731"/>
                    <a:pt x="1009" y="738"/>
                    <a:pt x="1009" y="740"/>
                  </a:cubicBezTo>
                  <a:cubicBezTo>
                    <a:pt x="1010" y="743"/>
                    <a:pt x="1018" y="746"/>
                    <a:pt x="1018" y="742"/>
                  </a:cubicBezTo>
                  <a:cubicBezTo>
                    <a:pt x="1019" y="737"/>
                    <a:pt x="1023" y="732"/>
                    <a:pt x="1023" y="728"/>
                  </a:cubicBezTo>
                  <a:cubicBezTo>
                    <a:pt x="1024" y="724"/>
                    <a:pt x="1020" y="708"/>
                    <a:pt x="1017" y="704"/>
                  </a:cubicBezTo>
                  <a:cubicBezTo>
                    <a:pt x="1014" y="699"/>
                    <a:pt x="1018" y="698"/>
                    <a:pt x="1014" y="692"/>
                  </a:cubicBezTo>
                  <a:cubicBezTo>
                    <a:pt x="1009" y="687"/>
                    <a:pt x="1007" y="677"/>
                    <a:pt x="1007" y="669"/>
                  </a:cubicBezTo>
                  <a:cubicBezTo>
                    <a:pt x="1007" y="661"/>
                    <a:pt x="1016" y="648"/>
                    <a:pt x="1021" y="644"/>
                  </a:cubicBezTo>
                  <a:cubicBezTo>
                    <a:pt x="1025" y="640"/>
                    <a:pt x="1030" y="642"/>
                    <a:pt x="1031" y="638"/>
                  </a:cubicBezTo>
                  <a:cubicBezTo>
                    <a:pt x="1032" y="634"/>
                    <a:pt x="1037" y="629"/>
                    <a:pt x="1041" y="629"/>
                  </a:cubicBezTo>
                  <a:cubicBezTo>
                    <a:pt x="1044" y="629"/>
                    <a:pt x="1047" y="629"/>
                    <a:pt x="1047" y="626"/>
                  </a:cubicBezTo>
                  <a:cubicBezTo>
                    <a:pt x="1048" y="622"/>
                    <a:pt x="1053" y="618"/>
                    <a:pt x="1060" y="617"/>
                  </a:cubicBezTo>
                  <a:cubicBezTo>
                    <a:pt x="1066" y="616"/>
                    <a:pt x="1063" y="612"/>
                    <a:pt x="1061" y="609"/>
                  </a:cubicBezTo>
                  <a:cubicBezTo>
                    <a:pt x="1059" y="606"/>
                    <a:pt x="1062" y="603"/>
                    <a:pt x="1064" y="605"/>
                  </a:cubicBezTo>
                  <a:cubicBezTo>
                    <a:pt x="1065" y="607"/>
                    <a:pt x="1069" y="607"/>
                    <a:pt x="1072" y="605"/>
                  </a:cubicBezTo>
                  <a:cubicBezTo>
                    <a:pt x="1074" y="604"/>
                    <a:pt x="1080" y="599"/>
                    <a:pt x="1074" y="598"/>
                  </a:cubicBezTo>
                  <a:cubicBezTo>
                    <a:pt x="1069" y="598"/>
                    <a:pt x="1068" y="596"/>
                    <a:pt x="1071" y="594"/>
                  </a:cubicBezTo>
                  <a:cubicBezTo>
                    <a:pt x="1074" y="593"/>
                    <a:pt x="1071" y="587"/>
                    <a:pt x="1067" y="586"/>
                  </a:cubicBezTo>
                  <a:cubicBezTo>
                    <a:pt x="1062" y="586"/>
                    <a:pt x="1064" y="583"/>
                    <a:pt x="1066" y="580"/>
                  </a:cubicBezTo>
                  <a:cubicBezTo>
                    <a:pt x="1069" y="577"/>
                    <a:pt x="1062" y="573"/>
                    <a:pt x="1059" y="570"/>
                  </a:cubicBezTo>
                  <a:cubicBezTo>
                    <a:pt x="1056" y="568"/>
                    <a:pt x="1061" y="567"/>
                    <a:pt x="1064" y="566"/>
                  </a:cubicBezTo>
                  <a:cubicBezTo>
                    <a:pt x="1066" y="565"/>
                    <a:pt x="1064" y="553"/>
                    <a:pt x="1065" y="550"/>
                  </a:cubicBezTo>
                  <a:cubicBezTo>
                    <a:pt x="1067" y="547"/>
                    <a:pt x="1071" y="547"/>
                    <a:pt x="1069" y="550"/>
                  </a:cubicBezTo>
                  <a:cubicBezTo>
                    <a:pt x="1068" y="553"/>
                    <a:pt x="1065" y="558"/>
                    <a:pt x="1068" y="562"/>
                  </a:cubicBezTo>
                  <a:cubicBezTo>
                    <a:pt x="1072" y="566"/>
                    <a:pt x="1073" y="570"/>
                    <a:pt x="1071" y="576"/>
                  </a:cubicBezTo>
                  <a:cubicBezTo>
                    <a:pt x="1070" y="582"/>
                    <a:pt x="1073" y="581"/>
                    <a:pt x="1077" y="573"/>
                  </a:cubicBezTo>
                  <a:cubicBezTo>
                    <a:pt x="1080" y="565"/>
                    <a:pt x="1081" y="558"/>
                    <a:pt x="1078" y="557"/>
                  </a:cubicBezTo>
                  <a:cubicBezTo>
                    <a:pt x="1076" y="556"/>
                    <a:pt x="1076" y="549"/>
                    <a:pt x="1079" y="552"/>
                  </a:cubicBezTo>
                  <a:cubicBezTo>
                    <a:pt x="1082" y="556"/>
                    <a:pt x="1083" y="556"/>
                    <a:pt x="1087" y="552"/>
                  </a:cubicBezTo>
                  <a:cubicBezTo>
                    <a:pt x="1091" y="547"/>
                    <a:pt x="1096" y="539"/>
                    <a:pt x="1093" y="537"/>
                  </a:cubicBezTo>
                  <a:cubicBezTo>
                    <a:pt x="1090" y="535"/>
                    <a:pt x="1094" y="533"/>
                    <a:pt x="1100" y="533"/>
                  </a:cubicBezTo>
                  <a:cubicBezTo>
                    <a:pt x="1105" y="534"/>
                    <a:pt x="1116" y="530"/>
                    <a:pt x="1117" y="529"/>
                  </a:cubicBezTo>
                  <a:cubicBezTo>
                    <a:pt x="1119" y="524"/>
                    <a:pt x="1099" y="531"/>
                    <a:pt x="1099" y="528"/>
                  </a:cubicBezTo>
                  <a:cubicBezTo>
                    <a:pt x="1099" y="525"/>
                    <a:pt x="1112" y="522"/>
                    <a:pt x="1118" y="522"/>
                  </a:cubicBezTo>
                  <a:cubicBezTo>
                    <a:pt x="1124" y="522"/>
                    <a:pt x="1121" y="514"/>
                    <a:pt x="1123" y="517"/>
                  </a:cubicBezTo>
                  <a:cubicBezTo>
                    <a:pt x="1126" y="520"/>
                    <a:pt x="1130" y="520"/>
                    <a:pt x="1133" y="518"/>
                  </a:cubicBezTo>
                  <a:cubicBezTo>
                    <a:pt x="1136" y="516"/>
                    <a:pt x="1134" y="510"/>
                    <a:pt x="1130" y="509"/>
                  </a:cubicBezTo>
                  <a:cubicBezTo>
                    <a:pt x="1126" y="508"/>
                    <a:pt x="1133" y="505"/>
                    <a:pt x="1131" y="502"/>
                  </a:cubicBezTo>
                  <a:cubicBezTo>
                    <a:pt x="1130" y="500"/>
                    <a:pt x="1134" y="491"/>
                    <a:pt x="1139" y="490"/>
                  </a:cubicBezTo>
                  <a:cubicBezTo>
                    <a:pt x="1144" y="488"/>
                    <a:pt x="1141" y="485"/>
                    <a:pt x="1146" y="485"/>
                  </a:cubicBezTo>
                  <a:cubicBezTo>
                    <a:pt x="1150" y="485"/>
                    <a:pt x="1150" y="480"/>
                    <a:pt x="1154" y="477"/>
                  </a:cubicBezTo>
                  <a:cubicBezTo>
                    <a:pt x="1158" y="473"/>
                    <a:pt x="1163" y="482"/>
                    <a:pt x="1168" y="477"/>
                  </a:cubicBezTo>
                  <a:cubicBezTo>
                    <a:pt x="1171" y="475"/>
                    <a:pt x="1174" y="472"/>
                    <a:pt x="1177" y="470"/>
                  </a:cubicBezTo>
                  <a:cubicBezTo>
                    <a:pt x="1164" y="452"/>
                    <a:pt x="1168" y="440"/>
                    <a:pt x="1167" y="437"/>
                  </a:cubicBezTo>
                  <a:close/>
                </a:path>
              </a:pathLst>
            </a:custGeom>
            <a:solidFill>
              <a:srgbClr val="A9A9A9"/>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9Slide02 Noi dung dai"/>
                <a:ea typeface="+mn-ea"/>
                <a:cs typeface="+mn-cs"/>
              </a:endParaRPr>
            </a:p>
          </p:txBody>
        </p:sp>
        <p:sp>
          <p:nvSpPr>
            <p:cNvPr id="363" name="9Slide.vn 123">
              <a:extLst>
                <a:ext uri="{FF2B5EF4-FFF2-40B4-BE49-F238E27FC236}">
                  <a16:creationId xmlns:a16="http://schemas.microsoft.com/office/drawing/2014/main" xmlns="" id="{36275282-E46F-47A1-3E10-6920176CF1CD}"/>
                </a:ext>
              </a:extLst>
            </p:cNvPr>
            <p:cNvSpPr>
              <a:spLocks noEditPoints="1"/>
            </p:cNvSpPr>
            <p:nvPr/>
          </p:nvSpPr>
          <p:spPr bwMode="auto">
            <a:xfrm>
              <a:off x="1325" y="582"/>
              <a:ext cx="107" cy="78"/>
            </a:xfrm>
            <a:custGeom>
              <a:avLst/>
              <a:gdLst>
                <a:gd name="T0" fmla="*/ 148 w 149"/>
                <a:gd name="T1" fmla="*/ 19 h 109"/>
                <a:gd name="T2" fmla="*/ 136 w 149"/>
                <a:gd name="T3" fmla="*/ 19 h 109"/>
                <a:gd name="T4" fmla="*/ 122 w 149"/>
                <a:gd name="T5" fmla="*/ 16 h 109"/>
                <a:gd name="T6" fmla="*/ 117 w 149"/>
                <a:gd name="T7" fmla="*/ 14 h 109"/>
                <a:gd name="T8" fmla="*/ 107 w 149"/>
                <a:gd name="T9" fmla="*/ 15 h 109"/>
                <a:gd name="T10" fmla="*/ 96 w 149"/>
                <a:gd name="T11" fmla="*/ 10 h 109"/>
                <a:gd name="T12" fmla="*/ 90 w 149"/>
                <a:gd name="T13" fmla="*/ 6 h 109"/>
                <a:gd name="T14" fmla="*/ 70 w 149"/>
                <a:gd name="T15" fmla="*/ 4 h 109"/>
                <a:gd name="T16" fmla="*/ 31 w 149"/>
                <a:gd name="T17" fmla="*/ 4 h 109"/>
                <a:gd name="T18" fmla="*/ 17 w 149"/>
                <a:gd name="T19" fmla="*/ 0 h 109"/>
                <a:gd name="T20" fmla="*/ 8 w 149"/>
                <a:gd name="T21" fmla="*/ 6 h 109"/>
                <a:gd name="T22" fmla="*/ 5 w 149"/>
                <a:gd name="T23" fmla="*/ 15 h 109"/>
                <a:gd name="T24" fmla="*/ 7 w 149"/>
                <a:gd name="T25" fmla="*/ 26 h 109"/>
                <a:gd name="T26" fmla="*/ 10 w 149"/>
                <a:gd name="T27" fmla="*/ 25 h 109"/>
                <a:gd name="T28" fmla="*/ 14 w 149"/>
                <a:gd name="T29" fmla="*/ 25 h 109"/>
                <a:gd name="T30" fmla="*/ 22 w 149"/>
                <a:gd name="T31" fmla="*/ 27 h 109"/>
                <a:gd name="T32" fmla="*/ 26 w 149"/>
                <a:gd name="T33" fmla="*/ 27 h 109"/>
                <a:gd name="T34" fmla="*/ 33 w 149"/>
                <a:gd name="T35" fmla="*/ 28 h 109"/>
                <a:gd name="T36" fmla="*/ 36 w 149"/>
                <a:gd name="T37" fmla="*/ 33 h 109"/>
                <a:gd name="T38" fmla="*/ 29 w 149"/>
                <a:gd name="T39" fmla="*/ 40 h 109"/>
                <a:gd name="T40" fmla="*/ 29 w 149"/>
                <a:gd name="T41" fmla="*/ 51 h 109"/>
                <a:gd name="T42" fmla="*/ 27 w 149"/>
                <a:gd name="T43" fmla="*/ 59 h 109"/>
                <a:gd name="T44" fmla="*/ 24 w 149"/>
                <a:gd name="T45" fmla="*/ 64 h 109"/>
                <a:gd name="T46" fmla="*/ 28 w 149"/>
                <a:gd name="T47" fmla="*/ 71 h 109"/>
                <a:gd name="T48" fmla="*/ 25 w 149"/>
                <a:gd name="T49" fmla="*/ 77 h 109"/>
                <a:gd name="T50" fmla="*/ 27 w 149"/>
                <a:gd name="T51" fmla="*/ 83 h 109"/>
                <a:gd name="T52" fmla="*/ 23 w 149"/>
                <a:gd name="T53" fmla="*/ 90 h 109"/>
                <a:gd name="T54" fmla="*/ 24 w 149"/>
                <a:gd name="T55" fmla="*/ 94 h 109"/>
                <a:gd name="T56" fmla="*/ 31 w 149"/>
                <a:gd name="T57" fmla="*/ 95 h 109"/>
                <a:gd name="T58" fmla="*/ 45 w 149"/>
                <a:gd name="T59" fmla="*/ 108 h 109"/>
                <a:gd name="T60" fmla="*/ 47 w 149"/>
                <a:gd name="T61" fmla="*/ 104 h 109"/>
                <a:gd name="T62" fmla="*/ 54 w 149"/>
                <a:gd name="T63" fmla="*/ 104 h 109"/>
                <a:gd name="T64" fmla="*/ 65 w 149"/>
                <a:gd name="T65" fmla="*/ 100 h 109"/>
                <a:gd name="T66" fmla="*/ 79 w 149"/>
                <a:gd name="T67" fmla="*/ 99 h 109"/>
                <a:gd name="T68" fmla="*/ 88 w 149"/>
                <a:gd name="T69" fmla="*/ 95 h 109"/>
                <a:gd name="T70" fmla="*/ 97 w 149"/>
                <a:gd name="T71" fmla="*/ 89 h 109"/>
                <a:gd name="T72" fmla="*/ 101 w 149"/>
                <a:gd name="T73" fmla="*/ 80 h 109"/>
                <a:gd name="T74" fmla="*/ 110 w 149"/>
                <a:gd name="T75" fmla="*/ 71 h 109"/>
                <a:gd name="T76" fmla="*/ 110 w 149"/>
                <a:gd name="T77" fmla="*/ 54 h 109"/>
                <a:gd name="T78" fmla="*/ 120 w 149"/>
                <a:gd name="T79" fmla="*/ 42 h 109"/>
                <a:gd name="T80" fmla="*/ 130 w 149"/>
                <a:gd name="T81" fmla="*/ 36 h 109"/>
                <a:gd name="T82" fmla="*/ 143 w 149"/>
                <a:gd name="T83" fmla="*/ 29 h 109"/>
                <a:gd name="T84" fmla="*/ 148 w 149"/>
                <a:gd name="T85" fmla="*/ 19 h 109"/>
                <a:gd name="T86" fmla="*/ 149 w 149"/>
                <a:gd name="T87" fmla="*/ 58 h 109"/>
                <a:gd name="T88" fmla="*/ 139 w 149"/>
                <a:gd name="T89" fmla="*/ 61 h 109"/>
                <a:gd name="T90" fmla="*/ 149 w 149"/>
                <a:gd name="T91" fmla="*/ 5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9" h="109">
                  <a:moveTo>
                    <a:pt x="148" y="19"/>
                  </a:moveTo>
                  <a:cubicBezTo>
                    <a:pt x="143" y="19"/>
                    <a:pt x="139" y="20"/>
                    <a:pt x="136" y="19"/>
                  </a:cubicBezTo>
                  <a:cubicBezTo>
                    <a:pt x="132" y="18"/>
                    <a:pt x="124" y="18"/>
                    <a:pt x="122" y="16"/>
                  </a:cubicBezTo>
                  <a:cubicBezTo>
                    <a:pt x="120" y="13"/>
                    <a:pt x="117" y="12"/>
                    <a:pt x="117" y="14"/>
                  </a:cubicBezTo>
                  <a:cubicBezTo>
                    <a:pt x="117" y="17"/>
                    <a:pt x="111" y="17"/>
                    <a:pt x="107" y="15"/>
                  </a:cubicBezTo>
                  <a:cubicBezTo>
                    <a:pt x="104" y="13"/>
                    <a:pt x="99" y="11"/>
                    <a:pt x="96" y="10"/>
                  </a:cubicBezTo>
                  <a:cubicBezTo>
                    <a:pt x="95" y="9"/>
                    <a:pt x="92" y="7"/>
                    <a:pt x="90" y="6"/>
                  </a:cubicBezTo>
                  <a:cubicBezTo>
                    <a:pt x="86" y="7"/>
                    <a:pt x="76" y="3"/>
                    <a:pt x="70" y="4"/>
                  </a:cubicBezTo>
                  <a:cubicBezTo>
                    <a:pt x="63" y="5"/>
                    <a:pt x="40" y="3"/>
                    <a:pt x="31" y="4"/>
                  </a:cubicBezTo>
                  <a:cubicBezTo>
                    <a:pt x="23" y="4"/>
                    <a:pt x="22" y="0"/>
                    <a:pt x="17" y="0"/>
                  </a:cubicBezTo>
                  <a:cubicBezTo>
                    <a:pt x="13" y="0"/>
                    <a:pt x="15" y="6"/>
                    <a:pt x="8" y="6"/>
                  </a:cubicBezTo>
                  <a:cubicBezTo>
                    <a:pt x="1" y="6"/>
                    <a:pt x="0" y="11"/>
                    <a:pt x="5" y="15"/>
                  </a:cubicBezTo>
                  <a:cubicBezTo>
                    <a:pt x="8" y="17"/>
                    <a:pt x="8" y="22"/>
                    <a:pt x="7" y="26"/>
                  </a:cubicBezTo>
                  <a:cubicBezTo>
                    <a:pt x="9" y="26"/>
                    <a:pt x="10" y="26"/>
                    <a:pt x="10" y="25"/>
                  </a:cubicBezTo>
                  <a:cubicBezTo>
                    <a:pt x="12" y="22"/>
                    <a:pt x="14" y="23"/>
                    <a:pt x="14" y="25"/>
                  </a:cubicBezTo>
                  <a:cubicBezTo>
                    <a:pt x="14" y="28"/>
                    <a:pt x="19" y="27"/>
                    <a:pt x="22" y="27"/>
                  </a:cubicBezTo>
                  <a:cubicBezTo>
                    <a:pt x="24" y="27"/>
                    <a:pt x="23" y="29"/>
                    <a:pt x="26" y="27"/>
                  </a:cubicBezTo>
                  <a:cubicBezTo>
                    <a:pt x="29" y="25"/>
                    <a:pt x="33" y="26"/>
                    <a:pt x="33" y="28"/>
                  </a:cubicBezTo>
                  <a:cubicBezTo>
                    <a:pt x="33" y="31"/>
                    <a:pt x="39" y="30"/>
                    <a:pt x="36" y="33"/>
                  </a:cubicBezTo>
                  <a:cubicBezTo>
                    <a:pt x="33" y="37"/>
                    <a:pt x="29" y="37"/>
                    <a:pt x="29" y="40"/>
                  </a:cubicBezTo>
                  <a:cubicBezTo>
                    <a:pt x="29" y="43"/>
                    <a:pt x="32" y="48"/>
                    <a:pt x="29" y="51"/>
                  </a:cubicBezTo>
                  <a:cubicBezTo>
                    <a:pt x="27" y="54"/>
                    <a:pt x="30" y="59"/>
                    <a:pt x="27" y="59"/>
                  </a:cubicBezTo>
                  <a:cubicBezTo>
                    <a:pt x="24" y="59"/>
                    <a:pt x="21" y="61"/>
                    <a:pt x="24" y="64"/>
                  </a:cubicBezTo>
                  <a:cubicBezTo>
                    <a:pt x="28" y="68"/>
                    <a:pt x="30" y="71"/>
                    <a:pt x="28" y="71"/>
                  </a:cubicBezTo>
                  <a:cubicBezTo>
                    <a:pt x="25" y="71"/>
                    <a:pt x="24" y="76"/>
                    <a:pt x="25" y="77"/>
                  </a:cubicBezTo>
                  <a:cubicBezTo>
                    <a:pt x="26" y="78"/>
                    <a:pt x="32" y="82"/>
                    <a:pt x="27" y="83"/>
                  </a:cubicBezTo>
                  <a:cubicBezTo>
                    <a:pt x="23" y="84"/>
                    <a:pt x="23" y="88"/>
                    <a:pt x="23" y="90"/>
                  </a:cubicBezTo>
                  <a:cubicBezTo>
                    <a:pt x="23" y="91"/>
                    <a:pt x="24" y="93"/>
                    <a:pt x="24" y="94"/>
                  </a:cubicBezTo>
                  <a:cubicBezTo>
                    <a:pt x="27" y="94"/>
                    <a:pt x="29" y="94"/>
                    <a:pt x="31" y="95"/>
                  </a:cubicBezTo>
                  <a:cubicBezTo>
                    <a:pt x="35" y="97"/>
                    <a:pt x="38" y="109"/>
                    <a:pt x="45" y="108"/>
                  </a:cubicBezTo>
                  <a:cubicBezTo>
                    <a:pt x="47" y="108"/>
                    <a:pt x="46" y="106"/>
                    <a:pt x="47" y="104"/>
                  </a:cubicBezTo>
                  <a:cubicBezTo>
                    <a:pt x="49" y="103"/>
                    <a:pt x="51" y="104"/>
                    <a:pt x="54" y="104"/>
                  </a:cubicBezTo>
                  <a:cubicBezTo>
                    <a:pt x="57" y="104"/>
                    <a:pt x="58" y="100"/>
                    <a:pt x="65" y="100"/>
                  </a:cubicBezTo>
                  <a:cubicBezTo>
                    <a:pt x="71" y="100"/>
                    <a:pt x="75" y="99"/>
                    <a:pt x="79" y="99"/>
                  </a:cubicBezTo>
                  <a:cubicBezTo>
                    <a:pt x="84" y="100"/>
                    <a:pt x="87" y="98"/>
                    <a:pt x="88" y="95"/>
                  </a:cubicBezTo>
                  <a:cubicBezTo>
                    <a:pt x="89" y="92"/>
                    <a:pt x="92" y="89"/>
                    <a:pt x="97" y="89"/>
                  </a:cubicBezTo>
                  <a:cubicBezTo>
                    <a:pt x="102" y="88"/>
                    <a:pt x="101" y="83"/>
                    <a:pt x="101" y="80"/>
                  </a:cubicBezTo>
                  <a:cubicBezTo>
                    <a:pt x="102" y="77"/>
                    <a:pt x="109" y="73"/>
                    <a:pt x="110" y="71"/>
                  </a:cubicBezTo>
                  <a:cubicBezTo>
                    <a:pt x="110" y="69"/>
                    <a:pt x="105" y="61"/>
                    <a:pt x="110" y="54"/>
                  </a:cubicBezTo>
                  <a:cubicBezTo>
                    <a:pt x="115" y="46"/>
                    <a:pt x="120" y="46"/>
                    <a:pt x="120" y="42"/>
                  </a:cubicBezTo>
                  <a:cubicBezTo>
                    <a:pt x="120" y="38"/>
                    <a:pt x="124" y="37"/>
                    <a:pt x="130" y="36"/>
                  </a:cubicBezTo>
                  <a:cubicBezTo>
                    <a:pt x="136" y="35"/>
                    <a:pt x="138" y="31"/>
                    <a:pt x="143" y="29"/>
                  </a:cubicBezTo>
                  <a:cubicBezTo>
                    <a:pt x="147" y="28"/>
                    <a:pt x="148" y="24"/>
                    <a:pt x="148" y="19"/>
                  </a:cubicBezTo>
                  <a:close/>
                  <a:moveTo>
                    <a:pt x="149" y="58"/>
                  </a:moveTo>
                  <a:cubicBezTo>
                    <a:pt x="148" y="52"/>
                    <a:pt x="136" y="60"/>
                    <a:pt x="139" y="61"/>
                  </a:cubicBezTo>
                  <a:cubicBezTo>
                    <a:pt x="144" y="65"/>
                    <a:pt x="149" y="64"/>
                    <a:pt x="149" y="58"/>
                  </a:cubicBezTo>
                  <a:close/>
                </a:path>
              </a:pathLst>
            </a:custGeom>
            <a:solidFill>
              <a:srgbClr val="D1D1D1"/>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64" name="9Slide.vn 124">
              <a:extLst>
                <a:ext uri="{FF2B5EF4-FFF2-40B4-BE49-F238E27FC236}">
                  <a16:creationId xmlns:a16="http://schemas.microsoft.com/office/drawing/2014/main" xmlns="" id="{7AB77B57-1CFC-1086-CC56-4093274CB3A3}"/>
                </a:ext>
              </a:extLst>
            </p:cNvPr>
            <p:cNvSpPr>
              <a:spLocks/>
            </p:cNvSpPr>
            <p:nvPr/>
          </p:nvSpPr>
          <p:spPr bwMode="auto">
            <a:xfrm>
              <a:off x="1511" y="548"/>
              <a:ext cx="28" cy="16"/>
            </a:xfrm>
            <a:custGeom>
              <a:avLst/>
              <a:gdLst>
                <a:gd name="T0" fmla="*/ 0 w 39"/>
                <a:gd name="T1" fmla="*/ 19 h 22"/>
                <a:gd name="T2" fmla="*/ 8 w 39"/>
                <a:gd name="T3" fmla="*/ 18 h 22"/>
                <a:gd name="T4" fmla="*/ 10 w 39"/>
                <a:gd name="T5" fmla="*/ 22 h 22"/>
                <a:gd name="T6" fmla="*/ 18 w 39"/>
                <a:gd name="T7" fmla="*/ 20 h 22"/>
                <a:gd name="T8" fmla="*/ 25 w 39"/>
                <a:gd name="T9" fmla="*/ 20 h 22"/>
                <a:gd name="T10" fmla="*/ 29 w 39"/>
                <a:gd name="T11" fmla="*/ 15 h 22"/>
                <a:gd name="T12" fmla="*/ 32 w 39"/>
                <a:gd name="T13" fmla="*/ 9 h 22"/>
                <a:gd name="T14" fmla="*/ 39 w 39"/>
                <a:gd name="T15" fmla="*/ 4 h 22"/>
                <a:gd name="T16" fmla="*/ 36 w 39"/>
                <a:gd name="T17" fmla="*/ 0 h 22"/>
                <a:gd name="T18" fmla="*/ 28 w 39"/>
                <a:gd name="T19" fmla="*/ 2 h 22"/>
                <a:gd name="T20" fmla="*/ 18 w 39"/>
                <a:gd name="T21" fmla="*/ 6 h 22"/>
                <a:gd name="T22" fmla="*/ 6 w 39"/>
                <a:gd name="T23" fmla="*/ 4 h 22"/>
                <a:gd name="T24" fmla="*/ 1 w 39"/>
                <a:gd name="T25" fmla="*/ 3 h 22"/>
                <a:gd name="T26" fmla="*/ 0 w 39"/>
                <a:gd name="T2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22">
                  <a:moveTo>
                    <a:pt x="0" y="19"/>
                  </a:moveTo>
                  <a:cubicBezTo>
                    <a:pt x="3" y="18"/>
                    <a:pt x="6" y="18"/>
                    <a:pt x="8" y="18"/>
                  </a:cubicBezTo>
                  <a:cubicBezTo>
                    <a:pt x="9" y="19"/>
                    <a:pt x="10" y="20"/>
                    <a:pt x="10" y="22"/>
                  </a:cubicBezTo>
                  <a:cubicBezTo>
                    <a:pt x="12" y="21"/>
                    <a:pt x="16" y="21"/>
                    <a:pt x="18" y="20"/>
                  </a:cubicBezTo>
                  <a:cubicBezTo>
                    <a:pt x="20" y="19"/>
                    <a:pt x="25" y="22"/>
                    <a:pt x="25" y="20"/>
                  </a:cubicBezTo>
                  <a:cubicBezTo>
                    <a:pt x="26" y="19"/>
                    <a:pt x="27" y="15"/>
                    <a:pt x="29" y="15"/>
                  </a:cubicBezTo>
                  <a:cubicBezTo>
                    <a:pt x="31" y="15"/>
                    <a:pt x="30" y="10"/>
                    <a:pt x="32" y="9"/>
                  </a:cubicBezTo>
                  <a:cubicBezTo>
                    <a:pt x="34" y="9"/>
                    <a:pt x="39" y="4"/>
                    <a:pt x="39" y="4"/>
                  </a:cubicBezTo>
                  <a:cubicBezTo>
                    <a:pt x="39" y="4"/>
                    <a:pt x="37" y="0"/>
                    <a:pt x="36" y="0"/>
                  </a:cubicBezTo>
                  <a:cubicBezTo>
                    <a:pt x="36" y="0"/>
                    <a:pt x="33" y="2"/>
                    <a:pt x="28" y="2"/>
                  </a:cubicBezTo>
                  <a:cubicBezTo>
                    <a:pt x="24" y="2"/>
                    <a:pt x="21" y="6"/>
                    <a:pt x="18" y="6"/>
                  </a:cubicBezTo>
                  <a:cubicBezTo>
                    <a:pt x="16" y="6"/>
                    <a:pt x="10" y="4"/>
                    <a:pt x="6" y="4"/>
                  </a:cubicBezTo>
                  <a:cubicBezTo>
                    <a:pt x="4" y="4"/>
                    <a:pt x="2" y="4"/>
                    <a:pt x="1" y="3"/>
                  </a:cubicBezTo>
                  <a:cubicBezTo>
                    <a:pt x="1" y="7"/>
                    <a:pt x="0" y="14"/>
                    <a:pt x="0" y="19"/>
                  </a:cubicBezTo>
                  <a:close/>
                </a:path>
              </a:pathLst>
            </a:custGeom>
            <a:solidFill>
              <a:srgbClr val="595959"/>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65" name="9Slide.vn 125">
              <a:extLst>
                <a:ext uri="{FF2B5EF4-FFF2-40B4-BE49-F238E27FC236}">
                  <a16:creationId xmlns:a16="http://schemas.microsoft.com/office/drawing/2014/main" xmlns="" id="{533988DE-BB3D-516E-C3E6-91F121C9C9FF}"/>
                </a:ext>
              </a:extLst>
            </p:cNvPr>
            <p:cNvSpPr>
              <a:spLocks noEditPoints="1"/>
            </p:cNvSpPr>
            <p:nvPr/>
          </p:nvSpPr>
          <p:spPr bwMode="auto">
            <a:xfrm>
              <a:off x="1568" y="602"/>
              <a:ext cx="54" cy="68"/>
            </a:xfrm>
            <a:custGeom>
              <a:avLst/>
              <a:gdLst>
                <a:gd name="T0" fmla="*/ 73 w 74"/>
                <a:gd name="T1" fmla="*/ 0 h 95"/>
                <a:gd name="T2" fmla="*/ 67 w 74"/>
                <a:gd name="T3" fmla="*/ 3 h 95"/>
                <a:gd name="T4" fmla="*/ 63 w 74"/>
                <a:gd name="T5" fmla="*/ 6 h 95"/>
                <a:gd name="T6" fmla="*/ 51 w 74"/>
                <a:gd name="T7" fmla="*/ 4 h 95"/>
                <a:gd name="T8" fmla="*/ 35 w 74"/>
                <a:gd name="T9" fmla="*/ 4 h 95"/>
                <a:gd name="T10" fmla="*/ 35 w 74"/>
                <a:gd name="T11" fmla="*/ 4 h 95"/>
                <a:gd name="T12" fmla="*/ 24 w 74"/>
                <a:gd name="T13" fmla="*/ 9 h 95"/>
                <a:gd name="T14" fmla="*/ 19 w 74"/>
                <a:gd name="T15" fmla="*/ 13 h 95"/>
                <a:gd name="T16" fmla="*/ 11 w 74"/>
                <a:gd name="T17" fmla="*/ 14 h 95"/>
                <a:gd name="T18" fmla="*/ 7 w 74"/>
                <a:gd name="T19" fmla="*/ 21 h 95"/>
                <a:gd name="T20" fmla="*/ 4 w 74"/>
                <a:gd name="T21" fmla="*/ 25 h 95"/>
                <a:gd name="T22" fmla="*/ 0 w 74"/>
                <a:gd name="T23" fmla="*/ 32 h 95"/>
                <a:gd name="T24" fmla="*/ 1 w 74"/>
                <a:gd name="T25" fmla="*/ 32 h 95"/>
                <a:gd name="T26" fmla="*/ 7 w 74"/>
                <a:gd name="T27" fmla="*/ 42 h 95"/>
                <a:gd name="T28" fmla="*/ 15 w 74"/>
                <a:gd name="T29" fmla="*/ 45 h 95"/>
                <a:gd name="T30" fmla="*/ 26 w 74"/>
                <a:gd name="T31" fmla="*/ 49 h 95"/>
                <a:gd name="T32" fmla="*/ 13 w 74"/>
                <a:gd name="T33" fmla="*/ 50 h 95"/>
                <a:gd name="T34" fmla="*/ 16 w 74"/>
                <a:gd name="T35" fmla="*/ 60 h 95"/>
                <a:gd name="T36" fmla="*/ 22 w 74"/>
                <a:gd name="T37" fmla="*/ 68 h 95"/>
                <a:gd name="T38" fmla="*/ 33 w 74"/>
                <a:gd name="T39" fmla="*/ 73 h 95"/>
                <a:gd name="T40" fmla="*/ 31 w 74"/>
                <a:gd name="T41" fmla="*/ 61 h 95"/>
                <a:gd name="T42" fmla="*/ 39 w 74"/>
                <a:gd name="T43" fmla="*/ 61 h 95"/>
                <a:gd name="T44" fmla="*/ 33 w 74"/>
                <a:gd name="T45" fmla="*/ 56 h 95"/>
                <a:gd name="T46" fmla="*/ 37 w 74"/>
                <a:gd name="T47" fmla="*/ 54 h 95"/>
                <a:gd name="T48" fmla="*/ 46 w 74"/>
                <a:gd name="T49" fmla="*/ 53 h 95"/>
                <a:gd name="T50" fmla="*/ 42 w 74"/>
                <a:gd name="T51" fmla="*/ 43 h 95"/>
                <a:gd name="T52" fmla="*/ 32 w 74"/>
                <a:gd name="T53" fmla="*/ 44 h 95"/>
                <a:gd name="T54" fmla="*/ 36 w 74"/>
                <a:gd name="T55" fmla="*/ 37 h 95"/>
                <a:gd name="T56" fmla="*/ 27 w 74"/>
                <a:gd name="T57" fmla="*/ 24 h 95"/>
                <a:gd name="T58" fmla="*/ 33 w 74"/>
                <a:gd name="T59" fmla="*/ 21 h 95"/>
                <a:gd name="T60" fmla="*/ 42 w 74"/>
                <a:gd name="T61" fmla="*/ 22 h 95"/>
                <a:gd name="T62" fmla="*/ 44 w 74"/>
                <a:gd name="T63" fmla="*/ 13 h 95"/>
                <a:gd name="T64" fmla="*/ 51 w 74"/>
                <a:gd name="T65" fmla="*/ 15 h 95"/>
                <a:gd name="T66" fmla="*/ 60 w 74"/>
                <a:gd name="T67" fmla="*/ 11 h 95"/>
                <a:gd name="T68" fmla="*/ 68 w 74"/>
                <a:gd name="T69" fmla="*/ 15 h 95"/>
                <a:gd name="T70" fmla="*/ 70 w 74"/>
                <a:gd name="T71" fmla="*/ 11 h 95"/>
                <a:gd name="T72" fmla="*/ 74 w 74"/>
                <a:gd name="T73" fmla="*/ 5 h 95"/>
                <a:gd name="T74" fmla="*/ 73 w 74"/>
                <a:gd name="T75" fmla="*/ 0 h 95"/>
                <a:gd name="T76" fmla="*/ 63 w 74"/>
                <a:gd name="T77" fmla="*/ 89 h 95"/>
                <a:gd name="T78" fmla="*/ 45 w 74"/>
                <a:gd name="T79" fmla="*/ 87 h 95"/>
                <a:gd name="T80" fmla="*/ 38 w 74"/>
                <a:gd name="T81" fmla="*/ 90 h 95"/>
                <a:gd name="T82" fmla="*/ 55 w 74"/>
                <a:gd name="T83" fmla="*/ 95 h 95"/>
                <a:gd name="T84" fmla="*/ 70 w 74"/>
                <a:gd name="T85" fmla="*/ 90 h 95"/>
                <a:gd name="T86" fmla="*/ 63 w 74"/>
                <a:gd name="T87" fmla="*/ 8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 h="95">
                  <a:moveTo>
                    <a:pt x="73" y="0"/>
                  </a:moveTo>
                  <a:cubicBezTo>
                    <a:pt x="70" y="1"/>
                    <a:pt x="67" y="2"/>
                    <a:pt x="67" y="3"/>
                  </a:cubicBezTo>
                  <a:cubicBezTo>
                    <a:pt x="68" y="5"/>
                    <a:pt x="66" y="6"/>
                    <a:pt x="63" y="6"/>
                  </a:cubicBezTo>
                  <a:cubicBezTo>
                    <a:pt x="63" y="6"/>
                    <a:pt x="53" y="5"/>
                    <a:pt x="51" y="4"/>
                  </a:cubicBezTo>
                  <a:cubicBezTo>
                    <a:pt x="48" y="3"/>
                    <a:pt x="39" y="3"/>
                    <a:pt x="35" y="4"/>
                  </a:cubicBezTo>
                  <a:cubicBezTo>
                    <a:pt x="35" y="4"/>
                    <a:pt x="35" y="4"/>
                    <a:pt x="35" y="4"/>
                  </a:cubicBezTo>
                  <a:cubicBezTo>
                    <a:pt x="34" y="6"/>
                    <a:pt x="26" y="10"/>
                    <a:pt x="24" y="9"/>
                  </a:cubicBezTo>
                  <a:cubicBezTo>
                    <a:pt x="22" y="8"/>
                    <a:pt x="22" y="12"/>
                    <a:pt x="19" y="13"/>
                  </a:cubicBezTo>
                  <a:cubicBezTo>
                    <a:pt x="16" y="13"/>
                    <a:pt x="11" y="12"/>
                    <a:pt x="11" y="14"/>
                  </a:cubicBezTo>
                  <a:cubicBezTo>
                    <a:pt x="10" y="15"/>
                    <a:pt x="8" y="19"/>
                    <a:pt x="7" y="21"/>
                  </a:cubicBezTo>
                  <a:cubicBezTo>
                    <a:pt x="5" y="22"/>
                    <a:pt x="6" y="25"/>
                    <a:pt x="4" y="25"/>
                  </a:cubicBezTo>
                  <a:cubicBezTo>
                    <a:pt x="2" y="25"/>
                    <a:pt x="1" y="29"/>
                    <a:pt x="0" y="32"/>
                  </a:cubicBezTo>
                  <a:cubicBezTo>
                    <a:pt x="1" y="32"/>
                    <a:pt x="1" y="32"/>
                    <a:pt x="1" y="32"/>
                  </a:cubicBezTo>
                  <a:cubicBezTo>
                    <a:pt x="5" y="33"/>
                    <a:pt x="8" y="38"/>
                    <a:pt x="7" y="42"/>
                  </a:cubicBezTo>
                  <a:cubicBezTo>
                    <a:pt x="7" y="46"/>
                    <a:pt x="13" y="48"/>
                    <a:pt x="15" y="45"/>
                  </a:cubicBezTo>
                  <a:cubicBezTo>
                    <a:pt x="18" y="42"/>
                    <a:pt x="26" y="47"/>
                    <a:pt x="26" y="49"/>
                  </a:cubicBezTo>
                  <a:cubicBezTo>
                    <a:pt x="26" y="51"/>
                    <a:pt x="18" y="46"/>
                    <a:pt x="13" y="50"/>
                  </a:cubicBezTo>
                  <a:cubicBezTo>
                    <a:pt x="9" y="53"/>
                    <a:pt x="17" y="56"/>
                    <a:pt x="16" y="60"/>
                  </a:cubicBezTo>
                  <a:cubicBezTo>
                    <a:pt x="15" y="63"/>
                    <a:pt x="18" y="68"/>
                    <a:pt x="22" y="68"/>
                  </a:cubicBezTo>
                  <a:cubicBezTo>
                    <a:pt x="26" y="68"/>
                    <a:pt x="30" y="75"/>
                    <a:pt x="33" y="73"/>
                  </a:cubicBezTo>
                  <a:cubicBezTo>
                    <a:pt x="35" y="72"/>
                    <a:pt x="30" y="63"/>
                    <a:pt x="31" y="61"/>
                  </a:cubicBezTo>
                  <a:cubicBezTo>
                    <a:pt x="31" y="60"/>
                    <a:pt x="36" y="64"/>
                    <a:pt x="39" y="61"/>
                  </a:cubicBezTo>
                  <a:cubicBezTo>
                    <a:pt x="41" y="58"/>
                    <a:pt x="37" y="56"/>
                    <a:pt x="33" y="56"/>
                  </a:cubicBezTo>
                  <a:cubicBezTo>
                    <a:pt x="30" y="57"/>
                    <a:pt x="33" y="51"/>
                    <a:pt x="37" y="54"/>
                  </a:cubicBezTo>
                  <a:cubicBezTo>
                    <a:pt x="42" y="57"/>
                    <a:pt x="44" y="53"/>
                    <a:pt x="46" y="53"/>
                  </a:cubicBezTo>
                  <a:cubicBezTo>
                    <a:pt x="48" y="53"/>
                    <a:pt x="48" y="45"/>
                    <a:pt x="42" y="43"/>
                  </a:cubicBezTo>
                  <a:cubicBezTo>
                    <a:pt x="36" y="42"/>
                    <a:pt x="36" y="48"/>
                    <a:pt x="32" y="44"/>
                  </a:cubicBezTo>
                  <a:cubicBezTo>
                    <a:pt x="28" y="39"/>
                    <a:pt x="36" y="41"/>
                    <a:pt x="36" y="37"/>
                  </a:cubicBezTo>
                  <a:cubicBezTo>
                    <a:pt x="36" y="34"/>
                    <a:pt x="30" y="28"/>
                    <a:pt x="27" y="24"/>
                  </a:cubicBezTo>
                  <a:cubicBezTo>
                    <a:pt x="24" y="19"/>
                    <a:pt x="31" y="17"/>
                    <a:pt x="33" y="21"/>
                  </a:cubicBezTo>
                  <a:cubicBezTo>
                    <a:pt x="34" y="24"/>
                    <a:pt x="39" y="23"/>
                    <a:pt x="42" y="22"/>
                  </a:cubicBezTo>
                  <a:cubicBezTo>
                    <a:pt x="45" y="21"/>
                    <a:pt x="39" y="15"/>
                    <a:pt x="44" y="13"/>
                  </a:cubicBezTo>
                  <a:cubicBezTo>
                    <a:pt x="50" y="11"/>
                    <a:pt x="50" y="15"/>
                    <a:pt x="51" y="15"/>
                  </a:cubicBezTo>
                  <a:cubicBezTo>
                    <a:pt x="53" y="16"/>
                    <a:pt x="54" y="11"/>
                    <a:pt x="60" y="11"/>
                  </a:cubicBezTo>
                  <a:cubicBezTo>
                    <a:pt x="63" y="11"/>
                    <a:pt x="65" y="13"/>
                    <a:pt x="68" y="15"/>
                  </a:cubicBezTo>
                  <a:cubicBezTo>
                    <a:pt x="69" y="13"/>
                    <a:pt x="70" y="12"/>
                    <a:pt x="70" y="11"/>
                  </a:cubicBezTo>
                  <a:cubicBezTo>
                    <a:pt x="70" y="9"/>
                    <a:pt x="74" y="8"/>
                    <a:pt x="74" y="5"/>
                  </a:cubicBezTo>
                  <a:cubicBezTo>
                    <a:pt x="74" y="4"/>
                    <a:pt x="73" y="2"/>
                    <a:pt x="73" y="0"/>
                  </a:cubicBezTo>
                  <a:close/>
                  <a:moveTo>
                    <a:pt x="63" y="89"/>
                  </a:moveTo>
                  <a:cubicBezTo>
                    <a:pt x="60" y="88"/>
                    <a:pt x="48" y="90"/>
                    <a:pt x="45" y="87"/>
                  </a:cubicBezTo>
                  <a:cubicBezTo>
                    <a:pt x="42" y="84"/>
                    <a:pt x="35" y="90"/>
                    <a:pt x="38" y="90"/>
                  </a:cubicBezTo>
                  <a:cubicBezTo>
                    <a:pt x="42" y="91"/>
                    <a:pt x="48" y="95"/>
                    <a:pt x="55" y="95"/>
                  </a:cubicBezTo>
                  <a:cubicBezTo>
                    <a:pt x="61" y="95"/>
                    <a:pt x="71" y="92"/>
                    <a:pt x="70" y="90"/>
                  </a:cubicBezTo>
                  <a:cubicBezTo>
                    <a:pt x="70" y="88"/>
                    <a:pt x="66" y="91"/>
                    <a:pt x="63" y="89"/>
                  </a:cubicBezTo>
                  <a:close/>
                </a:path>
              </a:pathLst>
            </a:custGeom>
            <a:solidFill>
              <a:srgbClr val="6D6D6D"/>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66" name="9Slide.vn 126">
              <a:extLst>
                <a:ext uri="{FF2B5EF4-FFF2-40B4-BE49-F238E27FC236}">
                  <a16:creationId xmlns:a16="http://schemas.microsoft.com/office/drawing/2014/main" xmlns="" id="{050BF8A7-AB73-E397-0D17-3ABD13D47AF3}"/>
                </a:ext>
              </a:extLst>
            </p:cNvPr>
            <p:cNvSpPr>
              <a:spLocks/>
            </p:cNvSpPr>
            <p:nvPr/>
          </p:nvSpPr>
          <p:spPr bwMode="auto">
            <a:xfrm>
              <a:off x="1667" y="661"/>
              <a:ext cx="21" cy="14"/>
            </a:xfrm>
            <a:custGeom>
              <a:avLst/>
              <a:gdLst>
                <a:gd name="T0" fmla="*/ 20 w 30"/>
                <a:gd name="T1" fmla="*/ 12 h 20"/>
                <a:gd name="T2" fmla="*/ 26 w 30"/>
                <a:gd name="T3" fmla="*/ 5 h 20"/>
                <a:gd name="T4" fmla="*/ 26 w 30"/>
                <a:gd name="T5" fmla="*/ 2 h 20"/>
                <a:gd name="T6" fmla="*/ 10 w 30"/>
                <a:gd name="T7" fmla="*/ 8 h 20"/>
                <a:gd name="T8" fmla="*/ 4 w 30"/>
                <a:gd name="T9" fmla="*/ 16 h 20"/>
                <a:gd name="T10" fmla="*/ 20 w 30"/>
                <a:gd name="T11" fmla="*/ 12 h 20"/>
              </a:gdLst>
              <a:ahLst/>
              <a:cxnLst>
                <a:cxn ang="0">
                  <a:pos x="T0" y="T1"/>
                </a:cxn>
                <a:cxn ang="0">
                  <a:pos x="T2" y="T3"/>
                </a:cxn>
                <a:cxn ang="0">
                  <a:pos x="T4" y="T5"/>
                </a:cxn>
                <a:cxn ang="0">
                  <a:pos x="T6" y="T7"/>
                </a:cxn>
                <a:cxn ang="0">
                  <a:pos x="T8" y="T9"/>
                </a:cxn>
                <a:cxn ang="0">
                  <a:pos x="T10" y="T11"/>
                </a:cxn>
              </a:cxnLst>
              <a:rect l="0" t="0" r="r" b="b"/>
              <a:pathLst>
                <a:path w="30" h="20">
                  <a:moveTo>
                    <a:pt x="20" y="12"/>
                  </a:moveTo>
                  <a:cubicBezTo>
                    <a:pt x="20" y="10"/>
                    <a:pt x="22" y="6"/>
                    <a:pt x="26" y="5"/>
                  </a:cubicBezTo>
                  <a:cubicBezTo>
                    <a:pt x="30" y="3"/>
                    <a:pt x="29" y="0"/>
                    <a:pt x="26" y="2"/>
                  </a:cubicBezTo>
                  <a:cubicBezTo>
                    <a:pt x="24" y="5"/>
                    <a:pt x="17" y="7"/>
                    <a:pt x="10" y="8"/>
                  </a:cubicBezTo>
                  <a:cubicBezTo>
                    <a:pt x="2" y="8"/>
                    <a:pt x="0" y="13"/>
                    <a:pt x="4" y="16"/>
                  </a:cubicBezTo>
                  <a:cubicBezTo>
                    <a:pt x="11" y="20"/>
                    <a:pt x="21" y="14"/>
                    <a:pt x="20" y="12"/>
                  </a:cubicBezTo>
                  <a:close/>
                </a:path>
              </a:pathLst>
            </a:custGeom>
            <a:solidFill>
              <a:srgbClr val="E6E6E6"/>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67" name="9Slide.vn 127">
              <a:extLst>
                <a:ext uri="{FF2B5EF4-FFF2-40B4-BE49-F238E27FC236}">
                  <a16:creationId xmlns:a16="http://schemas.microsoft.com/office/drawing/2014/main" xmlns="" id="{6BD1DE1B-7268-709C-2E44-49D53F97575C}"/>
                </a:ext>
              </a:extLst>
            </p:cNvPr>
            <p:cNvSpPr>
              <a:spLocks/>
            </p:cNvSpPr>
            <p:nvPr/>
          </p:nvSpPr>
          <p:spPr bwMode="auto">
            <a:xfrm>
              <a:off x="1201" y="304"/>
              <a:ext cx="90" cy="46"/>
            </a:xfrm>
            <a:custGeom>
              <a:avLst/>
              <a:gdLst>
                <a:gd name="T0" fmla="*/ 105 w 125"/>
                <a:gd name="T1" fmla="*/ 46 h 64"/>
                <a:gd name="T2" fmla="*/ 114 w 125"/>
                <a:gd name="T3" fmla="*/ 38 h 64"/>
                <a:gd name="T4" fmla="*/ 123 w 125"/>
                <a:gd name="T5" fmla="*/ 29 h 64"/>
                <a:gd name="T6" fmla="*/ 117 w 125"/>
                <a:gd name="T7" fmla="*/ 19 h 64"/>
                <a:gd name="T8" fmla="*/ 111 w 125"/>
                <a:gd name="T9" fmla="*/ 14 h 64"/>
                <a:gd name="T10" fmla="*/ 108 w 125"/>
                <a:gd name="T11" fmla="*/ 6 h 64"/>
                <a:gd name="T12" fmla="*/ 101 w 125"/>
                <a:gd name="T13" fmla="*/ 7 h 64"/>
                <a:gd name="T14" fmla="*/ 89 w 125"/>
                <a:gd name="T15" fmla="*/ 1 h 64"/>
                <a:gd name="T16" fmla="*/ 88 w 125"/>
                <a:gd name="T17" fmla="*/ 8 h 64"/>
                <a:gd name="T18" fmla="*/ 81 w 125"/>
                <a:gd name="T19" fmla="*/ 9 h 64"/>
                <a:gd name="T20" fmla="*/ 77 w 125"/>
                <a:gd name="T21" fmla="*/ 9 h 64"/>
                <a:gd name="T22" fmla="*/ 70 w 125"/>
                <a:gd name="T23" fmla="*/ 10 h 64"/>
                <a:gd name="T24" fmla="*/ 64 w 125"/>
                <a:gd name="T25" fmla="*/ 8 h 64"/>
                <a:gd name="T26" fmla="*/ 56 w 125"/>
                <a:gd name="T27" fmla="*/ 14 h 64"/>
                <a:gd name="T28" fmla="*/ 52 w 125"/>
                <a:gd name="T29" fmla="*/ 11 h 64"/>
                <a:gd name="T30" fmla="*/ 46 w 125"/>
                <a:gd name="T31" fmla="*/ 15 h 64"/>
                <a:gd name="T32" fmla="*/ 45 w 125"/>
                <a:gd name="T33" fmla="*/ 20 h 64"/>
                <a:gd name="T34" fmla="*/ 37 w 125"/>
                <a:gd name="T35" fmla="*/ 24 h 64"/>
                <a:gd name="T36" fmla="*/ 34 w 125"/>
                <a:gd name="T37" fmla="*/ 14 h 64"/>
                <a:gd name="T38" fmla="*/ 17 w 125"/>
                <a:gd name="T39" fmla="*/ 2 h 64"/>
                <a:gd name="T40" fmla="*/ 18 w 125"/>
                <a:gd name="T41" fmla="*/ 9 h 64"/>
                <a:gd name="T42" fmla="*/ 14 w 125"/>
                <a:gd name="T43" fmla="*/ 9 h 64"/>
                <a:gd name="T44" fmla="*/ 6 w 125"/>
                <a:gd name="T45" fmla="*/ 12 h 64"/>
                <a:gd name="T46" fmla="*/ 1 w 125"/>
                <a:gd name="T47" fmla="*/ 20 h 64"/>
                <a:gd name="T48" fmla="*/ 12 w 125"/>
                <a:gd name="T49" fmla="*/ 22 h 64"/>
                <a:gd name="T50" fmla="*/ 26 w 125"/>
                <a:gd name="T51" fmla="*/ 22 h 64"/>
                <a:gd name="T52" fmla="*/ 24 w 125"/>
                <a:gd name="T53" fmla="*/ 28 h 64"/>
                <a:gd name="T54" fmla="*/ 18 w 125"/>
                <a:gd name="T55" fmla="*/ 32 h 64"/>
                <a:gd name="T56" fmla="*/ 4 w 125"/>
                <a:gd name="T57" fmla="*/ 35 h 64"/>
                <a:gd name="T58" fmla="*/ 21 w 125"/>
                <a:gd name="T59" fmla="*/ 36 h 64"/>
                <a:gd name="T60" fmla="*/ 25 w 125"/>
                <a:gd name="T61" fmla="*/ 40 h 64"/>
                <a:gd name="T62" fmla="*/ 29 w 125"/>
                <a:gd name="T63" fmla="*/ 44 h 64"/>
                <a:gd name="T64" fmla="*/ 25 w 125"/>
                <a:gd name="T65" fmla="*/ 50 h 64"/>
                <a:gd name="T66" fmla="*/ 19 w 125"/>
                <a:gd name="T67" fmla="*/ 53 h 64"/>
                <a:gd name="T68" fmla="*/ 34 w 125"/>
                <a:gd name="T69" fmla="*/ 53 h 64"/>
                <a:gd name="T70" fmla="*/ 55 w 125"/>
                <a:gd name="T71" fmla="*/ 62 h 64"/>
                <a:gd name="T72" fmla="*/ 75 w 125"/>
                <a:gd name="T73" fmla="*/ 57 h 64"/>
                <a:gd name="T74" fmla="*/ 89 w 125"/>
                <a:gd name="T75" fmla="*/ 52 h 64"/>
                <a:gd name="T76" fmla="*/ 105 w 125"/>
                <a:gd name="T77" fmla="*/ 4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5" h="64">
                  <a:moveTo>
                    <a:pt x="105" y="46"/>
                  </a:moveTo>
                  <a:cubicBezTo>
                    <a:pt x="111" y="45"/>
                    <a:pt x="111" y="38"/>
                    <a:pt x="114" y="38"/>
                  </a:cubicBezTo>
                  <a:cubicBezTo>
                    <a:pt x="117" y="38"/>
                    <a:pt x="121" y="33"/>
                    <a:pt x="123" y="29"/>
                  </a:cubicBezTo>
                  <a:cubicBezTo>
                    <a:pt x="125" y="26"/>
                    <a:pt x="121" y="19"/>
                    <a:pt x="117" y="19"/>
                  </a:cubicBezTo>
                  <a:cubicBezTo>
                    <a:pt x="113" y="19"/>
                    <a:pt x="110" y="16"/>
                    <a:pt x="111" y="14"/>
                  </a:cubicBezTo>
                  <a:cubicBezTo>
                    <a:pt x="111" y="11"/>
                    <a:pt x="108" y="8"/>
                    <a:pt x="108" y="6"/>
                  </a:cubicBezTo>
                  <a:cubicBezTo>
                    <a:pt x="109" y="4"/>
                    <a:pt x="103" y="6"/>
                    <a:pt x="101" y="7"/>
                  </a:cubicBezTo>
                  <a:cubicBezTo>
                    <a:pt x="98" y="7"/>
                    <a:pt x="92" y="0"/>
                    <a:pt x="89" y="1"/>
                  </a:cubicBezTo>
                  <a:cubicBezTo>
                    <a:pt x="87" y="3"/>
                    <a:pt x="89" y="6"/>
                    <a:pt x="88" y="8"/>
                  </a:cubicBezTo>
                  <a:cubicBezTo>
                    <a:pt x="87" y="11"/>
                    <a:pt x="81" y="6"/>
                    <a:pt x="81" y="9"/>
                  </a:cubicBezTo>
                  <a:cubicBezTo>
                    <a:pt x="81" y="11"/>
                    <a:pt x="79" y="12"/>
                    <a:pt x="77" y="9"/>
                  </a:cubicBezTo>
                  <a:cubicBezTo>
                    <a:pt x="75" y="6"/>
                    <a:pt x="70" y="8"/>
                    <a:pt x="70" y="10"/>
                  </a:cubicBezTo>
                  <a:cubicBezTo>
                    <a:pt x="70" y="12"/>
                    <a:pt x="68" y="11"/>
                    <a:pt x="64" y="8"/>
                  </a:cubicBezTo>
                  <a:cubicBezTo>
                    <a:pt x="60" y="6"/>
                    <a:pt x="56" y="11"/>
                    <a:pt x="56" y="14"/>
                  </a:cubicBezTo>
                  <a:cubicBezTo>
                    <a:pt x="57" y="16"/>
                    <a:pt x="55" y="17"/>
                    <a:pt x="52" y="11"/>
                  </a:cubicBezTo>
                  <a:cubicBezTo>
                    <a:pt x="48" y="5"/>
                    <a:pt x="45" y="12"/>
                    <a:pt x="46" y="15"/>
                  </a:cubicBezTo>
                  <a:cubicBezTo>
                    <a:pt x="48" y="18"/>
                    <a:pt x="47" y="22"/>
                    <a:pt x="45" y="20"/>
                  </a:cubicBezTo>
                  <a:cubicBezTo>
                    <a:pt x="42" y="19"/>
                    <a:pt x="39" y="21"/>
                    <a:pt x="37" y="24"/>
                  </a:cubicBezTo>
                  <a:cubicBezTo>
                    <a:pt x="36" y="26"/>
                    <a:pt x="30" y="17"/>
                    <a:pt x="34" y="14"/>
                  </a:cubicBezTo>
                  <a:cubicBezTo>
                    <a:pt x="38" y="12"/>
                    <a:pt x="22" y="2"/>
                    <a:pt x="17" y="2"/>
                  </a:cubicBezTo>
                  <a:cubicBezTo>
                    <a:pt x="11" y="2"/>
                    <a:pt x="15" y="6"/>
                    <a:pt x="18" y="9"/>
                  </a:cubicBezTo>
                  <a:cubicBezTo>
                    <a:pt x="22" y="12"/>
                    <a:pt x="16" y="11"/>
                    <a:pt x="14" y="9"/>
                  </a:cubicBezTo>
                  <a:cubicBezTo>
                    <a:pt x="12" y="6"/>
                    <a:pt x="8" y="8"/>
                    <a:pt x="6" y="12"/>
                  </a:cubicBezTo>
                  <a:cubicBezTo>
                    <a:pt x="4" y="15"/>
                    <a:pt x="1" y="17"/>
                    <a:pt x="1" y="20"/>
                  </a:cubicBezTo>
                  <a:cubicBezTo>
                    <a:pt x="0" y="22"/>
                    <a:pt x="6" y="25"/>
                    <a:pt x="12" y="22"/>
                  </a:cubicBezTo>
                  <a:cubicBezTo>
                    <a:pt x="17" y="20"/>
                    <a:pt x="23" y="20"/>
                    <a:pt x="26" y="22"/>
                  </a:cubicBezTo>
                  <a:cubicBezTo>
                    <a:pt x="29" y="25"/>
                    <a:pt x="21" y="26"/>
                    <a:pt x="24" y="28"/>
                  </a:cubicBezTo>
                  <a:cubicBezTo>
                    <a:pt x="26" y="30"/>
                    <a:pt x="24" y="32"/>
                    <a:pt x="18" y="32"/>
                  </a:cubicBezTo>
                  <a:cubicBezTo>
                    <a:pt x="11" y="31"/>
                    <a:pt x="3" y="33"/>
                    <a:pt x="4" y="35"/>
                  </a:cubicBezTo>
                  <a:cubicBezTo>
                    <a:pt x="6" y="38"/>
                    <a:pt x="21" y="33"/>
                    <a:pt x="21" y="36"/>
                  </a:cubicBezTo>
                  <a:cubicBezTo>
                    <a:pt x="21" y="38"/>
                    <a:pt x="21" y="42"/>
                    <a:pt x="25" y="40"/>
                  </a:cubicBezTo>
                  <a:cubicBezTo>
                    <a:pt x="29" y="38"/>
                    <a:pt x="27" y="43"/>
                    <a:pt x="29" y="44"/>
                  </a:cubicBezTo>
                  <a:cubicBezTo>
                    <a:pt x="31" y="45"/>
                    <a:pt x="30" y="49"/>
                    <a:pt x="25" y="50"/>
                  </a:cubicBezTo>
                  <a:cubicBezTo>
                    <a:pt x="19" y="50"/>
                    <a:pt x="17" y="51"/>
                    <a:pt x="19" y="53"/>
                  </a:cubicBezTo>
                  <a:cubicBezTo>
                    <a:pt x="22" y="56"/>
                    <a:pt x="28" y="54"/>
                    <a:pt x="34" y="53"/>
                  </a:cubicBezTo>
                  <a:cubicBezTo>
                    <a:pt x="39" y="51"/>
                    <a:pt x="48" y="59"/>
                    <a:pt x="55" y="62"/>
                  </a:cubicBezTo>
                  <a:cubicBezTo>
                    <a:pt x="62" y="64"/>
                    <a:pt x="73" y="60"/>
                    <a:pt x="75" y="57"/>
                  </a:cubicBezTo>
                  <a:cubicBezTo>
                    <a:pt x="76" y="53"/>
                    <a:pt x="85" y="54"/>
                    <a:pt x="89" y="52"/>
                  </a:cubicBezTo>
                  <a:cubicBezTo>
                    <a:pt x="93" y="49"/>
                    <a:pt x="98" y="46"/>
                    <a:pt x="105" y="46"/>
                  </a:cubicBezTo>
                  <a:close/>
                </a:path>
              </a:pathLst>
            </a:custGeom>
            <a:solidFill>
              <a:srgbClr val="BDBDBD"/>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68" name="9Slide.vn 128">
              <a:extLst>
                <a:ext uri="{FF2B5EF4-FFF2-40B4-BE49-F238E27FC236}">
                  <a16:creationId xmlns:a16="http://schemas.microsoft.com/office/drawing/2014/main" xmlns="" id="{806316CE-DB6D-D8B5-B596-5EF382B5BF16}"/>
                </a:ext>
              </a:extLst>
            </p:cNvPr>
            <p:cNvSpPr>
              <a:spLocks/>
            </p:cNvSpPr>
            <p:nvPr/>
          </p:nvSpPr>
          <p:spPr bwMode="auto">
            <a:xfrm>
              <a:off x="1316" y="454"/>
              <a:ext cx="37" cy="43"/>
            </a:xfrm>
            <a:custGeom>
              <a:avLst/>
              <a:gdLst>
                <a:gd name="T0" fmla="*/ 47 w 52"/>
                <a:gd name="T1" fmla="*/ 19 h 60"/>
                <a:gd name="T2" fmla="*/ 43 w 52"/>
                <a:gd name="T3" fmla="*/ 15 h 60"/>
                <a:gd name="T4" fmla="*/ 36 w 52"/>
                <a:gd name="T5" fmla="*/ 17 h 60"/>
                <a:gd name="T6" fmla="*/ 29 w 52"/>
                <a:gd name="T7" fmla="*/ 16 h 60"/>
                <a:gd name="T8" fmla="*/ 32 w 52"/>
                <a:gd name="T9" fmla="*/ 9 h 60"/>
                <a:gd name="T10" fmla="*/ 35 w 52"/>
                <a:gd name="T11" fmla="*/ 2 h 60"/>
                <a:gd name="T12" fmla="*/ 33 w 52"/>
                <a:gd name="T13" fmla="*/ 2 h 60"/>
                <a:gd name="T14" fmla="*/ 22 w 52"/>
                <a:gd name="T15" fmla="*/ 4 h 60"/>
                <a:gd name="T16" fmla="*/ 27 w 52"/>
                <a:gd name="T17" fmla="*/ 10 h 60"/>
                <a:gd name="T18" fmla="*/ 18 w 52"/>
                <a:gd name="T19" fmla="*/ 15 h 60"/>
                <a:gd name="T20" fmla="*/ 5 w 52"/>
                <a:gd name="T21" fmla="*/ 15 h 60"/>
                <a:gd name="T22" fmla="*/ 7 w 52"/>
                <a:gd name="T23" fmla="*/ 24 h 60"/>
                <a:gd name="T24" fmla="*/ 12 w 52"/>
                <a:gd name="T25" fmla="*/ 32 h 60"/>
                <a:gd name="T26" fmla="*/ 9 w 52"/>
                <a:gd name="T27" fmla="*/ 42 h 60"/>
                <a:gd name="T28" fmla="*/ 1 w 52"/>
                <a:gd name="T29" fmla="*/ 50 h 60"/>
                <a:gd name="T30" fmla="*/ 13 w 52"/>
                <a:gd name="T31" fmla="*/ 60 h 60"/>
                <a:gd name="T32" fmla="*/ 33 w 52"/>
                <a:gd name="T33" fmla="*/ 51 h 60"/>
                <a:gd name="T34" fmla="*/ 47 w 52"/>
                <a:gd name="T35" fmla="*/ 48 h 60"/>
                <a:gd name="T36" fmla="*/ 47 w 52"/>
                <a:gd name="T37" fmla="*/ 21 h 60"/>
                <a:gd name="T38" fmla="*/ 47 w 52"/>
                <a:gd name="T39" fmla="*/ 1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60">
                  <a:moveTo>
                    <a:pt x="47" y="19"/>
                  </a:moveTo>
                  <a:cubicBezTo>
                    <a:pt x="45" y="18"/>
                    <a:pt x="44" y="16"/>
                    <a:pt x="43" y="15"/>
                  </a:cubicBezTo>
                  <a:cubicBezTo>
                    <a:pt x="39" y="10"/>
                    <a:pt x="37" y="14"/>
                    <a:pt x="36" y="17"/>
                  </a:cubicBezTo>
                  <a:cubicBezTo>
                    <a:pt x="36" y="20"/>
                    <a:pt x="32" y="16"/>
                    <a:pt x="29" y="16"/>
                  </a:cubicBezTo>
                  <a:cubicBezTo>
                    <a:pt x="26" y="15"/>
                    <a:pt x="30" y="10"/>
                    <a:pt x="32" y="9"/>
                  </a:cubicBezTo>
                  <a:cubicBezTo>
                    <a:pt x="33" y="8"/>
                    <a:pt x="34" y="5"/>
                    <a:pt x="35" y="2"/>
                  </a:cubicBezTo>
                  <a:cubicBezTo>
                    <a:pt x="34" y="2"/>
                    <a:pt x="34" y="2"/>
                    <a:pt x="33" y="2"/>
                  </a:cubicBezTo>
                  <a:cubicBezTo>
                    <a:pt x="28" y="0"/>
                    <a:pt x="22" y="0"/>
                    <a:pt x="22" y="4"/>
                  </a:cubicBezTo>
                  <a:cubicBezTo>
                    <a:pt x="21" y="9"/>
                    <a:pt x="27" y="7"/>
                    <a:pt x="27" y="10"/>
                  </a:cubicBezTo>
                  <a:cubicBezTo>
                    <a:pt x="27" y="13"/>
                    <a:pt x="22" y="12"/>
                    <a:pt x="18" y="15"/>
                  </a:cubicBezTo>
                  <a:cubicBezTo>
                    <a:pt x="14" y="18"/>
                    <a:pt x="9" y="13"/>
                    <a:pt x="5" y="15"/>
                  </a:cubicBezTo>
                  <a:cubicBezTo>
                    <a:pt x="1" y="17"/>
                    <a:pt x="10" y="19"/>
                    <a:pt x="7" y="24"/>
                  </a:cubicBezTo>
                  <a:cubicBezTo>
                    <a:pt x="4" y="28"/>
                    <a:pt x="7" y="28"/>
                    <a:pt x="12" y="32"/>
                  </a:cubicBezTo>
                  <a:cubicBezTo>
                    <a:pt x="17" y="37"/>
                    <a:pt x="9" y="38"/>
                    <a:pt x="9" y="42"/>
                  </a:cubicBezTo>
                  <a:cubicBezTo>
                    <a:pt x="9" y="47"/>
                    <a:pt x="3" y="47"/>
                    <a:pt x="1" y="50"/>
                  </a:cubicBezTo>
                  <a:cubicBezTo>
                    <a:pt x="0" y="53"/>
                    <a:pt x="7" y="60"/>
                    <a:pt x="13" y="60"/>
                  </a:cubicBezTo>
                  <a:cubicBezTo>
                    <a:pt x="17" y="60"/>
                    <a:pt x="27" y="57"/>
                    <a:pt x="33" y="51"/>
                  </a:cubicBezTo>
                  <a:cubicBezTo>
                    <a:pt x="39" y="46"/>
                    <a:pt x="42" y="51"/>
                    <a:pt x="47" y="48"/>
                  </a:cubicBezTo>
                  <a:cubicBezTo>
                    <a:pt x="52" y="45"/>
                    <a:pt x="49" y="25"/>
                    <a:pt x="47" y="21"/>
                  </a:cubicBezTo>
                  <a:cubicBezTo>
                    <a:pt x="47" y="20"/>
                    <a:pt x="47" y="19"/>
                    <a:pt x="47" y="19"/>
                  </a:cubicBezTo>
                  <a:close/>
                </a:path>
              </a:pathLst>
            </a:custGeom>
            <a:solidFill>
              <a:srgbClr val="595959"/>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69" name="9Slide.vn 129">
              <a:extLst>
                <a:ext uri="{FF2B5EF4-FFF2-40B4-BE49-F238E27FC236}">
                  <a16:creationId xmlns:a16="http://schemas.microsoft.com/office/drawing/2014/main" xmlns="" id="{31CF7D99-0A04-CB8A-3021-745DF6715860}"/>
                </a:ext>
              </a:extLst>
            </p:cNvPr>
            <p:cNvSpPr>
              <a:spLocks noEditPoints="1"/>
            </p:cNvSpPr>
            <p:nvPr/>
          </p:nvSpPr>
          <p:spPr bwMode="auto">
            <a:xfrm>
              <a:off x="1335" y="406"/>
              <a:ext cx="84" cy="109"/>
            </a:xfrm>
            <a:custGeom>
              <a:avLst/>
              <a:gdLst>
                <a:gd name="T0" fmla="*/ 9 w 117"/>
                <a:gd name="T1" fmla="*/ 68 h 152"/>
                <a:gd name="T2" fmla="*/ 3 w 117"/>
                <a:gd name="T3" fmla="*/ 82 h 152"/>
                <a:gd name="T4" fmla="*/ 17 w 117"/>
                <a:gd name="T5" fmla="*/ 81 h 152"/>
                <a:gd name="T6" fmla="*/ 30 w 117"/>
                <a:gd name="T7" fmla="*/ 79 h 152"/>
                <a:gd name="T8" fmla="*/ 117 w 117"/>
                <a:gd name="T9" fmla="*/ 109 h 152"/>
                <a:gd name="T10" fmla="*/ 99 w 117"/>
                <a:gd name="T11" fmla="*/ 102 h 152"/>
                <a:gd name="T12" fmla="*/ 95 w 117"/>
                <a:gd name="T13" fmla="*/ 89 h 152"/>
                <a:gd name="T14" fmla="*/ 79 w 117"/>
                <a:gd name="T15" fmla="*/ 60 h 152"/>
                <a:gd name="T16" fmla="*/ 60 w 117"/>
                <a:gd name="T17" fmla="*/ 53 h 152"/>
                <a:gd name="T18" fmla="*/ 74 w 117"/>
                <a:gd name="T19" fmla="*/ 24 h 152"/>
                <a:gd name="T20" fmla="*/ 48 w 117"/>
                <a:gd name="T21" fmla="*/ 19 h 152"/>
                <a:gd name="T22" fmla="*/ 59 w 117"/>
                <a:gd name="T23" fmla="*/ 2 h 152"/>
                <a:gd name="T24" fmla="*/ 41 w 117"/>
                <a:gd name="T25" fmla="*/ 7 h 152"/>
                <a:gd name="T26" fmla="*/ 29 w 117"/>
                <a:gd name="T27" fmla="*/ 25 h 152"/>
                <a:gd name="T28" fmla="*/ 19 w 117"/>
                <a:gd name="T29" fmla="*/ 26 h 152"/>
                <a:gd name="T30" fmla="*/ 23 w 117"/>
                <a:gd name="T31" fmla="*/ 42 h 152"/>
                <a:gd name="T32" fmla="*/ 19 w 117"/>
                <a:gd name="T33" fmla="*/ 56 h 152"/>
                <a:gd name="T34" fmla="*/ 32 w 117"/>
                <a:gd name="T35" fmla="*/ 60 h 152"/>
                <a:gd name="T36" fmla="*/ 40 w 117"/>
                <a:gd name="T37" fmla="*/ 59 h 152"/>
                <a:gd name="T38" fmla="*/ 52 w 117"/>
                <a:gd name="T39" fmla="*/ 69 h 152"/>
                <a:gd name="T40" fmla="*/ 57 w 117"/>
                <a:gd name="T41" fmla="*/ 80 h 152"/>
                <a:gd name="T42" fmla="*/ 59 w 117"/>
                <a:gd name="T43" fmla="*/ 95 h 152"/>
                <a:gd name="T44" fmla="*/ 44 w 117"/>
                <a:gd name="T45" fmla="*/ 98 h 152"/>
                <a:gd name="T46" fmla="*/ 47 w 117"/>
                <a:gd name="T47" fmla="*/ 110 h 152"/>
                <a:gd name="T48" fmla="*/ 41 w 117"/>
                <a:gd name="T49" fmla="*/ 123 h 152"/>
                <a:gd name="T50" fmla="*/ 60 w 117"/>
                <a:gd name="T51" fmla="*/ 126 h 152"/>
                <a:gd name="T52" fmla="*/ 48 w 117"/>
                <a:gd name="T53" fmla="*/ 131 h 152"/>
                <a:gd name="T54" fmla="*/ 42 w 117"/>
                <a:gd name="T55" fmla="*/ 145 h 152"/>
                <a:gd name="T56" fmla="*/ 56 w 117"/>
                <a:gd name="T57" fmla="*/ 141 h 152"/>
                <a:gd name="T58" fmla="*/ 73 w 117"/>
                <a:gd name="T59" fmla="*/ 137 h 152"/>
                <a:gd name="T60" fmla="*/ 95 w 117"/>
                <a:gd name="T61" fmla="*/ 137 h 152"/>
                <a:gd name="T62" fmla="*/ 106 w 117"/>
                <a:gd name="T63" fmla="*/ 128 h 152"/>
                <a:gd name="T64" fmla="*/ 117 w 117"/>
                <a:gd name="T65" fmla="*/ 109 h 152"/>
                <a:gd name="T66" fmla="*/ 22 w 117"/>
                <a:gd name="T67" fmla="*/ 1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7" h="152">
                  <a:moveTo>
                    <a:pt x="23" y="66"/>
                  </a:moveTo>
                  <a:cubicBezTo>
                    <a:pt x="19" y="61"/>
                    <a:pt x="13" y="68"/>
                    <a:pt x="9" y="68"/>
                  </a:cubicBezTo>
                  <a:cubicBezTo>
                    <a:pt x="8" y="71"/>
                    <a:pt x="7" y="74"/>
                    <a:pt x="6" y="75"/>
                  </a:cubicBezTo>
                  <a:cubicBezTo>
                    <a:pt x="4" y="76"/>
                    <a:pt x="0" y="81"/>
                    <a:pt x="3" y="82"/>
                  </a:cubicBezTo>
                  <a:cubicBezTo>
                    <a:pt x="6" y="82"/>
                    <a:pt x="10" y="86"/>
                    <a:pt x="10" y="83"/>
                  </a:cubicBezTo>
                  <a:cubicBezTo>
                    <a:pt x="11" y="80"/>
                    <a:pt x="13" y="76"/>
                    <a:pt x="17" y="81"/>
                  </a:cubicBezTo>
                  <a:cubicBezTo>
                    <a:pt x="18" y="82"/>
                    <a:pt x="19" y="84"/>
                    <a:pt x="21" y="85"/>
                  </a:cubicBezTo>
                  <a:cubicBezTo>
                    <a:pt x="21" y="82"/>
                    <a:pt x="27" y="82"/>
                    <a:pt x="30" y="79"/>
                  </a:cubicBezTo>
                  <a:cubicBezTo>
                    <a:pt x="33" y="75"/>
                    <a:pt x="28" y="70"/>
                    <a:pt x="23" y="66"/>
                  </a:cubicBezTo>
                  <a:close/>
                  <a:moveTo>
                    <a:pt x="117" y="109"/>
                  </a:moveTo>
                  <a:cubicBezTo>
                    <a:pt x="117" y="104"/>
                    <a:pt x="106" y="100"/>
                    <a:pt x="105" y="103"/>
                  </a:cubicBezTo>
                  <a:cubicBezTo>
                    <a:pt x="103" y="106"/>
                    <a:pt x="101" y="106"/>
                    <a:pt x="99" y="102"/>
                  </a:cubicBezTo>
                  <a:cubicBezTo>
                    <a:pt x="97" y="99"/>
                    <a:pt x="101" y="96"/>
                    <a:pt x="99" y="96"/>
                  </a:cubicBezTo>
                  <a:cubicBezTo>
                    <a:pt x="97" y="96"/>
                    <a:pt x="95" y="91"/>
                    <a:pt x="95" y="89"/>
                  </a:cubicBezTo>
                  <a:cubicBezTo>
                    <a:pt x="96" y="88"/>
                    <a:pt x="92" y="76"/>
                    <a:pt x="86" y="75"/>
                  </a:cubicBezTo>
                  <a:cubicBezTo>
                    <a:pt x="81" y="73"/>
                    <a:pt x="80" y="65"/>
                    <a:pt x="79" y="60"/>
                  </a:cubicBezTo>
                  <a:cubicBezTo>
                    <a:pt x="78" y="56"/>
                    <a:pt x="74" y="58"/>
                    <a:pt x="71" y="54"/>
                  </a:cubicBezTo>
                  <a:cubicBezTo>
                    <a:pt x="68" y="51"/>
                    <a:pt x="63" y="52"/>
                    <a:pt x="60" y="53"/>
                  </a:cubicBezTo>
                  <a:cubicBezTo>
                    <a:pt x="58" y="53"/>
                    <a:pt x="60" y="48"/>
                    <a:pt x="65" y="45"/>
                  </a:cubicBezTo>
                  <a:cubicBezTo>
                    <a:pt x="69" y="42"/>
                    <a:pt x="74" y="27"/>
                    <a:pt x="74" y="24"/>
                  </a:cubicBezTo>
                  <a:cubicBezTo>
                    <a:pt x="74" y="21"/>
                    <a:pt x="56" y="21"/>
                    <a:pt x="52" y="23"/>
                  </a:cubicBezTo>
                  <a:cubicBezTo>
                    <a:pt x="49" y="25"/>
                    <a:pt x="45" y="20"/>
                    <a:pt x="48" y="19"/>
                  </a:cubicBezTo>
                  <a:cubicBezTo>
                    <a:pt x="51" y="18"/>
                    <a:pt x="57" y="12"/>
                    <a:pt x="57" y="9"/>
                  </a:cubicBezTo>
                  <a:cubicBezTo>
                    <a:pt x="57" y="7"/>
                    <a:pt x="61" y="4"/>
                    <a:pt x="59" y="2"/>
                  </a:cubicBezTo>
                  <a:cubicBezTo>
                    <a:pt x="56" y="0"/>
                    <a:pt x="56" y="5"/>
                    <a:pt x="53" y="7"/>
                  </a:cubicBezTo>
                  <a:cubicBezTo>
                    <a:pt x="51" y="9"/>
                    <a:pt x="46" y="8"/>
                    <a:pt x="41" y="7"/>
                  </a:cubicBezTo>
                  <a:cubicBezTo>
                    <a:pt x="36" y="6"/>
                    <a:pt x="34" y="14"/>
                    <a:pt x="34" y="17"/>
                  </a:cubicBezTo>
                  <a:cubicBezTo>
                    <a:pt x="34" y="21"/>
                    <a:pt x="28" y="22"/>
                    <a:pt x="29" y="25"/>
                  </a:cubicBezTo>
                  <a:cubicBezTo>
                    <a:pt x="30" y="28"/>
                    <a:pt x="27" y="30"/>
                    <a:pt x="26" y="29"/>
                  </a:cubicBezTo>
                  <a:cubicBezTo>
                    <a:pt x="24" y="27"/>
                    <a:pt x="22" y="23"/>
                    <a:pt x="19" y="26"/>
                  </a:cubicBezTo>
                  <a:cubicBezTo>
                    <a:pt x="15" y="29"/>
                    <a:pt x="23" y="33"/>
                    <a:pt x="27" y="33"/>
                  </a:cubicBezTo>
                  <a:cubicBezTo>
                    <a:pt x="32" y="34"/>
                    <a:pt x="24" y="37"/>
                    <a:pt x="23" y="42"/>
                  </a:cubicBezTo>
                  <a:cubicBezTo>
                    <a:pt x="22" y="47"/>
                    <a:pt x="29" y="45"/>
                    <a:pt x="29" y="48"/>
                  </a:cubicBezTo>
                  <a:cubicBezTo>
                    <a:pt x="29" y="52"/>
                    <a:pt x="19" y="52"/>
                    <a:pt x="19" y="56"/>
                  </a:cubicBezTo>
                  <a:cubicBezTo>
                    <a:pt x="19" y="59"/>
                    <a:pt x="25" y="54"/>
                    <a:pt x="28" y="53"/>
                  </a:cubicBezTo>
                  <a:cubicBezTo>
                    <a:pt x="30" y="51"/>
                    <a:pt x="26" y="61"/>
                    <a:pt x="32" y="60"/>
                  </a:cubicBezTo>
                  <a:cubicBezTo>
                    <a:pt x="39" y="59"/>
                    <a:pt x="37" y="50"/>
                    <a:pt x="39" y="51"/>
                  </a:cubicBezTo>
                  <a:cubicBezTo>
                    <a:pt x="41" y="51"/>
                    <a:pt x="38" y="55"/>
                    <a:pt x="40" y="59"/>
                  </a:cubicBezTo>
                  <a:cubicBezTo>
                    <a:pt x="42" y="63"/>
                    <a:pt x="35" y="68"/>
                    <a:pt x="36" y="71"/>
                  </a:cubicBezTo>
                  <a:cubicBezTo>
                    <a:pt x="36" y="73"/>
                    <a:pt x="49" y="73"/>
                    <a:pt x="52" y="69"/>
                  </a:cubicBezTo>
                  <a:cubicBezTo>
                    <a:pt x="56" y="65"/>
                    <a:pt x="58" y="70"/>
                    <a:pt x="56" y="73"/>
                  </a:cubicBezTo>
                  <a:cubicBezTo>
                    <a:pt x="53" y="76"/>
                    <a:pt x="54" y="79"/>
                    <a:pt x="57" y="80"/>
                  </a:cubicBezTo>
                  <a:cubicBezTo>
                    <a:pt x="61" y="81"/>
                    <a:pt x="62" y="82"/>
                    <a:pt x="60" y="85"/>
                  </a:cubicBezTo>
                  <a:cubicBezTo>
                    <a:pt x="59" y="87"/>
                    <a:pt x="60" y="93"/>
                    <a:pt x="59" y="95"/>
                  </a:cubicBezTo>
                  <a:cubicBezTo>
                    <a:pt x="59" y="98"/>
                    <a:pt x="48" y="98"/>
                    <a:pt x="48" y="96"/>
                  </a:cubicBezTo>
                  <a:cubicBezTo>
                    <a:pt x="47" y="94"/>
                    <a:pt x="43" y="95"/>
                    <a:pt x="44" y="98"/>
                  </a:cubicBezTo>
                  <a:cubicBezTo>
                    <a:pt x="45" y="100"/>
                    <a:pt x="40" y="103"/>
                    <a:pt x="41" y="105"/>
                  </a:cubicBezTo>
                  <a:cubicBezTo>
                    <a:pt x="41" y="108"/>
                    <a:pt x="47" y="107"/>
                    <a:pt x="47" y="110"/>
                  </a:cubicBezTo>
                  <a:cubicBezTo>
                    <a:pt x="48" y="113"/>
                    <a:pt x="43" y="116"/>
                    <a:pt x="36" y="118"/>
                  </a:cubicBezTo>
                  <a:cubicBezTo>
                    <a:pt x="30" y="120"/>
                    <a:pt x="38" y="125"/>
                    <a:pt x="41" y="123"/>
                  </a:cubicBezTo>
                  <a:cubicBezTo>
                    <a:pt x="44" y="121"/>
                    <a:pt x="43" y="124"/>
                    <a:pt x="48" y="124"/>
                  </a:cubicBezTo>
                  <a:cubicBezTo>
                    <a:pt x="52" y="124"/>
                    <a:pt x="55" y="128"/>
                    <a:pt x="60" y="126"/>
                  </a:cubicBezTo>
                  <a:cubicBezTo>
                    <a:pt x="65" y="124"/>
                    <a:pt x="65" y="126"/>
                    <a:pt x="61" y="129"/>
                  </a:cubicBezTo>
                  <a:cubicBezTo>
                    <a:pt x="57" y="132"/>
                    <a:pt x="51" y="129"/>
                    <a:pt x="48" y="131"/>
                  </a:cubicBezTo>
                  <a:cubicBezTo>
                    <a:pt x="45" y="133"/>
                    <a:pt x="31" y="146"/>
                    <a:pt x="33" y="150"/>
                  </a:cubicBezTo>
                  <a:cubicBezTo>
                    <a:pt x="35" y="152"/>
                    <a:pt x="37" y="147"/>
                    <a:pt x="42" y="145"/>
                  </a:cubicBezTo>
                  <a:cubicBezTo>
                    <a:pt x="47" y="143"/>
                    <a:pt x="48" y="146"/>
                    <a:pt x="50" y="147"/>
                  </a:cubicBezTo>
                  <a:cubicBezTo>
                    <a:pt x="53" y="147"/>
                    <a:pt x="53" y="141"/>
                    <a:pt x="56" y="141"/>
                  </a:cubicBezTo>
                  <a:cubicBezTo>
                    <a:pt x="58" y="142"/>
                    <a:pt x="60" y="139"/>
                    <a:pt x="64" y="140"/>
                  </a:cubicBezTo>
                  <a:cubicBezTo>
                    <a:pt x="68" y="141"/>
                    <a:pt x="71" y="139"/>
                    <a:pt x="73" y="137"/>
                  </a:cubicBezTo>
                  <a:cubicBezTo>
                    <a:pt x="75" y="136"/>
                    <a:pt x="81" y="141"/>
                    <a:pt x="82" y="140"/>
                  </a:cubicBezTo>
                  <a:cubicBezTo>
                    <a:pt x="84" y="138"/>
                    <a:pt x="91" y="137"/>
                    <a:pt x="95" y="137"/>
                  </a:cubicBezTo>
                  <a:cubicBezTo>
                    <a:pt x="99" y="137"/>
                    <a:pt x="109" y="133"/>
                    <a:pt x="111" y="130"/>
                  </a:cubicBezTo>
                  <a:cubicBezTo>
                    <a:pt x="114" y="128"/>
                    <a:pt x="110" y="127"/>
                    <a:pt x="106" y="128"/>
                  </a:cubicBezTo>
                  <a:cubicBezTo>
                    <a:pt x="103" y="128"/>
                    <a:pt x="104" y="124"/>
                    <a:pt x="107" y="121"/>
                  </a:cubicBezTo>
                  <a:cubicBezTo>
                    <a:pt x="111" y="117"/>
                    <a:pt x="116" y="115"/>
                    <a:pt x="117" y="109"/>
                  </a:cubicBezTo>
                  <a:close/>
                  <a:moveTo>
                    <a:pt x="14" y="21"/>
                  </a:moveTo>
                  <a:cubicBezTo>
                    <a:pt x="19" y="21"/>
                    <a:pt x="24" y="12"/>
                    <a:pt x="22" y="10"/>
                  </a:cubicBezTo>
                  <a:cubicBezTo>
                    <a:pt x="19" y="8"/>
                    <a:pt x="10" y="21"/>
                    <a:pt x="14" y="21"/>
                  </a:cubicBezTo>
                  <a:close/>
                </a:path>
              </a:pathLst>
            </a:custGeom>
            <a:solidFill>
              <a:srgbClr val="818181"/>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70" name="9Slide.vn 130">
              <a:extLst>
                <a:ext uri="{FF2B5EF4-FFF2-40B4-BE49-F238E27FC236}">
                  <a16:creationId xmlns:a16="http://schemas.microsoft.com/office/drawing/2014/main" xmlns="" id="{A62910AD-ED94-952B-1595-E6CD489C33F7}"/>
                </a:ext>
              </a:extLst>
            </p:cNvPr>
            <p:cNvSpPr>
              <a:spLocks noEditPoints="1"/>
            </p:cNvSpPr>
            <p:nvPr/>
          </p:nvSpPr>
          <p:spPr bwMode="auto">
            <a:xfrm>
              <a:off x="1335" y="406"/>
              <a:ext cx="84" cy="109"/>
            </a:xfrm>
            <a:custGeom>
              <a:avLst/>
              <a:gdLst>
                <a:gd name="T0" fmla="*/ 9 w 117"/>
                <a:gd name="T1" fmla="*/ 68 h 152"/>
                <a:gd name="T2" fmla="*/ 3 w 117"/>
                <a:gd name="T3" fmla="*/ 82 h 152"/>
                <a:gd name="T4" fmla="*/ 17 w 117"/>
                <a:gd name="T5" fmla="*/ 81 h 152"/>
                <a:gd name="T6" fmla="*/ 30 w 117"/>
                <a:gd name="T7" fmla="*/ 79 h 152"/>
                <a:gd name="T8" fmla="*/ 117 w 117"/>
                <a:gd name="T9" fmla="*/ 109 h 152"/>
                <a:gd name="T10" fmla="*/ 99 w 117"/>
                <a:gd name="T11" fmla="*/ 102 h 152"/>
                <a:gd name="T12" fmla="*/ 95 w 117"/>
                <a:gd name="T13" fmla="*/ 89 h 152"/>
                <a:gd name="T14" fmla="*/ 79 w 117"/>
                <a:gd name="T15" fmla="*/ 60 h 152"/>
                <a:gd name="T16" fmla="*/ 60 w 117"/>
                <a:gd name="T17" fmla="*/ 53 h 152"/>
                <a:gd name="T18" fmla="*/ 74 w 117"/>
                <a:gd name="T19" fmla="*/ 24 h 152"/>
                <a:gd name="T20" fmla="*/ 48 w 117"/>
                <a:gd name="T21" fmla="*/ 19 h 152"/>
                <a:gd name="T22" fmla="*/ 59 w 117"/>
                <a:gd name="T23" fmla="*/ 2 h 152"/>
                <a:gd name="T24" fmla="*/ 41 w 117"/>
                <a:gd name="T25" fmla="*/ 7 h 152"/>
                <a:gd name="T26" fmla="*/ 29 w 117"/>
                <a:gd name="T27" fmla="*/ 25 h 152"/>
                <a:gd name="T28" fmla="*/ 19 w 117"/>
                <a:gd name="T29" fmla="*/ 26 h 152"/>
                <a:gd name="T30" fmla="*/ 23 w 117"/>
                <a:gd name="T31" fmla="*/ 42 h 152"/>
                <a:gd name="T32" fmla="*/ 19 w 117"/>
                <a:gd name="T33" fmla="*/ 56 h 152"/>
                <a:gd name="T34" fmla="*/ 32 w 117"/>
                <a:gd name="T35" fmla="*/ 60 h 152"/>
                <a:gd name="T36" fmla="*/ 40 w 117"/>
                <a:gd name="T37" fmla="*/ 59 h 152"/>
                <a:gd name="T38" fmla="*/ 52 w 117"/>
                <a:gd name="T39" fmla="*/ 69 h 152"/>
                <a:gd name="T40" fmla="*/ 57 w 117"/>
                <a:gd name="T41" fmla="*/ 80 h 152"/>
                <a:gd name="T42" fmla="*/ 59 w 117"/>
                <a:gd name="T43" fmla="*/ 95 h 152"/>
                <a:gd name="T44" fmla="*/ 44 w 117"/>
                <a:gd name="T45" fmla="*/ 98 h 152"/>
                <a:gd name="T46" fmla="*/ 47 w 117"/>
                <a:gd name="T47" fmla="*/ 110 h 152"/>
                <a:gd name="T48" fmla="*/ 41 w 117"/>
                <a:gd name="T49" fmla="*/ 123 h 152"/>
                <a:gd name="T50" fmla="*/ 60 w 117"/>
                <a:gd name="T51" fmla="*/ 126 h 152"/>
                <a:gd name="T52" fmla="*/ 48 w 117"/>
                <a:gd name="T53" fmla="*/ 131 h 152"/>
                <a:gd name="T54" fmla="*/ 42 w 117"/>
                <a:gd name="T55" fmla="*/ 145 h 152"/>
                <a:gd name="T56" fmla="*/ 56 w 117"/>
                <a:gd name="T57" fmla="*/ 141 h 152"/>
                <a:gd name="T58" fmla="*/ 73 w 117"/>
                <a:gd name="T59" fmla="*/ 137 h 152"/>
                <a:gd name="T60" fmla="*/ 95 w 117"/>
                <a:gd name="T61" fmla="*/ 137 h 152"/>
                <a:gd name="T62" fmla="*/ 106 w 117"/>
                <a:gd name="T63" fmla="*/ 128 h 152"/>
                <a:gd name="T64" fmla="*/ 117 w 117"/>
                <a:gd name="T65" fmla="*/ 109 h 152"/>
                <a:gd name="T66" fmla="*/ 22 w 117"/>
                <a:gd name="T67" fmla="*/ 1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7" h="152">
                  <a:moveTo>
                    <a:pt x="23" y="66"/>
                  </a:moveTo>
                  <a:cubicBezTo>
                    <a:pt x="19" y="61"/>
                    <a:pt x="13" y="68"/>
                    <a:pt x="9" y="68"/>
                  </a:cubicBezTo>
                  <a:cubicBezTo>
                    <a:pt x="8" y="71"/>
                    <a:pt x="7" y="74"/>
                    <a:pt x="6" y="75"/>
                  </a:cubicBezTo>
                  <a:cubicBezTo>
                    <a:pt x="4" y="76"/>
                    <a:pt x="0" y="81"/>
                    <a:pt x="3" y="82"/>
                  </a:cubicBezTo>
                  <a:cubicBezTo>
                    <a:pt x="6" y="82"/>
                    <a:pt x="10" y="86"/>
                    <a:pt x="10" y="83"/>
                  </a:cubicBezTo>
                  <a:cubicBezTo>
                    <a:pt x="11" y="80"/>
                    <a:pt x="13" y="76"/>
                    <a:pt x="17" y="81"/>
                  </a:cubicBezTo>
                  <a:cubicBezTo>
                    <a:pt x="18" y="82"/>
                    <a:pt x="19" y="84"/>
                    <a:pt x="21" y="85"/>
                  </a:cubicBezTo>
                  <a:cubicBezTo>
                    <a:pt x="21" y="82"/>
                    <a:pt x="27" y="82"/>
                    <a:pt x="30" y="79"/>
                  </a:cubicBezTo>
                  <a:cubicBezTo>
                    <a:pt x="33" y="75"/>
                    <a:pt x="28" y="70"/>
                    <a:pt x="23" y="66"/>
                  </a:cubicBezTo>
                  <a:close/>
                  <a:moveTo>
                    <a:pt x="117" y="109"/>
                  </a:moveTo>
                  <a:cubicBezTo>
                    <a:pt x="117" y="104"/>
                    <a:pt x="106" y="100"/>
                    <a:pt x="105" y="103"/>
                  </a:cubicBezTo>
                  <a:cubicBezTo>
                    <a:pt x="103" y="106"/>
                    <a:pt x="101" y="106"/>
                    <a:pt x="99" y="102"/>
                  </a:cubicBezTo>
                  <a:cubicBezTo>
                    <a:pt x="97" y="99"/>
                    <a:pt x="101" y="96"/>
                    <a:pt x="99" y="96"/>
                  </a:cubicBezTo>
                  <a:cubicBezTo>
                    <a:pt x="97" y="96"/>
                    <a:pt x="95" y="91"/>
                    <a:pt x="95" y="89"/>
                  </a:cubicBezTo>
                  <a:cubicBezTo>
                    <a:pt x="96" y="88"/>
                    <a:pt x="92" y="76"/>
                    <a:pt x="86" y="75"/>
                  </a:cubicBezTo>
                  <a:cubicBezTo>
                    <a:pt x="81" y="73"/>
                    <a:pt x="80" y="65"/>
                    <a:pt x="79" y="60"/>
                  </a:cubicBezTo>
                  <a:cubicBezTo>
                    <a:pt x="78" y="56"/>
                    <a:pt x="74" y="58"/>
                    <a:pt x="71" y="54"/>
                  </a:cubicBezTo>
                  <a:cubicBezTo>
                    <a:pt x="68" y="51"/>
                    <a:pt x="63" y="52"/>
                    <a:pt x="60" y="53"/>
                  </a:cubicBezTo>
                  <a:cubicBezTo>
                    <a:pt x="58" y="53"/>
                    <a:pt x="60" y="48"/>
                    <a:pt x="65" y="45"/>
                  </a:cubicBezTo>
                  <a:cubicBezTo>
                    <a:pt x="69" y="42"/>
                    <a:pt x="74" y="27"/>
                    <a:pt x="74" y="24"/>
                  </a:cubicBezTo>
                  <a:cubicBezTo>
                    <a:pt x="74" y="21"/>
                    <a:pt x="56" y="21"/>
                    <a:pt x="52" y="23"/>
                  </a:cubicBezTo>
                  <a:cubicBezTo>
                    <a:pt x="49" y="25"/>
                    <a:pt x="45" y="20"/>
                    <a:pt x="48" y="19"/>
                  </a:cubicBezTo>
                  <a:cubicBezTo>
                    <a:pt x="51" y="18"/>
                    <a:pt x="57" y="12"/>
                    <a:pt x="57" y="9"/>
                  </a:cubicBezTo>
                  <a:cubicBezTo>
                    <a:pt x="57" y="7"/>
                    <a:pt x="61" y="4"/>
                    <a:pt x="59" y="2"/>
                  </a:cubicBezTo>
                  <a:cubicBezTo>
                    <a:pt x="56" y="0"/>
                    <a:pt x="56" y="5"/>
                    <a:pt x="53" y="7"/>
                  </a:cubicBezTo>
                  <a:cubicBezTo>
                    <a:pt x="51" y="9"/>
                    <a:pt x="46" y="8"/>
                    <a:pt x="41" y="7"/>
                  </a:cubicBezTo>
                  <a:cubicBezTo>
                    <a:pt x="36" y="6"/>
                    <a:pt x="34" y="14"/>
                    <a:pt x="34" y="17"/>
                  </a:cubicBezTo>
                  <a:cubicBezTo>
                    <a:pt x="34" y="21"/>
                    <a:pt x="28" y="22"/>
                    <a:pt x="29" y="25"/>
                  </a:cubicBezTo>
                  <a:cubicBezTo>
                    <a:pt x="30" y="28"/>
                    <a:pt x="27" y="30"/>
                    <a:pt x="26" y="29"/>
                  </a:cubicBezTo>
                  <a:cubicBezTo>
                    <a:pt x="24" y="27"/>
                    <a:pt x="22" y="23"/>
                    <a:pt x="19" y="26"/>
                  </a:cubicBezTo>
                  <a:cubicBezTo>
                    <a:pt x="15" y="29"/>
                    <a:pt x="23" y="33"/>
                    <a:pt x="27" y="33"/>
                  </a:cubicBezTo>
                  <a:cubicBezTo>
                    <a:pt x="32" y="34"/>
                    <a:pt x="24" y="37"/>
                    <a:pt x="23" y="42"/>
                  </a:cubicBezTo>
                  <a:cubicBezTo>
                    <a:pt x="22" y="47"/>
                    <a:pt x="29" y="45"/>
                    <a:pt x="29" y="48"/>
                  </a:cubicBezTo>
                  <a:cubicBezTo>
                    <a:pt x="29" y="52"/>
                    <a:pt x="19" y="52"/>
                    <a:pt x="19" y="56"/>
                  </a:cubicBezTo>
                  <a:cubicBezTo>
                    <a:pt x="19" y="59"/>
                    <a:pt x="25" y="54"/>
                    <a:pt x="28" y="53"/>
                  </a:cubicBezTo>
                  <a:cubicBezTo>
                    <a:pt x="30" y="51"/>
                    <a:pt x="26" y="61"/>
                    <a:pt x="32" y="60"/>
                  </a:cubicBezTo>
                  <a:cubicBezTo>
                    <a:pt x="39" y="59"/>
                    <a:pt x="37" y="50"/>
                    <a:pt x="39" y="51"/>
                  </a:cubicBezTo>
                  <a:cubicBezTo>
                    <a:pt x="41" y="51"/>
                    <a:pt x="38" y="55"/>
                    <a:pt x="40" y="59"/>
                  </a:cubicBezTo>
                  <a:cubicBezTo>
                    <a:pt x="42" y="63"/>
                    <a:pt x="35" y="68"/>
                    <a:pt x="36" y="71"/>
                  </a:cubicBezTo>
                  <a:cubicBezTo>
                    <a:pt x="36" y="73"/>
                    <a:pt x="49" y="73"/>
                    <a:pt x="52" y="69"/>
                  </a:cubicBezTo>
                  <a:cubicBezTo>
                    <a:pt x="56" y="65"/>
                    <a:pt x="58" y="70"/>
                    <a:pt x="56" y="73"/>
                  </a:cubicBezTo>
                  <a:cubicBezTo>
                    <a:pt x="53" y="76"/>
                    <a:pt x="54" y="79"/>
                    <a:pt x="57" y="80"/>
                  </a:cubicBezTo>
                  <a:cubicBezTo>
                    <a:pt x="61" y="81"/>
                    <a:pt x="62" y="82"/>
                    <a:pt x="60" y="85"/>
                  </a:cubicBezTo>
                  <a:cubicBezTo>
                    <a:pt x="59" y="87"/>
                    <a:pt x="60" y="93"/>
                    <a:pt x="59" y="95"/>
                  </a:cubicBezTo>
                  <a:cubicBezTo>
                    <a:pt x="59" y="98"/>
                    <a:pt x="48" y="98"/>
                    <a:pt x="48" y="96"/>
                  </a:cubicBezTo>
                  <a:cubicBezTo>
                    <a:pt x="47" y="94"/>
                    <a:pt x="43" y="95"/>
                    <a:pt x="44" y="98"/>
                  </a:cubicBezTo>
                  <a:cubicBezTo>
                    <a:pt x="45" y="100"/>
                    <a:pt x="40" y="103"/>
                    <a:pt x="41" y="105"/>
                  </a:cubicBezTo>
                  <a:cubicBezTo>
                    <a:pt x="41" y="108"/>
                    <a:pt x="47" y="107"/>
                    <a:pt x="47" y="110"/>
                  </a:cubicBezTo>
                  <a:cubicBezTo>
                    <a:pt x="48" y="113"/>
                    <a:pt x="43" y="116"/>
                    <a:pt x="36" y="118"/>
                  </a:cubicBezTo>
                  <a:cubicBezTo>
                    <a:pt x="30" y="120"/>
                    <a:pt x="38" y="125"/>
                    <a:pt x="41" y="123"/>
                  </a:cubicBezTo>
                  <a:cubicBezTo>
                    <a:pt x="44" y="121"/>
                    <a:pt x="43" y="124"/>
                    <a:pt x="48" y="124"/>
                  </a:cubicBezTo>
                  <a:cubicBezTo>
                    <a:pt x="52" y="124"/>
                    <a:pt x="55" y="128"/>
                    <a:pt x="60" y="126"/>
                  </a:cubicBezTo>
                  <a:cubicBezTo>
                    <a:pt x="65" y="124"/>
                    <a:pt x="65" y="126"/>
                    <a:pt x="61" y="129"/>
                  </a:cubicBezTo>
                  <a:cubicBezTo>
                    <a:pt x="57" y="132"/>
                    <a:pt x="51" y="129"/>
                    <a:pt x="48" y="131"/>
                  </a:cubicBezTo>
                  <a:cubicBezTo>
                    <a:pt x="45" y="133"/>
                    <a:pt x="31" y="146"/>
                    <a:pt x="33" y="150"/>
                  </a:cubicBezTo>
                  <a:cubicBezTo>
                    <a:pt x="35" y="152"/>
                    <a:pt x="37" y="147"/>
                    <a:pt x="42" y="145"/>
                  </a:cubicBezTo>
                  <a:cubicBezTo>
                    <a:pt x="47" y="143"/>
                    <a:pt x="48" y="146"/>
                    <a:pt x="50" y="147"/>
                  </a:cubicBezTo>
                  <a:cubicBezTo>
                    <a:pt x="53" y="147"/>
                    <a:pt x="53" y="141"/>
                    <a:pt x="56" y="141"/>
                  </a:cubicBezTo>
                  <a:cubicBezTo>
                    <a:pt x="58" y="142"/>
                    <a:pt x="60" y="139"/>
                    <a:pt x="64" y="140"/>
                  </a:cubicBezTo>
                  <a:cubicBezTo>
                    <a:pt x="68" y="141"/>
                    <a:pt x="71" y="139"/>
                    <a:pt x="73" y="137"/>
                  </a:cubicBezTo>
                  <a:cubicBezTo>
                    <a:pt x="75" y="136"/>
                    <a:pt x="81" y="141"/>
                    <a:pt x="82" y="140"/>
                  </a:cubicBezTo>
                  <a:cubicBezTo>
                    <a:pt x="84" y="138"/>
                    <a:pt x="91" y="137"/>
                    <a:pt x="95" y="137"/>
                  </a:cubicBezTo>
                  <a:cubicBezTo>
                    <a:pt x="99" y="137"/>
                    <a:pt x="109" y="133"/>
                    <a:pt x="111" y="130"/>
                  </a:cubicBezTo>
                  <a:cubicBezTo>
                    <a:pt x="114" y="128"/>
                    <a:pt x="110" y="127"/>
                    <a:pt x="106" y="128"/>
                  </a:cubicBezTo>
                  <a:cubicBezTo>
                    <a:pt x="103" y="128"/>
                    <a:pt x="104" y="124"/>
                    <a:pt x="107" y="121"/>
                  </a:cubicBezTo>
                  <a:cubicBezTo>
                    <a:pt x="111" y="117"/>
                    <a:pt x="116" y="115"/>
                    <a:pt x="117" y="109"/>
                  </a:cubicBezTo>
                  <a:close/>
                  <a:moveTo>
                    <a:pt x="14" y="21"/>
                  </a:moveTo>
                  <a:cubicBezTo>
                    <a:pt x="19" y="21"/>
                    <a:pt x="24" y="12"/>
                    <a:pt x="22" y="10"/>
                  </a:cubicBezTo>
                  <a:cubicBezTo>
                    <a:pt x="19" y="8"/>
                    <a:pt x="10" y="21"/>
                    <a:pt x="14" y="21"/>
                  </a:cubicBezTo>
                  <a:close/>
                </a:path>
              </a:pathLst>
            </a:custGeom>
            <a:noFill/>
            <a:ln w="0"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71" name="9Slide.vn 131">
              <a:extLst>
                <a:ext uri="{FF2B5EF4-FFF2-40B4-BE49-F238E27FC236}">
                  <a16:creationId xmlns:a16="http://schemas.microsoft.com/office/drawing/2014/main" xmlns="" id="{935E54EE-2AB6-C40E-020E-41F38B9100E5}"/>
                </a:ext>
              </a:extLst>
            </p:cNvPr>
            <p:cNvSpPr>
              <a:spLocks noEditPoints="1"/>
            </p:cNvSpPr>
            <p:nvPr/>
          </p:nvSpPr>
          <p:spPr bwMode="auto">
            <a:xfrm>
              <a:off x="1471" y="421"/>
              <a:ext cx="39" cy="40"/>
            </a:xfrm>
            <a:custGeom>
              <a:avLst/>
              <a:gdLst>
                <a:gd name="T0" fmla="*/ 28 w 55"/>
                <a:gd name="T1" fmla="*/ 20 h 55"/>
                <a:gd name="T2" fmla="*/ 28 w 55"/>
                <a:gd name="T3" fmla="*/ 12 h 55"/>
                <a:gd name="T4" fmla="*/ 29 w 55"/>
                <a:gd name="T5" fmla="*/ 2 h 55"/>
                <a:gd name="T6" fmla="*/ 20 w 55"/>
                <a:gd name="T7" fmla="*/ 7 h 55"/>
                <a:gd name="T8" fmla="*/ 14 w 55"/>
                <a:gd name="T9" fmla="*/ 10 h 55"/>
                <a:gd name="T10" fmla="*/ 14 w 55"/>
                <a:gd name="T11" fmla="*/ 16 h 55"/>
                <a:gd name="T12" fmla="*/ 7 w 55"/>
                <a:gd name="T13" fmla="*/ 12 h 55"/>
                <a:gd name="T14" fmla="*/ 2 w 55"/>
                <a:gd name="T15" fmla="*/ 21 h 55"/>
                <a:gd name="T16" fmla="*/ 2 w 55"/>
                <a:gd name="T17" fmla="*/ 34 h 55"/>
                <a:gd name="T18" fmla="*/ 6 w 55"/>
                <a:gd name="T19" fmla="*/ 45 h 55"/>
                <a:gd name="T20" fmla="*/ 8 w 55"/>
                <a:gd name="T21" fmla="*/ 50 h 55"/>
                <a:gd name="T22" fmla="*/ 18 w 55"/>
                <a:gd name="T23" fmla="*/ 51 h 55"/>
                <a:gd name="T24" fmla="*/ 23 w 55"/>
                <a:gd name="T25" fmla="*/ 51 h 55"/>
                <a:gd name="T26" fmla="*/ 18 w 55"/>
                <a:gd name="T27" fmla="*/ 45 h 55"/>
                <a:gd name="T28" fmla="*/ 24 w 55"/>
                <a:gd name="T29" fmla="*/ 46 h 55"/>
                <a:gd name="T30" fmla="*/ 32 w 55"/>
                <a:gd name="T31" fmla="*/ 46 h 55"/>
                <a:gd name="T32" fmla="*/ 28 w 55"/>
                <a:gd name="T33" fmla="*/ 38 h 55"/>
                <a:gd name="T34" fmla="*/ 23 w 55"/>
                <a:gd name="T35" fmla="*/ 37 h 55"/>
                <a:gd name="T36" fmla="*/ 26 w 55"/>
                <a:gd name="T37" fmla="*/ 30 h 55"/>
                <a:gd name="T38" fmla="*/ 33 w 55"/>
                <a:gd name="T39" fmla="*/ 26 h 55"/>
                <a:gd name="T40" fmla="*/ 28 w 55"/>
                <a:gd name="T41" fmla="*/ 20 h 55"/>
                <a:gd name="T42" fmla="*/ 54 w 55"/>
                <a:gd name="T43" fmla="*/ 31 h 55"/>
                <a:gd name="T44" fmla="*/ 50 w 55"/>
                <a:gd name="T45" fmla="*/ 34 h 55"/>
                <a:gd name="T46" fmla="*/ 46 w 55"/>
                <a:gd name="T47" fmla="*/ 31 h 55"/>
                <a:gd name="T48" fmla="*/ 38 w 55"/>
                <a:gd name="T49" fmla="*/ 34 h 55"/>
                <a:gd name="T50" fmla="*/ 43 w 55"/>
                <a:gd name="T51" fmla="*/ 45 h 55"/>
                <a:gd name="T52" fmla="*/ 40 w 55"/>
                <a:gd name="T53" fmla="*/ 49 h 55"/>
                <a:gd name="T54" fmla="*/ 43 w 55"/>
                <a:gd name="T55" fmla="*/ 54 h 55"/>
                <a:gd name="T56" fmla="*/ 51 w 55"/>
                <a:gd name="T57" fmla="*/ 44 h 55"/>
                <a:gd name="T58" fmla="*/ 54 w 55"/>
                <a:gd name="T59" fmla="*/ 3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 h="55">
                  <a:moveTo>
                    <a:pt x="28" y="20"/>
                  </a:moveTo>
                  <a:cubicBezTo>
                    <a:pt x="26" y="19"/>
                    <a:pt x="26" y="14"/>
                    <a:pt x="28" y="12"/>
                  </a:cubicBezTo>
                  <a:cubicBezTo>
                    <a:pt x="30" y="10"/>
                    <a:pt x="31" y="4"/>
                    <a:pt x="29" y="2"/>
                  </a:cubicBezTo>
                  <a:cubicBezTo>
                    <a:pt x="27" y="0"/>
                    <a:pt x="21" y="2"/>
                    <a:pt x="20" y="7"/>
                  </a:cubicBezTo>
                  <a:cubicBezTo>
                    <a:pt x="20" y="11"/>
                    <a:pt x="15" y="9"/>
                    <a:pt x="14" y="10"/>
                  </a:cubicBezTo>
                  <a:cubicBezTo>
                    <a:pt x="12" y="11"/>
                    <a:pt x="16" y="13"/>
                    <a:pt x="14" y="16"/>
                  </a:cubicBezTo>
                  <a:cubicBezTo>
                    <a:pt x="12" y="18"/>
                    <a:pt x="11" y="12"/>
                    <a:pt x="7" y="12"/>
                  </a:cubicBezTo>
                  <a:cubicBezTo>
                    <a:pt x="4" y="12"/>
                    <a:pt x="4" y="18"/>
                    <a:pt x="2" y="21"/>
                  </a:cubicBezTo>
                  <a:cubicBezTo>
                    <a:pt x="0" y="24"/>
                    <a:pt x="1" y="30"/>
                    <a:pt x="2" y="34"/>
                  </a:cubicBezTo>
                  <a:cubicBezTo>
                    <a:pt x="2" y="39"/>
                    <a:pt x="7" y="41"/>
                    <a:pt x="6" y="45"/>
                  </a:cubicBezTo>
                  <a:cubicBezTo>
                    <a:pt x="6" y="46"/>
                    <a:pt x="7" y="48"/>
                    <a:pt x="8" y="50"/>
                  </a:cubicBezTo>
                  <a:cubicBezTo>
                    <a:pt x="12" y="50"/>
                    <a:pt x="17" y="50"/>
                    <a:pt x="18" y="51"/>
                  </a:cubicBezTo>
                  <a:cubicBezTo>
                    <a:pt x="19" y="51"/>
                    <a:pt x="21" y="51"/>
                    <a:pt x="23" y="51"/>
                  </a:cubicBezTo>
                  <a:cubicBezTo>
                    <a:pt x="21" y="48"/>
                    <a:pt x="18" y="46"/>
                    <a:pt x="18" y="45"/>
                  </a:cubicBezTo>
                  <a:cubicBezTo>
                    <a:pt x="18" y="42"/>
                    <a:pt x="22" y="44"/>
                    <a:pt x="24" y="46"/>
                  </a:cubicBezTo>
                  <a:cubicBezTo>
                    <a:pt x="26" y="48"/>
                    <a:pt x="32" y="48"/>
                    <a:pt x="32" y="46"/>
                  </a:cubicBezTo>
                  <a:cubicBezTo>
                    <a:pt x="33" y="44"/>
                    <a:pt x="31" y="36"/>
                    <a:pt x="28" y="38"/>
                  </a:cubicBezTo>
                  <a:cubicBezTo>
                    <a:pt x="25" y="40"/>
                    <a:pt x="24" y="39"/>
                    <a:pt x="23" y="37"/>
                  </a:cubicBezTo>
                  <a:cubicBezTo>
                    <a:pt x="22" y="36"/>
                    <a:pt x="25" y="33"/>
                    <a:pt x="26" y="30"/>
                  </a:cubicBezTo>
                  <a:cubicBezTo>
                    <a:pt x="27" y="27"/>
                    <a:pt x="33" y="28"/>
                    <a:pt x="33" y="26"/>
                  </a:cubicBezTo>
                  <a:cubicBezTo>
                    <a:pt x="34" y="24"/>
                    <a:pt x="30" y="21"/>
                    <a:pt x="28" y="20"/>
                  </a:cubicBezTo>
                  <a:close/>
                  <a:moveTo>
                    <a:pt x="54" y="31"/>
                  </a:moveTo>
                  <a:cubicBezTo>
                    <a:pt x="52" y="30"/>
                    <a:pt x="51" y="34"/>
                    <a:pt x="50" y="34"/>
                  </a:cubicBezTo>
                  <a:cubicBezTo>
                    <a:pt x="48" y="34"/>
                    <a:pt x="47" y="27"/>
                    <a:pt x="46" y="31"/>
                  </a:cubicBezTo>
                  <a:cubicBezTo>
                    <a:pt x="45" y="35"/>
                    <a:pt x="42" y="30"/>
                    <a:pt x="38" y="34"/>
                  </a:cubicBezTo>
                  <a:cubicBezTo>
                    <a:pt x="35" y="39"/>
                    <a:pt x="40" y="44"/>
                    <a:pt x="43" y="45"/>
                  </a:cubicBezTo>
                  <a:cubicBezTo>
                    <a:pt x="45" y="47"/>
                    <a:pt x="43" y="49"/>
                    <a:pt x="40" y="49"/>
                  </a:cubicBezTo>
                  <a:cubicBezTo>
                    <a:pt x="37" y="48"/>
                    <a:pt x="38" y="53"/>
                    <a:pt x="43" y="54"/>
                  </a:cubicBezTo>
                  <a:cubicBezTo>
                    <a:pt x="47" y="55"/>
                    <a:pt x="52" y="46"/>
                    <a:pt x="51" y="44"/>
                  </a:cubicBezTo>
                  <a:cubicBezTo>
                    <a:pt x="51" y="42"/>
                    <a:pt x="55" y="32"/>
                    <a:pt x="54" y="31"/>
                  </a:cubicBezTo>
                  <a:close/>
                </a:path>
              </a:pathLst>
            </a:custGeom>
            <a:solidFill>
              <a:srgbClr val="595959"/>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72" name="9Slide.vn 132">
              <a:extLst>
                <a:ext uri="{FF2B5EF4-FFF2-40B4-BE49-F238E27FC236}">
                  <a16:creationId xmlns:a16="http://schemas.microsoft.com/office/drawing/2014/main" xmlns="" id="{803D5AA7-C745-DEEB-DBA4-B6E9959174C4}"/>
                </a:ext>
              </a:extLst>
            </p:cNvPr>
            <p:cNvSpPr>
              <a:spLocks noEditPoints="1"/>
            </p:cNvSpPr>
            <p:nvPr/>
          </p:nvSpPr>
          <p:spPr bwMode="auto">
            <a:xfrm>
              <a:off x="1498" y="265"/>
              <a:ext cx="103" cy="187"/>
            </a:xfrm>
            <a:custGeom>
              <a:avLst/>
              <a:gdLst>
                <a:gd name="T0" fmla="*/ 140 w 144"/>
                <a:gd name="T1" fmla="*/ 55 h 261"/>
                <a:gd name="T2" fmla="*/ 138 w 144"/>
                <a:gd name="T3" fmla="*/ 34 h 261"/>
                <a:gd name="T4" fmla="*/ 121 w 144"/>
                <a:gd name="T5" fmla="*/ 13 h 261"/>
                <a:gd name="T6" fmla="*/ 101 w 144"/>
                <a:gd name="T7" fmla="*/ 12 h 261"/>
                <a:gd name="T8" fmla="*/ 81 w 144"/>
                <a:gd name="T9" fmla="*/ 12 h 261"/>
                <a:gd name="T10" fmla="*/ 69 w 144"/>
                <a:gd name="T11" fmla="*/ 23 h 261"/>
                <a:gd name="T12" fmla="*/ 57 w 144"/>
                <a:gd name="T13" fmla="*/ 39 h 261"/>
                <a:gd name="T14" fmla="*/ 48 w 144"/>
                <a:gd name="T15" fmla="*/ 54 h 261"/>
                <a:gd name="T16" fmla="*/ 37 w 144"/>
                <a:gd name="T17" fmla="*/ 63 h 261"/>
                <a:gd name="T18" fmla="*/ 29 w 144"/>
                <a:gd name="T19" fmla="*/ 89 h 261"/>
                <a:gd name="T20" fmla="*/ 32 w 144"/>
                <a:gd name="T21" fmla="*/ 102 h 261"/>
                <a:gd name="T22" fmla="*/ 13 w 144"/>
                <a:gd name="T23" fmla="*/ 111 h 261"/>
                <a:gd name="T24" fmla="*/ 12 w 144"/>
                <a:gd name="T25" fmla="*/ 135 h 261"/>
                <a:gd name="T26" fmla="*/ 19 w 144"/>
                <a:gd name="T27" fmla="*/ 154 h 261"/>
                <a:gd name="T28" fmla="*/ 15 w 144"/>
                <a:gd name="T29" fmla="*/ 166 h 261"/>
                <a:gd name="T30" fmla="*/ 8 w 144"/>
                <a:gd name="T31" fmla="*/ 180 h 261"/>
                <a:gd name="T32" fmla="*/ 3 w 144"/>
                <a:gd name="T33" fmla="*/ 198 h 261"/>
                <a:gd name="T34" fmla="*/ 0 w 144"/>
                <a:gd name="T35" fmla="*/ 199 h 261"/>
                <a:gd name="T36" fmla="*/ 9 w 144"/>
                <a:gd name="T37" fmla="*/ 223 h 261"/>
                <a:gd name="T38" fmla="*/ 17 w 144"/>
                <a:gd name="T39" fmla="*/ 243 h 261"/>
                <a:gd name="T40" fmla="*/ 21 w 144"/>
                <a:gd name="T41" fmla="*/ 258 h 261"/>
                <a:gd name="T42" fmla="*/ 34 w 144"/>
                <a:gd name="T43" fmla="*/ 251 h 261"/>
                <a:gd name="T44" fmla="*/ 47 w 144"/>
                <a:gd name="T45" fmla="*/ 246 h 261"/>
                <a:gd name="T46" fmla="*/ 58 w 144"/>
                <a:gd name="T47" fmla="*/ 243 h 261"/>
                <a:gd name="T48" fmla="*/ 60 w 144"/>
                <a:gd name="T49" fmla="*/ 232 h 261"/>
                <a:gd name="T50" fmla="*/ 62 w 144"/>
                <a:gd name="T51" fmla="*/ 207 h 261"/>
                <a:gd name="T52" fmla="*/ 79 w 144"/>
                <a:gd name="T53" fmla="*/ 189 h 261"/>
                <a:gd name="T54" fmla="*/ 75 w 144"/>
                <a:gd name="T55" fmla="*/ 167 h 261"/>
                <a:gd name="T56" fmla="*/ 65 w 144"/>
                <a:gd name="T57" fmla="*/ 152 h 261"/>
                <a:gd name="T58" fmla="*/ 73 w 144"/>
                <a:gd name="T59" fmla="*/ 131 h 261"/>
                <a:gd name="T60" fmla="*/ 86 w 144"/>
                <a:gd name="T61" fmla="*/ 116 h 261"/>
                <a:gd name="T62" fmla="*/ 115 w 144"/>
                <a:gd name="T63" fmla="*/ 96 h 261"/>
                <a:gd name="T64" fmla="*/ 118 w 144"/>
                <a:gd name="T65" fmla="*/ 74 h 261"/>
                <a:gd name="T66" fmla="*/ 138 w 144"/>
                <a:gd name="T67" fmla="*/ 67 h 261"/>
                <a:gd name="T68" fmla="*/ 143 w 144"/>
                <a:gd name="T69" fmla="*/ 61 h 261"/>
                <a:gd name="T70" fmla="*/ 77 w 144"/>
                <a:gd name="T71" fmla="*/ 232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4" h="261">
                  <a:moveTo>
                    <a:pt x="143" y="61"/>
                  </a:moveTo>
                  <a:cubicBezTo>
                    <a:pt x="141" y="60"/>
                    <a:pt x="138" y="55"/>
                    <a:pt x="140" y="55"/>
                  </a:cubicBezTo>
                  <a:cubicBezTo>
                    <a:pt x="143" y="55"/>
                    <a:pt x="144" y="47"/>
                    <a:pt x="141" y="45"/>
                  </a:cubicBezTo>
                  <a:cubicBezTo>
                    <a:pt x="138" y="43"/>
                    <a:pt x="141" y="36"/>
                    <a:pt x="138" y="34"/>
                  </a:cubicBezTo>
                  <a:cubicBezTo>
                    <a:pt x="135" y="32"/>
                    <a:pt x="137" y="27"/>
                    <a:pt x="138" y="23"/>
                  </a:cubicBezTo>
                  <a:cubicBezTo>
                    <a:pt x="138" y="19"/>
                    <a:pt x="127" y="15"/>
                    <a:pt x="121" y="13"/>
                  </a:cubicBezTo>
                  <a:cubicBezTo>
                    <a:pt x="115" y="10"/>
                    <a:pt x="112" y="5"/>
                    <a:pt x="107" y="2"/>
                  </a:cubicBezTo>
                  <a:cubicBezTo>
                    <a:pt x="102" y="0"/>
                    <a:pt x="101" y="7"/>
                    <a:pt x="101" y="12"/>
                  </a:cubicBezTo>
                  <a:cubicBezTo>
                    <a:pt x="101" y="16"/>
                    <a:pt x="96" y="17"/>
                    <a:pt x="93" y="14"/>
                  </a:cubicBezTo>
                  <a:cubicBezTo>
                    <a:pt x="90" y="11"/>
                    <a:pt x="86" y="14"/>
                    <a:pt x="81" y="12"/>
                  </a:cubicBezTo>
                  <a:cubicBezTo>
                    <a:pt x="76" y="9"/>
                    <a:pt x="78" y="17"/>
                    <a:pt x="78" y="20"/>
                  </a:cubicBezTo>
                  <a:cubicBezTo>
                    <a:pt x="78" y="23"/>
                    <a:pt x="73" y="23"/>
                    <a:pt x="69" y="23"/>
                  </a:cubicBezTo>
                  <a:cubicBezTo>
                    <a:pt x="66" y="23"/>
                    <a:pt x="61" y="26"/>
                    <a:pt x="61" y="30"/>
                  </a:cubicBezTo>
                  <a:cubicBezTo>
                    <a:pt x="61" y="34"/>
                    <a:pt x="56" y="36"/>
                    <a:pt x="57" y="39"/>
                  </a:cubicBezTo>
                  <a:cubicBezTo>
                    <a:pt x="59" y="41"/>
                    <a:pt x="57" y="43"/>
                    <a:pt x="55" y="45"/>
                  </a:cubicBezTo>
                  <a:cubicBezTo>
                    <a:pt x="52" y="47"/>
                    <a:pt x="50" y="52"/>
                    <a:pt x="48" y="54"/>
                  </a:cubicBezTo>
                  <a:cubicBezTo>
                    <a:pt x="47" y="56"/>
                    <a:pt x="50" y="59"/>
                    <a:pt x="46" y="61"/>
                  </a:cubicBezTo>
                  <a:cubicBezTo>
                    <a:pt x="43" y="63"/>
                    <a:pt x="39" y="61"/>
                    <a:pt x="37" y="63"/>
                  </a:cubicBezTo>
                  <a:cubicBezTo>
                    <a:pt x="36" y="65"/>
                    <a:pt x="37" y="69"/>
                    <a:pt x="37" y="74"/>
                  </a:cubicBezTo>
                  <a:cubicBezTo>
                    <a:pt x="36" y="79"/>
                    <a:pt x="33" y="85"/>
                    <a:pt x="29" y="89"/>
                  </a:cubicBezTo>
                  <a:cubicBezTo>
                    <a:pt x="26" y="94"/>
                    <a:pt x="30" y="95"/>
                    <a:pt x="32" y="95"/>
                  </a:cubicBezTo>
                  <a:cubicBezTo>
                    <a:pt x="34" y="96"/>
                    <a:pt x="34" y="99"/>
                    <a:pt x="32" y="102"/>
                  </a:cubicBezTo>
                  <a:cubicBezTo>
                    <a:pt x="30" y="106"/>
                    <a:pt x="26" y="103"/>
                    <a:pt x="24" y="103"/>
                  </a:cubicBezTo>
                  <a:cubicBezTo>
                    <a:pt x="22" y="102"/>
                    <a:pt x="16" y="105"/>
                    <a:pt x="13" y="111"/>
                  </a:cubicBezTo>
                  <a:cubicBezTo>
                    <a:pt x="9" y="116"/>
                    <a:pt x="11" y="120"/>
                    <a:pt x="12" y="123"/>
                  </a:cubicBezTo>
                  <a:cubicBezTo>
                    <a:pt x="13" y="125"/>
                    <a:pt x="9" y="129"/>
                    <a:pt x="12" y="135"/>
                  </a:cubicBezTo>
                  <a:cubicBezTo>
                    <a:pt x="14" y="140"/>
                    <a:pt x="11" y="141"/>
                    <a:pt x="11" y="146"/>
                  </a:cubicBezTo>
                  <a:cubicBezTo>
                    <a:pt x="12" y="150"/>
                    <a:pt x="18" y="150"/>
                    <a:pt x="19" y="154"/>
                  </a:cubicBezTo>
                  <a:cubicBezTo>
                    <a:pt x="19" y="159"/>
                    <a:pt x="17" y="161"/>
                    <a:pt x="14" y="161"/>
                  </a:cubicBezTo>
                  <a:cubicBezTo>
                    <a:pt x="12" y="161"/>
                    <a:pt x="13" y="165"/>
                    <a:pt x="15" y="166"/>
                  </a:cubicBezTo>
                  <a:cubicBezTo>
                    <a:pt x="17" y="167"/>
                    <a:pt x="17" y="175"/>
                    <a:pt x="15" y="178"/>
                  </a:cubicBezTo>
                  <a:cubicBezTo>
                    <a:pt x="14" y="180"/>
                    <a:pt x="7" y="178"/>
                    <a:pt x="8" y="180"/>
                  </a:cubicBezTo>
                  <a:cubicBezTo>
                    <a:pt x="8" y="183"/>
                    <a:pt x="6" y="188"/>
                    <a:pt x="6" y="190"/>
                  </a:cubicBezTo>
                  <a:cubicBezTo>
                    <a:pt x="6" y="192"/>
                    <a:pt x="6" y="200"/>
                    <a:pt x="3" y="198"/>
                  </a:cubicBezTo>
                  <a:cubicBezTo>
                    <a:pt x="3" y="197"/>
                    <a:pt x="1" y="197"/>
                    <a:pt x="0" y="198"/>
                  </a:cubicBezTo>
                  <a:cubicBezTo>
                    <a:pt x="0" y="198"/>
                    <a:pt x="0" y="198"/>
                    <a:pt x="0" y="199"/>
                  </a:cubicBezTo>
                  <a:cubicBezTo>
                    <a:pt x="0" y="203"/>
                    <a:pt x="1" y="207"/>
                    <a:pt x="5" y="211"/>
                  </a:cubicBezTo>
                  <a:cubicBezTo>
                    <a:pt x="9" y="214"/>
                    <a:pt x="6" y="219"/>
                    <a:pt x="9" y="223"/>
                  </a:cubicBezTo>
                  <a:cubicBezTo>
                    <a:pt x="12" y="227"/>
                    <a:pt x="11" y="231"/>
                    <a:pt x="15" y="234"/>
                  </a:cubicBezTo>
                  <a:cubicBezTo>
                    <a:pt x="18" y="237"/>
                    <a:pt x="19" y="239"/>
                    <a:pt x="17" y="243"/>
                  </a:cubicBezTo>
                  <a:cubicBezTo>
                    <a:pt x="16" y="247"/>
                    <a:pt x="20" y="246"/>
                    <a:pt x="20" y="248"/>
                  </a:cubicBezTo>
                  <a:cubicBezTo>
                    <a:pt x="21" y="251"/>
                    <a:pt x="19" y="256"/>
                    <a:pt x="21" y="258"/>
                  </a:cubicBezTo>
                  <a:cubicBezTo>
                    <a:pt x="22" y="261"/>
                    <a:pt x="24" y="258"/>
                    <a:pt x="30" y="258"/>
                  </a:cubicBezTo>
                  <a:cubicBezTo>
                    <a:pt x="35" y="258"/>
                    <a:pt x="34" y="254"/>
                    <a:pt x="34" y="251"/>
                  </a:cubicBezTo>
                  <a:cubicBezTo>
                    <a:pt x="34" y="248"/>
                    <a:pt x="37" y="249"/>
                    <a:pt x="38" y="247"/>
                  </a:cubicBezTo>
                  <a:cubicBezTo>
                    <a:pt x="38" y="245"/>
                    <a:pt x="43" y="245"/>
                    <a:pt x="47" y="246"/>
                  </a:cubicBezTo>
                  <a:cubicBezTo>
                    <a:pt x="51" y="248"/>
                    <a:pt x="53" y="245"/>
                    <a:pt x="54" y="241"/>
                  </a:cubicBezTo>
                  <a:cubicBezTo>
                    <a:pt x="55" y="237"/>
                    <a:pt x="57" y="242"/>
                    <a:pt x="58" y="243"/>
                  </a:cubicBezTo>
                  <a:cubicBezTo>
                    <a:pt x="59" y="243"/>
                    <a:pt x="63" y="236"/>
                    <a:pt x="64" y="231"/>
                  </a:cubicBezTo>
                  <a:cubicBezTo>
                    <a:pt x="66" y="227"/>
                    <a:pt x="64" y="227"/>
                    <a:pt x="60" y="232"/>
                  </a:cubicBezTo>
                  <a:cubicBezTo>
                    <a:pt x="56" y="237"/>
                    <a:pt x="59" y="227"/>
                    <a:pt x="60" y="224"/>
                  </a:cubicBezTo>
                  <a:cubicBezTo>
                    <a:pt x="62" y="220"/>
                    <a:pt x="62" y="209"/>
                    <a:pt x="62" y="207"/>
                  </a:cubicBezTo>
                  <a:cubicBezTo>
                    <a:pt x="63" y="204"/>
                    <a:pt x="64" y="201"/>
                    <a:pt x="69" y="200"/>
                  </a:cubicBezTo>
                  <a:cubicBezTo>
                    <a:pt x="74" y="198"/>
                    <a:pt x="80" y="192"/>
                    <a:pt x="79" y="189"/>
                  </a:cubicBezTo>
                  <a:cubicBezTo>
                    <a:pt x="78" y="187"/>
                    <a:pt x="86" y="182"/>
                    <a:pt x="86" y="180"/>
                  </a:cubicBezTo>
                  <a:cubicBezTo>
                    <a:pt x="86" y="177"/>
                    <a:pt x="78" y="169"/>
                    <a:pt x="75" y="167"/>
                  </a:cubicBezTo>
                  <a:cubicBezTo>
                    <a:pt x="72" y="165"/>
                    <a:pt x="66" y="167"/>
                    <a:pt x="67" y="165"/>
                  </a:cubicBezTo>
                  <a:cubicBezTo>
                    <a:pt x="67" y="163"/>
                    <a:pt x="66" y="155"/>
                    <a:pt x="65" y="152"/>
                  </a:cubicBezTo>
                  <a:cubicBezTo>
                    <a:pt x="65" y="148"/>
                    <a:pt x="70" y="144"/>
                    <a:pt x="70" y="140"/>
                  </a:cubicBezTo>
                  <a:cubicBezTo>
                    <a:pt x="70" y="136"/>
                    <a:pt x="69" y="132"/>
                    <a:pt x="73" y="131"/>
                  </a:cubicBezTo>
                  <a:cubicBezTo>
                    <a:pt x="76" y="129"/>
                    <a:pt x="74" y="126"/>
                    <a:pt x="78" y="125"/>
                  </a:cubicBezTo>
                  <a:cubicBezTo>
                    <a:pt x="82" y="124"/>
                    <a:pt x="82" y="118"/>
                    <a:pt x="86" y="116"/>
                  </a:cubicBezTo>
                  <a:cubicBezTo>
                    <a:pt x="91" y="114"/>
                    <a:pt x="91" y="112"/>
                    <a:pt x="97" y="109"/>
                  </a:cubicBezTo>
                  <a:cubicBezTo>
                    <a:pt x="103" y="106"/>
                    <a:pt x="113" y="99"/>
                    <a:pt x="115" y="96"/>
                  </a:cubicBezTo>
                  <a:cubicBezTo>
                    <a:pt x="117" y="92"/>
                    <a:pt x="109" y="88"/>
                    <a:pt x="114" y="84"/>
                  </a:cubicBezTo>
                  <a:cubicBezTo>
                    <a:pt x="119" y="80"/>
                    <a:pt x="115" y="76"/>
                    <a:pt x="118" y="74"/>
                  </a:cubicBezTo>
                  <a:cubicBezTo>
                    <a:pt x="122" y="73"/>
                    <a:pt x="123" y="71"/>
                    <a:pt x="126" y="68"/>
                  </a:cubicBezTo>
                  <a:cubicBezTo>
                    <a:pt x="128" y="65"/>
                    <a:pt x="132" y="68"/>
                    <a:pt x="138" y="67"/>
                  </a:cubicBezTo>
                  <a:cubicBezTo>
                    <a:pt x="140" y="67"/>
                    <a:pt x="142" y="67"/>
                    <a:pt x="144" y="67"/>
                  </a:cubicBezTo>
                  <a:cubicBezTo>
                    <a:pt x="144" y="64"/>
                    <a:pt x="143" y="62"/>
                    <a:pt x="143" y="61"/>
                  </a:cubicBezTo>
                  <a:close/>
                  <a:moveTo>
                    <a:pt x="85" y="217"/>
                  </a:moveTo>
                  <a:cubicBezTo>
                    <a:pt x="78" y="217"/>
                    <a:pt x="75" y="230"/>
                    <a:pt x="77" y="232"/>
                  </a:cubicBezTo>
                  <a:cubicBezTo>
                    <a:pt x="78" y="234"/>
                    <a:pt x="91" y="216"/>
                    <a:pt x="85" y="217"/>
                  </a:cubicBezTo>
                  <a:close/>
                </a:path>
              </a:pathLst>
            </a:custGeom>
            <a:solidFill>
              <a:srgbClr val="BDBDBD"/>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73" name="9Slide.vn 133">
              <a:extLst>
                <a:ext uri="{FF2B5EF4-FFF2-40B4-BE49-F238E27FC236}">
                  <a16:creationId xmlns:a16="http://schemas.microsoft.com/office/drawing/2014/main" xmlns="" id="{C2B8B3F5-8B35-D429-2AFA-8FEB9EDE97D4}"/>
                </a:ext>
              </a:extLst>
            </p:cNvPr>
            <p:cNvSpPr>
              <a:spLocks noEditPoints="1"/>
            </p:cNvSpPr>
            <p:nvPr/>
          </p:nvSpPr>
          <p:spPr bwMode="auto">
            <a:xfrm>
              <a:off x="1583" y="397"/>
              <a:ext cx="52" cy="26"/>
            </a:xfrm>
            <a:custGeom>
              <a:avLst/>
              <a:gdLst>
                <a:gd name="T0" fmla="*/ 67 w 72"/>
                <a:gd name="T1" fmla="*/ 10 h 37"/>
                <a:gd name="T2" fmla="*/ 70 w 72"/>
                <a:gd name="T3" fmla="*/ 2 h 37"/>
                <a:gd name="T4" fmla="*/ 67 w 72"/>
                <a:gd name="T5" fmla="*/ 4 h 37"/>
                <a:gd name="T6" fmla="*/ 45 w 72"/>
                <a:gd name="T7" fmla="*/ 1 h 37"/>
                <a:gd name="T8" fmla="*/ 24 w 72"/>
                <a:gd name="T9" fmla="*/ 6 h 37"/>
                <a:gd name="T10" fmla="*/ 17 w 72"/>
                <a:gd name="T11" fmla="*/ 13 h 37"/>
                <a:gd name="T12" fmla="*/ 19 w 72"/>
                <a:gd name="T13" fmla="*/ 20 h 37"/>
                <a:gd name="T14" fmla="*/ 26 w 72"/>
                <a:gd name="T15" fmla="*/ 24 h 37"/>
                <a:gd name="T16" fmla="*/ 28 w 72"/>
                <a:gd name="T17" fmla="*/ 29 h 37"/>
                <a:gd name="T18" fmla="*/ 28 w 72"/>
                <a:gd name="T19" fmla="*/ 29 h 37"/>
                <a:gd name="T20" fmla="*/ 40 w 72"/>
                <a:gd name="T21" fmla="*/ 29 h 37"/>
                <a:gd name="T22" fmla="*/ 52 w 72"/>
                <a:gd name="T23" fmla="*/ 36 h 37"/>
                <a:gd name="T24" fmla="*/ 63 w 72"/>
                <a:gd name="T25" fmla="*/ 37 h 37"/>
                <a:gd name="T26" fmla="*/ 64 w 72"/>
                <a:gd name="T27" fmla="*/ 33 h 37"/>
                <a:gd name="T28" fmla="*/ 67 w 72"/>
                <a:gd name="T29" fmla="*/ 29 h 37"/>
                <a:gd name="T30" fmla="*/ 64 w 72"/>
                <a:gd name="T31" fmla="*/ 23 h 37"/>
                <a:gd name="T32" fmla="*/ 63 w 72"/>
                <a:gd name="T33" fmla="*/ 16 h 37"/>
                <a:gd name="T34" fmla="*/ 67 w 72"/>
                <a:gd name="T35" fmla="*/ 10 h 37"/>
                <a:gd name="T36" fmla="*/ 7 w 72"/>
                <a:gd name="T37" fmla="*/ 19 h 37"/>
                <a:gd name="T38" fmla="*/ 2 w 72"/>
                <a:gd name="T39" fmla="*/ 29 h 37"/>
                <a:gd name="T40" fmla="*/ 14 w 72"/>
                <a:gd name="T41" fmla="*/ 21 h 37"/>
                <a:gd name="T42" fmla="*/ 7 w 72"/>
                <a:gd name="T43" fmla="*/ 19 h 37"/>
                <a:gd name="T44" fmla="*/ 12 w 72"/>
                <a:gd name="T45" fmla="*/ 14 h 37"/>
                <a:gd name="T46" fmla="*/ 4 w 72"/>
                <a:gd name="T47" fmla="*/ 14 h 37"/>
                <a:gd name="T48" fmla="*/ 12 w 72"/>
                <a:gd name="T49"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 h="37">
                  <a:moveTo>
                    <a:pt x="67" y="10"/>
                  </a:moveTo>
                  <a:cubicBezTo>
                    <a:pt x="69" y="7"/>
                    <a:pt x="72" y="6"/>
                    <a:pt x="70" y="2"/>
                  </a:cubicBezTo>
                  <a:cubicBezTo>
                    <a:pt x="69" y="3"/>
                    <a:pt x="68" y="3"/>
                    <a:pt x="67" y="4"/>
                  </a:cubicBezTo>
                  <a:cubicBezTo>
                    <a:pt x="62" y="5"/>
                    <a:pt x="51" y="0"/>
                    <a:pt x="45" y="1"/>
                  </a:cubicBezTo>
                  <a:cubicBezTo>
                    <a:pt x="39" y="2"/>
                    <a:pt x="26" y="2"/>
                    <a:pt x="24" y="6"/>
                  </a:cubicBezTo>
                  <a:cubicBezTo>
                    <a:pt x="21" y="9"/>
                    <a:pt x="13" y="10"/>
                    <a:pt x="17" y="13"/>
                  </a:cubicBezTo>
                  <a:cubicBezTo>
                    <a:pt x="20" y="15"/>
                    <a:pt x="17" y="17"/>
                    <a:pt x="19" y="20"/>
                  </a:cubicBezTo>
                  <a:cubicBezTo>
                    <a:pt x="21" y="23"/>
                    <a:pt x="23" y="25"/>
                    <a:pt x="26" y="24"/>
                  </a:cubicBezTo>
                  <a:cubicBezTo>
                    <a:pt x="29" y="23"/>
                    <a:pt x="32" y="25"/>
                    <a:pt x="28" y="29"/>
                  </a:cubicBezTo>
                  <a:cubicBezTo>
                    <a:pt x="28" y="29"/>
                    <a:pt x="28" y="29"/>
                    <a:pt x="28" y="29"/>
                  </a:cubicBezTo>
                  <a:cubicBezTo>
                    <a:pt x="34" y="29"/>
                    <a:pt x="40" y="28"/>
                    <a:pt x="40" y="29"/>
                  </a:cubicBezTo>
                  <a:cubicBezTo>
                    <a:pt x="42" y="30"/>
                    <a:pt x="50" y="37"/>
                    <a:pt x="52" y="36"/>
                  </a:cubicBezTo>
                  <a:cubicBezTo>
                    <a:pt x="53" y="36"/>
                    <a:pt x="59" y="36"/>
                    <a:pt x="63" y="37"/>
                  </a:cubicBezTo>
                  <a:cubicBezTo>
                    <a:pt x="63" y="35"/>
                    <a:pt x="63" y="34"/>
                    <a:pt x="64" y="33"/>
                  </a:cubicBezTo>
                  <a:cubicBezTo>
                    <a:pt x="65" y="32"/>
                    <a:pt x="68" y="32"/>
                    <a:pt x="67" y="29"/>
                  </a:cubicBezTo>
                  <a:cubicBezTo>
                    <a:pt x="65" y="27"/>
                    <a:pt x="64" y="26"/>
                    <a:pt x="64" y="23"/>
                  </a:cubicBezTo>
                  <a:cubicBezTo>
                    <a:pt x="64" y="20"/>
                    <a:pt x="63" y="18"/>
                    <a:pt x="63" y="16"/>
                  </a:cubicBezTo>
                  <a:cubicBezTo>
                    <a:pt x="64" y="14"/>
                    <a:pt x="66" y="14"/>
                    <a:pt x="67" y="10"/>
                  </a:cubicBezTo>
                  <a:close/>
                  <a:moveTo>
                    <a:pt x="7" y="19"/>
                  </a:moveTo>
                  <a:cubicBezTo>
                    <a:pt x="0" y="20"/>
                    <a:pt x="0" y="29"/>
                    <a:pt x="2" y="29"/>
                  </a:cubicBezTo>
                  <a:cubicBezTo>
                    <a:pt x="5" y="29"/>
                    <a:pt x="12" y="23"/>
                    <a:pt x="14" y="21"/>
                  </a:cubicBezTo>
                  <a:cubicBezTo>
                    <a:pt x="16" y="19"/>
                    <a:pt x="13" y="17"/>
                    <a:pt x="7" y="19"/>
                  </a:cubicBezTo>
                  <a:close/>
                  <a:moveTo>
                    <a:pt x="12" y="14"/>
                  </a:moveTo>
                  <a:cubicBezTo>
                    <a:pt x="13" y="11"/>
                    <a:pt x="2" y="12"/>
                    <a:pt x="4" y="14"/>
                  </a:cubicBezTo>
                  <a:cubicBezTo>
                    <a:pt x="6" y="16"/>
                    <a:pt x="10" y="16"/>
                    <a:pt x="12" y="14"/>
                  </a:cubicBezTo>
                  <a:close/>
                </a:path>
              </a:pathLst>
            </a:custGeom>
            <a:solidFill>
              <a:srgbClr val="959595"/>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74" name="9Slide.vn 134">
              <a:extLst>
                <a:ext uri="{FF2B5EF4-FFF2-40B4-BE49-F238E27FC236}">
                  <a16:creationId xmlns:a16="http://schemas.microsoft.com/office/drawing/2014/main" xmlns="" id="{AB17115E-4A5D-3491-F4E0-F5938A5847A7}"/>
                </a:ext>
              </a:extLst>
            </p:cNvPr>
            <p:cNvSpPr>
              <a:spLocks/>
            </p:cNvSpPr>
            <p:nvPr/>
          </p:nvSpPr>
          <p:spPr bwMode="auto">
            <a:xfrm>
              <a:off x="1680" y="943"/>
              <a:ext cx="67" cy="84"/>
            </a:xfrm>
            <a:custGeom>
              <a:avLst/>
              <a:gdLst>
                <a:gd name="T0" fmla="*/ 82 w 93"/>
                <a:gd name="T1" fmla="*/ 27 h 117"/>
                <a:gd name="T2" fmla="*/ 87 w 93"/>
                <a:gd name="T3" fmla="*/ 18 h 117"/>
                <a:gd name="T4" fmla="*/ 93 w 93"/>
                <a:gd name="T5" fmla="*/ 10 h 117"/>
                <a:gd name="T6" fmla="*/ 87 w 93"/>
                <a:gd name="T7" fmla="*/ 11 h 117"/>
                <a:gd name="T8" fmla="*/ 81 w 93"/>
                <a:gd name="T9" fmla="*/ 9 h 117"/>
                <a:gd name="T10" fmla="*/ 71 w 93"/>
                <a:gd name="T11" fmla="*/ 11 h 117"/>
                <a:gd name="T12" fmla="*/ 64 w 93"/>
                <a:gd name="T13" fmla="*/ 17 h 117"/>
                <a:gd name="T14" fmla="*/ 50 w 93"/>
                <a:gd name="T15" fmla="*/ 15 h 117"/>
                <a:gd name="T16" fmla="*/ 37 w 93"/>
                <a:gd name="T17" fmla="*/ 7 h 117"/>
                <a:gd name="T18" fmla="*/ 25 w 93"/>
                <a:gd name="T19" fmla="*/ 5 h 117"/>
                <a:gd name="T20" fmla="*/ 18 w 93"/>
                <a:gd name="T21" fmla="*/ 1 h 117"/>
                <a:gd name="T22" fmla="*/ 12 w 93"/>
                <a:gd name="T23" fmla="*/ 0 h 117"/>
                <a:gd name="T24" fmla="*/ 2 w 93"/>
                <a:gd name="T25" fmla="*/ 7 h 117"/>
                <a:gd name="T26" fmla="*/ 1 w 93"/>
                <a:gd name="T27" fmla="*/ 9 h 117"/>
                <a:gd name="T28" fmla="*/ 6 w 93"/>
                <a:gd name="T29" fmla="*/ 14 h 117"/>
                <a:gd name="T30" fmla="*/ 7 w 93"/>
                <a:gd name="T31" fmla="*/ 22 h 117"/>
                <a:gd name="T32" fmla="*/ 12 w 93"/>
                <a:gd name="T33" fmla="*/ 27 h 117"/>
                <a:gd name="T34" fmla="*/ 11 w 93"/>
                <a:gd name="T35" fmla="*/ 36 h 117"/>
                <a:gd name="T36" fmla="*/ 4 w 93"/>
                <a:gd name="T37" fmla="*/ 50 h 117"/>
                <a:gd name="T38" fmla="*/ 0 w 93"/>
                <a:gd name="T39" fmla="*/ 58 h 117"/>
                <a:gd name="T40" fmla="*/ 8 w 93"/>
                <a:gd name="T41" fmla="*/ 62 h 117"/>
                <a:gd name="T42" fmla="*/ 0 w 93"/>
                <a:gd name="T43" fmla="*/ 70 h 117"/>
                <a:gd name="T44" fmla="*/ 0 w 93"/>
                <a:gd name="T45" fmla="*/ 71 h 117"/>
                <a:gd name="T46" fmla="*/ 43 w 93"/>
                <a:gd name="T47" fmla="*/ 95 h 117"/>
                <a:gd name="T48" fmla="*/ 43 w 93"/>
                <a:gd name="T49" fmla="*/ 102 h 117"/>
                <a:gd name="T50" fmla="*/ 62 w 93"/>
                <a:gd name="T51" fmla="*/ 117 h 117"/>
                <a:gd name="T52" fmla="*/ 74 w 93"/>
                <a:gd name="T53" fmla="*/ 91 h 117"/>
                <a:gd name="T54" fmla="*/ 81 w 93"/>
                <a:gd name="T55" fmla="*/ 84 h 117"/>
                <a:gd name="T56" fmla="*/ 87 w 93"/>
                <a:gd name="T57" fmla="*/ 80 h 117"/>
                <a:gd name="T58" fmla="*/ 88 w 93"/>
                <a:gd name="T59" fmla="*/ 79 h 117"/>
                <a:gd name="T60" fmla="*/ 83 w 93"/>
                <a:gd name="T61" fmla="*/ 69 h 117"/>
                <a:gd name="T62" fmla="*/ 82 w 93"/>
                <a:gd name="T63" fmla="*/ 2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117">
                  <a:moveTo>
                    <a:pt x="82" y="27"/>
                  </a:moveTo>
                  <a:cubicBezTo>
                    <a:pt x="87" y="18"/>
                    <a:pt x="87" y="18"/>
                    <a:pt x="87" y="18"/>
                  </a:cubicBezTo>
                  <a:cubicBezTo>
                    <a:pt x="93" y="10"/>
                    <a:pt x="93" y="10"/>
                    <a:pt x="93" y="10"/>
                  </a:cubicBezTo>
                  <a:cubicBezTo>
                    <a:pt x="90" y="10"/>
                    <a:pt x="88" y="11"/>
                    <a:pt x="87" y="11"/>
                  </a:cubicBezTo>
                  <a:cubicBezTo>
                    <a:pt x="85" y="12"/>
                    <a:pt x="82" y="11"/>
                    <a:pt x="81" y="9"/>
                  </a:cubicBezTo>
                  <a:cubicBezTo>
                    <a:pt x="81" y="7"/>
                    <a:pt x="75" y="9"/>
                    <a:pt x="71" y="11"/>
                  </a:cubicBezTo>
                  <a:cubicBezTo>
                    <a:pt x="67" y="13"/>
                    <a:pt x="65" y="18"/>
                    <a:pt x="64" y="17"/>
                  </a:cubicBezTo>
                  <a:cubicBezTo>
                    <a:pt x="62" y="16"/>
                    <a:pt x="53" y="15"/>
                    <a:pt x="50" y="15"/>
                  </a:cubicBezTo>
                  <a:cubicBezTo>
                    <a:pt x="48" y="15"/>
                    <a:pt x="40" y="9"/>
                    <a:pt x="37" y="7"/>
                  </a:cubicBezTo>
                  <a:cubicBezTo>
                    <a:pt x="34" y="5"/>
                    <a:pt x="27" y="6"/>
                    <a:pt x="25" y="5"/>
                  </a:cubicBezTo>
                  <a:cubicBezTo>
                    <a:pt x="23" y="4"/>
                    <a:pt x="20" y="3"/>
                    <a:pt x="18" y="1"/>
                  </a:cubicBezTo>
                  <a:cubicBezTo>
                    <a:pt x="17" y="0"/>
                    <a:pt x="14" y="0"/>
                    <a:pt x="12" y="0"/>
                  </a:cubicBezTo>
                  <a:cubicBezTo>
                    <a:pt x="9" y="1"/>
                    <a:pt x="3" y="5"/>
                    <a:pt x="2" y="7"/>
                  </a:cubicBezTo>
                  <a:cubicBezTo>
                    <a:pt x="2" y="7"/>
                    <a:pt x="2" y="8"/>
                    <a:pt x="1" y="9"/>
                  </a:cubicBezTo>
                  <a:cubicBezTo>
                    <a:pt x="6" y="14"/>
                    <a:pt x="6" y="14"/>
                    <a:pt x="6" y="14"/>
                  </a:cubicBezTo>
                  <a:cubicBezTo>
                    <a:pt x="7" y="22"/>
                    <a:pt x="7" y="22"/>
                    <a:pt x="7" y="22"/>
                  </a:cubicBezTo>
                  <a:cubicBezTo>
                    <a:pt x="12" y="27"/>
                    <a:pt x="12" y="27"/>
                    <a:pt x="12" y="27"/>
                  </a:cubicBezTo>
                  <a:cubicBezTo>
                    <a:pt x="12" y="27"/>
                    <a:pt x="12" y="31"/>
                    <a:pt x="11" y="36"/>
                  </a:cubicBezTo>
                  <a:cubicBezTo>
                    <a:pt x="11" y="41"/>
                    <a:pt x="7" y="47"/>
                    <a:pt x="4" y="50"/>
                  </a:cubicBezTo>
                  <a:cubicBezTo>
                    <a:pt x="3" y="51"/>
                    <a:pt x="2" y="54"/>
                    <a:pt x="0" y="58"/>
                  </a:cubicBezTo>
                  <a:cubicBezTo>
                    <a:pt x="5" y="59"/>
                    <a:pt x="8" y="61"/>
                    <a:pt x="8" y="62"/>
                  </a:cubicBezTo>
                  <a:cubicBezTo>
                    <a:pt x="7" y="65"/>
                    <a:pt x="0" y="64"/>
                    <a:pt x="0" y="70"/>
                  </a:cubicBezTo>
                  <a:cubicBezTo>
                    <a:pt x="0" y="70"/>
                    <a:pt x="0" y="71"/>
                    <a:pt x="0" y="71"/>
                  </a:cubicBezTo>
                  <a:cubicBezTo>
                    <a:pt x="43" y="95"/>
                    <a:pt x="43" y="95"/>
                    <a:pt x="43" y="95"/>
                  </a:cubicBezTo>
                  <a:cubicBezTo>
                    <a:pt x="43" y="102"/>
                    <a:pt x="43" y="102"/>
                    <a:pt x="43" y="102"/>
                  </a:cubicBezTo>
                  <a:cubicBezTo>
                    <a:pt x="43" y="102"/>
                    <a:pt x="53" y="110"/>
                    <a:pt x="62" y="117"/>
                  </a:cubicBezTo>
                  <a:cubicBezTo>
                    <a:pt x="67" y="105"/>
                    <a:pt x="72" y="93"/>
                    <a:pt x="74" y="91"/>
                  </a:cubicBezTo>
                  <a:cubicBezTo>
                    <a:pt x="76" y="86"/>
                    <a:pt x="79" y="87"/>
                    <a:pt x="81" y="84"/>
                  </a:cubicBezTo>
                  <a:cubicBezTo>
                    <a:pt x="83" y="82"/>
                    <a:pt x="84" y="86"/>
                    <a:pt x="87" y="80"/>
                  </a:cubicBezTo>
                  <a:cubicBezTo>
                    <a:pt x="88" y="80"/>
                    <a:pt x="88" y="79"/>
                    <a:pt x="88" y="79"/>
                  </a:cubicBezTo>
                  <a:cubicBezTo>
                    <a:pt x="83" y="69"/>
                    <a:pt x="83" y="69"/>
                    <a:pt x="83" y="69"/>
                  </a:cubicBezTo>
                  <a:lnTo>
                    <a:pt x="82" y="27"/>
                  </a:lnTo>
                  <a:close/>
                </a:path>
              </a:pathLst>
            </a:custGeom>
            <a:solidFill>
              <a:srgbClr val="D1D1D1"/>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75" name="9Slide.vn 135">
              <a:extLst>
                <a:ext uri="{FF2B5EF4-FFF2-40B4-BE49-F238E27FC236}">
                  <a16:creationId xmlns:a16="http://schemas.microsoft.com/office/drawing/2014/main" xmlns="" id="{D681EE2A-7242-3BF8-5CF4-FED1DABA38FD}"/>
                </a:ext>
              </a:extLst>
            </p:cNvPr>
            <p:cNvSpPr>
              <a:spLocks/>
            </p:cNvSpPr>
            <p:nvPr/>
          </p:nvSpPr>
          <p:spPr bwMode="auto">
            <a:xfrm>
              <a:off x="1643" y="950"/>
              <a:ext cx="45" cy="48"/>
            </a:xfrm>
            <a:custGeom>
              <a:avLst/>
              <a:gdLst>
                <a:gd name="T0" fmla="*/ 58 w 63"/>
                <a:gd name="T1" fmla="*/ 13 h 67"/>
                <a:gd name="T2" fmla="*/ 57 w 63"/>
                <a:gd name="T3" fmla="*/ 5 h 67"/>
                <a:gd name="T4" fmla="*/ 52 w 63"/>
                <a:gd name="T5" fmla="*/ 0 h 67"/>
                <a:gd name="T6" fmla="*/ 48 w 63"/>
                <a:gd name="T7" fmla="*/ 4 h 67"/>
                <a:gd name="T8" fmla="*/ 41 w 63"/>
                <a:gd name="T9" fmla="*/ 4 h 67"/>
                <a:gd name="T10" fmla="*/ 32 w 63"/>
                <a:gd name="T11" fmla="*/ 7 h 67"/>
                <a:gd name="T12" fmla="*/ 25 w 63"/>
                <a:gd name="T13" fmla="*/ 4 h 67"/>
                <a:gd name="T14" fmla="*/ 16 w 63"/>
                <a:gd name="T15" fmla="*/ 7 h 67"/>
                <a:gd name="T16" fmla="*/ 15 w 63"/>
                <a:gd name="T17" fmla="*/ 17 h 67"/>
                <a:gd name="T18" fmla="*/ 19 w 63"/>
                <a:gd name="T19" fmla="*/ 23 h 67"/>
                <a:gd name="T20" fmla="*/ 16 w 63"/>
                <a:gd name="T21" fmla="*/ 29 h 67"/>
                <a:gd name="T22" fmla="*/ 11 w 63"/>
                <a:gd name="T23" fmla="*/ 33 h 67"/>
                <a:gd name="T24" fmla="*/ 7 w 63"/>
                <a:gd name="T25" fmla="*/ 39 h 67"/>
                <a:gd name="T26" fmla="*/ 4 w 63"/>
                <a:gd name="T27" fmla="*/ 48 h 67"/>
                <a:gd name="T28" fmla="*/ 2 w 63"/>
                <a:gd name="T29" fmla="*/ 58 h 67"/>
                <a:gd name="T30" fmla="*/ 0 w 63"/>
                <a:gd name="T31" fmla="*/ 67 h 67"/>
                <a:gd name="T32" fmla="*/ 6 w 63"/>
                <a:gd name="T33" fmla="*/ 66 h 67"/>
                <a:gd name="T34" fmla="*/ 17 w 63"/>
                <a:gd name="T35" fmla="*/ 62 h 67"/>
                <a:gd name="T36" fmla="*/ 27 w 63"/>
                <a:gd name="T37" fmla="*/ 61 h 67"/>
                <a:gd name="T38" fmla="*/ 36 w 63"/>
                <a:gd name="T39" fmla="*/ 48 h 67"/>
                <a:gd name="T40" fmla="*/ 51 w 63"/>
                <a:gd name="T41" fmla="*/ 49 h 67"/>
                <a:gd name="T42" fmla="*/ 55 w 63"/>
                <a:gd name="T43" fmla="*/ 41 h 67"/>
                <a:gd name="T44" fmla="*/ 62 w 63"/>
                <a:gd name="T45" fmla="*/ 27 h 67"/>
                <a:gd name="T46" fmla="*/ 63 w 63"/>
                <a:gd name="T47" fmla="*/ 18 h 67"/>
                <a:gd name="T48" fmla="*/ 58 w 63"/>
                <a:gd name="T49" fmla="*/ 1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 h="67">
                  <a:moveTo>
                    <a:pt x="58" y="13"/>
                  </a:moveTo>
                  <a:cubicBezTo>
                    <a:pt x="57" y="5"/>
                    <a:pt x="57" y="5"/>
                    <a:pt x="57" y="5"/>
                  </a:cubicBezTo>
                  <a:cubicBezTo>
                    <a:pt x="52" y="0"/>
                    <a:pt x="52" y="0"/>
                    <a:pt x="52" y="0"/>
                  </a:cubicBezTo>
                  <a:cubicBezTo>
                    <a:pt x="50" y="1"/>
                    <a:pt x="48" y="2"/>
                    <a:pt x="48" y="4"/>
                  </a:cubicBezTo>
                  <a:cubicBezTo>
                    <a:pt x="48" y="5"/>
                    <a:pt x="43" y="5"/>
                    <a:pt x="41" y="4"/>
                  </a:cubicBezTo>
                  <a:cubicBezTo>
                    <a:pt x="39" y="3"/>
                    <a:pt x="33" y="5"/>
                    <a:pt x="32" y="7"/>
                  </a:cubicBezTo>
                  <a:cubicBezTo>
                    <a:pt x="31" y="9"/>
                    <a:pt x="28" y="4"/>
                    <a:pt x="25" y="4"/>
                  </a:cubicBezTo>
                  <a:cubicBezTo>
                    <a:pt x="22" y="5"/>
                    <a:pt x="16" y="7"/>
                    <a:pt x="16" y="7"/>
                  </a:cubicBezTo>
                  <a:cubicBezTo>
                    <a:pt x="16" y="7"/>
                    <a:pt x="15" y="14"/>
                    <a:pt x="15" y="17"/>
                  </a:cubicBezTo>
                  <a:cubicBezTo>
                    <a:pt x="15" y="20"/>
                    <a:pt x="19" y="21"/>
                    <a:pt x="19" y="23"/>
                  </a:cubicBezTo>
                  <a:cubicBezTo>
                    <a:pt x="19" y="26"/>
                    <a:pt x="16" y="28"/>
                    <a:pt x="16" y="29"/>
                  </a:cubicBezTo>
                  <a:cubicBezTo>
                    <a:pt x="16" y="31"/>
                    <a:pt x="13" y="32"/>
                    <a:pt x="11" y="33"/>
                  </a:cubicBezTo>
                  <a:cubicBezTo>
                    <a:pt x="8" y="34"/>
                    <a:pt x="9" y="38"/>
                    <a:pt x="7" y="39"/>
                  </a:cubicBezTo>
                  <a:cubicBezTo>
                    <a:pt x="4" y="41"/>
                    <a:pt x="5" y="45"/>
                    <a:pt x="4" y="48"/>
                  </a:cubicBezTo>
                  <a:cubicBezTo>
                    <a:pt x="2" y="51"/>
                    <a:pt x="2" y="55"/>
                    <a:pt x="2" y="58"/>
                  </a:cubicBezTo>
                  <a:cubicBezTo>
                    <a:pt x="2" y="61"/>
                    <a:pt x="1" y="65"/>
                    <a:pt x="0" y="67"/>
                  </a:cubicBezTo>
                  <a:cubicBezTo>
                    <a:pt x="3" y="67"/>
                    <a:pt x="4" y="67"/>
                    <a:pt x="6" y="66"/>
                  </a:cubicBezTo>
                  <a:cubicBezTo>
                    <a:pt x="8" y="65"/>
                    <a:pt x="17" y="62"/>
                    <a:pt x="17" y="62"/>
                  </a:cubicBezTo>
                  <a:cubicBezTo>
                    <a:pt x="27" y="61"/>
                    <a:pt x="27" y="61"/>
                    <a:pt x="27" y="61"/>
                  </a:cubicBezTo>
                  <a:cubicBezTo>
                    <a:pt x="29" y="55"/>
                    <a:pt x="32" y="49"/>
                    <a:pt x="36" y="48"/>
                  </a:cubicBezTo>
                  <a:cubicBezTo>
                    <a:pt x="40" y="47"/>
                    <a:pt x="46" y="48"/>
                    <a:pt x="51" y="49"/>
                  </a:cubicBezTo>
                  <a:cubicBezTo>
                    <a:pt x="53" y="45"/>
                    <a:pt x="54" y="42"/>
                    <a:pt x="55" y="41"/>
                  </a:cubicBezTo>
                  <a:cubicBezTo>
                    <a:pt x="58" y="38"/>
                    <a:pt x="62" y="32"/>
                    <a:pt x="62" y="27"/>
                  </a:cubicBezTo>
                  <a:cubicBezTo>
                    <a:pt x="63" y="22"/>
                    <a:pt x="63" y="18"/>
                    <a:pt x="63" y="18"/>
                  </a:cubicBezTo>
                  <a:lnTo>
                    <a:pt x="58" y="13"/>
                  </a:lnTo>
                  <a:close/>
                </a:path>
              </a:pathLst>
            </a:custGeom>
            <a:solidFill>
              <a:srgbClr val="E6E6E6"/>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76" name="9Slide.vn 136">
              <a:extLst>
                <a:ext uri="{FF2B5EF4-FFF2-40B4-BE49-F238E27FC236}">
                  <a16:creationId xmlns:a16="http://schemas.microsoft.com/office/drawing/2014/main" xmlns="" id="{832AC72A-3B14-08AD-1B6B-A7A76FB96725}"/>
                </a:ext>
              </a:extLst>
            </p:cNvPr>
            <p:cNvSpPr>
              <a:spLocks/>
            </p:cNvSpPr>
            <p:nvPr/>
          </p:nvSpPr>
          <p:spPr bwMode="auto">
            <a:xfrm>
              <a:off x="1867" y="563"/>
              <a:ext cx="148" cy="89"/>
            </a:xfrm>
            <a:custGeom>
              <a:avLst/>
              <a:gdLst>
                <a:gd name="T0" fmla="*/ 199 w 205"/>
                <a:gd name="T1" fmla="*/ 70 h 124"/>
                <a:gd name="T2" fmla="*/ 183 w 205"/>
                <a:gd name="T3" fmla="*/ 62 h 124"/>
                <a:gd name="T4" fmla="*/ 174 w 205"/>
                <a:gd name="T5" fmla="*/ 63 h 124"/>
                <a:gd name="T6" fmla="*/ 163 w 205"/>
                <a:gd name="T7" fmla="*/ 59 h 124"/>
                <a:gd name="T8" fmla="*/ 151 w 205"/>
                <a:gd name="T9" fmla="*/ 69 h 124"/>
                <a:gd name="T10" fmla="*/ 146 w 205"/>
                <a:gd name="T11" fmla="*/ 71 h 124"/>
                <a:gd name="T12" fmla="*/ 136 w 205"/>
                <a:gd name="T13" fmla="*/ 65 h 124"/>
                <a:gd name="T14" fmla="*/ 126 w 205"/>
                <a:gd name="T15" fmla="*/ 62 h 124"/>
                <a:gd name="T16" fmla="*/ 120 w 205"/>
                <a:gd name="T17" fmla="*/ 49 h 124"/>
                <a:gd name="T18" fmla="*/ 117 w 205"/>
                <a:gd name="T19" fmla="*/ 38 h 124"/>
                <a:gd name="T20" fmla="*/ 108 w 205"/>
                <a:gd name="T21" fmla="*/ 31 h 124"/>
                <a:gd name="T22" fmla="*/ 84 w 205"/>
                <a:gd name="T23" fmla="*/ 30 h 124"/>
                <a:gd name="T24" fmla="*/ 69 w 205"/>
                <a:gd name="T25" fmla="*/ 31 h 124"/>
                <a:gd name="T26" fmla="*/ 56 w 205"/>
                <a:gd name="T27" fmla="*/ 16 h 124"/>
                <a:gd name="T28" fmla="*/ 52 w 205"/>
                <a:gd name="T29" fmla="*/ 21 h 124"/>
                <a:gd name="T30" fmla="*/ 38 w 205"/>
                <a:gd name="T31" fmla="*/ 19 h 124"/>
                <a:gd name="T32" fmla="*/ 37 w 205"/>
                <a:gd name="T33" fmla="*/ 2 h 124"/>
                <a:gd name="T34" fmla="*/ 32 w 205"/>
                <a:gd name="T35" fmla="*/ 19 h 124"/>
                <a:gd name="T36" fmla="*/ 30 w 205"/>
                <a:gd name="T37" fmla="*/ 0 h 124"/>
                <a:gd name="T38" fmla="*/ 1 w 205"/>
                <a:gd name="T39" fmla="*/ 8 h 124"/>
                <a:gd name="T40" fmla="*/ 0 w 205"/>
                <a:gd name="T41" fmla="*/ 61 h 124"/>
                <a:gd name="T42" fmla="*/ 0 w 205"/>
                <a:gd name="T43" fmla="*/ 61 h 124"/>
                <a:gd name="T44" fmla="*/ 8 w 205"/>
                <a:gd name="T45" fmla="*/ 63 h 124"/>
                <a:gd name="T46" fmla="*/ 12 w 205"/>
                <a:gd name="T47" fmla="*/ 58 h 124"/>
                <a:gd name="T48" fmla="*/ 20 w 205"/>
                <a:gd name="T49" fmla="*/ 51 h 124"/>
                <a:gd name="T50" fmla="*/ 24 w 205"/>
                <a:gd name="T51" fmla="*/ 47 h 124"/>
                <a:gd name="T52" fmla="*/ 29 w 205"/>
                <a:gd name="T53" fmla="*/ 44 h 124"/>
                <a:gd name="T54" fmla="*/ 37 w 205"/>
                <a:gd name="T55" fmla="*/ 46 h 124"/>
                <a:gd name="T56" fmla="*/ 46 w 205"/>
                <a:gd name="T57" fmla="*/ 50 h 124"/>
                <a:gd name="T58" fmla="*/ 50 w 205"/>
                <a:gd name="T59" fmla="*/ 62 h 124"/>
                <a:gd name="T60" fmla="*/ 67 w 205"/>
                <a:gd name="T61" fmla="*/ 64 h 124"/>
                <a:gd name="T62" fmla="*/ 72 w 205"/>
                <a:gd name="T63" fmla="*/ 72 h 124"/>
                <a:gd name="T64" fmla="*/ 77 w 205"/>
                <a:gd name="T65" fmla="*/ 82 h 124"/>
                <a:gd name="T66" fmla="*/ 89 w 205"/>
                <a:gd name="T67" fmla="*/ 91 h 124"/>
                <a:gd name="T68" fmla="*/ 102 w 205"/>
                <a:gd name="T69" fmla="*/ 99 h 124"/>
                <a:gd name="T70" fmla="*/ 114 w 205"/>
                <a:gd name="T71" fmla="*/ 107 h 124"/>
                <a:gd name="T72" fmla="*/ 125 w 205"/>
                <a:gd name="T73" fmla="*/ 111 h 124"/>
                <a:gd name="T74" fmla="*/ 125 w 205"/>
                <a:gd name="T75" fmla="*/ 119 h 124"/>
                <a:gd name="T76" fmla="*/ 126 w 205"/>
                <a:gd name="T77" fmla="*/ 118 h 124"/>
                <a:gd name="T78" fmla="*/ 136 w 205"/>
                <a:gd name="T79" fmla="*/ 122 h 124"/>
                <a:gd name="T80" fmla="*/ 141 w 205"/>
                <a:gd name="T81" fmla="*/ 124 h 124"/>
                <a:gd name="T82" fmla="*/ 145 w 205"/>
                <a:gd name="T83" fmla="*/ 111 h 124"/>
                <a:gd name="T84" fmla="*/ 144 w 205"/>
                <a:gd name="T85" fmla="*/ 101 h 124"/>
                <a:gd name="T86" fmla="*/ 137 w 205"/>
                <a:gd name="T87" fmla="*/ 92 h 124"/>
                <a:gd name="T88" fmla="*/ 148 w 205"/>
                <a:gd name="T89" fmla="*/ 87 h 124"/>
                <a:gd name="T90" fmla="*/ 152 w 205"/>
                <a:gd name="T91" fmla="*/ 81 h 124"/>
                <a:gd name="T92" fmla="*/ 157 w 205"/>
                <a:gd name="T93" fmla="*/ 74 h 124"/>
                <a:gd name="T94" fmla="*/ 166 w 205"/>
                <a:gd name="T95" fmla="*/ 72 h 124"/>
                <a:gd name="T96" fmla="*/ 174 w 205"/>
                <a:gd name="T97" fmla="*/ 70 h 124"/>
                <a:gd name="T98" fmla="*/ 170 w 205"/>
                <a:gd name="T99" fmla="*/ 80 h 124"/>
                <a:gd name="T100" fmla="*/ 183 w 205"/>
                <a:gd name="T101" fmla="*/ 78 h 124"/>
                <a:gd name="T102" fmla="*/ 194 w 205"/>
                <a:gd name="T103" fmla="*/ 76 h 124"/>
                <a:gd name="T104" fmla="*/ 199 w 205"/>
                <a:gd name="T105" fmla="*/ 7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5" h="124">
                  <a:moveTo>
                    <a:pt x="199" y="70"/>
                  </a:moveTo>
                  <a:cubicBezTo>
                    <a:pt x="194" y="65"/>
                    <a:pt x="184" y="59"/>
                    <a:pt x="183" y="62"/>
                  </a:cubicBezTo>
                  <a:cubicBezTo>
                    <a:pt x="182" y="65"/>
                    <a:pt x="176" y="66"/>
                    <a:pt x="174" y="63"/>
                  </a:cubicBezTo>
                  <a:cubicBezTo>
                    <a:pt x="172" y="60"/>
                    <a:pt x="170" y="57"/>
                    <a:pt x="163" y="59"/>
                  </a:cubicBezTo>
                  <a:cubicBezTo>
                    <a:pt x="156" y="62"/>
                    <a:pt x="152" y="66"/>
                    <a:pt x="151" y="69"/>
                  </a:cubicBezTo>
                  <a:cubicBezTo>
                    <a:pt x="151" y="72"/>
                    <a:pt x="146" y="74"/>
                    <a:pt x="146" y="71"/>
                  </a:cubicBezTo>
                  <a:cubicBezTo>
                    <a:pt x="145" y="67"/>
                    <a:pt x="140" y="66"/>
                    <a:pt x="136" y="65"/>
                  </a:cubicBezTo>
                  <a:cubicBezTo>
                    <a:pt x="132" y="64"/>
                    <a:pt x="126" y="66"/>
                    <a:pt x="126" y="62"/>
                  </a:cubicBezTo>
                  <a:cubicBezTo>
                    <a:pt x="126" y="58"/>
                    <a:pt x="120" y="54"/>
                    <a:pt x="120" y="49"/>
                  </a:cubicBezTo>
                  <a:cubicBezTo>
                    <a:pt x="119" y="45"/>
                    <a:pt x="121" y="39"/>
                    <a:pt x="117" y="38"/>
                  </a:cubicBezTo>
                  <a:cubicBezTo>
                    <a:pt x="113" y="37"/>
                    <a:pt x="111" y="31"/>
                    <a:pt x="108" y="31"/>
                  </a:cubicBezTo>
                  <a:cubicBezTo>
                    <a:pt x="105" y="31"/>
                    <a:pt x="87" y="31"/>
                    <a:pt x="84" y="30"/>
                  </a:cubicBezTo>
                  <a:cubicBezTo>
                    <a:pt x="82" y="29"/>
                    <a:pt x="70" y="34"/>
                    <a:pt x="69" y="31"/>
                  </a:cubicBezTo>
                  <a:cubicBezTo>
                    <a:pt x="69" y="29"/>
                    <a:pt x="60" y="20"/>
                    <a:pt x="56" y="16"/>
                  </a:cubicBezTo>
                  <a:cubicBezTo>
                    <a:pt x="55" y="18"/>
                    <a:pt x="54" y="20"/>
                    <a:pt x="52" y="21"/>
                  </a:cubicBezTo>
                  <a:cubicBezTo>
                    <a:pt x="44" y="27"/>
                    <a:pt x="36" y="26"/>
                    <a:pt x="38" y="19"/>
                  </a:cubicBezTo>
                  <a:cubicBezTo>
                    <a:pt x="41" y="11"/>
                    <a:pt x="41" y="2"/>
                    <a:pt x="37" y="2"/>
                  </a:cubicBezTo>
                  <a:cubicBezTo>
                    <a:pt x="32" y="2"/>
                    <a:pt x="36" y="18"/>
                    <a:pt x="32" y="19"/>
                  </a:cubicBezTo>
                  <a:cubicBezTo>
                    <a:pt x="29" y="20"/>
                    <a:pt x="28" y="7"/>
                    <a:pt x="30" y="0"/>
                  </a:cubicBezTo>
                  <a:cubicBezTo>
                    <a:pt x="1" y="8"/>
                    <a:pt x="1" y="8"/>
                    <a:pt x="1" y="8"/>
                  </a:cubicBezTo>
                  <a:cubicBezTo>
                    <a:pt x="0" y="61"/>
                    <a:pt x="0" y="61"/>
                    <a:pt x="0" y="61"/>
                  </a:cubicBezTo>
                  <a:cubicBezTo>
                    <a:pt x="0" y="61"/>
                    <a:pt x="0" y="61"/>
                    <a:pt x="0" y="61"/>
                  </a:cubicBezTo>
                  <a:cubicBezTo>
                    <a:pt x="2" y="63"/>
                    <a:pt x="6" y="63"/>
                    <a:pt x="8" y="63"/>
                  </a:cubicBezTo>
                  <a:cubicBezTo>
                    <a:pt x="12" y="64"/>
                    <a:pt x="12" y="60"/>
                    <a:pt x="12" y="58"/>
                  </a:cubicBezTo>
                  <a:cubicBezTo>
                    <a:pt x="12" y="55"/>
                    <a:pt x="17" y="51"/>
                    <a:pt x="20" y="51"/>
                  </a:cubicBezTo>
                  <a:cubicBezTo>
                    <a:pt x="24" y="52"/>
                    <a:pt x="23" y="47"/>
                    <a:pt x="24" y="47"/>
                  </a:cubicBezTo>
                  <a:cubicBezTo>
                    <a:pt x="25" y="47"/>
                    <a:pt x="28" y="46"/>
                    <a:pt x="29" y="44"/>
                  </a:cubicBezTo>
                  <a:cubicBezTo>
                    <a:pt x="30" y="43"/>
                    <a:pt x="36" y="45"/>
                    <a:pt x="37" y="46"/>
                  </a:cubicBezTo>
                  <a:cubicBezTo>
                    <a:pt x="39" y="48"/>
                    <a:pt x="43" y="49"/>
                    <a:pt x="46" y="50"/>
                  </a:cubicBezTo>
                  <a:cubicBezTo>
                    <a:pt x="49" y="50"/>
                    <a:pt x="50" y="60"/>
                    <a:pt x="50" y="62"/>
                  </a:cubicBezTo>
                  <a:cubicBezTo>
                    <a:pt x="50" y="64"/>
                    <a:pt x="65" y="64"/>
                    <a:pt x="67" y="64"/>
                  </a:cubicBezTo>
                  <a:cubicBezTo>
                    <a:pt x="70" y="65"/>
                    <a:pt x="70" y="69"/>
                    <a:pt x="72" y="72"/>
                  </a:cubicBezTo>
                  <a:cubicBezTo>
                    <a:pt x="75" y="75"/>
                    <a:pt x="76" y="80"/>
                    <a:pt x="77" y="82"/>
                  </a:cubicBezTo>
                  <a:cubicBezTo>
                    <a:pt x="78" y="85"/>
                    <a:pt x="87" y="88"/>
                    <a:pt x="89" y="91"/>
                  </a:cubicBezTo>
                  <a:cubicBezTo>
                    <a:pt x="91" y="94"/>
                    <a:pt x="98" y="97"/>
                    <a:pt x="102" y="99"/>
                  </a:cubicBezTo>
                  <a:cubicBezTo>
                    <a:pt x="107" y="101"/>
                    <a:pt x="112" y="107"/>
                    <a:pt x="114" y="107"/>
                  </a:cubicBezTo>
                  <a:cubicBezTo>
                    <a:pt x="117" y="107"/>
                    <a:pt x="125" y="111"/>
                    <a:pt x="125" y="111"/>
                  </a:cubicBezTo>
                  <a:cubicBezTo>
                    <a:pt x="125" y="119"/>
                    <a:pt x="125" y="119"/>
                    <a:pt x="125" y="119"/>
                  </a:cubicBezTo>
                  <a:cubicBezTo>
                    <a:pt x="126" y="118"/>
                    <a:pt x="126" y="118"/>
                    <a:pt x="126" y="118"/>
                  </a:cubicBezTo>
                  <a:cubicBezTo>
                    <a:pt x="131" y="117"/>
                    <a:pt x="133" y="122"/>
                    <a:pt x="136" y="122"/>
                  </a:cubicBezTo>
                  <a:cubicBezTo>
                    <a:pt x="137" y="122"/>
                    <a:pt x="139" y="123"/>
                    <a:pt x="141" y="124"/>
                  </a:cubicBezTo>
                  <a:cubicBezTo>
                    <a:pt x="140" y="117"/>
                    <a:pt x="143" y="113"/>
                    <a:pt x="145" y="111"/>
                  </a:cubicBezTo>
                  <a:cubicBezTo>
                    <a:pt x="149" y="109"/>
                    <a:pt x="143" y="105"/>
                    <a:pt x="144" y="101"/>
                  </a:cubicBezTo>
                  <a:cubicBezTo>
                    <a:pt x="145" y="97"/>
                    <a:pt x="136" y="95"/>
                    <a:pt x="137" y="92"/>
                  </a:cubicBezTo>
                  <a:cubicBezTo>
                    <a:pt x="138" y="88"/>
                    <a:pt x="145" y="89"/>
                    <a:pt x="148" y="87"/>
                  </a:cubicBezTo>
                  <a:cubicBezTo>
                    <a:pt x="151" y="86"/>
                    <a:pt x="149" y="81"/>
                    <a:pt x="152" y="81"/>
                  </a:cubicBezTo>
                  <a:cubicBezTo>
                    <a:pt x="155" y="81"/>
                    <a:pt x="156" y="77"/>
                    <a:pt x="157" y="74"/>
                  </a:cubicBezTo>
                  <a:cubicBezTo>
                    <a:pt x="158" y="71"/>
                    <a:pt x="163" y="74"/>
                    <a:pt x="166" y="72"/>
                  </a:cubicBezTo>
                  <a:cubicBezTo>
                    <a:pt x="169" y="70"/>
                    <a:pt x="173" y="69"/>
                    <a:pt x="174" y="70"/>
                  </a:cubicBezTo>
                  <a:cubicBezTo>
                    <a:pt x="175" y="72"/>
                    <a:pt x="171" y="78"/>
                    <a:pt x="170" y="80"/>
                  </a:cubicBezTo>
                  <a:cubicBezTo>
                    <a:pt x="175" y="80"/>
                    <a:pt x="182" y="79"/>
                    <a:pt x="183" y="78"/>
                  </a:cubicBezTo>
                  <a:cubicBezTo>
                    <a:pt x="185" y="76"/>
                    <a:pt x="192" y="81"/>
                    <a:pt x="194" y="76"/>
                  </a:cubicBezTo>
                  <a:cubicBezTo>
                    <a:pt x="196" y="71"/>
                    <a:pt x="205" y="74"/>
                    <a:pt x="199" y="70"/>
                  </a:cubicBezTo>
                  <a:close/>
                </a:path>
              </a:pathLst>
            </a:custGeom>
            <a:solidFill>
              <a:srgbClr val="BDBDBD"/>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77" name="9Slide.vn 137">
              <a:extLst>
                <a:ext uri="{FF2B5EF4-FFF2-40B4-BE49-F238E27FC236}">
                  <a16:creationId xmlns:a16="http://schemas.microsoft.com/office/drawing/2014/main" xmlns="" id="{ADC68631-95F1-A9A1-0CB2-2EA80028F22A}"/>
                </a:ext>
              </a:extLst>
            </p:cNvPr>
            <p:cNvSpPr>
              <a:spLocks noEditPoints="1"/>
            </p:cNvSpPr>
            <p:nvPr/>
          </p:nvSpPr>
          <p:spPr bwMode="auto">
            <a:xfrm>
              <a:off x="1445" y="67"/>
              <a:ext cx="215" cy="351"/>
            </a:xfrm>
            <a:custGeom>
              <a:avLst/>
              <a:gdLst>
                <a:gd name="T0" fmla="*/ 284 w 300"/>
                <a:gd name="T1" fmla="*/ 255 h 488"/>
                <a:gd name="T2" fmla="*/ 284 w 300"/>
                <a:gd name="T3" fmla="*/ 240 h 488"/>
                <a:gd name="T4" fmla="*/ 268 w 300"/>
                <a:gd name="T5" fmla="*/ 238 h 488"/>
                <a:gd name="T6" fmla="*/ 249 w 300"/>
                <a:gd name="T7" fmla="*/ 237 h 488"/>
                <a:gd name="T8" fmla="*/ 240 w 300"/>
                <a:gd name="T9" fmla="*/ 236 h 488"/>
                <a:gd name="T10" fmla="*/ 222 w 300"/>
                <a:gd name="T11" fmla="*/ 240 h 488"/>
                <a:gd name="T12" fmla="*/ 208 w 300"/>
                <a:gd name="T13" fmla="*/ 256 h 488"/>
                <a:gd name="T14" fmla="*/ 208 w 300"/>
                <a:gd name="T15" fmla="*/ 239 h 488"/>
                <a:gd name="T16" fmla="*/ 187 w 300"/>
                <a:gd name="T17" fmla="*/ 251 h 488"/>
                <a:gd name="T18" fmla="*/ 178 w 300"/>
                <a:gd name="T19" fmla="*/ 255 h 488"/>
                <a:gd name="T20" fmla="*/ 170 w 300"/>
                <a:gd name="T21" fmla="*/ 253 h 488"/>
                <a:gd name="T22" fmla="*/ 154 w 300"/>
                <a:gd name="T23" fmla="*/ 265 h 488"/>
                <a:gd name="T24" fmla="*/ 143 w 300"/>
                <a:gd name="T25" fmla="*/ 274 h 488"/>
                <a:gd name="T26" fmla="*/ 132 w 300"/>
                <a:gd name="T27" fmla="*/ 279 h 488"/>
                <a:gd name="T28" fmla="*/ 115 w 300"/>
                <a:gd name="T29" fmla="*/ 284 h 488"/>
                <a:gd name="T30" fmla="*/ 108 w 300"/>
                <a:gd name="T31" fmla="*/ 295 h 488"/>
                <a:gd name="T32" fmla="*/ 132 w 300"/>
                <a:gd name="T33" fmla="*/ 295 h 488"/>
                <a:gd name="T34" fmla="*/ 114 w 300"/>
                <a:gd name="T35" fmla="*/ 308 h 488"/>
                <a:gd name="T36" fmla="*/ 88 w 300"/>
                <a:gd name="T37" fmla="*/ 337 h 488"/>
                <a:gd name="T38" fmla="*/ 72 w 300"/>
                <a:gd name="T39" fmla="*/ 360 h 488"/>
                <a:gd name="T40" fmla="*/ 57 w 300"/>
                <a:gd name="T41" fmla="*/ 381 h 488"/>
                <a:gd name="T42" fmla="*/ 37 w 300"/>
                <a:gd name="T43" fmla="*/ 396 h 488"/>
                <a:gd name="T44" fmla="*/ 16 w 300"/>
                <a:gd name="T45" fmla="*/ 409 h 488"/>
                <a:gd name="T46" fmla="*/ 6 w 300"/>
                <a:gd name="T47" fmla="*/ 427 h 488"/>
                <a:gd name="T48" fmla="*/ 2 w 300"/>
                <a:gd name="T49" fmla="*/ 449 h 488"/>
                <a:gd name="T50" fmla="*/ 13 w 300"/>
                <a:gd name="T51" fmla="*/ 456 h 488"/>
                <a:gd name="T52" fmla="*/ 10 w 300"/>
                <a:gd name="T53" fmla="*/ 465 h 488"/>
                <a:gd name="T54" fmla="*/ 20 w 300"/>
                <a:gd name="T55" fmla="*/ 484 h 488"/>
                <a:gd name="T56" fmla="*/ 66 w 300"/>
                <a:gd name="T57" fmla="*/ 461 h 488"/>
                <a:gd name="T58" fmla="*/ 80 w 300"/>
                <a:gd name="T59" fmla="*/ 465 h 488"/>
                <a:gd name="T60" fmla="*/ 88 w 300"/>
                <a:gd name="T61" fmla="*/ 436 h 488"/>
                <a:gd name="T62" fmla="*/ 86 w 300"/>
                <a:gd name="T63" fmla="*/ 398 h 488"/>
                <a:gd name="T64" fmla="*/ 106 w 300"/>
                <a:gd name="T65" fmla="*/ 370 h 488"/>
                <a:gd name="T66" fmla="*/ 120 w 300"/>
                <a:gd name="T67" fmla="*/ 336 h 488"/>
                <a:gd name="T68" fmla="*/ 135 w 300"/>
                <a:gd name="T69" fmla="*/ 305 h 488"/>
                <a:gd name="T70" fmla="*/ 167 w 300"/>
                <a:gd name="T71" fmla="*/ 289 h 488"/>
                <a:gd name="T72" fmla="*/ 190 w 300"/>
                <a:gd name="T73" fmla="*/ 272 h 488"/>
                <a:gd name="T74" fmla="*/ 231 w 300"/>
                <a:gd name="T75" fmla="*/ 285 h 488"/>
                <a:gd name="T76" fmla="*/ 257 w 300"/>
                <a:gd name="T77" fmla="*/ 257 h 488"/>
                <a:gd name="T78" fmla="*/ 284 w 300"/>
                <a:gd name="T79" fmla="*/ 269 h 488"/>
                <a:gd name="T80" fmla="*/ 83 w 300"/>
                <a:gd name="T81" fmla="*/ 35 h 488"/>
                <a:gd name="T82" fmla="*/ 111 w 300"/>
                <a:gd name="T83" fmla="*/ 51 h 488"/>
                <a:gd name="T84" fmla="*/ 133 w 300"/>
                <a:gd name="T85" fmla="*/ 56 h 488"/>
                <a:gd name="T86" fmla="*/ 134 w 300"/>
                <a:gd name="T87" fmla="*/ 72 h 488"/>
                <a:gd name="T88" fmla="*/ 114 w 300"/>
                <a:gd name="T89" fmla="*/ 91 h 488"/>
                <a:gd name="T90" fmla="*/ 137 w 300"/>
                <a:gd name="T91" fmla="*/ 101 h 488"/>
                <a:gd name="T92" fmla="*/ 164 w 300"/>
                <a:gd name="T93" fmla="*/ 55 h 488"/>
                <a:gd name="T94" fmla="*/ 186 w 300"/>
                <a:gd name="T95" fmla="*/ 66 h 488"/>
                <a:gd name="T96" fmla="*/ 216 w 300"/>
                <a:gd name="T97" fmla="*/ 79 h 488"/>
                <a:gd name="T98" fmla="*/ 206 w 300"/>
                <a:gd name="T99" fmla="*/ 63 h 488"/>
                <a:gd name="T100" fmla="*/ 180 w 300"/>
                <a:gd name="T101" fmla="*/ 41 h 488"/>
                <a:gd name="T102" fmla="*/ 154 w 300"/>
                <a:gd name="T103" fmla="*/ 26 h 488"/>
                <a:gd name="T104" fmla="*/ 130 w 300"/>
                <a:gd name="T105" fmla="*/ 12 h 488"/>
                <a:gd name="T106" fmla="*/ 120 w 300"/>
                <a:gd name="T107" fmla="*/ 27 h 488"/>
                <a:gd name="T108" fmla="*/ 95 w 300"/>
                <a:gd name="T109" fmla="*/ 25 h 488"/>
                <a:gd name="T110" fmla="*/ 80 w 300"/>
                <a:gd name="T111" fmla="*/ 20 h 488"/>
                <a:gd name="T112" fmla="*/ 73 w 300"/>
                <a:gd name="T113" fmla="*/ 56 h 488"/>
                <a:gd name="T114" fmla="*/ 73 w 300"/>
                <a:gd name="T115" fmla="*/ 56 h 488"/>
                <a:gd name="T116" fmla="*/ 171 w 300"/>
                <a:gd name="T117" fmla="*/ 28 h 488"/>
                <a:gd name="T118" fmla="*/ 240 w 300"/>
                <a:gd name="T119" fmla="*/ 26 h 488"/>
                <a:gd name="T120" fmla="*/ 210 w 300"/>
                <a:gd name="T121" fmla="*/ 10 h 488"/>
                <a:gd name="T122" fmla="*/ 182 w 300"/>
                <a:gd name="T123" fmla="*/ 8 h 488"/>
                <a:gd name="T124" fmla="*/ 162 w 300"/>
                <a:gd name="T125" fmla="*/ 1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488">
                  <a:moveTo>
                    <a:pt x="290" y="261"/>
                  </a:moveTo>
                  <a:cubicBezTo>
                    <a:pt x="290" y="264"/>
                    <a:pt x="285" y="263"/>
                    <a:pt x="285" y="260"/>
                  </a:cubicBezTo>
                  <a:cubicBezTo>
                    <a:pt x="285" y="258"/>
                    <a:pt x="278" y="256"/>
                    <a:pt x="278" y="254"/>
                  </a:cubicBezTo>
                  <a:cubicBezTo>
                    <a:pt x="277" y="253"/>
                    <a:pt x="281" y="253"/>
                    <a:pt x="284" y="255"/>
                  </a:cubicBezTo>
                  <a:cubicBezTo>
                    <a:pt x="286" y="257"/>
                    <a:pt x="288" y="256"/>
                    <a:pt x="291" y="253"/>
                  </a:cubicBezTo>
                  <a:cubicBezTo>
                    <a:pt x="294" y="250"/>
                    <a:pt x="299" y="252"/>
                    <a:pt x="299" y="249"/>
                  </a:cubicBezTo>
                  <a:cubicBezTo>
                    <a:pt x="300" y="247"/>
                    <a:pt x="294" y="245"/>
                    <a:pt x="293" y="243"/>
                  </a:cubicBezTo>
                  <a:cubicBezTo>
                    <a:pt x="292" y="242"/>
                    <a:pt x="288" y="240"/>
                    <a:pt x="284" y="240"/>
                  </a:cubicBezTo>
                  <a:cubicBezTo>
                    <a:pt x="281" y="241"/>
                    <a:pt x="280" y="239"/>
                    <a:pt x="278" y="237"/>
                  </a:cubicBezTo>
                  <a:cubicBezTo>
                    <a:pt x="276" y="235"/>
                    <a:pt x="269" y="239"/>
                    <a:pt x="269" y="244"/>
                  </a:cubicBezTo>
                  <a:cubicBezTo>
                    <a:pt x="269" y="249"/>
                    <a:pt x="265" y="247"/>
                    <a:pt x="266" y="245"/>
                  </a:cubicBezTo>
                  <a:cubicBezTo>
                    <a:pt x="268" y="242"/>
                    <a:pt x="264" y="239"/>
                    <a:pt x="268" y="238"/>
                  </a:cubicBezTo>
                  <a:cubicBezTo>
                    <a:pt x="271" y="237"/>
                    <a:pt x="269" y="232"/>
                    <a:pt x="263" y="231"/>
                  </a:cubicBezTo>
                  <a:cubicBezTo>
                    <a:pt x="257" y="231"/>
                    <a:pt x="254" y="236"/>
                    <a:pt x="256" y="238"/>
                  </a:cubicBezTo>
                  <a:cubicBezTo>
                    <a:pt x="257" y="240"/>
                    <a:pt x="251" y="247"/>
                    <a:pt x="249" y="247"/>
                  </a:cubicBezTo>
                  <a:cubicBezTo>
                    <a:pt x="246" y="247"/>
                    <a:pt x="249" y="241"/>
                    <a:pt x="249" y="237"/>
                  </a:cubicBezTo>
                  <a:cubicBezTo>
                    <a:pt x="249" y="234"/>
                    <a:pt x="247" y="236"/>
                    <a:pt x="242" y="241"/>
                  </a:cubicBezTo>
                  <a:cubicBezTo>
                    <a:pt x="237" y="247"/>
                    <a:pt x="233" y="252"/>
                    <a:pt x="231" y="253"/>
                  </a:cubicBezTo>
                  <a:cubicBezTo>
                    <a:pt x="228" y="253"/>
                    <a:pt x="228" y="248"/>
                    <a:pt x="233" y="245"/>
                  </a:cubicBezTo>
                  <a:cubicBezTo>
                    <a:pt x="237" y="243"/>
                    <a:pt x="237" y="236"/>
                    <a:pt x="240" y="236"/>
                  </a:cubicBezTo>
                  <a:cubicBezTo>
                    <a:pt x="243" y="236"/>
                    <a:pt x="243" y="232"/>
                    <a:pt x="239" y="231"/>
                  </a:cubicBezTo>
                  <a:cubicBezTo>
                    <a:pt x="235" y="230"/>
                    <a:pt x="234" y="235"/>
                    <a:pt x="232" y="237"/>
                  </a:cubicBezTo>
                  <a:cubicBezTo>
                    <a:pt x="231" y="238"/>
                    <a:pt x="224" y="234"/>
                    <a:pt x="224" y="236"/>
                  </a:cubicBezTo>
                  <a:cubicBezTo>
                    <a:pt x="224" y="237"/>
                    <a:pt x="220" y="238"/>
                    <a:pt x="222" y="240"/>
                  </a:cubicBezTo>
                  <a:cubicBezTo>
                    <a:pt x="224" y="243"/>
                    <a:pt x="221" y="245"/>
                    <a:pt x="220" y="242"/>
                  </a:cubicBezTo>
                  <a:cubicBezTo>
                    <a:pt x="218" y="239"/>
                    <a:pt x="214" y="241"/>
                    <a:pt x="212" y="245"/>
                  </a:cubicBezTo>
                  <a:cubicBezTo>
                    <a:pt x="210" y="248"/>
                    <a:pt x="207" y="248"/>
                    <a:pt x="209" y="249"/>
                  </a:cubicBezTo>
                  <a:cubicBezTo>
                    <a:pt x="211" y="251"/>
                    <a:pt x="211" y="255"/>
                    <a:pt x="208" y="256"/>
                  </a:cubicBezTo>
                  <a:cubicBezTo>
                    <a:pt x="205" y="257"/>
                    <a:pt x="206" y="248"/>
                    <a:pt x="203" y="248"/>
                  </a:cubicBezTo>
                  <a:cubicBezTo>
                    <a:pt x="201" y="249"/>
                    <a:pt x="203" y="244"/>
                    <a:pt x="206" y="244"/>
                  </a:cubicBezTo>
                  <a:cubicBezTo>
                    <a:pt x="209" y="244"/>
                    <a:pt x="212" y="239"/>
                    <a:pt x="212" y="238"/>
                  </a:cubicBezTo>
                  <a:cubicBezTo>
                    <a:pt x="211" y="236"/>
                    <a:pt x="208" y="236"/>
                    <a:pt x="208" y="239"/>
                  </a:cubicBezTo>
                  <a:cubicBezTo>
                    <a:pt x="208" y="241"/>
                    <a:pt x="203" y="241"/>
                    <a:pt x="198" y="241"/>
                  </a:cubicBezTo>
                  <a:cubicBezTo>
                    <a:pt x="194" y="241"/>
                    <a:pt x="194" y="246"/>
                    <a:pt x="199" y="249"/>
                  </a:cubicBezTo>
                  <a:cubicBezTo>
                    <a:pt x="204" y="251"/>
                    <a:pt x="198" y="253"/>
                    <a:pt x="196" y="251"/>
                  </a:cubicBezTo>
                  <a:cubicBezTo>
                    <a:pt x="193" y="249"/>
                    <a:pt x="190" y="250"/>
                    <a:pt x="187" y="251"/>
                  </a:cubicBezTo>
                  <a:cubicBezTo>
                    <a:pt x="185" y="253"/>
                    <a:pt x="193" y="256"/>
                    <a:pt x="194" y="257"/>
                  </a:cubicBezTo>
                  <a:cubicBezTo>
                    <a:pt x="194" y="259"/>
                    <a:pt x="189" y="255"/>
                    <a:pt x="188" y="257"/>
                  </a:cubicBezTo>
                  <a:cubicBezTo>
                    <a:pt x="187" y="258"/>
                    <a:pt x="182" y="256"/>
                    <a:pt x="182" y="253"/>
                  </a:cubicBezTo>
                  <a:cubicBezTo>
                    <a:pt x="182" y="250"/>
                    <a:pt x="174" y="254"/>
                    <a:pt x="178" y="255"/>
                  </a:cubicBezTo>
                  <a:cubicBezTo>
                    <a:pt x="182" y="256"/>
                    <a:pt x="181" y="259"/>
                    <a:pt x="181" y="263"/>
                  </a:cubicBezTo>
                  <a:cubicBezTo>
                    <a:pt x="181" y="267"/>
                    <a:pt x="176" y="264"/>
                    <a:pt x="177" y="260"/>
                  </a:cubicBezTo>
                  <a:cubicBezTo>
                    <a:pt x="178" y="257"/>
                    <a:pt x="174" y="258"/>
                    <a:pt x="170" y="260"/>
                  </a:cubicBezTo>
                  <a:cubicBezTo>
                    <a:pt x="167" y="262"/>
                    <a:pt x="171" y="256"/>
                    <a:pt x="170" y="253"/>
                  </a:cubicBezTo>
                  <a:cubicBezTo>
                    <a:pt x="168" y="250"/>
                    <a:pt x="165" y="253"/>
                    <a:pt x="162" y="254"/>
                  </a:cubicBezTo>
                  <a:cubicBezTo>
                    <a:pt x="158" y="254"/>
                    <a:pt x="156" y="254"/>
                    <a:pt x="158" y="257"/>
                  </a:cubicBezTo>
                  <a:cubicBezTo>
                    <a:pt x="161" y="259"/>
                    <a:pt x="160" y="263"/>
                    <a:pt x="157" y="262"/>
                  </a:cubicBezTo>
                  <a:cubicBezTo>
                    <a:pt x="154" y="262"/>
                    <a:pt x="153" y="262"/>
                    <a:pt x="154" y="265"/>
                  </a:cubicBezTo>
                  <a:cubicBezTo>
                    <a:pt x="154" y="268"/>
                    <a:pt x="150" y="268"/>
                    <a:pt x="149" y="266"/>
                  </a:cubicBezTo>
                  <a:cubicBezTo>
                    <a:pt x="149" y="263"/>
                    <a:pt x="143" y="264"/>
                    <a:pt x="142" y="267"/>
                  </a:cubicBezTo>
                  <a:cubicBezTo>
                    <a:pt x="140" y="270"/>
                    <a:pt x="135" y="272"/>
                    <a:pt x="136" y="275"/>
                  </a:cubicBezTo>
                  <a:cubicBezTo>
                    <a:pt x="136" y="278"/>
                    <a:pt x="140" y="273"/>
                    <a:pt x="143" y="274"/>
                  </a:cubicBezTo>
                  <a:cubicBezTo>
                    <a:pt x="146" y="275"/>
                    <a:pt x="143" y="277"/>
                    <a:pt x="144" y="279"/>
                  </a:cubicBezTo>
                  <a:cubicBezTo>
                    <a:pt x="146" y="280"/>
                    <a:pt x="146" y="284"/>
                    <a:pt x="143" y="282"/>
                  </a:cubicBezTo>
                  <a:cubicBezTo>
                    <a:pt x="141" y="280"/>
                    <a:pt x="138" y="279"/>
                    <a:pt x="137" y="283"/>
                  </a:cubicBezTo>
                  <a:cubicBezTo>
                    <a:pt x="137" y="286"/>
                    <a:pt x="134" y="282"/>
                    <a:pt x="132" y="279"/>
                  </a:cubicBezTo>
                  <a:cubicBezTo>
                    <a:pt x="130" y="277"/>
                    <a:pt x="128" y="284"/>
                    <a:pt x="126" y="283"/>
                  </a:cubicBezTo>
                  <a:cubicBezTo>
                    <a:pt x="124" y="281"/>
                    <a:pt x="130" y="275"/>
                    <a:pt x="129" y="273"/>
                  </a:cubicBezTo>
                  <a:cubicBezTo>
                    <a:pt x="127" y="270"/>
                    <a:pt x="126" y="274"/>
                    <a:pt x="122" y="278"/>
                  </a:cubicBezTo>
                  <a:cubicBezTo>
                    <a:pt x="118" y="282"/>
                    <a:pt x="113" y="282"/>
                    <a:pt x="115" y="284"/>
                  </a:cubicBezTo>
                  <a:cubicBezTo>
                    <a:pt x="116" y="286"/>
                    <a:pt x="111" y="287"/>
                    <a:pt x="110" y="290"/>
                  </a:cubicBezTo>
                  <a:cubicBezTo>
                    <a:pt x="109" y="294"/>
                    <a:pt x="100" y="295"/>
                    <a:pt x="95" y="299"/>
                  </a:cubicBezTo>
                  <a:cubicBezTo>
                    <a:pt x="90" y="302"/>
                    <a:pt x="96" y="302"/>
                    <a:pt x="99" y="299"/>
                  </a:cubicBezTo>
                  <a:cubicBezTo>
                    <a:pt x="102" y="296"/>
                    <a:pt x="103" y="298"/>
                    <a:pt x="108" y="295"/>
                  </a:cubicBezTo>
                  <a:cubicBezTo>
                    <a:pt x="112" y="292"/>
                    <a:pt x="117" y="289"/>
                    <a:pt x="119" y="290"/>
                  </a:cubicBezTo>
                  <a:cubicBezTo>
                    <a:pt x="121" y="292"/>
                    <a:pt x="124" y="292"/>
                    <a:pt x="126" y="289"/>
                  </a:cubicBezTo>
                  <a:cubicBezTo>
                    <a:pt x="128" y="286"/>
                    <a:pt x="131" y="287"/>
                    <a:pt x="133" y="289"/>
                  </a:cubicBezTo>
                  <a:cubicBezTo>
                    <a:pt x="135" y="291"/>
                    <a:pt x="129" y="292"/>
                    <a:pt x="132" y="295"/>
                  </a:cubicBezTo>
                  <a:cubicBezTo>
                    <a:pt x="135" y="298"/>
                    <a:pt x="129" y="299"/>
                    <a:pt x="129" y="297"/>
                  </a:cubicBezTo>
                  <a:cubicBezTo>
                    <a:pt x="129" y="295"/>
                    <a:pt x="125" y="292"/>
                    <a:pt x="124" y="295"/>
                  </a:cubicBezTo>
                  <a:cubicBezTo>
                    <a:pt x="123" y="297"/>
                    <a:pt x="121" y="299"/>
                    <a:pt x="119" y="300"/>
                  </a:cubicBezTo>
                  <a:cubicBezTo>
                    <a:pt x="117" y="300"/>
                    <a:pt x="114" y="304"/>
                    <a:pt x="114" y="308"/>
                  </a:cubicBezTo>
                  <a:cubicBezTo>
                    <a:pt x="114" y="313"/>
                    <a:pt x="110" y="308"/>
                    <a:pt x="110" y="312"/>
                  </a:cubicBezTo>
                  <a:cubicBezTo>
                    <a:pt x="110" y="316"/>
                    <a:pt x="104" y="322"/>
                    <a:pt x="99" y="327"/>
                  </a:cubicBezTo>
                  <a:cubicBezTo>
                    <a:pt x="94" y="332"/>
                    <a:pt x="99" y="333"/>
                    <a:pt x="97" y="336"/>
                  </a:cubicBezTo>
                  <a:cubicBezTo>
                    <a:pt x="96" y="339"/>
                    <a:pt x="90" y="336"/>
                    <a:pt x="88" y="337"/>
                  </a:cubicBezTo>
                  <a:cubicBezTo>
                    <a:pt x="86" y="339"/>
                    <a:pt x="89" y="346"/>
                    <a:pt x="87" y="348"/>
                  </a:cubicBezTo>
                  <a:cubicBezTo>
                    <a:pt x="84" y="351"/>
                    <a:pt x="87" y="354"/>
                    <a:pt x="87" y="356"/>
                  </a:cubicBezTo>
                  <a:cubicBezTo>
                    <a:pt x="87" y="359"/>
                    <a:pt x="80" y="355"/>
                    <a:pt x="80" y="358"/>
                  </a:cubicBezTo>
                  <a:cubicBezTo>
                    <a:pt x="79" y="360"/>
                    <a:pt x="73" y="359"/>
                    <a:pt x="72" y="360"/>
                  </a:cubicBezTo>
                  <a:cubicBezTo>
                    <a:pt x="70" y="361"/>
                    <a:pt x="75" y="365"/>
                    <a:pt x="78" y="368"/>
                  </a:cubicBezTo>
                  <a:cubicBezTo>
                    <a:pt x="81" y="370"/>
                    <a:pt x="75" y="372"/>
                    <a:pt x="74" y="369"/>
                  </a:cubicBezTo>
                  <a:cubicBezTo>
                    <a:pt x="74" y="366"/>
                    <a:pt x="69" y="371"/>
                    <a:pt x="64" y="373"/>
                  </a:cubicBezTo>
                  <a:cubicBezTo>
                    <a:pt x="59" y="376"/>
                    <a:pt x="61" y="381"/>
                    <a:pt x="57" y="381"/>
                  </a:cubicBezTo>
                  <a:cubicBezTo>
                    <a:pt x="53" y="381"/>
                    <a:pt x="54" y="388"/>
                    <a:pt x="51" y="390"/>
                  </a:cubicBezTo>
                  <a:cubicBezTo>
                    <a:pt x="49" y="392"/>
                    <a:pt x="49" y="385"/>
                    <a:pt x="45" y="385"/>
                  </a:cubicBezTo>
                  <a:cubicBezTo>
                    <a:pt x="41" y="385"/>
                    <a:pt x="41" y="388"/>
                    <a:pt x="44" y="392"/>
                  </a:cubicBezTo>
                  <a:cubicBezTo>
                    <a:pt x="46" y="395"/>
                    <a:pt x="40" y="392"/>
                    <a:pt x="37" y="396"/>
                  </a:cubicBezTo>
                  <a:cubicBezTo>
                    <a:pt x="35" y="399"/>
                    <a:pt x="28" y="397"/>
                    <a:pt x="26" y="400"/>
                  </a:cubicBezTo>
                  <a:cubicBezTo>
                    <a:pt x="24" y="403"/>
                    <a:pt x="31" y="403"/>
                    <a:pt x="32" y="405"/>
                  </a:cubicBezTo>
                  <a:cubicBezTo>
                    <a:pt x="33" y="407"/>
                    <a:pt x="26" y="406"/>
                    <a:pt x="22" y="405"/>
                  </a:cubicBezTo>
                  <a:cubicBezTo>
                    <a:pt x="19" y="404"/>
                    <a:pt x="20" y="410"/>
                    <a:pt x="16" y="409"/>
                  </a:cubicBezTo>
                  <a:cubicBezTo>
                    <a:pt x="13" y="408"/>
                    <a:pt x="9" y="412"/>
                    <a:pt x="11" y="415"/>
                  </a:cubicBezTo>
                  <a:cubicBezTo>
                    <a:pt x="13" y="417"/>
                    <a:pt x="9" y="417"/>
                    <a:pt x="7" y="416"/>
                  </a:cubicBezTo>
                  <a:cubicBezTo>
                    <a:pt x="4" y="414"/>
                    <a:pt x="2" y="418"/>
                    <a:pt x="1" y="421"/>
                  </a:cubicBezTo>
                  <a:cubicBezTo>
                    <a:pt x="0" y="424"/>
                    <a:pt x="6" y="426"/>
                    <a:pt x="6" y="427"/>
                  </a:cubicBezTo>
                  <a:cubicBezTo>
                    <a:pt x="6" y="428"/>
                    <a:pt x="1" y="431"/>
                    <a:pt x="4" y="431"/>
                  </a:cubicBezTo>
                  <a:cubicBezTo>
                    <a:pt x="7" y="432"/>
                    <a:pt x="5" y="435"/>
                    <a:pt x="3" y="436"/>
                  </a:cubicBezTo>
                  <a:cubicBezTo>
                    <a:pt x="1" y="437"/>
                    <a:pt x="1" y="439"/>
                    <a:pt x="3" y="442"/>
                  </a:cubicBezTo>
                  <a:cubicBezTo>
                    <a:pt x="5" y="444"/>
                    <a:pt x="0" y="445"/>
                    <a:pt x="2" y="449"/>
                  </a:cubicBezTo>
                  <a:cubicBezTo>
                    <a:pt x="5" y="453"/>
                    <a:pt x="7" y="448"/>
                    <a:pt x="8" y="451"/>
                  </a:cubicBezTo>
                  <a:cubicBezTo>
                    <a:pt x="10" y="454"/>
                    <a:pt x="13" y="451"/>
                    <a:pt x="17" y="448"/>
                  </a:cubicBezTo>
                  <a:cubicBezTo>
                    <a:pt x="20" y="444"/>
                    <a:pt x="22" y="451"/>
                    <a:pt x="19" y="451"/>
                  </a:cubicBezTo>
                  <a:cubicBezTo>
                    <a:pt x="16" y="451"/>
                    <a:pt x="12" y="453"/>
                    <a:pt x="13" y="456"/>
                  </a:cubicBezTo>
                  <a:cubicBezTo>
                    <a:pt x="13" y="459"/>
                    <a:pt x="8" y="459"/>
                    <a:pt x="8" y="455"/>
                  </a:cubicBezTo>
                  <a:cubicBezTo>
                    <a:pt x="8" y="451"/>
                    <a:pt x="2" y="456"/>
                    <a:pt x="4" y="458"/>
                  </a:cubicBezTo>
                  <a:cubicBezTo>
                    <a:pt x="6" y="461"/>
                    <a:pt x="3" y="463"/>
                    <a:pt x="3" y="466"/>
                  </a:cubicBezTo>
                  <a:cubicBezTo>
                    <a:pt x="3" y="468"/>
                    <a:pt x="8" y="468"/>
                    <a:pt x="10" y="465"/>
                  </a:cubicBezTo>
                  <a:cubicBezTo>
                    <a:pt x="12" y="462"/>
                    <a:pt x="15" y="462"/>
                    <a:pt x="16" y="465"/>
                  </a:cubicBezTo>
                  <a:cubicBezTo>
                    <a:pt x="17" y="468"/>
                    <a:pt x="13" y="466"/>
                    <a:pt x="13" y="470"/>
                  </a:cubicBezTo>
                  <a:cubicBezTo>
                    <a:pt x="13" y="474"/>
                    <a:pt x="10" y="471"/>
                    <a:pt x="8" y="474"/>
                  </a:cubicBezTo>
                  <a:cubicBezTo>
                    <a:pt x="6" y="477"/>
                    <a:pt x="17" y="483"/>
                    <a:pt x="20" y="484"/>
                  </a:cubicBezTo>
                  <a:cubicBezTo>
                    <a:pt x="24" y="485"/>
                    <a:pt x="27" y="488"/>
                    <a:pt x="34" y="487"/>
                  </a:cubicBezTo>
                  <a:cubicBezTo>
                    <a:pt x="41" y="486"/>
                    <a:pt x="54" y="473"/>
                    <a:pt x="55" y="471"/>
                  </a:cubicBezTo>
                  <a:cubicBezTo>
                    <a:pt x="57" y="469"/>
                    <a:pt x="61" y="471"/>
                    <a:pt x="63" y="469"/>
                  </a:cubicBezTo>
                  <a:cubicBezTo>
                    <a:pt x="66" y="467"/>
                    <a:pt x="65" y="462"/>
                    <a:pt x="66" y="461"/>
                  </a:cubicBezTo>
                  <a:cubicBezTo>
                    <a:pt x="68" y="460"/>
                    <a:pt x="69" y="466"/>
                    <a:pt x="71" y="467"/>
                  </a:cubicBezTo>
                  <a:cubicBezTo>
                    <a:pt x="73" y="468"/>
                    <a:pt x="74" y="469"/>
                    <a:pt x="74" y="473"/>
                  </a:cubicBezTo>
                  <a:cubicBezTo>
                    <a:pt x="75" y="472"/>
                    <a:pt x="77" y="472"/>
                    <a:pt x="77" y="473"/>
                  </a:cubicBezTo>
                  <a:cubicBezTo>
                    <a:pt x="80" y="475"/>
                    <a:pt x="80" y="467"/>
                    <a:pt x="80" y="465"/>
                  </a:cubicBezTo>
                  <a:cubicBezTo>
                    <a:pt x="80" y="463"/>
                    <a:pt x="82" y="458"/>
                    <a:pt x="82" y="455"/>
                  </a:cubicBezTo>
                  <a:cubicBezTo>
                    <a:pt x="81" y="453"/>
                    <a:pt x="88" y="455"/>
                    <a:pt x="89" y="453"/>
                  </a:cubicBezTo>
                  <a:cubicBezTo>
                    <a:pt x="91" y="450"/>
                    <a:pt x="91" y="442"/>
                    <a:pt x="89" y="441"/>
                  </a:cubicBezTo>
                  <a:cubicBezTo>
                    <a:pt x="87" y="440"/>
                    <a:pt x="86" y="436"/>
                    <a:pt x="88" y="436"/>
                  </a:cubicBezTo>
                  <a:cubicBezTo>
                    <a:pt x="91" y="436"/>
                    <a:pt x="93" y="434"/>
                    <a:pt x="93" y="429"/>
                  </a:cubicBezTo>
                  <a:cubicBezTo>
                    <a:pt x="92" y="425"/>
                    <a:pt x="86" y="425"/>
                    <a:pt x="85" y="421"/>
                  </a:cubicBezTo>
                  <a:cubicBezTo>
                    <a:pt x="85" y="416"/>
                    <a:pt x="88" y="415"/>
                    <a:pt x="86" y="410"/>
                  </a:cubicBezTo>
                  <a:cubicBezTo>
                    <a:pt x="83" y="404"/>
                    <a:pt x="87" y="400"/>
                    <a:pt x="86" y="398"/>
                  </a:cubicBezTo>
                  <a:cubicBezTo>
                    <a:pt x="85" y="395"/>
                    <a:pt x="83" y="391"/>
                    <a:pt x="87" y="386"/>
                  </a:cubicBezTo>
                  <a:cubicBezTo>
                    <a:pt x="90" y="380"/>
                    <a:pt x="96" y="377"/>
                    <a:pt x="98" y="378"/>
                  </a:cubicBezTo>
                  <a:cubicBezTo>
                    <a:pt x="100" y="378"/>
                    <a:pt x="104" y="381"/>
                    <a:pt x="106" y="377"/>
                  </a:cubicBezTo>
                  <a:cubicBezTo>
                    <a:pt x="108" y="374"/>
                    <a:pt x="108" y="371"/>
                    <a:pt x="106" y="370"/>
                  </a:cubicBezTo>
                  <a:cubicBezTo>
                    <a:pt x="104" y="370"/>
                    <a:pt x="100" y="369"/>
                    <a:pt x="103" y="364"/>
                  </a:cubicBezTo>
                  <a:cubicBezTo>
                    <a:pt x="107" y="360"/>
                    <a:pt x="110" y="354"/>
                    <a:pt x="111" y="349"/>
                  </a:cubicBezTo>
                  <a:cubicBezTo>
                    <a:pt x="111" y="344"/>
                    <a:pt x="110" y="340"/>
                    <a:pt x="111" y="338"/>
                  </a:cubicBezTo>
                  <a:cubicBezTo>
                    <a:pt x="113" y="336"/>
                    <a:pt x="117" y="338"/>
                    <a:pt x="120" y="336"/>
                  </a:cubicBezTo>
                  <a:cubicBezTo>
                    <a:pt x="124" y="334"/>
                    <a:pt x="121" y="331"/>
                    <a:pt x="122" y="329"/>
                  </a:cubicBezTo>
                  <a:cubicBezTo>
                    <a:pt x="124" y="327"/>
                    <a:pt x="126" y="322"/>
                    <a:pt x="129" y="320"/>
                  </a:cubicBezTo>
                  <a:cubicBezTo>
                    <a:pt x="131" y="318"/>
                    <a:pt x="133" y="316"/>
                    <a:pt x="131" y="314"/>
                  </a:cubicBezTo>
                  <a:cubicBezTo>
                    <a:pt x="130" y="311"/>
                    <a:pt x="135" y="309"/>
                    <a:pt x="135" y="305"/>
                  </a:cubicBezTo>
                  <a:cubicBezTo>
                    <a:pt x="135" y="301"/>
                    <a:pt x="140" y="298"/>
                    <a:pt x="143" y="298"/>
                  </a:cubicBezTo>
                  <a:cubicBezTo>
                    <a:pt x="147" y="298"/>
                    <a:pt x="152" y="298"/>
                    <a:pt x="152" y="295"/>
                  </a:cubicBezTo>
                  <a:cubicBezTo>
                    <a:pt x="152" y="292"/>
                    <a:pt x="150" y="284"/>
                    <a:pt x="155" y="287"/>
                  </a:cubicBezTo>
                  <a:cubicBezTo>
                    <a:pt x="160" y="289"/>
                    <a:pt x="164" y="286"/>
                    <a:pt x="167" y="289"/>
                  </a:cubicBezTo>
                  <a:cubicBezTo>
                    <a:pt x="170" y="292"/>
                    <a:pt x="175" y="291"/>
                    <a:pt x="175" y="287"/>
                  </a:cubicBezTo>
                  <a:cubicBezTo>
                    <a:pt x="175" y="282"/>
                    <a:pt x="176" y="275"/>
                    <a:pt x="181" y="277"/>
                  </a:cubicBezTo>
                  <a:cubicBezTo>
                    <a:pt x="182" y="278"/>
                    <a:pt x="182" y="278"/>
                    <a:pt x="182" y="278"/>
                  </a:cubicBezTo>
                  <a:cubicBezTo>
                    <a:pt x="184" y="274"/>
                    <a:pt x="187" y="272"/>
                    <a:pt x="190" y="272"/>
                  </a:cubicBezTo>
                  <a:cubicBezTo>
                    <a:pt x="195" y="273"/>
                    <a:pt x="197" y="281"/>
                    <a:pt x="203" y="282"/>
                  </a:cubicBezTo>
                  <a:cubicBezTo>
                    <a:pt x="208" y="283"/>
                    <a:pt x="214" y="285"/>
                    <a:pt x="215" y="283"/>
                  </a:cubicBezTo>
                  <a:cubicBezTo>
                    <a:pt x="217" y="280"/>
                    <a:pt x="221" y="284"/>
                    <a:pt x="224" y="283"/>
                  </a:cubicBezTo>
                  <a:cubicBezTo>
                    <a:pt x="228" y="282"/>
                    <a:pt x="228" y="289"/>
                    <a:pt x="231" y="285"/>
                  </a:cubicBezTo>
                  <a:cubicBezTo>
                    <a:pt x="234" y="280"/>
                    <a:pt x="230" y="277"/>
                    <a:pt x="236" y="278"/>
                  </a:cubicBezTo>
                  <a:cubicBezTo>
                    <a:pt x="241" y="279"/>
                    <a:pt x="238" y="272"/>
                    <a:pt x="238" y="268"/>
                  </a:cubicBezTo>
                  <a:cubicBezTo>
                    <a:pt x="238" y="264"/>
                    <a:pt x="245" y="263"/>
                    <a:pt x="245" y="260"/>
                  </a:cubicBezTo>
                  <a:cubicBezTo>
                    <a:pt x="245" y="256"/>
                    <a:pt x="255" y="259"/>
                    <a:pt x="257" y="257"/>
                  </a:cubicBezTo>
                  <a:cubicBezTo>
                    <a:pt x="258" y="255"/>
                    <a:pt x="264" y="253"/>
                    <a:pt x="266" y="257"/>
                  </a:cubicBezTo>
                  <a:cubicBezTo>
                    <a:pt x="268" y="261"/>
                    <a:pt x="278" y="262"/>
                    <a:pt x="278" y="266"/>
                  </a:cubicBezTo>
                  <a:cubicBezTo>
                    <a:pt x="278" y="267"/>
                    <a:pt x="278" y="270"/>
                    <a:pt x="278" y="272"/>
                  </a:cubicBezTo>
                  <a:cubicBezTo>
                    <a:pt x="280" y="271"/>
                    <a:pt x="282" y="269"/>
                    <a:pt x="284" y="269"/>
                  </a:cubicBezTo>
                  <a:cubicBezTo>
                    <a:pt x="287" y="269"/>
                    <a:pt x="290" y="264"/>
                    <a:pt x="293" y="265"/>
                  </a:cubicBezTo>
                  <a:cubicBezTo>
                    <a:pt x="296" y="265"/>
                    <a:pt x="298" y="265"/>
                    <a:pt x="299" y="261"/>
                  </a:cubicBezTo>
                  <a:cubicBezTo>
                    <a:pt x="296" y="259"/>
                    <a:pt x="291" y="259"/>
                    <a:pt x="290" y="261"/>
                  </a:cubicBezTo>
                  <a:close/>
                  <a:moveTo>
                    <a:pt x="83" y="35"/>
                  </a:moveTo>
                  <a:cubicBezTo>
                    <a:pt x="88" y="36"/>
                    <a:pt x="78" y="41"/>
                    <a:pt x="77" y="46"/>
                  </a:cubicBezTo>
                  <a:cubicBezTo>
                    <a:pt x="75" y="51"/>
                    <a:pt x="84" y="56"/>
                    <a:pt x="88" y="60"/>
                  </a:cubicBezTo>
                  <a:cubicBezTo>
                    <a:pt x="92" y="63"/>
                    <a:pt x="101" y="63"/>
                    <a:pt x="105" y="61"/>
                  </a:cubicBezTo>
                  <a:cubicBezTo>
                    <a:pt x="108" y="59"/>
                    <a:pt x="107" y="51"/>
                    <a:pt x="111" y="51"/>
                  </a:cubicBezTo>
                  <a:cubicBezTo>
                    <a:pt x="116" y="52"/>
                    <a:pt x="113" y="47"/>
                    <a:pt x="117" y="46"/>
                  </a:cubicBezTo>
                  <a:cubicBezTo>
                    <a:pt x="120" y="45"/>
                    <a:pt x="121" y="50"/>
                    <a:pt x="118" y="53"/>
                  </a:cubicBezTo>
                  <a:cubicBezTo>
                    <a:pt x="115" y="57"/>
                    <a:pt x="123" y="57"/>
                    <a:pt x="128" y="52"/>
                  </a:cubicBezTo>
                  <a:cubicBezTo>
                    <a:pt x="133" y="48"/>
                    <a:pt x="134" y="52"/>
                    <a:pt x="133" y="56"/>
                  </a:cubicBezTo>
                  <a:cubicBezTo>
                    <a:pt x="132" y="60"/>
                    <a:pt x="122" y="58"/>
                    <a:pt x="119" y="63"/>
                  </a:cubicBezTo>
                  <a:cubicBezTo>
                    <a:pt x="115" y="68"/>
                    <a:pt x="105" y="64"/>
                    <a:pt x="100" y="69"/>
                  </a:cubicBezTo>
                  <a:cubicBezTo>
                    <a:pt x="96" y="74"/>
                    <a:pt x="105" y="75"/>
                    <a:pt x="111" y="73"/>
                  </a:cubicBezTo>
                  <a:cubicBezTo>
                    <a:pt x="117" y="72"/>
                    <a:pt x="129" y="71"/>
                    <a:pt x="134" y="72"/>
                  </a:cubicBezTo>
                  <a:cubicBezTo>
                    <a:pt x="139" y="73"/>
                    <a:pt x="131" y="75"/>
                    <a:pt x="124" y="75"/>
                  </a:cubicBezTo>
                  <a:cubicBezTo>
                    <a:pt x="116" y="75"/>
                    <a:pt x="113" y="77"/>
                    <a:pt x="114" y="79"/>
                  </a:cubicBezTo>
                  <a:cubicBezTo>
                    <a:pt x="114" y="82"/>
                    <a:pt x="103" y="77"/>
                    <a:pt x="102" y="82"/>
                  </a:cubicBezTo>
                  <a:cubicBezTo>
                    <a:pt x="102" y="87"/>
                    <a:pt x="113" y="88"/>
                    <a:pt x="114" y="91"/>
                  </a:cubicBezTo>
                  <a:cubicBezTo>
                    <a:pt x="115" y="94"/>
                    <a:pt x="122" y="92"/>
                    <a:pt x="125" y="93"/>
                  </a:cubicBezTo>
                  <a:cubicBezTo>
                    <a:pt x="128" y="94"/>
                    <a:pt x="120" y="96"/>
                    <a:pt x="119" y="97"/>
                  </a:cubicBezTo>
                  <a:cubicBezTo>
                    <a:pt x="118" y="99"/>
                    <a:pt x="127" y="100"/>
                    <a:pt x="129" y="103"/>
                  </a:cubicBezTo>
                  <a:cubicBezTo>
                    <a:pt x="131" y="106"/>
                    <a:pt x="137" y="104"/>
                    <a:pt x="137" y="101"/>
                  </a:cubicBezTo>
                  <a:cubicBezTo>
                    <a:pt x="136" y="96"/>
                    <a:pt x="142" y="82"/>
                    <a:pt x="150" y="79"/>
                  </a:cubicBezTo>
                  <a:cubicBezTo>
                    <a:pt x="158" y="76"/>
                    <a:pt x="153" y="74"/>
                    <a:pt x="154" y="69"/>
                  </a:cubicBezTo>
                  <a:cubicBezTo>
                    <a:pt x="155" y="65"/>
                    <a:pt x="162" y="68"/>
                    <a:pt x="160" y="65"/>
                  </a:cubicBezTo>
                  <a:cubicBezTo>
                    <a:pt x="158" y="61"/>
                    <a:pt x="159" y="59"/>
                    <a:pt x="164" y="55"/>
                  </a:cubicBezTo>
                  <a:cubicBezTo>
                    <a:pt x="169" y="50"/>
                    <a:pt x="172" y="53"/>
                    <a:pt x="178" y="50"/>
                  </a:cubicBezTo>
                  <a:cubicBezTo>
                    <a:pt x="184" y="47"/>
                    <a:pt x="186" y="52"/>
                    <a:pt x="180" y="53"/>
                  </a:cubicBezTo>
                  <a:cubicBezTo>
                    <a:pt x="174" y="53"/>
                    <a:pt x="177" y="60"/>
                    <a:pt x="182" y="62"/>
                  </a:cubicBezTo>
                  <a:cubicBezTo>
                    <a:pt x="186" y="64"/>
                    <a:pt x="182" y="65"/>
                    <a:pt x="186" y="66"/>
                  </a:cubicBezTo>
                  <a:cubicBezTo>
                    <a:pt x="190" y="67"/>
                    <a:pt x="189" y="73"/>
                    <a:pt x="184" y="78"/>
                  </a:cubicBezTo>
                  <a:cubicBezTo>
                    <a:pt x="179" y="83"/>
                    <a:pt x="185" y="84"/>
                    <a:pt x="195" y="80"/>
                  </a:cubicBezTo>
                  <a:cubicBezTo>
                    <a:pt x="205" y="76"/>
                    <a:pt x="199" y="83"/>
                    <a:pt x="201" y="86"/>
                  </a:cubicBezTo>
                  <a:cubicBezTo>
                    <a:pt x="204" y="89"/>
                    <a:pt x="212" y="84"/>
                    <a:pt x="216" y="79"/>
                  </a:cubicBezTo>
                  <a:cubicBezTo>
                    <a:pt x="220" y="74"/>
                    <a:pt x="226" y="75"/>
                    <a:pt x="226" y="72"/>
                  </a:cubicBezTo>
                  <a:cubicBezTo>
                    <a:pt x="226" y="69"/>
                    <a:pt x="221" y="68"/>
                    <a:pt x="218" y="70"/>
                  </a:cubicBezTo>
                  <a:cubicBezTo>
                    <a:pt x="214" y="72"/>
                    <a:pt x="205" y="70"/>
                    <a:pt x="208" y="68"/>
                  </a:cubicBezTo>
                  <a:cubicBezTo>
                    <a:pt x="211" y="65"/>
                    <a:pt x="211" y="62"/>
                    <a:pt x="206" y="63"/>
                  </a:cubicBezTo>
                  <a:cubicBezTo>
                    <a:pt x="202" y="63"/>
                    <a:pt x="193" y="61"/>
                    <a:pt x="197" y="59"/>
                  </a:cubicBezTo>
                  <a:cubicBezTo>
                    <a:pt x="201" y="58"/>
                    <a:pt x="194" y="52"/>
                    <a:pt x="191" y="53"/>
                  </a:cubicBezTo>
                  <a:cubicBezTo>
                    <a:pt x="187" y="53"/>
                    <a:pt x="188" y="49"/>
                    <a:pt x="189" y="46"/>
                  </a:cubicBezTo>
                  <a:cubicBezTo>
                    <a:pt x="189" y="43"/>
                    <a:pt x="178" y="42"/>
                    <a:pt x="180" y="41"/>
                  </a:cubicBezTo>
                  <a:cubicBezTo>
                    <a:pt x="182" y="40"/>
                    <a:pt x="176" y="37"/>
                    <a:pt x="174" y="39"/>
                  </a:cubicBezTo>
                  <a:cubicBezTo>
                    <a:pt x="173" y="41"/>
                    <a:pt x="170" y="41"/>
                    <a:pt x="170" y="38"/>
                  </a:cubicBezTo>
                  <a:cubicBezTo>
                    <a:pt x="170" y="34"/>
                    <a:pt x="162" y="35"/>
                    <a:pt x="159" y="36"/>
                  </a:cubicBezTo>
                  <a:cubicBezTo>
                    <a:pt x="156" y="36"/>
                    <a:pt x="157" y="29"/>
                    <a:pt x="154" y="26"/>
                  </a:cubicBezTo>
                  <a:cubicBezTo>
                    <a:pt x="151" y="24"/>
                    <a:pt x="147" y="31"/>
                    <a:pt x="145" y="31"/>
                  </a:cubicBezTo>
                  <a:cubicBezTo>
                    <a:pt x="143" y="30"/>
                    <a:pt x="147" y="25"/>
                    <a:pt x="148" y="22"/>
                  </a:cubicBezTo>
                  <a:cubicBezTo>
                    <a:pt x="149" y="19"/>
                    <a:pt x="137" y="15"/>
                    <a:pt x="136" y="18"/>
                  </a:cubicBezTo>
                  <a:cubicBezTo>
                    <a:pt x="135" y="21"/>
                    <a:pt x="132" y="13"/>
                    <a:pt x="130" y="12"/>
                  </a:cubicBezTo>
                  <a:cubicBezTo>
                    <a:pt x="127" y="11"/>
                    <a:pt x="129" y="18"/>
                    <a:pt x="127" y="18"/>
                  </a:cubicBezTo>
                  <a:cubicBezTo>
                    <a:pt x="125" y="19"/>
                    <a:pt x="122" y="21"/>
                    <a:pt x="125" y="24"/>
                  </a:cubicBezTo>
                  <a:cubicBezTo>
                    <a:pt x="129" y="26"/>
                    <a:pt x="133" y="40"/>
                    <a:pt x="133" y="42"/>
                  </a:cubicBezTo>
                  <a:cubicBezTo>
                    <a:pt x="132" y="44"/>
                    <a:pt x="120" y="32"/>
                    <a:pt x="120" y="27"/>
                  </a:cubicBezTo>
                  <a:cubicBezTo>
                    <a:pt x="119" y="21"/>
                    <a:pt x="113" y="16"/>
                    <a:pt x="112" y="20"/>
                  </a:cubicBezTo>
                  <a:cubicBezTo>
                    <a:pt x="110" y="24"/>
                    <a:pt x="106" y="26"/>
                    <a:pt x="107" y="30"/>
                  </a:cubicBezTo>
                  <a:cubicBezTo>
                    <a:pt x="108" y="34"/>
                    <a:pt x="104" y="35"/>
                    <a:pt x="104" y="32"/>
                  </a:cubicBezTo>
                  <a:cubicBezTo>
                    <a:pt x="104" y="29"/>
                    <a:pt x="98" y="25"/>
                    <a:pt x="95" y="25"/>
                  </a:cubicBezTo>
                  <a:cubicBezTo>
                    <a:pt x="93" y="25"/>
                    <a:pt x="101" y="23"/>
                    <a:pt x="105" y="21"/>
                  </a:cubicBezTo>
                  <a:cubicBezTo>
                    <a:pt x="109" y="19"/>
                    <a:pt x="102" y="17"/>
                    <a:pt x="98" y="19"/>
                  </a:cubicBezTo>
                  <a:cubicBezTo>
                    <a:pt x="95" y="21"/>
                    <a:pt x="91" y="18"/>
                    <a:pt x="89" y="20"/>
                  </a:cubicBezTo>
                  <a:cubicBezTo>
                    <a:pt x="87" y="23"/>
                    <a:pt x="84" y="20"/>
                    <a:pt x="80" y="20"/>
                  </a:cubicBezTo>
                  <a:cubicBezTo>
                    <a:pt x="77" y="19"/>
                    <a:pt x="74" y="25"/>
                    <a:pt x="71" y="24"/>
                  </a:cubicBezTo>
                  <a:cubicBezTo>
                    <a:pt x="69" y="23"/>
                    <a:pt x="67" y="29"/>
                    <a:pt x="71" y="36"/>
                  </a:cubicBezTo>
                  <a:cubicBezTo>
                    <a:pt x="75" y="42"/>
                    <a:pt x="78" y="34"/>
                    <a:pt x="83" y="35"/>
                  </a:cubicBezTo>
                  <a:close/>
                  <a:moveTo>
                    <a:pt x="73" y="56"/>
                  </a:moveTo>
                  <a:cubicBezTo>
                    <a:pt x="76" y="57"/>
                    <a:pt x="78" y="62"/>
                    <a:pt x="81" y="62"/>
                  </a:cubicBezTo>
                  <a:cubicBezTo>
                    <a:pt x="82" y="62"/>
                    <a:pt x="77" y="55"/>
                    <a:pt x="73" y="52"/>
                  </a:cubicBezTo>
                  <a:cubicBezTo>
                    <a:pt x="70" y="48"/>
                    <a:pt x="70" y="44"/>
                    <a:pt x="66" y="46"/>
                  </a:cubicBezTo>
                  <a:cubicBezTo>
                    <a:pt x="61" y="47"/>
                    <a:pt x="70" y="55"/>
                    <a:pt x="73" y="56"/>
                  </a:cubicBezTo>
                  <a:close/>
                  <a:moveTo>
                    <a:pt x="154" y="13"/>
                  </a:moveTo>
                  <a:cubicBezTo>
                    <a:pt x="157" y="15"/>
                    <a:pt x="151" y="15"/>
                    <a:pt x="153" y="18"/>
                  </a:cubicBezTo>
                  <a:cubicBezTo>
                    <a:pt x="161" y="26"/>
                    <a:pt x="191" y="17"/>
                    <a:pt x="195" y="19"/>
                  </a:cubicBezTo>
                  <a:cubicBezTo>
                    <a:pt x="199" y="22"/>
                    <a:pt x="170" y="24"/>
                    <a:pt x="171" y="28"/>
                  </a:cubicBezTo>
                  <a:cubicBezTo>
                    <a:pt x="172" y="31"/>
                    <a:pt x="197" y="33"/>
                    <a:pt x="198" y="31"/>
                  </a:cubicBezTo>
                  <a:cubicBezTo>
                    <a:pt x="200" y="29"/>
                    <a:pt x="204" y="36"/>
                    <a:pt x="212" y="36"/>
                  </a:cubicBezTo>
                  <a:cubicBezTo>
                    <a:pt x="220" y="37"/>
                    <a:pt x="219" y="33"/>
                    <a:pt x="225" y="33"/>
                  </a:cubicBezTo>
                  <a:cubicBezTo>
                    <a:pt x="231" y="32"/>
                    <a:pt x="240" y="29"/>
                    <a:pt x="240" y="26"/>
                  </a:cubicBezTo>
                  <a:cubicBezTo>
                    <a:pt x="240" y="23"/>
                    <a:pt x="258" y="18"/>
                    <a:pt x="256" y="13"/>
                  </a:cubicBezTo>
                  <a:cubicBezTo>
                    <a:pt x="255" y="7"/>
                    <a:pt x="238" y="11"/>
                    <a:pt x="233" y="8"/>
                  </a:cubicBezTo>
                  <a:cubicBezTo>
                    <a:pt x="229" y="6"/>
                    <a:pt x="218" y="3"/>
                    <a:pt x="216" y="6"/>
                  </a:cubicBezTo>
                  <a:cubicBezTo>
                    <a:pt x="214" y="10"/>
                    <a:pt x="211" y="11"/>
                    <a:pt x="210" y="10"/>
                  </a:cubicBezTo>
                  <a:cubicBezTo>
                    <a:pt x="208" y="8"/>
                    <a:pt x="210" y="0"/>
                    <a:pt x="203" y="2"/>
                  </a:cubicBezTo>
                  <a:cubicBezTo>
                    <a:pt x="195" y="4"/>
                    <a:pt x="202" y="13"/>
                    <a:pt x="201" y="14"/>
                  </a:cubicBezTo>
                  <a:cubicBezTo>
                    <a:pt x="199" y="15"/>
                    <a:pt x="192" y="12"/>
                    <a:pt x="192" y="8"/>
                  </a:cubicBezTo>
                  <a:cubicBezTo>
                    <a:pt x="191" y="5"/>
                    <a:pt x="183" y="12"/>
                    <a:pt x="182" y="8"/>
                  </a:cubicBezTo>
                  <a:cubicBezTo>
                    <a:pt x="181" y="3"/>
                    <a:pt x="172" y="0"/>
                    <a:pt x="170" y="0"/>
                  </a:cubicBezTo>
                  <a:cubicBezTo>
                    <a:pt x="167" y="1"/>
                    <a:pt x="172" y="4"/>
                    <a:pt x="170" y="6"/>
                  </a:cubicBezTo>
                  <a:cubicBezTo>
                    <a:pt x="169" y="8"/>
                    <a:pt x="164" y="4"/>
                    <a:pt x="162" y="3"/>
                  </a:cubicBezTo>
                  <a:cubicBezTo>
                    <a:pt x="160" y="3"/>
                    <a:pt x="163" y="8"/>
                    <a:pt x="162" y="10"/>
                  </a:cubicBezTo>
                  <a:cubicBezTo>
                    <a:pt x="161" y="12"/>
                    <a:pt x="157" y="4"/>
                    <a:pt x="153" y="4"/>
                  </a:cubicBezTo>
                  <a:cubicBezTo>
                    <a:pt x="150" y="4"/>
                    <a:pt x="151" y="8"/>
                    <a:pt x="148" y="8"/>
                  </a:cubicBezTo>
                  <a:cubicBezTo>
                    <a:pt x="146" y="8"/>
                    <a:pt x="152" y="11"/>
                    <a:pt x="154" y="13"/>
                  </a:cubicBezTo>
                  <a:close/>
                </a:path>
              </a:pathLst>
            </a:custGeom>
            <a:solidFill>
              <a:srgbClr val="959595"/>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78" name="9Slide.vn 138">
              <a:extLst>
                <a:ext uri="{FF2B5EF4-FFF2-40B4-BE49-F238E27FC236}">
                  <a16:creationId xmlns:a16="http://schemas.microsoft.com/office/drawing/2014/main" xmlns="" id="{4E6FFE90-079A-72DD-11F1-58B93429136B}"/>
                </a:ext>
              </a:extLst>
            </p:cNvPr>
            <p:cNvSpPr>
              <a:spLocks/>
            </p:cNvSpPr>
            <p:nvPr/>
          </p:nvSpPr>
          <p:spPr bwMode="auto">
            <a:xfrm>
              <a:off x="2967" y="347"/>
              <a:ext cx="28" cy="11"/>
            </a:xfrm>
            <a:custGeom>
              <a:avLst/>
              <a:gdLst>
                <a:gd name="T0" fmla="*/ 18 w 39"/>
                <a:gd name="T1" fmla="*/ 2 h 15"/>
                <a:gd name="T2" fmla="*/ 3 w 39"/>
                <a:gd name="T3" fmla="*/ 6 h 15"/>
                <a:gd name="T4" fmla="*/ 25 w 39"/>
                <a:gd name="T5" fmla="*/ 11 h 15"/>
                <a:gd name="T6" fmla="*/ 39 w 39"/>
                <a:gd name="T7" fmla="*/ 9 h 15"/>
                <a:gd name="T8" fmla="*/ 18 w 39"/>
                <a:gd name="T9" fmla="*/ 2 h 15"/>
              </a:gdLst>
              <a:ahLst/>
              <a:cxnLst>
                <a:cxn ang="0">
                  <a:pos x="T0" y="T1"/>
                </a:cxn>
                <a:cxn ang="0">
                  <a:pos x="T2" y="T3"/>
                </a:cxn>
                <a:cxn ang="0">
                  <a:pos x="T4" y="T5"/>
                </a:cxn>
                <a:cxn ang="0">
                  <a:pos x="T6" y="T7"/>
                </a:cxn>
                <a:cxn ang="0">
                  <a:pos x="T8" y="T9"/>
                </a:cxn>
              </a:cxnLst>
              <a:rect l="0" t="0" r="r" b="b"/>
              <a:pathLst>
                <a:path w="39" h="15">
                  <a:moveTo>
                    <a:pt x="18" y="2"/>
                  </a:moveTo>
                  <a:cubicBezTo>
                    <a:pt x="15" y="3"/>
                    <a:pt x="0" y="3"/>
                    <a:pt x="3" y="6"/>
                  </a:cubicBezTo>
                  <a:cubicBezTo>
                    <a:pt x="6" y="9"/>
                    <a:pt x="19" y="8"/>
                    <a:pt x="25" y="11"/>
                  </a:cubicBezTo>
                  <a:cubicBezTo>
                    <a:pt x="31" y="15"/>
                    <a:pt x="39" y="12"/>
                    <a:pt x="39" y="9"/>
                  </a:cubicBezTo>
                  <a:cubicBezTo>
                    <a:pt x="39" y="6"/>
                    <a:pt x="20" y="0"/>
                    <a:pt x="18" y="2"/>
                  </a:cubicBezTo>
                  <a:close/>
                </a:path>
              </a:pathLst>
            </a:custGeom>
            <a:solidFill>
              <a:srgbClr val="A9A9A9"/>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79" name="9Slide.vn 139">
              <a:extLst>
                <a:ext uri="{FF2B5EF4-FFF2-40B4-BE49-F238E27FC236}">
                  <a16:creationId xmlns:a16="http://schemas.microsoft.com/office/drawing/2014/main" xmlns="" id="{5F435A4D-4CF2-CA70-B224-D6C16B6D0273}"/>
                </a:ext>
              </a:extLst>
            </p:cNvPr>
            <p:cNvSpPr>
              <a:spLocks noEditPoints="1"/>
            </p:cNvSpPr>
            <p:nvPr/>
          </p:nvSpPr>
          <p:spPr bwMode="auto">
            <a:xfrm>
              <a:off x="2473" y="563"/>
              <a:ext cx="143" cy="148"/>
            </a:xfrm>
            <a:custGeom>
              <a:avLst/>
              <a:gdLst>
                <a:gd name="T0" fmla="*/ 176 w 198"/>
                <a:gd name="T1" fmla="*/ 26 h 205"/>
                <a:gd name="T2" fmla="*/ 143 w 198"/>
                <a:gd name="T3" fmla="*/ 10 h 205"/>
                <a:gd name="T4" fmla="*/ 139 w 198"/>
                <a:gd name="T5" fmla="*/ 33 h 205"/>
                <a:gd name="T6" fmla="*/ 125 w 198"/>
                <a:gd name="T7" fmla="*/ 44 h 205"/>
                <a:gd name="T8" fmla="*/ 123 w 198"/>
                <a:gd name="T9" fmla="*/ 61 h 205"/>
                <a:gd name="T10" fmla="*/ 135 w 198"/>
                <a:gd name="T11" fmla="*/ 57 h 205"/>
                <a:gd name="T12" fmla="*/ 137 w 198"/>
                <a:gd name="T13" fmla="*/ 47 h 205"/>
                <a:gd name="T14" fmla="*/ 162 w 198"/>
                <a:gd name="T15" fmla="*/ 48 h 205"/>
                <a:gd name="T16" fmla="*/ 185 w 198"/>
                <a:gd name="T17" fmla="*/ 34 h 205"/>
                <a:gd name="T18" fmla="*/ 187 w 198"/>
                <a:gd name="T19" fmla="*/ 23 h 205"/>
                <a:gd name="T20" fmla="*/ 122 w 198"/>
                <a:gd name="T21" fmla="*/ 87 h 205"/>
                <a:gd name="T22" fmla="*/ 109 w 198"/>
                <a:gd name="T23" fmla="*/ 115 h 205"/>
                <a:gd name="T24" fmla="*/ 91 w 198"/>
                <a:gd name="T25" fmla="*/ 119 h 205"/>
                <a:gd name="T26" fmla="*/ 75 w 198"/>
                <a:gd name="T27" fmla="*/ 141 h 205"/>
                <a:gd name="T28" fmla="*/ 54 w 198"/>
                <a:gd name="T29" fmla="*/ 145 h 205"/>
                <a:gd name="T30" fmla="*/ 19 w 198"/>
                <a:gd name="T31" fmla="*/ 160 h 205"/>
                <a:gd name="T32" fmla="*/ 32 w 198"/>
                <a:gd name="T33" fmla="*/ 164 h 205"/>
                <a:gd name="T34" fmla="*/ 66 w 198"/>
                <a:gd name="T35" fmla="*/ 167 h 205"/>
                <a:gd name="T36" fmla="*/ 84 w 198"/>
                <a:gd name="T37" fmla="*/ 158 h 205"/>
                <a:gd name="T38" fmla="*/ 102 w 198"/>
                <a:gd name="T39" fmla="*/ 155 h 205"/>
                <a:gd name="T40" fmla="*/ 117 w 198"/>
                <a:gd name="T41" fmla="*/ 149 h 205"/>
                <a:gd name="T42" fmla="*/ 131 w 198"/>
                <a:gd name="T43" fmla="*/ 130 h 205"/>
                <a:gd name="T44" fmla="*/ 145 w 198"/>
                <a:gd name="T45" fmla="*/ 99 h 205"/>
                <a:gd name="T46" fmla="*/ 124 w 198"/>
                <a:gd name="T47" fmla="*/ 71 h 205"/>
                <a:gd name="T48" fmla="*/ 38 w 198"/>
                <a:gd name="T49" fmla="*/ 166 h 205"/>
                <a:gd name="T50" fmla="*/ 43 w 198"/>
                <a:gd name="T51" fmla="*/ 179 h 205"/>
                <a:gd name="T52" fmla="*/ 61 w 198"/>
                <a:gd name="T53" fmla="*/ 164 h 205"/>
                <a:gd name="T54" fmla="*/ 25 w 198"/>
                <a:gd name="T55" fmla="*/ 177 h 205"/>
                <a:gd name="T56" fmla="*/ 7 w 198"/>
                <a:gd name="T57" fmla="*/ 173 h 205"/>
                <a:gd name="T58" fmla="*/ 9 w 198"/>
                <a:gd name="T59" fmla="*/ 178 h 205"/>
                <a:gd name="T60" fmla="*/ 15 w 198"/>
                <a:gd name="T61" fmla="*/ 205 h 205"/>
                <a:gd name="T62" fmla="*/ 25 w 198"/>
                <a:gd name="T63" fmla="*/ 17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8" h="205">
                  <a:moveTo>
                    <a:pt x="187" y="23"/>
                  </a:moveTo>
                  <a:cubicBezTo>
                    <a:pt x="185" y="20"/>
                    <a:pt x="181" y="25"/>
                    <a:pt x="176" y="26"/>
                  </a:cubicBezTo>
                  <a:cubicBezTo>
                    <a:pt x="171" y="27"/>
                    <a:pt x="154" y="13"/>
                    <a:pt x="150" y="7"/>
                  </a:cubicBezTo>
                  <a:cubicBezTo>
                    <a:pt x="146" y="0"/>
                    <a:pt x="139" y="6"/>
                    <a:pt x="143" y="10"/>
                  </a:cubicBezTo>
                  <a:cubicBezTo>
                    <a:pt x="146" y="15"/>
                    <a:pt x="142" y="16"/>
                    <a:pt x="142" y="22"/>
                  </a:cubicBezTo>
                  <a:cubicBezTo>
                    <a:pt x="142" y="29"/>
                    <a:pt x="138" y="29"/>
                    <a:pt x="139" y="33"/>
                  </a:cubicBezTo>
                  <a:cubicBezTo>
                    <a:pt x="139" y="37"/>
                    <a:pt x="133" y="37"/>
                    <a:pt x="129" y="37"/>
                  </a:cubicBezTo>
                  <a:cubicBezTo>
                    <a:pt x="125" y="38"/>
                    <a:pt x="129" y="42"/>
                    <a:pt x="125" y="44"/>
                  </a:cubicBezTo>
                  <a:cubicBezTo>
                    <a:pt x="120" y="46"/>
                    <a:pt x="120" y="50"/>
                    <a:pt x="123" y="51"/>
                  </a:cubicBezTo>
                  <a:cubicBezTo>
                    <a:pt x="125" y="53"/>
                    <a:pt x="123" y="57"/>
                    <a:pt x="123" y="61"/>
                  </a:cubicBezTo>
                  <a:cubicBezTo>
                    <a:pt x="122" y="64"/>
                    <a:pt x="126" y="61"/>
                    <a:pt x="128" y="58"/>
                  </a:cubicBezTo>
                  <a:cubicBezTo>
                    <a:pt x="131" y="55"/>
                    <a:pt x="134" y="60"/>
                    <a:pt x="135" y="57"/>
                  </a:cubicBezTo>
                  <a:cubicBezTo>
                    <a:pt x="135" y="53"/>
                    <a:pt x="127" y="51"/>
                    <a:pt x="128" y="48"/>
                  </a:cubicBezTo>
                  <a:cubicBezTo>
                    <a:pt x="128" y="44"/>
                    <a:pt x="133" y="49"/>
                    <a:pt x="137" y="47"/>
                  </a:cubicBezTo>
                  <a:cubicBezTo>
                    <a:pt x="141" y="45"/>
                    <a:pt x="150" y="46"/>
                    <a:pt x="155" y="51"/>
                  </a:cubicBezTo>
                  <a:cubicBezTo>
                    <a:pt x="160" y="56"/>
                    <a:pt x="161" y="54"/>
                    <a:pt x="162" y="48"/>
                  </a:cubicBezTo>
                  <a:cubicBezTo>
                    <a:pt x="163" y="43"/>
                    <a:pt x="171" y="40"/>
                    <a:pt x="179" y="40"/>
                  </a:cubicBezTo>
                  <a:cubicBezTo>
                    <a:pt x="187" y="40"/>
                    <a:pt x="188" y="36"/>
                    <a:pt x="185" y="34"/>
                  </a:cubicBezTo>
                  <a:cubicBezTo>
                    <a:pt x="183" y="33"/>
                    <a:pt x="198" y="22"/>
                    <a:pt x="198" y="20"/>
                  </a:cubicBezTo>
                  <a:cubicBezTo>
                    <a:pt x="198" y="17"/>
                    <a:pt x="190" y="26"/>
                    <a:pt x="187" y="23"/>
                  </a:cubicBezTo>
                  <a:close/>
                  <a:moveTo>
                    <a:pt x="124" y="71"/>
                  </a:moveTo>
                  <a:cubicBezTo>
                    <a:pt x="121" y="73"/>
                    <a:pt x="119" y="84"/>
                    <a:pt x="122" y="87"/>
                  </a:cubicBezTo>
                  <a:cubicBezTo>
                    <a:pt x="126" y="90"/>
                    <a:pt x="116" y="96"/>
                    <a:pt x="116" y="103"/>
                  </a:cubicBezTo>
                  <a:cubicBezTo>
                    <a:pt x="117" y="110"/>
                    <a:pt x="110" y="110"/>
                    <a:pt x="109" y="115"/>
                  </a:cubicBezTo>
                  <a:cubicBezTo>
                    <a:pt x="108" y="120"/>
                    <a:pt x="104" y="118"/>
                    <a:pt x="99" y="123"/>
                  </a:cubicBezTo>
                  <a:cubicBezTo>
                    <a:pt x="93" y="128"/>
                    <a:pt x="90" y="122"/>
                    <a:pt x="91" y="119"/>
                  </a:cubicBezTo>
                  <a:cubicBezTo>
                    <a:pt x="93" y="116"/>
                    <a:pt x="82" y="121"/>
                    <a:pt x="83" y="129"/>
                  </a:cubicBezTo>
                  <a:cubicBezTo>
                    <a:pt x="83" y="136"/>
                    <a:pt x="73" y="137"/>
                    <a:pt x="75" y="141"/>
                  </a:cubicBezTo>
                  <a:cubicBezTo>
                    <a:pt x="78" y="144"/>
                    <a:pt x="68" y="146"/>
                    <a:pt x="68" y="143"/>
                  </a:cubicBezTo>
                  <a:cubicBezTo>
                    <a:pt x="69" y="140"/>
                    <a:pt x="62" y="142"/>
                    <a:pt x="54" y="145"/>
                  </a:cubicBezTo>
                  <a:cubicBezTo>
                    <a:pt x="46" y="148"/>
                    <a:pt x="41" y="141"/>
                    <a:pt x="37" y="146"/>
                  </a:cubicBezTo>
                  <a:cubicBezTo>
                    <a:pt x="33" y="151"/>
                    <a:pt x="25" y="159"/>
                    <a:pt x="19" y="160"/>
                  </a:cubicBezTo>
                  <a:cubicBezTo>
                    <a:pt x="13" y="161"/>
                    <a:pt x="17" y="168"/>
                    <a:pt x="19" y="167"/>
                  </a:cubicBezTo>
                  <a:cubicBezTo>
                    <a:pt x="23" y="165"/>
                    <a:pt x="30" y="167"/>
                    <a:pt x="32" y="164"/>
                  </a:cubicBezTo>
                  <a:cubicBezTo>
                    <a:pt x="34" y="160"/>
                    <a:pt x="51" y="157"/>
                    <a:pt x="61" y="156"/>
                  </a:cubicBezTo>
                  <a:cubicBezTo>
                    <a:pt x="71" y="156"/>
                    <a:pt x="65" y="161"/>
                    <a:pt x="66" y="167"/>
                  </a:cubicBezTo>
                  <a:cubicBezTo>
                    <a:pt x="66" y="173"/>
                    <a:pt x="75" y="171"/>
                    <a:pt x="79" y="166"/>
                  </a:cubicBezTo>
                  <a:cubicBezTo>
                    <a:pt x="84" y="161"/>
                    <a:pt x="87" y="161"/>
                    <a:pt x="84" y="158"/>
                  </a:cubicBezTo>
                  <a:cubicBezTo>
                    <a:pt x="80" y="155"/>
                    <a:pt x="84" y="152"/>
                    <a:pt x="87" y="156"/>
                  </a:cubicBezTo>
                  <a:cubicBezTo>
                    <a:pt x="90" y="160"/>
                    <a:pt x="98" y="161"/>
                    <a:pt x="102" y="155"/>
                  </a:cubicBezTo>
                  <a:cubicBezTo>
                    <a:pt x="105" y="150"/>
                    <a:pt x="106" y="156"/>
                    <a:pt x="110" y="156"/>
                  </a:cubicBezTo>
                  <a:cubicBezTo>
                    <a:pt x="114" y="156"/>
                    <a:pt x="117" y="145"/>
                    <a:pt x="117" y="149"/>
                  </a:cubicBezTo>
                  <a:cubicBezTo>
                    <a:pt x="118" y="153"/>
                    <a:pt x="124" y="152"/>
                    <a:pt x="128" y="147"/>
                  </a:cubicBezTo>
                  <a:cubicBezTo>
                    <a:pt x="132" y="142"/>
                    <a:pt x="128" y="134"/>
                    <a:pt x="131" y="130"/>
                  </a:cubicBezTo>
                  <a:cubicBezTo>
                    <a:pt x="134" y="126"/>
                    <a:pt x="137" y="117"/>
                    <a:pt x="134" y="112"/>
                  </a:cubicBezTo>
                  <a:cubicBezTo>
                    <a:pt x="131" y="106"/>
                    <a:pt x="140" y="103"/>
                    <a:pt x="145" y="99"/>
                  </a:cubicBezTo>
                  <a:cubicBezTo>
                    <a:pt x="149" y="94"/>
                    <a:pt x="139" y="73"/>
                    <a:pt x="139" y="67"/>
                  </a:cubicBezTo>
                  <a:cubicBezTo>
                    <a:pt x="139" y="61"/>
                    <a:pt x="128" y="69"/>
                    <a:pt x="124" y="71"/>
                  </a:cubicBezTo>
                  <a:close/>
                  <a:moveTo>
                    <a:pt x="49" y="163"/>
                  </a:moveTo>
                  <a:cubicBezTo>
                    <a:pt x="48" y="167"/>
                    <a:pt x="44" y="165"/>
                    <a:pt x="38" y="166"/>
                  </a:cubicBezTo>
                  <a:cubicBezTo>
                    <a:pt x="33" y="167"/>
                    <a:pt x="32" y="181"/>
                    <a:pt x="36" y="182"/>
                  </a:cubicBezTo>
                  <a:cubicBezTo>
                    <a:pt x="39" y="183"/>
                    <a:pt x="42" y="183"/>
                    <a:pt x="43" y="179"/>
                  </a:cubicBezTo>
                  <a:cubicBezTo>
                    <a:pt x="44" y="175"/>
                    <a:pt x="49" y="173"/>
                    <a:pt x="53" y="175"/>
                  </a:cubicBezTo>
                  <a:cubicBezTo>
                    <a:pt x="56" y="177"/>
                    <a:pt x="61" y="170"/>
                    <a:pt x="61" y="164"/>
                  </a:cubicBezTo>
                  <a:cubicBezTo>
                    <a:pt x="61" y="159"/>
                    <a:pt x="50" y="159"/>
                    <a:pt x="49" y="163"/>
                  </a:cubicBezTo>
                  <a:close/>
                  <a:moveTo>
                    <a:pt x="25" y="177"/>
                  </a:moveTo>
                  <a:cubicBezTo>
                    <a:pt x="25" y="173"/>
                    <a:pt x="18" y="174"/>
                    <a:pt x="18" y="171"/>
                  </a:cubicBezTo>
                  <a:cubicBezTo>
                    <a:pt x="17" y="168"/>
                    <a:pt x="12" y="169"/>
                    <a:pt x="7" y="173"/>
                  </a:cubicBezTo>
                  <a:cubicBezTo>
                    <a:pt x="2" y="177"/>
                    <a:pt x="0" y="178"/>
                    <a:pt x="2" y="182"/>
                  </a:cubicBezTo>
                  <a:cubicBezTo>
                    <a:pt x="4" y="186"/>
                    <a:pt x="7" y="182"/>
                    <a:pt x="9" y="178"/>
                  </a:cubicBezTo>
                  <a:cubicBezTo>
                    <a:pt x="10" y="174"/>
                    <a:pt x="13" y="184"/>
                    <a:pt x="10" y="190"/>
                  </a:cubicBezTo>
                  <a:cubicBezTo>
                    <a:pt x="7" y="196"/>
                    <a:pt x="11" y="205"/>
                    <a:pt x="15" y="205"/>
                  </a:cubicBezTo>
                  <a:cubicBezTo>
                    <a:pt x="18" y="204"/>
                    <a:pt x="23" y="191"/>
                    <a:pt x="28" y="184"/>
                  </a:cubicBezTo>
                  <a:cubicBezTo>
                    <a:pt x="33" y="178"/>
                    <a:pt x="25" y="180"/>
                    <a:pt x="25" y="177"/>
                  </a:cubicBezTo>
                  <a:close/>
                </a:path>
              </a:pathLst>
            </a:custGeom>
            <a:solidFill>
              <a:srgbClr val="595959"/>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80" name="9Slide.vn 140">
              <a:extLst>
                <a:ext uri="{FF2B5EF4-FFF2-40B4-BE49-F238E27FC236}">
                  <a16:creationId xmlns:a16="http://schemas.microsoft.com/office/drawing/2014/main" xmlns="" id="{F45FA59C-F00F-618B-611D-2980DE9FABCB}"/>
                </a:ext>
              </a:extLst>
            </p:cNvPr>
            <p:cNvSpPr>
              <a:spLocks noEditPoints="1"/>
            </p:cNvSpPr>
            <p:nvPr/>
          </p:nvSpPr>
          <p:spPr bwMode="auto">
            <a:xfrm>
              <a:off x="2018" y="474"/>
              <a:ext cx="500" cy="357"/>
            </a:xfrm>
            <a:custGeom>
              <a:avLst/>
              <a:gdLst>
                <a:gd name="T0" fmla="*/ 661 w 695"/>
                <a:gd name="T1" fmla="*/ 93 h 497"/>
                <a:gd name="T2" fmla="*/ 627 w 695"/>
                <a:gd name="T3" fmla="*/ 67 h 497"/>
                <a:gd name="T4" fmla="*/ 599 w 695"/>
                <a:gd name="T5" fmla="*/ 28 h 497"/>
                <a:gd name="T6" fmla="*/ 559 w 695"/>
                <a:gd name="T7" fmla="*/ 2 h 497"/>
                <a:gd name="T8" fmla="*/ 531 w 695"/>
                <a:gd name="T9" fmla="*/ 23 h 497"/>
                <a:gd name="T10" fmla="*/ 508 w 695"/>
                <a:gd name="T11" fmla="*/ 58 h 497"/>
                <a:gd name="T12" fmla="*/ 474 w 695"/>
                <a:gd name="T13" fmla="*/ 78 h 497"/>
                <a:gd name="T14" fmla="*/ 495 w 695"/>
                <a:gd name="T15" fmla="*/ 92 h 497"/>
                <a:gd name="T16" fmla="*/ 494 w 695"/>
                <a:gd name="T17" fmla="*/ 112 h 497"/>
                <a:gd name="T18" fmla="*/ 434 w 695"/>
                <a:gd name="T19" fmla="*/ 135 h 497"/>
                <a:gd name="T20" fmla="*/ 391 w 695"/>
                <a:gd name="T21" fmla="*/ 172 h 497"/>
                <a:gd name="T22" fmla="*/ 324 w 695"/>
                <a:gd name="T23" fmla="*/ 176 h 497"/>
                <a:gd name="T24" fmla="*/ 247 w 695"/>
                <a:gd name="T25" fmla="*/ 166 h 497"/>
                <a:gd name="T26" fmla="*/ 216 w 695"/>
                <a:gd name="T27" fmla="*/ 133 h 497"/>
                <a:gd name="T28" fmla="*/ 187 w 695"/>
                <a:gd name="T29" fmla="*/ 96 h 497"/>
                <a:gd name="T30" fmla="*/ 158 w 695"/>
                <a:gd name="T31" fmla="*/ 69 h 497"/>
                <a:gd name="T32" fmla="*/ 141 w 695"/>
                <a:gd name="T33" fmla="*/ 81 h 497"/>
                <a:gd name="T34" fmla="*/ 114 w 695"/>
                <a:gd name="T35" fmla="*/ 103 h 497"/>
                <a:gd name="T36" fmla="*/ 91 w 695"/>
                <a:gd name="T37" fmla="*/ 129 h 497"/>
                <a:gd name="T38" fmla="*/ 80 w 695"/>
                <a:gd name="T39" fmla="*/ 159 h 497"/>
                <a:gd name="T40" fmla="*/ 54 w 695"/>
                <a:gd name="T41" fmla="*/ 186 h 497"/>
                <a:gd name="T42" fmla="*/ 20 w 695"/>
                <a:gd name="T43" fmla="*/ 197 h 497"/>
                <a:gd name="T44" fmla="*/ 0 w 695"/>
                <a:gd name="T45" fmla="*/ 213 h 497"/>
                <a:gd name="T46" fmla="*/ 15 w 695"/>
                <a:gd name="T47" fmla="*/ 247 h 497"/>
                <a:gd name="T48" fmla="*/ 40 w 695"/>
                <a:gd name="T49" fmla="*/ 270 h 497"/>
                <a:gd name="T50" fmla="*/ 61 w 695"/>
                <a:gd name="T51" fmla="*/ 263 h 497"/>
                <a:gd name="T52" fmla="*/ 57 w 695"/>
                <a:gd name="T53" fmla="*/ 293 h 497"/>
                <a:gd name="T54" fmla="*/ 58 w 695"/>
                <a:gd name="T55" fmla="*/ 322 h 497"/>
                <a:gd name="T56" fmla="*/ 79 w 695"/>
                <a:gd name="T57" fmla="*/ 341 h 497"/>
                <a:gd name="T58" fmla="*/ 142 w 695"/>
                <a:gd name="T59" fmla="*/ 368 h 497"/>
                <a:gd name="T60" fmla="*/ 167 w 695"/>
                <a:gd name="T61" fmla="*/ 374 h 497"/>
                <a:gd name="T62" fmla="*/ 188 w 695"/>
                <a:gd name="T63" fmla="*/ 369 h 497"/>
                <a:gd name="T64" fmla="*/ 216 w 695"/>
                <a:gd name="T65" fmla="*/ 361 h 497"/>
                <a:gd name="T66" fmla="*/ 250 w 695"/>
                <a:gd name="T67" fmla="*/ 361 h 497"/>
                <a:gd name="T68" fmla="*/ 269 w 695"/>
                <a:gd name="T69" fmla="*/ 374 h 497"/>
                <a:gd name="T70" fmla="*/ 263 w 695"/>
                <a:gd name="T71" fmla="*/ 419 h 497"/>
                <a:gd name="T72" fmla="*/ 282 w 695"/>
                <a:gd name="T73" fmla="*/ 445 h 497"/>
                <a:gd name="T74" fmla="*/ 306 w 695"/>
                <a:gd name="T75" fmla="*/ 456 h 497"/>
                <a:gd name="T76" fmla="*/ 325 w 695"/>
                <a:gd name="T77" fmla="*/ 437 h 497"/>
                <a:gd name="T78" fmla="*/ 361 w 695"/>
                <a:gd name="T79" fmla="*/ 435 h 497"/>
                <a:gd name="T80" fmla="*/ 385 w 695"/>
                <a:gd name="T81" fmla="*/ 451 h 497"/>
                <a:gd name="T82" fmla="*/ 404 w 695"/>
                <a:gd name="T83" fmla="*/ 466 h 497"/>
                <a:gd name="T84" fmla="*/ 457 w 695"/>
                <a:gd name="T85" fmla="*/ 438 h 497"/>
                <a:gd name="T86" fmla="*/ 498 w 695"/>
                <a:gd name="T87" fmla="*/ 415 h 497"/>
                <a:gd name="T88" fmla="*/ 518 w 695"/>
                <a:gd name="T89" fmla="*/ 391 h 497"/>
                <a:gd name="T90" fmla="*/ 537 w 695"/>
                <a:gd name="T91" fmla="*/ 366 h 497"/>
                <a:gd name="T92" fmla="*/ 542 w 695"/>
                <a:gd name="T93" fmla="*/ 343 h 497"/>
                <a:gd name="T94" fmla="*/ 536 w 695"/>
                <a:gd name="T95" fmla="*/ 325 h 497"/>
                <a:gd name="T96" fmla="*/ 533 w 695"/>
                <a:gd name="T97" fmla="*/ 308 h 497"/>
                <a:gd name="T98" fmla="*/ 519 w 695"/>
                <a:gd name="T99" fmla="*/ 268 h 497"/>
                <a:gd name="T100" fmla="*/ 551 w 695"/>
                <a:gd name="T101" fmla="*/ 249 h 497"/>
                <a:gd name="T102" fmla="*/ 510 w 695"/>
                <a:gd name="T103" fmla="*/ 237 h 497"/>
                <a:gd name="T104" fmla="*/ 526 w 695"/>
                <a:gd name="T105" fmla="*/ 204 h 497"/>
                <a:gd name="T106" fmla="*/ 544 w 695"/>
                <a:gd name="T107" fmla="*/ 221 h 497"/>
                <a:gd name="T108" fmla="*/ 596 w 695"/>
                <a:gd name="T109" fmla="*/ 191 h 497"/>
                <a:gd name="T110" fmla="*/ 623 w 695"/>
                <a:gd name="T111" fmla="*/ 179 h 497"/>
                <a:gd name="T112" fmla="*/ 651 w 695"/>
                <a:gd name="T113" fmla="*/ 167 h 497"/>
                <a:gd name="T114" fmla="*/ 654 w 695"/>
                <a:gd name="T115" fmla="*/ 136 h 497"/>
                <a:gd name="T116" fmla="*/ 686 w 695"/>
                <a:gd name="T117" fmla="*/ 114 h 497"/>
                <a:gd name="T118" fmla="*/ 530 w 695"/>
                <a:gd name="T119" fmla="*/ 444 h 497"/>
                <a:gd name="T120" fmla="*/ 390 w 695"/>
                <a:gd name="T121" fmla="*/ 48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95" h="497">
                  <a:moveTo>
                    <a:pt x="692" y="89"/>
                  </a:moveTo>
                  <a:cubicBezTo>
                    <a:pt x="692" y="83"/>
                    <a:pt x="685" y="85"/>
                    <a:pt x="682" y="86"/>
                  </a:cubicBezTo>
                  <a:cubicBezTo>
                    <a:pt x="680" y="88"/>
                    <a:pt x="673" y="86"/>
                    <a:pt x="671" y="91"/>
                  </a:cubicBezTo>
                  <a:cubicBezTo>
                    <a:pt x="669" y="95"/>
                    <a:pt x="666" y="92"/>
                    <a:pt x="661" y="93"/>
                  </a:cubicBezTo>
                  <a:cubicBezTo>
                    <a:pt x="656" y="94"/>
                    <a:pt x="649" y="92"/>
                    <a:pt x="649" y="89"/>
                  </a:cubicBezTo>
                  <a:cubicBezTo>
                    <a:pt x="650" y="85"/>
                    <a:pt x="647" y="82"/>
                    <a:pt x="647" y="78"/>
                  </a:cubicBezTo>
                  <a:cubicBezTo>
                    <a:pt x="647" y="74"/>
                    <a:pt x="642" y="76"/>
                    <a:pt x="639" y="73"/>
                  </a:cubicBezTo>
                  <a:cubicBezTo>
                    <a:pt x="635" y="69"/>
                    <a:pt x="629" y="67"/>
                    <a:pt x="627" y="67"/>
                  </a:cubicBezTo>
                  <a:cubicBezTo>
                    <a:pt x="626" y="68"/>
                    <a:pt x="622" y="64"/>
                    <a:pt x="616" y="63"/>
                  </a:cubicBezTo>
                  <a:cubicBezTo>
                    <a:pt x="610" y="63"/>
                    <a:pt x="611" y="59"/>
                    <a:pt x="611" y="56"/>
                  </a:cubicBezTo>
                  <a:cubicBezTo>
                    <a:pt x="612" y="54"/>
                    <a:pt x="607" y="46"/>
                    <a:pt x="606" y="42"/>
                  </a:cubicBezTo>
                  <a:cubicBezTo>
                    <a:pt x="605" y="38"/>
                    <a:pt x="601" y="37"/>
                    <a:pt x="599" y="28"/>
                  </a:cubicBezTo>
                  <a:cubicBezTo>
                    <a:pt x="597" y="19"/>
                    <a:pt x="592" y="21"/>
                    <a:pt x="593" y="17"/>
                  </a:cubicBezTo>
                  <a:cubicBezTo>
                    <a:pt x="594" y="13"/>
                    <a:pt x="587" y="11"/>
                    <a:pt x="586" y="8"/>
                  </a:cubicBezTo>
                  <a:cubicBezTo>
                    <a:pt x="584" y="6"/>
                    <a:pt x="577" y="7"/>
                    <a:pt x="572" y="4"/>
                  </a:cubicBezTo>
                  <a:cubicBezTo>
                    <a:pt x="567" y="1"/>
                    <a:pt x="564" y="3"/>
                    <a:pt x="559" y="2"/>
                  </a:cubicBezTo>
                  <a:cubicBezTo>
                    <a:pt x="554" y="0"/>
                    <a:pt x="543" y="3"/>
                    <a:pt x="542" y="3"/>
                  </a:cubicBezTo>
                  <a:cubicBezTo>
                    <a:pt x="540" y="3"/>
                    <a:pt x="532" y="1"/>
                    <a:pt x="527" y="8"/>
                  </a:cubicBezTo>
                  <a:cubicBezTo>
                    <a:pt x="522" y="15"/>
                    <a:pt x="526" y="14"/>
                    <a:pt x="528" y="14"/>
                  </a:cubicBezTo>
                  <a:cubicBezTo>
                    <a:pt x="530" y="14"/>
                    <a:pt x="531" y="21"/>
                    <a:pt x="531" y="23"/>
                  </a:cubicBezTo>
                  <a:cubicBezTo>
                    <a:pt x="532" y="25"/>
                    <a:pt x="528" y="28"/>
                    <a:pt x="526" y="29"/>
                  </a:cubicBezTo>
                  <a:cubicBezTo>
                    <a:pt x="524" y="30"/>
                    <a:pt x="520" y="37"/>
                    <a:pt x="519" y="40"/>
                  </a:cubicBezTo>
                  <a:cubicBezTo>
                    <a:pt x="518" y="43"/>
                    <a:pt x="513" y="50"/>
                    <a:pt x="514" y="53"/>
                  </a:cubicBezTo>
                  <a:cubicBezTo>
                    <a:pt x="514" y="55"/>
                    <a:pt x="511" y="58"/>
                    <a:pt x="508" y="58"/>
                  </a:cubicBezTo>
                  <a:cubicBezTo>
                    <a:pt x="506" y="58"/>
                    <a:pt x="499" y="63"/>
                    <a:pt x="497" y="64"/>
                  </a:cubicBezTo>
                  <a:cubicBezTo>
                    <a:pt x="495" y="65"/>
                    <a:pt x="487" y="63"/>
                    <a:pt x="486" y="61"/>
                  </a:cubicBezTo>
                  <a:cubicBezTo>
                    <a:pt x="486" y="60"/>
                    <a:pt x="485" y="59"/>
                    <a:pt x="484" y="59"/>
                  </a:cubicBezTo>
                  <a:cubicBezTo>
                    <a:pt x="474" y="78"/>
                    <a:pt x="474" y="78"/>
                    <a:pt x="474" y="78"/>
                  </a:cubicBezTo>
                  <a:cubicBezTo>
                    <a:pt x="474" y="84"/>
                    <a:pt x="474" y="84"/>
                    <a:pt x="474" y="84"/>
                  </a:cubicBezTo>
                  <a:cubicBezTo>
                    <a:pt x="474" y="84"/>
                    <a:pt x="468" y="86"/>
                    <a:pt x="472" y="90"/>
                  </a:cubicBezTo>
                  <a:cubicBezTo>
                    <a:pt x="477" y="95"/>
                    <a:pt x="477" y="91"/>
                    <a:pt x="484" y="91"/>
                  </a:cubicBezTo>
                  <a:cubicBezTo>
                    <a:pt x="491" y="91"/>
                    <a:pt x="494" y="96"/>
                    <a:pt x="495" y="92"/>
                  </a:cubicBezTo>
                  <a:cubicBezTo>
                    <a:pt x="497" y="89"/>
                    <a:pt x="503" y="86"/>
                    <a:pt x="506" y="91"/>
                  </a:cubicBezTo>
                  <a:cubicBezTo>
                    <a:pt x="510" y="96"/>
                    <a:pt x="522" y="103"/>
                    <a:pt x="521" y="107"/>
                  </a:cubicBezTo>
                  <a:cubicBezTo>
                    <a:pt x="521" y="111"/>
                    <a:pt x="514" y="110"/>
                    <a:pt x="509" y="109"/>
                  </a:cubicBezTo>
                  <a:cubicBezTo>
                    <a:pt x="505" y="107"/>
                    <a:pt x="499" y="112"/>
                    <a:pt x="494" y="112"/>
                  </a:cubicBezTo>
                  <a:cubicBezTo>
                    <a:pt x="490" y="112"/>
                    <a:pt x="485" y="113"/>
                    <a:pt x="480" y="118"/>
                  </a:cubicBezTo>
                  <a:cubicBezTo>
                    <a:pt x="476" y="122"/>
                    <a:pt x="477" y="127"/>
                    <a:pt x="470" y="128"/>
                  </a:cubicBezTo>
                  <a:cubicBezTo>
                    <a:pt x="463" y="129"/>
                    <a:pt x="460" y="128"/>
                    <a:pt x="453" y="133"/>
                  </a:cubicBezTo>
                  <a:cubicBezTo>
                    <a:pt x="445" y="139"/>
                    <a:pt x="437" y="136"/>
                    <a:pt x="434" y="135"/>
                  </a:cubicBezTo>
                  <a:cubicBezTo>
                    <a:pt x="431" y="133"/>
                    <a:pt x="426" y="132"/>
                    <a:pt x="423" y="138"/>
                  </a:cubicBezTo>
                  <a:cubicBezTo>
                    <a:pt x="420" y="143"/>
                    <a:pt x="427" y="145"/>
                    <a:pt x="426" y="152"/>
                  </a:cubicBezTo>
                  <a:cubicBezTo>
                    <a:pt x="425" y="158"/>
                    <a:pt x="418" y="156"/>
                    <a:pt x="412" y="163"/>
                  </a:cubicBezTo>
                  <a:cubicBezTo>
                    <a:pt x="406" y="170"/>
                    <a:pt x="396" y="173"/>
                    <a:pt x="391" y="172"/>
                  </a:cubicBezTo>
                  <a:cubicBezTo>
                    <a:pt x="386" y="172"/>
                    <a:pt x="374" y="169"/>
                    <a:pt x="365" y="173"/>
                  </a:cubicBezTo>
                  <a:cubicBezTo>
                    <a:pt x="355" y="178"/>
                    <a:pt x="348" y="185"/>
                    <a:pt x="344" y="184"/>
                  </a:cubicBezTo>
                  <a:cubicBezTo>
                    <a:pt x="341" y="183"/>
                    <a:pt x="341" y="179"/>
                    <a:pt x="336" y="179"/>
                  </a:cubicBezTo>
                  <a:cubicBezTo>
                    <a:pt x="330" y="180"/>
                    <a:pt x="327" y="179"/>
                    <a:pt x="324" y="176"/>
                  </a:cubicBezTo>
                  <a:cubicBezTo>
                    <a:pt x="320" y="174"/>
                    <a:pt x="317" y="178"/>
                    <a:pt x="311" y="173"/>
                  </a:cubicBezTo>
                  <a:cubicBezTo>
                    <a:pt x="305" y="169"/>
                    <a:pt x="294" y="169"/>
                    <a:pt x="290" y="169"/>
                  </a:cubicBezTo>
                  <a:cubicBezTo>
                    <a:pt x="286" y="168"/>
                    <a:pt x="268" y="169"/>
                    <a:pt x="262" y="168"/>
                  </a:cubicBezTo>
                  <a:cubicBezTo>
                    <a:pt x="256" y="167"/>
                    <a:pt x="248" y="169"/>
                    <a:pt x="247" y="166"/>
                  </a:cubicBezTo>
                  <a:cubicBezTo>
                    <a:pt x="247" y="163"/>
                    <a:pt x="242" y="161"/>
                    <a:pt x="241" y="154"/>
                  </a:cubicBezTo>
                  <a:cubicBezTo>
                    <a:pt x="239" y="147"/>
                    <a:pt x="236" y="145"/>
                    <a:pt x="232" y="144"/>
                  </a:cubicBezTo>
                  <a:cubicBezTo>
                    <a:pt x="228" y="143"/>
                    <a:pt x="228" y="139"/>
                    <a:pt x="224" y="139"/>
                  </a:cubicBezTo>
                  <a:cubicBezTo>
                    <a:pt x="223" y="138"/>
                    <a:pt x="221" y="133"/>
                    <a:pt x="216" y="133"/>
                  </a:cubicBezTo>
                  <a:cubicBezTo>
                    <a:pt x="210" y="133"/>
                    <a:pt x="192" y="131"/>
                    <a:pt x="190" y="127"/>
                  </a:cubicBezTo>
                  <a:cubicBezTo>
                    <a:pt x="187" y="122"/>
                    <a:pt x="192" y="121"/>
                    <a:pt x="192" y="117"/>
                  </a:cubicBezTo>
                  <a:cubicBezTo>
                    <a:pt x="192" y="112"/>
                    <a:pt x="195" y="107"/>
                    <a:pt x="193" y="105"/>
                  </a:cubicBezTo>
                  <a:cubicBezTo>
                    <a:pt x="191" y="103"/>
                    <a:pt x="187" y="99"/>
                    <a:pt x="187" y="96"/>
                  </a:cubicBezTo>
                  <a:cubicBezTo>
                    <a:pt x="186" y="92"/>
                    <a:pt x="181" y="88"/>
                    <a:pt x="177" y="87"/>
                  </a:cubicBezTo>
                  <a:cubicBezTo>
                    <a:pt x="173" y="87"/>
                    <a:pt x="170" y="85"/>
                    <a:pt x="166" y="82"/>
                  </a:cubicBezTo>
                  <a:cubicBezTo>
                    <a:pt x="163" y="78"/>
                    <a:pt x="159" y="79"/>
                    <a:pt x="158" y="71"/>
                  </a:cubicBezTo>
                  <a:cubicBezTo>
                    <a:pt x="158" y="70"/>
                    <a:pt x="158" y="70"/>
                    <a:pt x="158" y="69"/>
                  </a:cubicBezTo>
                  <a:cubicBezTo>
                    <a:pt x="156" y="69"/>
                    <a:pt x="154" y="68"/>
                    <a:pt x="153" y="68"/>
                  </a:cubicBezTo>
                  <a:cubicBezTo>
                    <a:pt x="152" y="68"/>
                    <a:pt x="151" y="68"/>
                    <a:pt x="150" y="67"/>
                  </a:cubicBezTo>
                  <a:cubicBezTo>
                    <a:pt x="149" y="70"/>
                    <a:pt x="146" y="72"/>
                    <a:pt x="146" y="74"/>
                  </a:cubicBezTo>
                  <a:cubicBezTo>
                    <a:pt x="146" y="77"/>
                    <a:pt x="145" y="81"/>
                    <a:pt x="141" y="81"/>
                  </a:cubicBezTo>
                  <a:cubicBezTo>
                    <a:pt x="137" y="81"/>
                    <a:pt x="134" y="84"/>
                    <a:pt x="134" y="90"/>
                  </a:cubicBezTo>
                  <a:cubicBezTo>
                    <a:pt x="133" y="96"/>
                    <a:pt x="137" y="97"/>
                    <a:pt x="135" y="99"/>
                  </a:cubicBezTo>
                  <a:cubicBezTo>
                    <a:pt x="134" y="102"/>
                    <a:pt x="127" y="105"/>
                    <a:pt x="124" y="104"/>
                  </a:cubicBezTo>
                  <a:cubicBezTo>
                    <a:pt x="122" y="102"/>
                    <a:pt x="118" y="103"/>
                    <a:pt x="114" y="103"/>
                  </a:cubicBezTo>
                  <a:cubicBezTo>
                    <a:pt x="110" y="102"/>
                    <a:pt x="107" y="97"/>
                    <a:pt x="106" y="103"/>
                  </a:cubicBezTo>
                  <a:cubicBezTo>
                    <a:pt x="105" y="108"/>
                    <a:pt x="97" y="124"/>
                    <a:pt x="99" y="126"/>
                  </a:cubicBezTo>
                  <a:cubicBezTo>
                    <a:pt x="101" y="127"/>
                    <a:pt x="102" y="131"/>
                    <a:pt x="99" y="131"/>
                  </a:cubicBezTo>
                  <a:cubicBezTo>
                    <a:pt x="95" y="131"/>
                    <a:pt x="92" y="131"/>
                    <a:pt x="91" y="129"/>
                  </a:cubicBezTo>
                  <a:cubicBezTo>
                    <a:pt x="89" y="127"/>
                    <a:pt x="83" y="131"/>
                    <a:pt x="80" y="131"/>
                  </a:cubicBezTo>
                  <a:cubicBezTo>
                    <a:pt x="78" y="131"/>
                    <a:pt x="70" y="135"/>
                    <a:pt x="73" y="136"/>
                  </a:cubicBezTo>
                  <a:cubicBezTo>
                    <a:pt x="76" y="137"/>
                    <a:pt x="76" y="144"/>
                    <a:pt x="76" y="146"/>
                  </a:cubicBezTo>
                  <a:cubicBezTo>
                    <a:pt x="76" y="149"/>
                    <a:pt x="81" y="157"/>
                    <a:pt x="80" y="159"/>
                  </a:cubicBezTo>
                  <a:cubicBezTo>
                    <a:pt x="79" y="162"/>
                    <a:pt x="74" y="165"/>
                    <a:pt x="74" y="168"/>
                  </a:cubicBezTo>
                  <a:cubicBezTo>
                    <a:pt x="74" y="172"/>
                    <a:pt x="75" y="175"/>
                    <a:pt x="73" y="176"/>
                  </a:cubicBezTo>
                  <a:cubicBezTo>
                    <a:pt x="71" y="177"/>
                    <a:pt x="66" y="179"/>
                    <a:pt x="63" y="181"/>
                  </a:cubicBezTo>
                  <a:cubicBezTo>
                    <a:pt x="60" y="183"/>
                    <a:pt x="55" y="183"/>
                    <a:pt x="54" y="186"/>
                  </a:cubicBezTo>
                  <a:cubicBezTo>
                    <a:pt x="52" y="190"/>
                    <a:pt x="50" y="192"/>
                    <a:pt x="45" y="192"/>
                  </a:cubicBezTo>
                  <a:cubicBezTo>
                    <a:pt x="40" y="191"/>
                    <a:pt x="38" y="190"/>
                    <a:pt x="34" y="195"/>
                  </a:cubicBezTo>
                  <a:cubicBezTo>
                    <a:pt x="31" y="199"/>
                    <a:pt x="30" y="198"/>
                    <a:pt x="27" y="200"/>
                  </a:cubicBezTo>
                  <a:cubicBezTo>
                    <a:pt x="25" y="202"/>
                    <a:pt x="22" y="198"/>
                    <a:pt x="20" y="197"/>
                  </a:cubicBezTo>
                  <a:cubicBezTo>
                    <a:pt x="18" y="197"/>
                    <a:pt x="15" y="200"/>
                    <a:pt x="13" y="200"/>
                  </a:cubicBezTo>
                  <a:cubicBezTo>
                    <a:pt x="11" y="200"/>
                    <a:pt x="9" y="203"/>
                    <a:pt x="7" y="204"/>
                  </a:cubicBezTo>
                  <a:cubicBezTo>
                    <a:pt x="4" y="205"/>
                    <a:pt x="2" y="204"/>
                    <a:pt x="2" y="207"/>
                  </a:cubicBezTo>
                  <a:cubicBezTo>
                    <a:pt x="2" y="209"/>
                    <a:pt x="1" y="211"/>
                    <a:pt x="0" y="213"/>
                  </a:cubicBezTo>
                  <a:cubicBezTo>
                    <a:pt x="0" y="213"/>
                    <a:pt x="0" y="213"/>
                    <a:pt x="0" y="213"/>
                  </a:cubicBezTo>
                  <a:cubicBezTo>
                    <a:pt x="2" y="223"/>
                    <a:pt x="2" y="223"/>
                    <a:pt x="2" y="223"/>
                  </a:cubicBezTo>
                  <a:cubicBezTo>
                    <a:pt x="2" y="223"/>
                    <a:pt x="12" y="227"/>
                    <a:pt x="13" y="231"/>
                  </a:cubicBezTo>
                  <a:cubicBezTo>
                    <a:pt x="13" y="235"/>
                    <a:pt x="15" y="247"/>
                    <a:pt x="15" y="247"/>
                  </a:cubicBezTo>
                  <a:cubicBezTo>
                    <a:pt x="15" y="247"/>
                    <a:pt x="15" y="247"/>
                    <a:pt x="15" y="247"/>
                  </a:cubicBezTo>
                  <a:cubicBezTo>
                    <a:pt x="19" y="251"/>
                    <a:pt x="25" y="254"/>
                    <a:pt x="25" y="256"/>
                  </a:cubicBezTo>
                  <a:cubicBezTo>
                    <a:pt x="25" y="257"/>
                    <a:pt x="26" y="262"/>
                    <a:pt x="31" y="265"/>
                  </a:cubicBezTo>
                  <a:cubicBezTo>
                    <a:pt x="35" y="266"/>
                    <a:pt x="38" y="268"/>
                    <a:pt x="40" y="270"/>
                  </a:cubicBezTo>
                  <a:cubicBezTo>
                    <a:pt x="41" y="269"/>
                    <a:pt x="41" y="269"/>
                    <a:pt x="41" y="269"/>
                  </a:cubicBezTo>
                  <a:cubicBezTo>
                    <a:pt x="45" y="268"/>
                    <a:pt x="45" y="268"/>
                    <a:pt x="45" y="268"/>
                  </a:cubicBezTo>
                  <a:cubicBezTo>
                    <a:pt x="45" y="268"/>
                    <a:pt x="47" y="269"/>
                    <a:pt x="48" y="270"/>
                  </a:cubicBezTo>
                  <a:cubicBezTo>
                    <a:pt x="49" y="267"/>
                    <a:pt x="57" y="262"/>
                    <a:pt x="61" y="263"/>
                  </a:cubicBezTo>
                  <a:cubicBezTo>
                    <a:pt x="66" y="263"/>
                    <a:pt x="76" y="271"/>
                    <a:pt x="75" y="274"/>
                  </a:cubicBezTo>
                  <a:cubicBezTo>
                    <a:pt x="73" y="277"/>
                    <a:pt x="66" y="288"/>
                    <a:pt x="63" y="288"/>
                  </a:cubicBezTo>
                  <a:cubicBezTo>
                    <a:pt x="62" y="289"/>
                    <a:pt x="60" y="289"/>
                    <a:pt x="58" y="289"/>
                  </a:cubicBezTo>
                  <a:cubicBezTo>
                    <a:pt x="58" y="291"/>
                    <a:pt x="57" y="292"/>
                    <a:pt x="57" y="293"/>
                  </a:cubicBezTo>
                  <a:cubicBezTo>
                    <a:pt x="57" y="296"/>
                    <a:pt x="61" y="299"/>
                    <a:pt x="64" y="304"/>
                  </a:cubicBezTo>
                  <a:cubicBezTo>
                    <a:pt x="66" y="308"/>
                    <a:pt x="60" y="311"/>
                    <a:pt x="57" y="308"/>
                  </a:cubicBezTo>
                  <a:cubicBezTo>
                    <a:pt x="54" y="305"/>
                    <a:pt x="52" y="311"/>
                    <a:pt x="54" y="313"/>
                  </a:cubicBezTo>
                  <a:cubicBezTo>
                    <a:pt x="56" y="315"/>
                    <a:pt x="55" y="322"/>
                    <a:pt x="58" y="322"/>
                  </a:cubicBezTo>
                  <a:cubicBezTo>
                    <a:pt x="61" y="323"/>
                    <a:pt x="64" y="329"/>
                    <a:pt x="68" y="329"/>
                  </a:cubicBezTo>
                  <a:cubicBezTo>
                    <a:pt x="71" y="329"/>
                    <a:pt x="75" y="336"/>
                    <a:pt x="75" y="336"/>
                  </a:cubicBezTo>
                  <a:cubicBezTo>
                    <a:pt x="75" y="336"/>
                    <a:pt x="80" y="339"/>
                    <a:pt x="80" y="341"/>
                  </a:cubicBezTo>
                  <a:cubicBezTo>
                    <a:pt x="80" y="341"/>
                    <a:pt x="80" y="341"/>
                    <a:pt x="79" y="341"/>
                  </a:cubicBezTo>
                  <a:cubicBezTo>
                    <a:pt x="83" y="341"/>
                    <a:pt x="86" y="341"/>
                    <a:pt x="87" y="339"/>
                  </a:cubicBezTo>
                  <a:cubicBezTo>
                    <a:pt x="87" y="337"/>
                    <a:pt x="92" y="337"/>
                    <a:pt x="96" y="341"/>
                  </a:cubicBezTo>
                  <a:cubicBezTo>
                    <a:pt x="99" y="345"/>
                    <a:pt x="114" y="354"/>
                    <a:pt x="119" y="359"/>
                  </a:cubicBezTo>
                  <a:cubicBezTo>
                    <a:pt x="125" y="363"/>
                    <a:pt x="137" y="368"/>
                    <a:pt x="142" y="368"/>
                  </a:cubicBezTo>
                  <a:cubicBezTo>
                    <a:pt x="146" y="368"/>
                    <a:pt x="150" y="371"/>
                    <a:pt x="157" y="371"/>
                  </a:cubicBezTo>
                  <a:cubicBezTo>
                    <a:pt x="158" y="371"/>
                    <a:pt x="159" y="371"/>
                    <a:pt x="160" y="371"/>
                  </a:cubicBezTo>
                  <a:cubicBezTo>
                    <a:pt x="161" y="370"/>
                    <a:pt x="162" y="370"/>
                    <a:pt x="163" y="368"/>
                  </a:cubicBezTo>
                  <a:cubicBezTo>
                    <a:pt x="165" y="365"/>
                    <a:pt x="168" y="370"/>
                    <a:pt x="167" y="374"/>
                  </a:cubicBezTo>
                  <a:cubicBezTo>
                    <a:pt x="167" y="376"/>
                    <a:pt x="167" y="378"/>
                    <a:pt x="168" y="379"/>
                  </a:cubicBezTo>
                  <a:cubicBezTo>
                    <a:pt x="169" y="378"/>
                    <a:pt x="170" y="376"/>
                    <a:pt x="170" y="374"/>
                  </a:cubicBezTo>
                  <a:cubicBezTo>
                    <a:pt x="173" y="369"/>
                    <a:pt x="176" y="369"/>
                    <a:pt x="179" y="367"/>
                  </a:cubicBezTo>
                  <a:cubicBezTo>
                    <a:pt x="181" y="365"/>
                    <a:pt x="183" y="366"/>
                    <a:pt x="188" y="369"/>
                  </a:cubicBezTo>
                  <a:cubicBezTo>
                    <a:pt x="193" y="371"/>
                    <a:pt x="195" y="366"/>
                    <a:pt x="201" y="372"/>
                  </a:cubicBezTo>
                  <a:cubicBezTo>
                    <a:pt x="203" y="372"/>
                    <a:pt x="205" y="371"/>
                    <a:pt x="205" y="371"/>
                  </a:cubicBezTo>
                  <a:cubicBezTo>
                    <a:pt x="207" y="371"/>
                    <a:pt x="209" y="368"/>
                    <a:pt x="211" y="366"/>
                  </a:cubicBezTo>
                  <a:cubicBezTo>
                    <a:pt x="213" y="363"/>
                    <a:pt x="213" y="361"/>
                    <a:pt x="216" y="361"/>
                  </a:cubicBezTo>
                  <a:cubicBezTo>
                    <a:pt x="218" y="361"/>
                    <a:pt x="220" y="358"/>
                    <a:pt x="226" y="354"/>
                  </a:cubicBezTo>
                  <a:cubicBezTo>
                    <a:pt x="232" y="351"/>
                    <a:pt x="237" y="356"/>
                    <a:pt x="239" y="354"/>
                  </a:cubicBezTo>
                  <a:cubicBezTo>
                    <a:pt x="242" y="352"/>
                    <a:pt x="245" y="351"/>
                    <a:pt x="245" y="353"/>
                  </a:cubicBezTo>
                  <a:cubicBezTo>
                    <a:pt x="245" y="355"/>
                    <a:pt x="249" y="358"/>
                    <a:pt x="250" y="361"/>
                  </a:cubicBezTo>
                  <a:cubicBezTo>
                    <a:pt x="251" y="364"/>
                    <a:pt x="255" y="365"/>
                    <a:pt x="256" y="365"/>
                  </a:cubicBezTo>
                  <a:cubicBezTo>
                    <a:pt x="257" y="364"/>
                    <a:pt x="258" y="364"/>
                    <a:pt x="258" y="364"/>
                  </a:cubicBezTo>
                  <a:cubicBezTo>
                    <a:pt x="261" y="361"/>
                    <a:pt x="266" y="364"/>
                    <a:pt x="266" y="367"/>
                  </a:cubicBezTo>
                  <a:cubicBezTo>
                    <a:pt x="266" y="370"/>
                    <a:pt x="266" y="374"/>
                    <a:pt x="269" y="374"/>
                  </a:cubicBezTo>
                  <a:cubicBezTo>
                    <a:pt x="271" y="374"/>
                    <a:pt x="273" y="374"/>
                    <a:pt x="273" y="379"/>
                  </a:cubicBezTo>
                  <a:cubicBezTo>
                    <a:pt x="273" y="385"/>
                    <a:pt x="275" y="392"/>
                    <a:pt x="270" y="397"/>
                  </a:cubicBezTo>
                  <a:cubicBezTo>
                    <a:pt x="266" y="402"/>
                    <a:pt x="260" y="411"/>
                    <a:pt x="261" y="414"/>
                  </a:cubicBezTo>
                  <a:cubicBezTo>
                    <a:pt x="262" y="416"/>
                    <a:pt x="259" y="421"/>
                    <a:pt x="263" y="419"/>
                  </a:cubicBezTo>
                  <a:cubicBezTo>
                    <a:pt x="267" y="418"/>
                    <a:pt x="275" y="419"/>
                    <a:pt x="274" y="422"/>
                  </a:cubicBezTo>
                  <a:cubicBezTo>
                    <a:pt x="272" y="424"/>
                    <a:pt x="274" y="431"/>
                    <a:pt x="277" y="431"/>
                  </a:cubicBezTo>
                  <a:cubicBezTo>
                    <a:pt x="280" y="432"/>
                    <a:pt x="283" y="433"/>
                    <a:pt x="282" y="437"/>
                  </a:cubicBezTo>
                  <a:cubicBezTo>
                    <a:pt x="280" y="440"/>
                    <a:pt x="279" y="445"/>
                    <a:pt x="282" y="445"/>
                  </a:cubicBezTo>
                  <a:cubicBezTo>
                    <a:pt x="284" y="445"/>
                    <a:pt x="288" y="445"/>
                    <a:pt x="288" y="448"/>
                  </a:cubicBezTo>
                  <a:cubicBezTo>
                    <a:pt x="287" y="451"/>
                    <a:pt x="290" y="454"/>
                    <a:pt x="295" y="452"/>
                  </a:cubicBezTo>
                  <a:cubicBezTo>
                    <a:pt x="298" y="450"/>
                    <a:pt x="300" y="449"/>
                    <a:pt x="300" y="451"/>
                  </a:cubicBezTo>
                  <a:cubicBezTo>
                    <a:pt x="302" y="451"/>
                    <a:pt x="303" y="455"/>
                    <a:pt x="306" y="456"/>
                  </a:cubicBezTo>
                  <a:cubicBezTo>
                    <a:pt x="310" y="457"/>
                    <a:pt x="308" y="448"/>
                    <a:pt x="307" y="447"/>
                  </a:cubicBezTo>
                  <a:cubicBezTo>
                    <a:pt x="305" y="445"/>
                    <a:pt x="307" y="439"/>
                    <a:pt x="308" y="441"/>
                  </a:cubicBezTo>
                  <a:cubicBezTo>
                    <a:pt x="310" y="442"/>
                    <a:pt x="314" y="441"/>
                    <a:pt x="316" y="438"/>
                  </a:cubicBezTo>
                  <a:cubicBezTo>
                    <a:pt x="318" y="435"/>
                    <a:pt x="323" y="440"/>
                    <a:pt x="325" y="437"/>
                  </a:cubicBezTo>
                  <a:cubicBezTo>
                    <a:pt x="327" y="434"/>
                    <a:pt x="331" y="439"/>
                    <a:pt x="335" y="437"/>
                  </a:cubicBezTo>
                  <a:cubicBezTo>
                    <a:pt x="339" y="435"/>
                    <a:pt x="341" y="439"/>
                    <a:pt x="343" y="435"/>
                  </a:cubicBezTo>
                  <a:cubicBezTo>
                    <a:pt x="344" y="432"/>
                    <a:pt x="350" y="428"/>
                    <a:pt x="352" y="429"/>
                  </a:cubicBezTo>
                  <a:cubicBezTo>
                    <a:pt x="353" y="431"/>
                    <a:pt x="354" y="434"/>
                    <a:pt x="361" y="435"/>
                  </a:cubicBezTo>
                  <a:cubicBezTo>
                    <a:pt x="369" y="435"/>
                    <a:pt x="365" y="439"/>
                    <a:pt x="365" y="442"/>
                  </a:cubicBezTo>
                  <a:cubicBezTo>
                    <a:pt x="365" y="444"/>
                    <a:pt x="373" y="450"/>
                    <a:pt x="376" y="451"/>
                  </a:cubicBezTo>
                  <a:cubicBezTo>
                    <a:pt x="377" y="451"/>
                    <a:pt x="377" y="451"/>
                    <a:pt x="378" y="453"/>
                  </a:cubicBezTo>
                  <a:cubicBezTo>
                    <a:pt x="381" y="451"/>
                    <a:pt x="385" y="453"/>
                    <a:pt x="385" y="451"/>
                  </a:cubicBezTo>
                  <a:cubicBezTo>
                    <a:pt x="386" y="447"/>
                    <a:pt x="390" y="448"/>
                    <a:pt x="392" y="451"/>
                  </a:cubicBezTo>
                  <a:cubicBezTo>
                    <a:pt x="393" y="454"/>
                    <a:pt x="395" y="454"/>
                    <a:pt x="398" y="451"/>
                  </a:cubicBezTo>
                  <a:cubicBezTo>
                    <a:pt x="402" y="448"/>
                    <a:pt x="404" y="454"/>
                    <a:pt x="402" y="456"/>
                  </a:cubicBezTo>
                  <a:cubicBezTo>
                    <a:pt x="399" y="458"/>
                    <a:pt x="401" y="463"/>
                    <a:pt x="404" y="466"/>
                  </a:cubicBezTo>
                  <a:cubicBezTo>
                    <a:pt x="407" y="469"/>
                    <a:pt x="408" y="464"/>
                    <a:pt x="407" y="461"/>
                  </a:cubicBezTo>
                  <a:cubicBezTo>
                    <a:pt x="407" y="458"/>
                    <a:pt x="413" y="455"/>
                    <a:pt x="423" y="451"/>
                  </a:cubicBezTo>
                  <a:cubicBezTo>
                    <a:pt x="434" y="447"/>
                    <a:pt x="446" y="439"/>
                    <a:pt x="446" y="438"/>
                  </a:cubicBezTo>
                  <a:cubicBezTo>
                    <a:pt x="446" y="436"/>
                    <a:pt x="454" y="441"/>
                    <a:pt x="457" y="438"/>
                  </a:cubicBezTo>
                  <a:cubicBezTo>
                    <a:pt x="461" y="435"/>
                    <a:pt x="474" y="435"/>
                    <a:pt x="477" y="435"/>
                  </a:cubicBezTo>
                  <a:cubicBezTo>
                    <a:pt x="481" y="434"/>
                    <a:pt x="481" y="431"/>
                    <a:pt x="484" y="428"/>
                  </a:cubicBezTo>
                  <a:cubicBezTo>
                    <a:pt x="488" y="425"/>
                    <a:pt x="487" y="424"/>
                    <a:pt x="491" y="423"/>
                  </a:cubicBezTo>
                  <a:cubicBezTo>
                    <a:pt x="495" y="421"/>
                    <a:pt x="498" y="418"/>
                    <a:pt x="498" y="415"/>
                  </a:cubicBezTo>
                  <a:cubicBezTo>
                    <a:pt x="498" y="413"/>
                    <a:pt x="505" y="413"/>
                    <a:pt x="506" y="410"/>
                  </a:cubicBezTo>
                  <a:cubicBezTo>
                    <a:pt x="506" y="408"/>
                    <a:pt x="511" y="407"/>
                    <a:pt x="511" y="405"/>
                  </a:cubicBezTo>
                  <a:cubicBezTo>
                    <a:pt x="511" y="402"/>
                    <a:pt x="515" y="402"/>
                    <a:pt x="516" y="400"/>
                  </a:cubicBezTo>
                  <a:cubicBezTo>
                    <a:pt x="518" y="398"/>
                    <a:pt x="515" y="392"/>
                    <a:pt x="518" y="391"/>
                  </a:cubicBezTo>
                  <a:cubicBezTo>
                    <a:pt x="521" y="390"/>
                    <a:pt x="517" y="387"/>
                    <a:pt x="516" y="385"/>
                  </a:cubicBezTo>
                  <a:cubicBezTo>
                    <a:pt x="516" y="384"/>
                    <a:pt x="522" y="383"/>
                    <a:pt x="524" y="381"/>
                  </a:cubicBezTo>
                  <a:cubicBezTo>
                    <a:pt x="527" y="379"/>
                    <a:pt x="529" y="376"/>
                    <a:pt x="530" y="373"/>
                  </a:cubicBezTo>
                  <a:cubicBezTo>
                    <a:pt x="530" y="370"/>
                    <a:pt x="535" y="367"/>
                    <a:pt x="537" y="366"/>
                  </a:cubicBezTo>
                  <a:cubicBezTo>
                    <a:pt x="540" y="365"/>
                    <a:pt x="540" y="360"/>
                    <a:pt x="540" y="356"/>
                  </a:cubicBezTo>
                  <a:cubicBezTo>
                    <a:pt x="539" y="352"/>
                    <a:pt x="544" y="353"/>
                    <a:pt x="542" y="351"/>
                  </a:cubicBezTo>
                  <a:cubicBezTo>
                    <a:pt x="540" y="350"/>
                    <a:pt x="542" y="345"/>
                    <a:pt x="547" y="344"/>
                  </a:cubicBezTo>
                  <a:cubicBezTo>
                    <a:pt x="551" y="343"/>
                    <a:pt x="544" y="341"/>
                    <a:pt x="542" y="343"/>
                  </a:cubicBezTo>
                  <a:cubicBezTo>
                    <a:pt x="540" y="344"/>
                    <a:pt x="537" y="338"/>
                    <a:pt x="535" y="340"/>
                  </a:cubicBezTo>
                  <a:cubicBezTo>
                    <a:pt x="533" y="343"/>
                    <a:pt x="527" y="339"/>
                    <a:pt x="531" y="338"/>
                  </a:cubicBezTo>
                  <a:cubicBezTo>
                    <a:pt x="535" y="337"/>
                    <a:pt x="541" y="333"/>
                    <a:pt x="543" y="332"/>
                  </a:cubicBezTo>
                  <a:cubicBezTo>
                    <a:pt x="546" y="331"/>
                    <a:pt x="539" y="325"/>
                    <a:pt x="536" y="325"/>
                  </a:cubicBezTo>
                  <a:cubicBezTo>
                    <a:pt x="533" y="325"/>
                    <a:pt x="529" y="317"/>
                    <a:pt x="526" y="317"/>
                  </a:cubicBezTo>
                  <a:cubicBezTo>
                    <a:pt x="522" y="317"/>
                    <a:pt x="528" y="315"/>
                    <a:pt x="532" y="317"/>
                  </a:cubicBezTo>
                  <a:cubicBezTo>
                    <a:pt x="536" y="319"/>
                    <a:pt x="541" y="321"/>
                    <a:pt x="543" y="319"/>
                  </a:cubicBezTo>
                  <a:cubicBezTo>
                    <a:pt x="544" y="317"/>
                    <a:pt x="536" y="310"/>
                    <a:pt x="533" y="308"/>
                  </a:cubicBezTo>
                  <a:cubicBezTo>
                    <a:pt x="530" y="305"/>
                    <a:pt x="533" y="302"/>
                    <a:pt x="531" y="301"/>
                  </a:cubicBezTo>
                  <a:cubicBezTo>
                    <a:pt x="529" y="299"/>
                    <a:pt x="525" y="290"/>
                    <a:pt x="523" y="286"/>
                  </a:cubicBezTo>
                  <a:cubicBezTo>
                    <a:pt x="522" y="282"/>
                    <a:pt x="515" y="281"/>
                    <a:pt x="513" y="279"/>
                  </a:cubicBezTo>
                  <a:cubicBezTo>
                    <a:pt x="511" y="276"/>
                    <a:pt x="513" y="270"/>
                    <a:pt x="519" y="268"/>
                  </a:cubicBezTo>
                  <a:cubicBezTo>
                    <a:pt x="524" y="265"/>
                    <a:pt x="522" y="261"/>
                    <a:pt x="524" y="261"/>
                  </a:cubicBezTo>
                  <a:cubicBezTo>
                    <a:pt x="527" y="262"/>
                    <a:pt x="529" y="261"/>
                    <a:pt x="530" y="257"/>
                  </a:cubicBezTo>
                  <a:cubicBezTo>
                    <a:pt x="532" y="253"/>
                    <a:pt x="536" y="255"/>
                    <a:pt x="537" y="253"/>
                  </a:cubicBezTo>
                  <a:cubicBezTo>
                    <a:pt x="539" y="251"/>
                    <a:pt x="548" y="251"/>
                    <a:pt x="551" y="249"/>
                  </a:cubicBezTo>
                  <a:cubicBezTo>
                    <a:pt x="554" y="247"/>
                    <a:pt x="548" y="240"/>
                    <a:pt x="544" y="241"/>
                  </a:cubicBezTo>
                  <a:cubicBezTo>
                    <a:pt x="540" y="242"/>
                    <a:pt x="535" y="241"/>
                    <a:pt x="533" y="236"/>
                  </a:cubicBezTo>
                  <a:cubicBezTo>
                    <a:pt x="530" y="232"/>
                    <a:pt x="523" y="244"/>
                    <a:pt x="517" y="247"/>
                  </a:cubicBezTo>
                  <a:cubicBezTo>
                    <a:pt x="512" y="250"/>
                    <a:pt x="508" y="242"/>
                    <a:pt x="510" y="237"/>
                  </a:cubicBezTo>
                  <a:cubicBezTo>
                    <a:pt x="512" y="233"/>
                    <a:pt x="506" y="233"/>
                    <a:pt x="498" y="233"/>
                  </a:cubicBezTo>
                  <a:cubicBezTo>
                    <a:pt x="490" y="233"/>
                    <a:pt x="493" y="219"/>
                    <a:pt x="498" y="218"/>
                  </a:cubicBezTo>
                  <a:cubicBezTo>
                    <a:pt x="503" y="218"/>
                    <a:pt x="509" y="223"/>
                    <a:pt x="512" y="214"/>
                  </a:cubicBezTo>
                  <a:cubicBezTo>
                    <a:pt x="515" y="205"/>
                    <a:pt x="519" y="212"/>
                    <a:pt x="526" y="204"/>
                  </a:cubicBezTo>
                  <a:cubicBezTo>
                    <a:pt x="532" y="196"/>
                    <a:pt x="540" y="192"/>
                    <a:pt x="546" y="196"/>
                  </a:cubicBezTo>
                  <a:cubicBezTo>
                    <a:pt x="551" y="201"/>
                    <a:pt x="540" y="208"/>
                    <a:pt x="538" y="212"/>
                  </a:cubicBezTo>
                  <a:cubicBezTo>
                    <a:pt x="536" y="217"/>
                    <a:pt x="539" y="218"/>
                    <a:pt x="536" y="222"/>
                  </a:cubicBezTo>
                  <a:cubicBezTo>
                    <a:pt x="533" y="225"/>
                    <a:pt x="537" y="226"/>
                    <a:pt x="544" y="221"/>
                  </a:cubicBezTo>
                  <a:cubicBezTo>
                    <a:pt x="551" y="217"/>
                    <a:pt x="559" y="212"/>
                    <a:pt x="565" y="209"/>
                  </a:cubicBezTo>
                  <a:cubicBezTo>
                    <a:pt x="567" y="208"/>
                    <a:pt x="569" y="208"/>
                    <a:pt x="571" y="208"/>
                  </a:cubicBezTo>
                  <a:cubicBezTo>
                    <a:pt x="572" y="206"/>
                    <a:pt x="573" y="204"/>
                    <a:pt x="574" y="203"/>
                  </a:cubicBezTo>
                  <a:cubicBezTo>
                    <a:pt x="579" y="201"/>
                    <a:pt x="594" y="194"/>
                    <a:pt x="596" y="191"/>
                  </a:cubicBezTo>
                  <a:cubicBezTo>
                    <a:pt x="598" y="188"/>
                    <a:pt x="600" y="182"/>
                    <a:pt x="603" y="182"/>
                  </a:cubicBezTo>
                  <a:cubicBezTo>
                    <a:pt x="606" y="182"/>
                    <a:pt x="606" y="185"/>
                    <a:pt x="611" y="185"/>
                  </a:cubicBezTo>
                  <a:cubicBezTo>
                    <a:pt x="615" y="185"/>
                    <a:pt x="621" y="187"/>
                    <a:pt x="618" y="183"/>
                  </a:cubicBezTo>
                  <a:cubicBezTo>
                    <a:pt x="616" y="179"/>
                    <a:pt x="618" y="179"/>
                    <a:pt x="623" y="179"/>
                  </a:cubicBezTo>
                  <a:cubicBezTo>
                    <a:pt x="628" y="178"/>
                    <a:pt x="627" y="172"/>
                    <a:pt x="631" y="172"/>
                  </a:cubicBezTo>
                  <a:cubicBezTo>
                    <a:pt x="635" y="172"/>
                    <a:pt x="634" y="163"/>
                    <a:pt x="638" y="163"/>
                  </a:cubicBezTo>
                  <a:cubicBezTo>
                    <a:pt x="641" y="163"/>
                    <a:pt x="643" y="169"/>
                    <a:pt x="647" y="167"/>
                  </a:cubicBezTo>
                  <a:cubicBezTo>
                    <a:pt x="648" y="167"/>
                    <a:pt x="649" y="167"/>
                    <a:pt x="651" y="167"/>
                  </a:cubicBezTo>
                  <a:cubicBezTo>
                    <a:pt x="652" y="167"/>
                    <a:pt x="652" y="166"/>
                    <a:pt x="653" y="165"/>
                  </a:cubicBezTo>
                  <a:cubicBezTo>
                    <a:pt x="653" y="160"/>
                    <a:pt x="653" y="156"/>
                    <a:pt x="653" y="154"/>
                  </a:cubicBezTo>
                  <a:cubicBezTo>
                    <a:pt x="651" y="150"/>
                    <a:pt x="653" y="146"/>
                    <a:pt x="652" y="144"/>
                  </a:cubicBezTo>
                  <a:cubicBezTo>
                    <a:pt x="651" y="142"/>
                    <a:pt x="651" y="136"/>
                    <a:pt x="654" y="136"/>
                  </a:cubicBezTo>
                  <a:cubicBezTo>
                    <a:pt x="656" y="136"/>
                    <a:pt x="660" y="128"/>
                    <a:pt x="663" y="131"/>
                  </a:cubicBezTo>
                  <a:cubicBezTo>
                    <a:pt x="667" y="133"/>
                    <a:pt x="673" y="134"/>
                    <a:pt x="673" y="131"/>
                  </a:cubicBezTo>
                  <a:cubicBezTo>
                    <a:pt x="673" y="128"/>
                    <a:pt x="678" y="127"/>
                    <a:pt x="679" y="123"/>
                  </a:cubicBezTo>
                  <a:cubicBezTo>
                    <a:pt x="680" y="119"/>
                    <a:pt x="685" y="118"/>
                    <a:pt x="686" y="114"/>
                  </a:cubicBezTo>
                  <a:cubicBezTo>
                    <a:pt x="687" y="110"/>
                    <a:pt x="689" y="101"/>
                    <a:pt x="692" y="99"/>
                  </a:cubicBezTo>
                  <a:cubicBezTo>
                    <a:pt x="695" y="97"/>
                    <a:pt x="691" y="95"/>
                    <a:pt x="692" y="89"/>
                  </a:cubicBezTo>
                  <a:close/>
                  <a:moveTo>
                    <a:pt x="524" y="423"/>
                  </a:moveTo>
                  <a:cubicBezTo>
                    <a:pt x="520" y="437"/>
                    <a:pt x="529" y="445"/>
                    <a:pt x="530" y="444"/>
                  </a:cubicBezTo>
                  <a:cubicBezTo>
                    <a:pt x="533" y="441"/>
                    <a:pt x="547" y="411"/>
                    <a:pt x="544" y="407"/>
                  </a:cubicBezTo>
                  <a:cubicBezTo>
                    <a:pt x="541" y="402"/>
                    <a:pt x="528" y="409"/>
                    <a:pt x="524" y="423"/>
                  </a:cubicBezTo>
                  <a:close/>
                  <a:moveTo>
                    <a:pt x="402" y="471"/>
                  </a:moveTo>
                  <a:cubicBezTo>
                    <a:pt x="397" y="471"/>
                    <a:pt x="386" y="478"/>
                    <a:pt x="390" y="487"/>
                  </a:cubicBezTo>
                  <a:cubicBezTo>
                    <a:pt x="395" y="497"/>
                    <a:pt x="409" y="491"/>
                    <a:pt x="410" y="486"/>
                  </a:cubicBezTo>
                  <a:cubicBezTo>
                    <a:pt x="410" y="482"/>
                    <a:pt x="417" y="475"/>
                    <a:pt x="416" y="472"/>
                  </a:cubicBezTo>
                  <a:cubicBezTo>
                    <a:pt x="415" y="470"/>
                    <a:pt x="406" y="471"/>
                    <a:pt x="402" y="471"/>
                  </a:cubicBezTo>
                  <a:close/>
                </a:path>
              </a:pathLst>
            </a:custGeom>
            <a:solidFill>
              <a:srgbClr val="818181"/>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81" name="9Slide.vn 141">
              <a:extLst>
                <a:ext uri="{FF2B5EF4-FFF2-40B4-BE49-F238E27FC236}">
                  <a16:creationId xmlns:a16="http://schemas.microsoft.com/office/drawing/2014/main" xmlns="" id="{8DE7031E-FFE9-3E46-6844-95FBE8ECDF8D}"/>
                </a:ext>
              </a:extLst>
            </p:cNvPr>
            <p:cNvSpPr>
              <a:spLocks noEditPoints="1"/>
            </p:cNvSpPr>
            <p:nvPr/>
          </p:nvSpPr>
          <p:spPr bwMode="auto">
            <a:xfrm>
              <a:off x="2369" y="825"/>
              <a:ext cx="81" cy="115"/>
            </a:xfrm>
            <a:custGeom>
              <a:avLst/>
              <a:gdLst>
                <a:gd name="T0" fmla="*/ 60 w 113"/>
                <a:gd name="T1" fmla="*/ 62 h 161"/>
                <a:gd name="T2" fmla="*/ 74 w 113"/>
                <a:gd name="T3" fmla="*/ 73 h 161"/>
                <a:gd name="T4" fmla="*/ 77 w 113"/>
                <a:gd name="T5" fmla="*/ 83 h 161"/>
                <a:gd name="T6" fmla="*/ 82 w 113"/>
                <a:gd name="T7" fmla="*/ 89 h 161"/>
                <a:gd name="T8" fmla="*/ 88 w 113"/>
                <a:gd name="T9" fmla="*/ 104 h 161"/>
                <a:gd name="T10" fmla="*/ 92 w 113"/>
                <a:gd name="T11" fmla="*/ 100 h 161"/>
                <a:gd name="T12" fmla="*/ 97 w 113"/>
                <a:gd name="T13" fmla="*/ 93 h 161"/>
                <a:gd name="T14" fmla="*/ 94 w 113"/>
                <a:gd name="T15" fmla="*/ 79 h 161"/>
                <a:gd name="T16" fmla="*/ 81 w 113"/>
                <a:gd name="T17" fmla="*/ 69 h 161"/>
                <a:gd name="T18" fmla="*/ 73 w 113"/>
                <a:gd name="T19" fmla="*/ 59 h 161"/>
                <a:gd name="T20" fmla="*/ 57 w 113"/>
                <a:gd name="T21" fmla="*/ 56 h 161"/>
                <a:gd name="T22" fmla="*/ 51 w 113"/>
                <a:gd name="T23" fmla="*/ 45 h 161"/>
                <a:gd name="T24" fmla="*/ 59 w 113"/>
                <a:gd name="T25" fmla="*/ 28 h 161"/>
                <a:gd name="T26" fmla="*/ 58 w 113"/>
                <a:gd name="T27" fmla="*/ 9 h 161"/>
                <a:gd name="T28" fmla="*/ 56 w 113"/>
                <a:gd name="T29" fmla="*/ 4 h 161"/>
                <a:gd name="T30" fmla="*/ 39 w 113"/>
                <a:gd name="T31" fmla="*/ 3 h 161"/>
                <a:gd name="T32" fmla="*/ 37 w 113"/>
                <a:gd name="T33" fmla="*/ 31 h 161"/>
                <a:gd name="T34" fmla="*/ 31 w 113"/>
                <a:gd name="T35" fmla="*/ 29 h 161"/>
                <a:gd name="T36" fmla="*/ 34 w 113"/>
                <a:gd name="T37" fmla="*/ 46 h 161"/>
                <a:gd name="T38" fmla="*/ 38 w 113"/>
                <a:gd name="T39" fmla="*/ 55 h 161"/>
                <a:gd name="T40" fmla="*/ 49 w 113"/>
                <a:gd name="T41" fmla="*/ 59 h 161"/>
                <a:gd name="T42" fmla="*/ 60 w 113"/>
                <a:gd name="T43" fmla="*/ 62 h 161"/>
                <a:gd name="T44" fmla="*/ 38 w 113"/>
                <a:gd name="T45" fmla="*/ 65 h 161"/>
                <a:gd name="T46" fmla="*/ 49 w 113"/>
                <a:gd name="T47" fmla="*/ 78 h 161"/>
                <a:gd name="T48" fmla="*/ 38 w 113"/>
                <a:gd name="T49" fmla="*/ 65 h 161"/>
                <a:gd name="T50" fmla="*/ 57 w 113"/>
                <a:gd name="T51" fmla="*/ 100 h 161"/>
                <a:gd name="T52" fmla="*/ 63 w 113"/>
                <a:gd name="T53" fmla="*/ 96 h 161"/>
                <a:gd name="T54" fmla="*/ 64 w 113"/>
                <a:gd name="T55" fmla="*/ 106 h 161"/>
                <a:gd name="T56" fmla="*/ 66 w 113"/>
                <a:gd name="T57" fmla="*/ 119 h 161"/>
                <a:gd name="T58" fmla="*/ 78 w 113"/>
                <a:gd name="T59" fmla="*/ 100 h 161"/>
                <a:gd name="T60" fmla="*/ 74 w 113"/>
                <a:gd name="T61" fmla="*/ 98 h 161"/>
                <a:gd name="T62" fmla="*/ 56 w 113"/>
                <a:gd name="T63" fmla="*/ 83 h 161"/>
                <a:gd name="T64" fmla="*/ 57 w 113"/>
                <a:gd name="T65" fmla="*/ 100 h 161"/>
                <a:gd name="T66" fmla="*/ 17 w 113"/>
                <a:gd name="T67" fmla="*/ 106 h 161"/>
                <a:gd name="T68" fmla="*/ 2 w 113"/>
                <a:gd name="T69" fmla="*/ 126 h 161"/>
                <a:gd name="T70" fmla="*/ 23 w 113"/>
                <a:gd name="T71" fmla="*/ 106 h 161"/>
                <a:gd name="T72" fmla="*/ 26 w 113"/>
                <a:gd name="T73" fmla="*/ 93 h 161"/>
                <a:gd name="T74" fmla="*/ 17 w 113"/>
                <a:gd name="T75" fmla="*/ 106 h 161"/>
                <a:gd name="T76" fmla="*/ 78 w 113"/>
                <a:gd name="T77" fmla="*/ 113 h 161"/>
                <a:gd name="T78" fmla="*/ 86 w 113"/>
                <a:gd name="T79" fmla="*/ 108 h 161"/>
                <a:gd name="T80" fmla="*/ 78 w 113"/>
                <a:gd name="T81" fmla="*/ 113 h 161"/>
                <a:gd name="T82" fmla="*/ 108 w 113"/>
                <a:gd name="T83" fmla="*/ 141 h 161"/>
                <a:gd name="T84" fmla="*/ 106 w 113"/>
                <a:gd name="T85" fmla="*/ 115 h 161"/>
                <a:gd name="T86" fmla="*/ 97 w 113"/>
                <a:gd name="T87" fmla="*/ 114 h 161"/>
                <a:gd name="T88" fmla="*/ 91 w 113"/>
                <a:gd name="T89" fmla="*/ 120 h 161"/>
                <a:gd name="T90" fmla="*/ 84 w 113"/>
                <a:gd name="T91" fmla="*/ 125 h 161"/>
                <a:gd name="T92" fmla="*/ 74 w 113"/>
                <a:gd name="T93" fmla="*/ 123 h 161"/>
                <a:gd name="T94" fmla="*/ 60 w 113"/>
                <a:gd name="T95" fmla="*/ 131 h 161"/>
                <a:gd name="T96" fmla="*/ 56 w 113"/>
                <a:gd name="T97" fmla="*/ 143 h 161"/>
                <a:gd name="T98" fmla="*/ 66 w 113"/>
                <a:gd name="T99" fmla="*/ 138 h 161"/>
                <a:gd name="T100" fmla="*/ 75 w 113"/>
                <a:gd name="T101" fmla="*/ 135 h 161"/>
                <a:gd name="T102" fmla="*/ 84 w 113"/>
                <a:gd name="T103" fmla="*/ 155 h 161"/>
                <a:gd name="T104" fmla="*/ 96 w 113"/>
                <a:gd name="T105" fmla="*/ 161 h 161"/>
                <a:gd name="T106" fmla="*/ 96 w 113"/>
                <a:gd name="T107" fmla="*/ 146 h 161"/>
                <a:gd name="T108" fmla="*/ 108 w 113"/>
                <a:gd name="T109" fmla="*/ 14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3" h="161">
                  <a:moveTo>
                    <a:pt x="60" y="62"/>
                  </a:moveTo>
                  <a:cubicBezTo>
                    <a:pt x="66" y="61"/>
                    <a:pt x="75" y="70"/>
                    <a:pt x="74" y="73"/>
                  </a:cubicBezTo>
                  <a:cubicBezTo>
                    <a:pt x="72" y="76"/>
                    <a:pt x="74" y="86"/>
                    <a:pt x="77" y="83"/>
                  </a:cubicBezTo>
                  <a:cubicBezTo>
                    <a:pt x="80" y="81"/>
                    <a:pt x="85" y="84"/>
                    <a:pt x="82" y="89"/>
                  </a:cubicBezTo>
                  <a:cubicBezTo>
                    <a:pt x="79" y="93"/>
                    <a:pt x="87" y="98"/>
                    <a:pt x="88" y="104"/>
                  </a:cubicBezTo>
                  <a:cubicBezTo>
                    <a:pt x="89" y="109"/>
                    <a:pt x="92" y="105"/>
                    <a:pt x="92" y="100"/>
                  </a:cubicBezTo>
                  <a:cubicBezTo>
                    <a:pt x="91" y="96"/>
                    <a:pt x="92" y="97"/>
                    <a:pt x="97" y="93"/>
                  </a:cubicBezTo>
                  <a:cubicBezTo>
                    <a:pt x="101" y="90"/>
                    <a:pt x="96" y="85"/>
                    <a:pt x="94" y="79"/>
                  </a:cubicBezTo>
                  <a:cubicBezTo>
                    <a:pt x="91" y="73"/>
                    <a:pt x="81" y="75"/>
                    <a:pt x="81" y="69"/>
                  </a:cubicBezTo>
                  <a:cubicBezTo>
                    <a:pt x="81" y="64"/>
                    <a:pt x="73" y="62"/>
                    <a:pt x="73" y="59"/>
                  </a:cubicBezTo>
                  <a:cubicBezTo>
                    <a:pt x="72" y="56"/>
                    <a:pt x="63" y="52"/>
                    <a:pt x="57" y="56"/>
                  </a:cubicBezTo>
                  <a:cubicBezTo>
                    <a:pt x="51" y="59"/>
                    <a:pt x="55" y="50"/>
                    <a:pt x="51" y="45"/>
                  </a:cubicBezTo>
                  <a:cubicBezTo>
                    <a:pt x="47" y="40"/>
                    <a:pt x="54" y="34"/>
                    <a:pt x="59" y="28"/>
                  </a:cubicBezTo>
                  <a:cubicBezTo>
                    <a:pt x="64" y="22"/>
                    <a:pt x="57" y="13"/>
                    <a:pt x="58" y="9"/>
                  </a:cubicBezTo>
                  <a:cubicBezTo>
                    <a:pt x="59" y="4"/>
                    <a:pt x="58" y="3"/>
                    <a:pt x="56" y="4"/>
                  </a:cubicBezTo>
                  <a:cubicBezTo>
                    <a:pt x="54" y="6"/>
                    <a:pt x="44" y="0"/>
                    <a:pt x="39" y="3"/>
                  </a:cubicBezTo>
                  <a:cubicBezTo>
                    <a:pt x="35" y="6"/>
                    <a:pt x="39" y="29"/>
                    <a:pt x="37" y="31"/>
                  </a:cubicBezTo>
                  <a:cubicBezTo>
                    <a:pt x="35" y="33"/>
                    <a:pt x="32" y="27"/>
                    <a:pt x="31" y="29"/>
                  </a:cubicBezTo>
                  <a:cubicBezTo>
                    <a:pt x="30" y="33"/>
                    <a:pt x="32" y="46"/>
                    <a:pt x="34" y="46"/>
                  </a:cubicBezTo>
                  <a:cubicBezTo>
                    <a:pt x="37" y="46"/>
                    <a:pt x="39" y="49"/>
                    <a:pt x="38" y="55"/>
                  </a:cubicBezTo>
                  <a:cubicBezTo>
                    <a:pt x="36" y="61"/>
                    <a:pt x="43" y="61"/>
                    <a:pt x="49" y="59"/>
                  </a:cubicBezTo>
                  <a:cubicBezTo>
                    <a:pt x="56" y="56"/>
                    <a:pt x="53" y="63"/>
                    <a:pt x="60" y="62"/>
                  </a:cubicBezTo>
                  <a:close/>
                  <a:moveTo>
                    <a:pt x="38" y="65"/>
                  </a:moveTo>
                  <a:cubicBezTo>
                    <a:pt x="39" y="70"/>
                    <a:pt x="41" y="81"/>
                    <a:pt x="49" y="78"/>
                  </a:cubicBezTo>
                  <a:cubicBezTo>
                    <a:pt x="56" y="76"/>
                    <a:pt x="37" y="62"/>
                    <a:pt x="38" y="65"/>
                  </a:cubicBezTo>
                  <a:close/>
                  <a:moveTo>
                    <a:pt x="57" y="100"/>
                  </a:moveTo>
                  <a:cubicBezTo>
                    <a:pt x="59" y="99"/>
                    <a:pt x="63" y="100"/>
                    <a:pt x="63" y="96"/>
                  </a:cubicBezTo>
                  <a:cubicBezTo>
                    <a:pt x="64" y="93"/>
                    <a:pt x="67" y="103"/>
                    <a:pt x="64" y="106"/>
                  </a:cubicBezTo>
                  <a:cubicBezTo>
                    <a:pt x="61" y="109"/>
                    <a:pt x="61" y="118"/>
                    <a:pt x="66" y="119"/>
                  </a:cubicBezTo>
                  <a:cubicBezTo>
                    <a:pt x="71" y="120"/>
                    <a:pt x="80" y="103"/>
                    <a:pt x="78" y="100"/>
                  </a:cubicBezTo>
                  <a:cubicBezTo>
                    <a:pt x="77" y="97"/>
                    <a:pt x="73" y="102"/>
                    <a:pt x="74" y="98"/>
                  </a:cubicBezTo>
                  <a:cubicBezTo>
                    <a:pt x="75" y="93"/>
                    <a:pt x="61" y="82"/>
                    <a:pt x="56" y="83"/>
                  </a:cubicBezTo>
                  <a:cubicBezTo>
                    <a:pt x="51" y="85"/>
                    <a:pt x="53" y="101"/>
                    <a:pt x="57" y="100"/>
                  </a:cubicBezTo>
                  <a:close/>
                  <a:moveTo>
                    <a:pt x="17" y="106"/>
                  </a:moveTo>
                  <a:cubicBezTo>
                    <a:pt x="12" y="113"/>
                    <a:pt x="0" y="123"/>
                    <a:pt x="2" y="126"/>
                  </a:cubicBezTo>
                  <a:cubicBezTo>
                    <a:pt x="4" y="130"/>
                    <a:pt x="17" y="111"/>
                    <a:pt x="23" y="106"/>
                  </a:cubicBezTo>
                  <a:cubicBezTo>
                    <a:pt x="29" y="101"/>
                    <a:pt x="28" y="98"/>
                    <a:pt x="26" y="93"/>
                  </a:cubicBezTo>
                  <a:cubicBezTo>
                    <a:pt x="24" y="89"/>
                    <a:pt x="21" y="100"/>
                    <a:pt x="17" y="106"/>
                  </a:cubicBezTo>
                  <a:close/>
                  <a:moveTo>
                    <a:pt x="78" y="113"/>
                  </a:moveTo>
                  <a:cubicBezTo>
                    <a:pt x="79" y="117"/>
                    <a:pt x="89" y="111"/>
                    <a:pt x="86" y="108"/>
                  </a:cubicBezTo>
                  <a:cubicBezTo>
                    <a:pt x="83" y="104"/>
                    <a:pt x="77" y="111"/>
                    <a:pt x="78" y="113"/>
                  </a:cubicBezTo>
                  <a:close/>
                  <a:moveTo>
                    <a:pt x="108" y="141"/>
                  </a:moveTo>
                  <a:cubicBezTo>
                    <a:pt x="113" y="136"/>
                    <a:pt x="106" y="123"/>
                    <a:pt x="106" y="115"/>
                  </a:cubicBezTo>
                  <a:cubicBezTo>
                    <a:pt x="106" y="106"/>
                    <a:pt x="94" y="109"/>
                    <a:pt x="97" y="114"/>
                  </a:cubicBezTo>
                  <a:cubicBezTo>
                    <a:pt x="101" y="119"/>
                    <a:pt x="92" y="115"/>
                    <a:pt x="91" y="120"/>
                  </a:cubicBezTo>
                  <a:cubicBezTo>
                    <a:pt x="90" y="125"/>
                    <a:pt x="84" y="121"/>
                    <a:pt x="84" y="125"/>
                  </a:cubicBezTo>
                  <a:cubicBezTo>
                    <a:pt x="84" y="130"/>
                    <a:pt x="77" y="125"/>
                    <a:pt x="74" y="123"/>
                  </a:cubicBezTo>
                  <a:cubicBezTo>
                    <a:pt x="70" y="121"/>
                    <a:pt x="66" y="130"/>
                    <a:pt x="60" y="131"/>
                  </a:cubicBezTo>
                  <a:cubicBezTo>
                    <a:pt x="55" y="133"/>
                    <a:pt x="53" y="144"/>
                    <a:pt x="56" y="143"/>
                  </a:cubicBezTo>
                  <a:cubicBezTo>
                    <a:pt x="60" y="143"/>
                    <a:pt x="62" y="137"/>
                    <a:pt x="66" y="138"/>
                  </a:cubicBezTo>
                  <a:cubicBezTo>
                    <a:pt x="70" y="138"/>
                    <a:pt x="69" y="134"/>
                    <a:pt x="75" y="135"/>
                  </a:cubicBezTo>
                  <a:cubicBezTo>
                    <a:pt x="81" y="136"/>
                    <a:pt x="77" y="154"/>
                    <a:pt x="84" y="155"/>
                  </a:cubicBezTo>
                  <a:cubicBezTo>
                    <a:pt x="92" y="157"/>
                    <a:pt x="93" y="161"/>
                    <a:pt x="96" y="161"/>
                  </a:cubicBezTo>
                  <a:cubicBezTo>
                    <a:pt x="100" y="161"/>
                    <a:pt x="96" y="150"/>
                    <a:pt x="96" y="146"/>
                  </a:cubicBezTo>
                  <a:cubicBezTo>
                    <a:pt x="96" y="142"/>
                    <a:pt x="104" y="146"/>
                    <a:pt x="108" y="141"/>
                  </a:cubicBezTo>
                  <a:close/>
                </a:path>
              </a:pathLst>
            </a:custGeom>
            <a:solidFill>
              <a:srgbClr val="A9A9A9"/>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82" name="9Slide.vn 142">
              <a:extLst>
                <a:ext uri="{FF2B5EF4-FFF2-40B4-BE49-F238E27FC236}">
                  <a16:creationId xmlns:a16="http://schemas.microsoft.com/office/drawing/2014/main" xmlns="" id="{0E6C4C95-E223-35FF-8C6C-82D14E68D5E5}"/>
                </a:ext>
              </a:extLst>
            </p:cNvPr>
            <p:cNvSpPr>
              <a:spLocks noEditPoints="1"/>
            </p:cNvSpPr>
            <p:nvPr/>
          </p:nvSpPr>
          <p:spPr bwMode="auto">
            <a:xfrm>
              <a:off x="2568" y="1012"/>
              <a:ext cx="106" cy="69"/>
            </a:xfrm>
            <a:custGeom>
              <a:avLst/>
              <a:gdLst>
                <a:gd name="T0" fmla="*/ 106 w 147"/>
                <a:gd name="T1" fmla="*/ 88 h 96"/>
                <a:gd name="T2" fmla="*/ 97 w 147"/>
                <a:gd name="T3" fmla="*/ 80 h 96"/>
                <a:gd name="T4" fmla="*/ 86 w 147"/>
                <a:gd name="T5" fmla="*/ 74 h 96"/>
                <a:gd name="T6" fmla="*/ 78 w 147"/>
                <a:gd name="T7" fmla="*/ 59 h 96"/>
                <a:gd name="T8" fmla="*/ 75 w 147"/>
                <a:gd name="T9" fmla="*/ 49 h 96"/>
                <a:gd name="T10" fmla="*/ 77 w 147"/>
                <a:gd name="T11" fmla="*/ 41 h 96"/>
                <a:gd name="T12" fmla="*/ 54 w 147"/>
                <a:gd name="T13" fmla="*/ 28 h 96"/>
                <a:gd name="T14" fmla="*/ 9 w 147"/>
                <a:gd name="T15" fmla="*/ 2 h 96"/>
                <a:gd name="T16" fmla="*/ 0 w 147"/>
                <a:gd name="T17" fmla="*/ 0 h 96"/>
                <a:gd name="T18" fmla="*/ 0 w 147"/>
                <a:gd name="T19" fmla="*/ 75 h 96"/>
                <a:gd name="T20" fmla="*/ 13 w 147"/>
                <a:gd name="T21" fmla="*/ 79 h 96"/>
                <a:gd name="T22" fmla="*/ 27 w 147"/>
                <a:gd name="T23" fmla="*/ 71 h 96"/>
                <a:gd name="T24" fmla="*/ 33 w 147"/>
                <a:gd name="T25" fmla="*/ 62 h 96"/>
                <a:gd name="T26" fmla="*/ 58 w 147"/>
                <a:gd name="T27" fmla="*/ 68 h 96"/>
                <a:gd name="T28" fmla="*/ 83 w 147"/>
                <a:gd name="T29" fmla="*/ 91 h 96"/>
                <a:gd name="T30" fmla="*/ 107 w 147"/>
                <a:gd name="T31" fmla="*/ 96 h 96"/>
                <a:gd name="T32" fmla="*/ 106 w 147"/>
                <a:gd name="T33" fmla="*/ 88 h 96"/>
                <a:gd name="T34" fmla="*/ 125 w 147"/>
                <a:gd name="T35" fmla="*/ 25 h 96"/>
                <a:gd name="T36" fmla="*/ 111 w 147"/>
                <a:gd name="T37" fmla="*/ 34 h 96"/>
                <a:gd name="T38" fmla="*/ 87 w 147"/>
                <a:gd name="T39" fmla="*/ 35 h 96"/>
                <a:gd name="T40" fmla="*/ 105 w 147"/>
                <a:gd name="T41" fmla="*/ 44 h 96"/>
                <a:gd name="T42" fmla="*/ 129 w 147"/>
                <a:gd name="T43" fmla="*/ 31 h 96"/>
                <a:gd name="T44" fmla="*/ 133 w 147"/>
                <a:gd name="T45" fmla="*/ 21 h 96"/>
                <a:gd name="T46" fmla="*/ 125 w 147"/>
                <a:gd name="T47" fmla="*/ 25 h 96"/>
                <a:gd name="T48" fmla="*/ 137 w 147"/>
                <a:gd name="T49" fmla="*/ 12 h 96"/>
                <a:gd name="T50" fmla="*/ 133 w 147"/>
                <a:gd name="T51" fmla="*/ 13 h 96"/>
                <a:gd name="T52" fmla="*/ 141 w 147"/>
                <a:gd name="T53" fmla="*/ 24 h 96"/>
                <a:gd name="T54" fmla="*/ 137 w 147"/>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7" h="96">
                  <a:moveTo>
                    <a:pt x="106" y="88"/>
                  </a:moveTo>
                  <a:cubicBezTo>
                    <a:pt x="103" y="87"/>
                    <a:pt x="97" y="83"/>
                    <a:pt x="97" y="80"/>
                  </a:cubicBezTo>
                  <a:cubicBezTo>
                    <a:pt x="98" y="77"/>
                    <a:pt x="91" y="78"/>
                    <a:pt x="86" y="74"/>
                  </a:cubicBezTo>
                  <a:cubicBezTo>
                    <a:pt x="81" y="71"/>
                    <a:pt x="83" y="61"/>
                    <a:pt x="78" y="59"/>
                  </a:cubicBezTo>
                  <a:cubicBezTo>
                    <a:pt x="72" y="56"/>
                    <a:pt x="69" y="48"/>
                    <a:pt x="75" y="49"/>
                  </a:cubicBezTo>
                  <a:cubicBezTo>
                    <a:pt x="81" y="49"/>
                    <a:pt x="82" y="46"/>
                    <a:pt x="77" y="41"/>
                  </a:cubicBezTo>
                  <a:cubicBezTo>
                    <a:pt x="72" y="36"/>
                    <a:pt x="55" y="35"/>
                    <a:pt x="54" y="28"/>
                  </a:cubicBezTo>
                  <a:cubicBezTo>
                    <a:pt x="54" y="21"/>
                    <a:pt x="22" y="5"/>
                    <a:pt x="9" y="2"/>
                  </a:cubicBezTo>
                  <a:cubicBezTo>
                    <a:pt x="6" y="2"/>
                    <a:pt x="3" y="1"/>
                    <a:pt x="0" y="0"/>
                  </a:cubicBezTo>
                  <a:cubicBezTo>
                    <a:pt x="0" y="75"/>
                    <a:pt x="0" y="75"/>
                    <a:pt x="0" y="75"/>
                  </a:cubicBezTo>
                  <a:cubicBezTo>
                    <a:pt x="3" y="77"/>
                    <a:pt x="7" y="79"/>
                    <a:pt x="13" y="79"/>
                  </a:cubicBezTo>
                  <a:cubicBezTo>
                    <a:pt x="28" y="80"/>
                    <a:pt x="24" y="71"/>
                    <a:pt x="27" y="71"/>
                  </a:cubicBezTo>
                  <a:cubicBezTo>
                    <a:pt x="29" y="71"/>
                    <a:pt x="30" y="66"/>
                    <a:pt x="33" y="62"/>
                  </a:cubicBezTo>
                  <a:cubicBezTo>
                    <a:pt x="37" y="58"/>
                    <a:pt x="50" y="61"/>
                    <a:pt x="58" y="68"/>
                  </a:cubicBezTo>
                  <a:cubicBezTo>
                    <a:pt x="66" y="74"/>
                    <a:pt x="75" y="93"/>
                    <a:pt x="83" y="91"/>
                  </a:cubicBezTo>
                  <a:cubicBezTo>
                    <a:pt x="91" y="89"/>
                    <a:pt x="100" y="96"/>
                    <a:pt x="107" y="96"/>
                  </a:cubicBezTo>
                  <a:cubicBezTo>
                    <a:pt x="115" y="95"/>
                    <a:pt x="108" y="89"/>
                    <a:pt x="106" y="88"/>
                  </a:cubicBezTo>
                  <a:close/>
                  <a:moveTo>
                    <a:pt x="125" y="25"/>
                  </a:moveTo>
                  <a:cubicBezTo>
                    <a:pt x="125" y="29"/>
                    <a:pt x="120" y="30"/>
                    <a:pt x="111" y="34"/>
                  </a:cubicBezTo>
                  <a:cubicBezTo>
                    <a:pt x="103" y="37"/>
                    <a:pt x="87" y="30"/>
                    <a:pt x="87" y="35"/>
                  </a:cubicBezTo>
                  <a:cubicBezTo>
                    <a:pt x="86" y="38"/>
                    <a:pt x="96" y="44"/>
                    <a:pt x="105" y="44"/>
                  </a:cubicBezTo>
                  <a:cubicBezTo>
                    <a:pt x="115" y="44"/>
                    <a:pt x="129" y="34"/>
                    <a:pt x="129" y="31"/>
                  </a:cubicBezTo>
                  <a:cubicBezTo>
                    <a:pt x="129" y="29"/>
                    <a:pt x="135" y="24"/>
                    <a:pt x="133" y="21"/>
                  </a:cubicBezTo>
                  <a:cubicBezTo>
                    <a:pt x="130" y="18"/>
                    <a:pt x="125" y="22"/>
                    <a:pt x="125" y="25"/>
                  </a:cubicBezTo>
                  <a:close/>
                  <a:moveTo>
                    <a:pt x="137" y="12"/>
                  </a:moveTo>
                  <a:cubicBezTo>
                    <a:pt x="131" y="8"/>
                    <a:pt x="127" y="6"/>
                    <a:pt x="133" y="13"/>
                  </a:cubicBezTo>
                  <a:cubicBezTo>
                    <a:pt x="140" y="19"/>
                    <a:pt x="137" y="25"/>
                    <a:pt x="141" y="24"/>
                  </a:cubicBezTo>
                  <a:cubicBezTo>
                    <a:pt x="147" y="22"/>
                    <a:pt x="142" y="16"/>
                    <a:pt x="137" y="12"/>
                  </a:cubicBezTo>
                  <a:close/>
                </a:path>
              </a:pathLst>
            </a:custGeom>
            <a:solidFill>
              <a:srgbClr val="818181"/>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83" name="9Slide.vn 143">
              <a:extLst>
                <a:ext uri="{FF2B5EF4-FFF2-40B4-BE49-F238E27FC236}">
                  <a16:creationId xmlns:a16="http://schemas.microsoft.com/office/drawing/2014/main" xmlns="" id="{49903A7B-B9ED-F389-9FD2-848851B4152B}"/>
                </a:ext>
              </a:extLst>
            </p:cNvPr>
            <p:cNvSpPr>
              <a:spLocks/>
            </p:cNvSpPr>
            <p:nvPr/>
          </p:nvSpPr>
          <p:spPr bwMode="auto">
            <a:xfrm>
              <a:off x="2066" y="904"/>
              <a:ext cx="18" cy="36"/>
            </a:xfrm>
            <a:custGeom>
              <a:avLst/>
              <a:gdLst>
                <a:gd name="T0" fmla="*/ 5 w 25"/>
                <a:gd name="T1" fmla="*/ 0 h 50"/>
                <a:gd name="T2" fmla="*/ 1 w 25"/>
                <a:gd name="T3" fmla="*/ 12 h 50"/>
                <a:gd name="T4" fmla="*/ 1 w 25"/>
                <a:gd name="T5" fmla="*/ 27 h 50"/>
                <a:gd name="T6" fmla="*/ 6 w 25"/>
                <a:gd name="T7" fmla="*/ 45 h 50"/>
                <a:gd name="T8" fmla="*/ 24 w 25"/>
                <a:gd name="T9" fmla="*/ 28 h 50"/>
                <a:gd name="T10" fmla="*/ 5 w 25"/>
                <a:gd name="T11" fmla="*/ 0 h 50"/>
              </a:gdLst>
              <a:ahLst/>
              <a:cxnLst>
                <a:cxn ang="0">
                  <a:pos x="T0" y="T1"/>
                </a:cxn>
                <a:cxn ang="0">
                  <a:pos x="T2" y="T3"/>
                </a:cxn>
                <a:cxn ang="0">
                  <a:pos x="T4" y="T5"/>
                </a:cxn>
                <a:cxn ang="0">
                  <a:pos x="T6" y="T7"/>
                </a:cxn>
                <a:cxn ang="0">
                  <a:pos x="T8" y="T9"/>
                </a:cxn>
                <a:cxn ang="0">
                  <a:pos x="T10" y="T11"/>
                </a:cxn>
              </a:cxnLst>
              <a:rect l="0" t="0" r="r" b="b"/>
              <a:pathLst>
                <a:path w="25" h="50">
                  <a:moveTo>
                    <a:pt x="5" y="0"/>
                  </a:moveTo>
                  <a:cubicBezTo>
                    <a:pt x="2" y="1"/>
                    <a:pt x="3" y="7"/>
                    <a:pt x="1" y="12"/>
                  </a:cubicBezTo>
                  <a:cubicBezTo>
                    <a:pt x="0" y="16"/>
                    <a:pt x="0" y="21"/>
                    <a:pt x="1" y="27"/>
                  </a:cubicBezTo>
                  <a:cubicBezTo>
                    <a:pt x="1" y="34"/>
                    <a:pt x="1" y="41"/>
                    <a:pt x="6" y="45"/>
                  </a:cubicBezTo>
                  <a:cubicBezTo>
                    <a:pt x="13" y="50"/>
                    <a:pt x="24" y="38"/>
                    <a:pt x="24" y="28"/>
                  </a:cubicBezTo>
                  <a:cubicBezTo>
                    <a:pt x="25" y="18"/>
                    <a:pt x="8" y="0"/>
                    <a:pt x="5" y="0"/>
                  </a:cubicBezTo>
                  <a:close/>
                </a:path>
              </a:pathLst>
            </a:custGeom>
            <a:solidFill>
              <a:srgbClr val="818181"/>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84" name="9Slide.vn 144">
              <a:extLst>
                <a:ext uri="{FF2B5EF4-FFF2-40B4-BE49-F238E27FC236}">
                  <a16:creationId xmlns:a16="http://schemas.microsoft.com/office/drawing/2014/main" xmlns="" id="{DDB43834-9772-E121-858F-3BDB5012E3CA}"/>
                </a:ext>
              </a:extLst>
            </p:cNvPr>
            <p:cNvSpPr>
              <a:spLocks/>
            </p:cNvSpPr>
            <p:nvPr/>
          </p:nvSpPr>
          <p:spPr bwMode="auto">
            <a:xfrm>
              <a:off x="1756" y="1087"/>
              <a:ext cx="62" cy="126"/>
            </a:xfrm>
            <a:custGeom>
              <a:avLst/>
              <a:gdLst>
                <a:gd name="T0" fmla="*/ 72 w 86"/>
                <a:gd name="T1" fmla="*/ 6 h 176"/>
                <a:gd name="T2" fmla="*/ 68 w 86"/>
                <a:gd name="T3" fmla="*/ 9 h 176"/>
                <a:gd name="T4" fmla="*/ 67 w 86"/>
                <a:gd name="T5" fmla="*/ 18 h 176"/>
                <a:gd name="T6" fmla="*/ 60 w 86"/>
                <a:gd name="T7" fmla="*/ 23 h 176"/>
                <a:gd name="T8" fmla="*/ 54 w 86"/>
                <a:gd name="T9" fmla="*/ 28 h 176"/>
                <a:gd name="T10" fmla="*/ 54 w 86"/>
                <a:gd name="T11" fmla="*/ 35 h 176"/>
                <a:gd name="T12" fmla="*/ 45 w 86"/>
                <a:gd name="T13" fmla="*/ 42 h 176"/>
                <a:gd name="T14" fmla="*/ 29 w 86"/>
                <a:gd name="T15" fmla="*/ 51 h 176"/>
                <a:gd name="T16" fmla="*/ 14 w 86"/>
                <a:gd name="T17" fmla="*/ 53 h 176"/>
                <a:gd name="T18" fmla="*/ 9 w 86"/>
                <a:gd name="T19" fmla="*/ 69 h 176"/>
                <a:gd name="T20" fmla="*/ 11 w 86"/>
                <a:gd name="T21" fmla="*/ 91 h 176"/>
                <a:gd name="T22" fmla="*/ 8 w 86"/>
                <a:gd name="T23" fmla="*/ 115 h 176"/>
                <a:gd name="T24" fmla="*/ 4 w 86"/>
                <a:gd name="T25" fmla="*/ 144 h 176"/>
                <a:gd name="T26" fmla="*/ 11 w 86"/>
                <a:gd name="T27" fmla="*/ 166 h 176"/>
                <a:gd name="T28" fmla="*/ 32 w 86"/>
                <a:gd name="T29" fmla="*/ 172 h 176"/>
                <a:gd name="T30" fmla="*/ 44 w 86"/>
                <a:gd name="T31" fmla="*/ 167 h 176"/>
                <a:gd name="T32" fmla="*/ 60 w 86"/>
                <a:gd name="T33" fmla="*/ 117 h 176"/>
                <a:gd name="T34" fmla="*/ 73 w 86"/>
                <a:gd name="T35" fmla="*/ 70 h 176"/>
                <a:gd name="T36" fmla="*/ 75 w 86"/>
                <a:gd name="T37" fmla="*/ 57 h 176"/>
                <a:gd name="T38" fmla="*/ 78 w 86"/>
                <a:gd name="T39" fmla="*/ 50 h 176"/>
                <a:gd name="T40" fmla="*/ 85 w 86"/>
                <a:gd name="T41" fmla="*/ 48 h 176"/>
                <a:gd name="T42" fmla="*/ 81 w 86"/>
                <a:gd name="T43" fmla="*/ 26 h 176"/>
                <a:gd name="T44" fmla="*/ 72 w 86"/>
                <a:gd name="T45" fmla="*/ 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176">
                  <a:moveTo>
                    <a:pt x="72" y="6"/>
                  </a:moveTo>
                  <a:cubicBezTo>
                    <a:pt x="71" y="0"/>
                    <a:pt x="70" y="8"/>
                    <a:pt x="68" y="9"/>
                  </a:cubicBezTo>
                  <a:cubicBezTo>
                    <a:pt x="67" y="11"/>
                    <a:pt x="66" y="15"/>
                    <a:pt x="67" y="18"/>
                  </a:cubicBezTo>
                  <a:cubicBezTo>
                    <a:pt x="67" y="21"/>
                    <a:pt x="62" y="23"/>
                    <a:pt x="60" y="23"/>
                  </a:cubicBezTo>
                  <a:cubicBezTo>
                    <a:pt x="57" y="23"/>
                    <a:pt x="53" y="24"/>
                    <a:pt x="54" y="28"/>
                  </a:cubicBezTo>
                  <a:cubicBezTo>
                    <a:pt x="55" y="32"/>
                    <a:pt x="52" y="32"/>
                    <a:pt x="54" y="35"/>
                  </a:cubicBezTo>
                  <a:cubicBezTo>
                    <a:pt x="55" y="38"/>
                    <a:pt x="50" y="42"/>
                    <a:pt x="45" y="42"/>
                  </a:cubicBezTo>
                  <a:cubicBezTo>
                    <a:pt x="40" y="42"/>
                    <a:pt x="34" y="51"/>
                    <a:pt x="29" y="51"/>
                  </a:cubicBezTo>
                  <a:cubicBezTo>
                    <a:pt x="24" y="50"/>
                    <a:pt x="19" y="54"/>
                    <a:pt x="14" y="53"/>
                  </a:cubicBezTo>
                  <a:cubicBezTo>
                    <a:pt x="10" y="53"/>
                    <a:pt x="13" y="63"/>
                    <a:pt x="9" y="69"/>
                  </a:cubicBezTo>
                  <a:cubicBezTo>
                    <a:pt x="6" y="76"/>
                    <a:pt x="8" y="83"/>
                    <a:pt x="11" y="91"/>
                  </a:cubicBezTo>
                  <a:cubicBezTo>
                    <a:pt x="14" y="99"/>
                    <a:pt x="16" y="105"/>
                    <a:pt x="8" y="115"/>
                  </a:cubicBezTo>
                  <a:cubicBezTo>
                    <a:pt x="0" y="125"/>
                    <a:pt x="0" y="137"/>
                    <a:pt x="4" y="144"/>
                  </a:cubicBezTo>
                  <a:cubicBezTo>
                    <a:pt x="7" y="151"/>
                    <a:pt x="7" y="161"/>
                    <a:pt x="11" y="166"/>
                  </a:cubicBezTo>
                  <a:cubicBezTo>
                    <a:pt x="16" y="171"/>
                    <a:pt x="28" y="176"/>
                    <a:pt x="32" y="172"/>
                  </a:cubicBezTo>
                  <a:cubicBezTo>
                    <a:pt x="35" y="168"/>
                    <a:pt x="39" y="172"/>
                    <a:pt x="44" y="167"/>
                  </a:cubicBezTo>
                  <a:cubicBezTo>
                    <a:pt x="48" y="162"/>
                    <a:pt x="55" y="135"/>
                    <a:pt x="60" y="117"/>
                  </a:cubicBezTo>
                  <a:cubicBezTo>
                    <a:pt x="66" y="99"/>
                    <a:pt x="74" y="75"/>
                    <a:pt x="73" y="70"/>
                  </a:cubicBezTo>
                  <a:cubicBezTo>
                    <a:pt x="72" y="65"/>
                    <a:pt x="77" y="62"/>
                    <a:pt x="75" y="57"/>
                  </a:cubicBezTo>
                  <a:cubicBezTo>
                    <a:pt x="73" y="52"/>
                    <a:pt x="76" y="45"/>
                    <a:pt x="78" y="50"/>
                  </a:cubicBezTo>
                  <a:cubicBezTo>
                    <a:pt x="81" y="54"/>
                    <a:pt x="84" y="54"/>
                    <a:pt x="85" y="48"/>
                  </a:cubicBezTo>
                  <a:cubicBezTo>
                    <a:pt x="86" y="42"/>
                    <a:pt x="81" y="34"/>
                    <a:pt x="81" y="26"/>
                  </a:cubicBezTo>
                  <a:cubicBezTo>
                    <a:pt x="80" y="17"/>
                    <a:pt x="73" y="10"/>
                    <a:pt x="72" y="6"/>
                  </a:cubicBezTo>
                  <a:close/>
                </a:path>
              </a:pathLst>
            </a:custGeom>
            <a:solidFill>
              <a:srgbClr val="E6E6E6"/>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85" name="9Slide.vn 145">
              <a:extLst>
                <a:ext uri="{FF2B5EF4-FFF2-40B4-BE49-F238E27FC236}">
                  <a16:creationId xmlns:a16="http://schemas.microsoft.com/office/drawing/2014/main" xmlns="" id="{6377DB5F-EF82-F751-5EFA-2A667AA7AC9F}"/>
                </a:ext>
              </a:extLst>
            </p:cNvPr>
            <p:cNvSpPr>
              <a:spLocks noEditPoints="1"/>
            </p:cNvSpPr>
            <p:nvPr/>
          </p:nvSpPr>
          <p:spPr bwMode="auto">
            <a:xfrm>
              <a:off x="1753" y="821"/>
              <a:ext cx="100" cy="61"/>
            </a:xfrm>
            <a:custGeom>
              <a:avLst/>
              <a:gdLst>
                <a:gd name="T0" fmla="*/ 98 w 139"/>
                <a:gd name="T1" fmla="*/ 3 h 86"/>
                <a:gd name="T2" fmla="*/ 76 w 139"/>
                <a:gd name="T3" fmla="*/ 4 h 86"/>
                <a:gd name="T4" fmla="*/ 58 w 139"/>
                <a:gd name="T5" fmla="*/ 20 h 86"/>
                <a:gd name="T6" fmla="*/ 50 w 139"/>
                <a:gd name="T7" fmla="*/ 23 h 86"/>
                <a:gd name="T8" fmla="*/ 34 w 139"/>
                <a:gd name="T9" fmla="*/ 21 h 86"/>
                <a:gd name="T10" fmla="*/ 19 w 139"/>
                <a:gd name="T11" fmla="*/ 19 h 86"/>
                <a:gd name="T12" fmla="*/ 11 w 139"/>
                <a:gd name="T13" fmla="*/ 18 h 86"/>
                <a:gd name="T14" fmla="*/ 6 w 139"/>
                <a:gd name="T15" fmla="*/ 22 h 86"/>
                <a:gd name="T16" fmla="*/ 6 w 139"/>
                <a:gd name="T17" fmla="*/ 29 h 86"/>
                <a:gd name="T18" fmla="*/ 1 w 139"/>
                <a:gd name="T19" fmla="*/ 32 h 86"/>
                <a:gd name="T20" fmla="*/ 2 w 139"/>
                <a:gd name="T21" fmla="*/ 39 h 86"/>
                <a:gd name="T22" fmla="*/ 5 w 139"/>
                <a:gd name="T23" fmla="*/ 58 h 86"/>
                <a:gd name="T24" fmla="*/ 9 w 139"/>
                <a:gd name="T25" fmla="*/ 76 h 86"/>
                <a:gd name="T26" fmla="*/ 30 w 139"/>
                <a:gd name="T27" fmla="*/ 73 h 86"/>
                <a:gd name="T28" fmla="*/ 45 w 139"/>
                <a:gd name="T29" fmla="*/ 68 h 86"/>
                <a:gd name="T30" fmla="*/ 58 w 139"/>
                <a:gd name="T31" fmla="*/ 62 h 86"/>
                <a:gd name="T32" fmla="*/ 69 w 139"/>
                <a:gd name="T33" fmla="*/ 60 h 86"/>
                <a:gd name="T34" fmla="*/ 78 w 139"/>
                <a:gd name="T35" fmla="*/ 54 h 86"/>
                <a:gd name="T36" fmla="*/ 103 w 139"/>
                <a:gd name="T37" fmla="*/ 46 h 86"/>
                <a:gd name="T38" fmla="*/ 114 w 139"/>
                <a:gd name="T39" fmla="*/ 34 h 86"/>
                <a:gd name="T40" fmla="*/ 124 w 139"/>
                <a:gd name="T41" fmla="*/ 30 h 86"/>
                <a:gd name="T42" fmla="*/ 110 w 139"/>
                <a:gd name="T43" fmla="*/ 0 h 86"/>
                <a:gd name="T44" fmla="*/ 98 w 139"/>
                <a:gd name="T45" fmla="*/ 3 h 86"/>
                <a:gd name="T46" fmla="*/ 127 w 139"/>
                <a:gd name="T47" fmla="*/ 82 h 86"/>
                <a:gd name="T48" fmla="*/ 138 w 139"/>
                <a:gd name="T49" fmla="*/ 80 h 86"/>
                <a:gd name="T50" fmla="*/ 127 w 139"/>
                <a:gd name="T51" fmla="*/ 8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9" h="86">
                  <a:moveTo>
                    <a:pt x="98" y="3"/>
                  </a:moveTo>
                  <a:cubicBezTo>
                    <a:pt x="92" y="4"/>
                    <a:pt x="78" y="3"/>
                    <a:pt x="76" y="4"/>
                  </a:cubicBezTo>
                  <a:cubicBezTo>
                    <a:pt x="74" y="5"/>
                    <a:pt x="60" y="15"/>
                    <a:pt x="58" y="20"/>
                  </a:cubicBezTo>
                  <a:cubicBezTo>
                    <a:pt x="56" y="25"/>
                    <a:pt x="53" y="26"/>
                    <a:pt x="50" y="23"/>
                  </a:cubicBezTo>
                  <a:cubicBezTo>
                    <a:pt x="47" y="21"/>
                    <a:pt x="35" y="22"/>
                    <a:pt x="34" y="21"/>
                  </a:cubicBezTo>
                  <a:cubicBezTo>
                    <a:pt x="33" y="20"/>
                    <a:pt x="24" y="19"/>
                    <a:pt x="19" y="19"/>
                  </a:cubicBezTo>
                  <a:cubicBezTo>
                    <a:pt x="15" y="20"/>
                    <a:pt x="13" y="17"/>
                    <a:pt x="11" y="18"/>
                  </a:cubicBezTo>
                  <a:cubicBezTo>
                    <a:pt x="9" y="19"/>
                    <a:pt x="7" y="21"/>
                    <a:pt x="6" y="22"/>
                  </a:cubicBezTo>
                  <a:cubicBezTo>
                    <a:pt x="5" y="24"/>
                    <a:pt x="7" y="27"/>
                    <a:pt x="6" y="29"/>
                  </a:cubicBezTo>
                  <a:cubicBezTo>
                    <a:pt x="6" y="29"/>
                    <a:pt x="4" y="30"/>
                    <a:pt x="1" y="32"/>
                  </a:cubicBezTo>
                  <a:cubicBezTo>
                    <a:pt x="2" y="34"/>
                    <a:pt x="2" y="37"/>
                    <a:pt x="2" y="39"/>
                  </a:cubicBezTo>
                  <a:cubicBezTo>
                    <a:pt x="0" y="43"/>
                    <a:pt x="2" y="53"/>
                    <a:pt x="5" y="58"/>
                  </a:cubicBezTo>
                  <a:cubicBezTo>
                    <a:pt x="9" y="64"/>
                    <a:pt x="7" y="74"/>
                    <a:pt x="9" y="76"/>
                  </a:cubicBezTo>
                  <a:cubicBezTo>
                    <a:pt x="11" y="78"/>
                    <a:pt x="24" y="77"/>
                    <a:pt x="30" y="73"/>
                  </a:cubicBezTo>
                  <a:cubicBezTo>
                    <a:pt x="36" y="69"/>
                    <a:pt x="40" y="68"/>
                    <a:pt x="45" y="68"/>
                  </a:cubicBezTo>
                  <a:cubicBezTo>
                    <a:pt x="50" y="68"/>
                    <a:pt x="56" y="64"/>
                    <a:pt x="58" y="62"/>
                  </a:cubicBezTo>
                  <a:cubicBezTo>
                    <a:pt x="59" y="60"/>
                    <a:pt x="66" y="60"/>
                    <a:pt x="69" y="60"/>
                  </a:cubicBezTo>
                  <a:cubicBezTo>
                    <a:pt x="72" y="61"/>
                    <a:pt x="75" y="57"/>
                    <a:pt x="78" y="54"/>
                  </a:cubicBezTo>
                  <a:cubicBezTo>
                    <a:pt x="82" y="50"/>
                    <a:pt x="92" y="49"/>
                    <a:pt x="103" y="46"/>
                  </a:cubicBezTo>
                  <a:cubicBezTo>
                    <a:pt x="114" y="42"/>
                    <a:pt x="111" y="37"/>
                    <a:pt x="114" y="34"/>
                  </a:cubicBezTo>
                  <a:cubicBezTo>
                    <a:pt x="116" y="31"/>
                    <a:pt x="119" y="32"/>
                    <a:pt x="124" y="30"/>
                  </a:cubicBezTo>
                  <a:cubicBezTo>
                    <a:pt x="118" y="18"/>
                    <a:pt x="113" y="6"/>
                    <a:pt x="110" y="0"/>
                  </a:cubicBezTo>
                  <a:cubicBezTo>
                    <a:pt x="104" y="1"/>
                    <a:pt x="100" y="2"/>
                    <a:pt x="98" y="3"/>
                  </a:cubicBezTo>
                  <a:close/>
                  <a:moveTo>
                    <a:pt x="127" y="82"/>
                  </a:moveTo>
                  <a:cubicBezTo>
                    <a:pt x="130" y="86"/>
                    <a:pt x="138" y="81"/>
                    <a:pt x="138" y="80"/>
                  </a:cubicBezTo>
                  <a:cubicBezTo>
                    <a:pt x="139" y="78"/>
                    <a:pt x="122" y="77"/>
                    <a:pt x="127" y="82"/>
                  </a:cubicBezTo>
                  <a:close/>
                </a:path>
              </a:pathLst>
            </a:custGeom>
            <a:solidFill>
              <a:srgbClr val="6D6D6D"/>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86" name="9Slide.vn 146">
              <a:extLst>
                <a:ext uri="{FF2B5EF4-FFF2-40B4-BE49-F238E27FC236}">
                  <a16:creationId xmlns:a16="http://schemas.microsoft.com/office/drawing/2014/main" xmlns="" id="{381F62A3-9B39-287D-428C-86CEC3D8E53B}"/>
                </a:ext>
              </a:extLst>
            </p:cNvPr>
            <p:cNvSpPr>
              <a:spLocks noEditPoints="1"/>
            </p:cNvSpPr>
            <p:nvPr/>
          </p:nvSpPr>
          <p:spPr bwMode="auto">
            <a:xfrm>
              <a:off x="2332" y="1080"/>
              <a:ext cx="343" cy="313"/>
            </a:xfrm>
            <a:custGeom>
              <a:avLst/>
              <a:gdLst>
                <a:gd name="T0" fmla="*/ 470 w 477"/>
                <a:gd name="T1" fmla="*/ 190 h 435"/>
                <a:gd name="T2" fmla="*/ 451 w 477"/>
                <a:gd name="T3" fmla="*/ 169 h 435"/>
                <a:gd name="T4" fmla="*/ 436 w 477"/>
                <a:gd name="T5" fmla="*/ 147 h 435"/>
                <a:gd name="T6" fmla="*/ 422 w 477"/>
                <a:gd name="T7" fmla="*/ 131 h 435"/>
                <a:gd name="T8" fmla="*/ 389 w 477"/>
                <a:gd name="T9" fmla="*/ 98 h 435"/>
                <a:gd name="T10" fmla="*/ 378 w 477"/>
                <a:gd name="T11" fmla="*/ 56 h 435"/>
                <a:gd name="T12" fmla="*/ 357 w 477"/>
                <a:gd name="T13" fmla="*/ 35 h 435"/>
                <a:gd name="T14" fmla="*/ 339 w 477"/>
                <a:gd name="T15" fmla="*/ 10 h 435"/>
                <a:gd name="T16" fmla="*/ 334 w 477"/>
                <a:gd name="T17" fmla="*/ 54 h 435"/>
                <a:gd name="T18" fmla="*/ 306 w 477"/>
                <a:gd name="T19" fmla="*/ 80 h 435"/>
                <a:gd name="T20" fmla="*/ 273 w 477"/>
                <a:gd name="T21" fmla="*/ 62 h 435"/>
                <a:gd name="T22" fmla="*/ 267 w 477"/>
                <a:gd name="T23" fmla="*/ 37 h 435"/>
                <a:gd name="T24" fmla="*/ 276 w 477"/>
                <a:gd name="T25" fmla="*/ 17 h 435"/>
                <a:gd name="T26" fmla="*/ 258 w 477"/>
                <a:gd name="T27" fmla="*/ 20 h 435"/>
                <a:gd name="T28" fmla="*/ 229 w 477"/>
                <a:gd name="T29" fmla="*/ 14 h 435"/>
                <a:gd name="T30" fmla="*/ 200 w 477"/>
                <a:gd name="T31" fmla="*/ 33 h 435"/>
                <a:gd name="T32" fmla="*/ 190 w 477"/>
                <a:gd name="T33" fmla="*/ 54 h 435"/>
                <a:gd name="T34" fmla="*/ 172 w 477"/>
                <a:gd name="T35" fmla="*/ 46 h 435"/>
                <a:gd name="T36" fmla="*/ 152 w 477"/>
                <a:gd name="T37" fmla="*/ 48 h 435"/>
                <a:gd name="T38" fmla="*/ 136 w 477"/>
                <a:gd name="T39" fmla="*/ 57 h 435"/>
                <a:gd name="T40" fmla="*/ 127 w 477"/>
                <a:gd name="T41" fmla="*/ 77 h 435"/>
                <a:gd name="T42" fmla="*/ 110 w 477"/>
                <a:gd name="T43" fmla="*/ 79 h 435"/>
                <a:gd name="T44" fmla="*/ 72 w 477"/>
                <a:gd name="T45" fmla="*/ 116 h 435"/>
                <a:gd name="T46" fmla="*/ 36 w 477"/>
                <a:gd name="T47" fmla="*/ 128 h 435"/>
                <a:gd name="T48" fmla="*/ 14 w 477"/>
                <a:gd name="T49" fmla="*/ 138 h 435"/>
                <a:gd name="T50" fmla="*/ 7 w 477"/>
                <a:gd name="T51" fmla="*/ 179 h 435"/>
                <a:gd name="T52" fmla="*/ 10 w 477"/>
                <a:gd name="T53" fmla="*/ 197 h 435"/>
                <a:gd name="T54" fmla="*/ 23 w 477"/>
                <a:gd name="T55" fmla="*/ 240 h 435"/>
                <a:gd name="T56" fmla="*/ 24 w 477"/>
                <a:gd name="T57" fmla="*/ 293 h 435"/>
                <a:gd name="T58" fmla="*/ 58 w 477"/>
                <a:gd name="T59" fmla="*/ 311 h 435"/>
                <a:gd name="T60" fmla="*/ 108 w 477"/>
                <a:gd name="T61" fmla="*/ 297 h 435"/>
                <a:gd name="T62" fmla="*/ 162 w 477"/>
                <a:gd name="T63" fmla="*/ 275 h 435"/>
                <a:gd name="T64" fmla="*/ 226 w 477"/>
                <a:gd name="T65" fmla="*/ 271 h 435"/>
                <a:gd name="T66" fmla="*/ 247 w 477"/>
                <a:gd name="T67" fmla="*/ 284 h 435"/>
                <a:gd name="T68" fmla="*/ 270 w 477"/>
                <a:gd name="T69" fmla="*/ 304 h 435"/>
                <a:gd name="T70" fmla="*/ 286 w 477"/>
                <a:gd name="T71" fmla="*/ 301 h 435"/>
                <a:gd name="T72" fmla="*/ 296 w 477"/>
                <a:gd name="T73" fmla="*/ 306 h 435"/>
                <a:gd name="T74" fmla="*/ 313 w 477"/>
                <a:gd name="T75" fmla="*/ 335 h 435"/>
                <a:gd name="T76" fmla="*/ 354 w 477"/>
                <a:gd name="T77" fmla="*/ 364 h 435"/>
                <a:gd name="T78" fmla="*/ 376 w 477"/>
                <a:gd name="T79" fmla="*/ 361 h 435"/>
                <a:gd name="T80" fmla="*/ 391 w 477"/>
                <a:gd name="T81" fmla="*/ 369 h 435"/>
                <a:gd name="T82" fmla="*/ 431 w 477"/>
                <a:gd name="T83" fmla="*/ 349 h 435"/>
                <a:gd name="T84" fmla="*/ 456 w 477"/>
                <a:gd name="T85" fmla="*/ 281 h 435"/>
                <a:gd name="T86" fmla="*/ 472 w 477"/>
                <a:gd name="T87" fmla="*/ 241 h 435"/>
                <a:gd name="T88" fmla="*/ 216 w 477"/>
                <a:gd name="T89" fmla="*/ 11 h 435"/>
                <a:gd name="T90" fmla="*/ 274 w 477"/>
                <a:gd name="T91" fmla="*/ 325 h 435"/>
                <a:gd name="T92" fmla="*/ 390 w 477"/>
                <a:gd name="T93" fmla="*/ 398 h 435"/>
                <a:gd name="T94" fmla="*/ 391 w 477"/>
                <a:gd name="T95" fmla="*/ 435 h 435"/>
                <a:gd name="T96" fmla="*/ 407 w 477"/>
                <a:gd name="T97" fmla="*/ 425 h 435"/>
                <a:gd name="T98" fmla="*/ 390 w 477"/>
                <a:gd name="T99" fmla="*/ 398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7" h="435">
                  <a:moveTo>
                    <a:pt x="474" y="218"/>
                  </a:moveTo>
                  <a:cubicBezTo>
                    <a:pt x="476" y="217"/>
                    <a:pt x="472" y="208"/>
                    <a:pt x="471" y="210"/>
                  </a:cubicBezTo>
                  <a:cubicBezTo>
                    <a:pt x="469" y="211"/>
                    <a:pt x="469" y="196"/>
                    <a:pt x="470" y="190"/>
                  </a:cubicBezTo>
                  <a:cubicBezTo>
                    <a:pt x="471" y="183"/>
                    <a:pt x="471" y="184"/>
                    <a:pt x="467" y="187"/>
                  </a:cubicBezTo>
                  <a:cubicBezTo>
                    <a:pt x="464" y="191"/>
                    <a:pt x="460" y="181"/>
                    <a:pt x="460" y="178"/>
                  </a:cubicBezTo>
                  <a:cubicBezTo>
                    <a:pt x="459" y="176"/>
                    <a:pt x="455" y="168"/>
                    <a:pt x="451" y="169"/>
                  </a:cubicBezTo>
                  <a:cubicBezTo>
                    <a:pt x="446" y="170"/>
                    <a:pt x="449" y="163"/>
                    <a:pt x="445" y="164"/>
                  </a:cubicBezTo>
                  <a:cubicBezTo>
                    <a:pt x="441" y="164"/>
                    <a:pt x="440" y="158"/>
                    <a:pt x="441" y="151"/>
                  </a:cubicBezTo>
                  <a:cubicBezTo>
                    <a:pt x="442" y="145"/>
                    <a:pt x="438" y="150"/>
                    <a:pt x="436" y="147"/>
                  </a:cubicBezTo>
                  <a:cubicBezTo>
                    <a:pt x="434" y="145"/>
                    <a:pt x="432" y="147"/>
                    <a:pt x="430" y="148"/>
                  </a:cubicBezTo>
                  <a:cubicBezTo>
                    <a:pt x="427" y="149"/>
                    <a:pt x="426" y="142"/>
                    <a:pt x="427" y="140"/>
                  </a:cubicBezTo>
                  <a:cubicBezTo>
                    <a:pt x="428" y="137"/>
                    <a:pt x="426" y="134"/>
                    <a:pt x="422" y="131"/>
                  </a:cubicBezTo>
                  <a:cubicBezTo>
                    <a:pt x="419" y="128"/>
                    <a:pt x="418" y="126"/>
                    <a:pt x="419" y="122"/>
                  </a:cubicBezTo>
                  <a:cubicBezTo>
                    <a:pt x="419" y="119"/>
                    <a:pt x="397" y="107"/>
                    <a:pt x="392" y="106"/>
                  </a:cubicBezTo>
                  <a:cubicBezTo>
                    <a:pt x="387" y="105"/>
                    <a:pt x="391" y="100"/>
                    <a:pt x="389" y="98"/>
                  </a:cubicBezTo>
                  <a:cubicBezTo>
                    <a:pt x="387" y="96"/>
                    <a:pt x="386" y="89"/>
                    <a:pt x="386" y="83"/>
                  </a:cubicBezTo>
                  <a:cubicBezTo>
                    <a:pt x="386" y="77"/>
                    <a:pt x="379" y="75"/>
                    <a:pt x="379" y="71"/>
                  </a:cubicBezTo>
                  <a:cubicBezTo>
                    <a:pt x="380" y="66"/>
                    <a:pt x="377" y="61"/>
                    <a:pt x="378" y="56"/>
                  </a:cubicBezTo>
                  <a:cubicBezTo>
                    <a:pt x="378" y="51"/>
                    <a:pt x="370" y="50"/>
                    <a:pt x="370" y="47"/>
                  </a:cubicBezTo>
                  <a:cubicBezTo>
                    <a:pt x="370" y="44"/>
                    <a:pt x="365" y="46"/>
                    <a:pt x="361" y="47"/>
                  </a:cubicBezTo>
                  <a:cubicBezTo>
                    <a:pt x="357" y="47"/>
                    <a:pt x="357" y="41"/>
                    <a:pt x="357" y="35"/>
                  </a:cubicBezTo>
                  <a:cubicBezTo>
                    <a:pt x="358" y="29"/>
                    <a:pt x="356" y="19"/>
                    <a:pt x="352" y="16"/>
                  </a:cubicBezTo>
                  <a:cubicBezTo>
                    <a:pt x="348" y="13"/>
                    <a:pt x="348" y="3"/>
                    <a:pt x="346" y="1"/>
                  </a:cubicBezTo>
                  <a:cubicBezTo>
                    <a:pt x="345" y="0"/>
                    <a:pt x="339" y="7"/>
                    <a:pt x="339" y="10"/>
                  </a:cubicBezTo>
                  <a:cubicBezTo>
                    <a:pt x="339" y="14"/>
                    <a:pt x="338" y="17"/>
                    <a:pt x="336" y="20"/>
                  </a:cubicBezTo>
                  <a:cubicBezTo>
                    <a:pt x="334" y="22"/>
                    <a:pt x="338" y="30"/>
                    <a:pt x="335" y="33"/>
                  </a:cubicBezTo>
                  <a:cubicBezTo>
                    <a:pt x="331" y="36"/>
                    <a:pt x="334" y="47"/>
                    <a:pt x="334" y="54"/>
                  </a:cubicBezTo>
                  <a:cubicBezTo>
                    <a:pt x="333" y="61"/>
                    <a:pt x="333" y="68"/>
                    <a:pt x="330" y="72"/>
                  </a:cubicBezTo>
                  <a:cubicBezTo>
                    <a:pt x="327" y="77"/>
                    <a:pt x="326" y="84"/>
                    <a:pt x="320" y="86"/>
                  </a:cubicBezTo>
                  <a:cubicBezTo>
                    <a:pt x="314" y="89"/>
                    <a:pt x="306" y="84"/>
                    <a:pt x="306" y="80"/>
                  </a:cubicBezTo>
                  <a:cubicBezTo>
                    <a:pt x="306" y="77"/>
                    <a:pt x="299" y="75"/>
                    <a:pt x="296" y="75"/>
                  </a:cubicBezTo>
                  <a:cubicBezTo>
                    <a:pt x="292" y="76"/>
                    <a:pt x="290" y="70"/>
                    <a:pt x="284" y="66"/>
                  </a:cubicBezTo>
                  <a:cubicBezTo>
                    <a:pt x="279" y="61"/>
                    <a:pt x="274" y="67"/>
                    <a:pt x="273" y="62"/>
                  </a:cubicBezTo>
                  <a:cubicBezTo>
                    <a:pt x="271" y="56"/>
                    <a:pt x="269" y="56"/>
                    <a:pt x="265" y="53"/>
                  </a:cubicBezTo>
                  <a:cubicBezTo>
                    <a:pt x="261" y="50"/>
                    <a:pt x="262" y="50"/>
                    <a:pt x="266" y="47"/>
                  </a:cubicBezTo>
                  <a:cubicBezTo>
                    <a:pt x="270" y="44"/>
                    <a:pt x="269" y="40"/>
                    <a:pt x="267" y="37"/>
                  </a:cubicBezTo>
                  <a:cubicBezTo>
                    <a:pt x="265" y="33"/>
                    <a:pt x="269" y="34"/>
                    <a:pt x="274" y="31"/>
                  </a:cubicBezTo>
                  <a:cubicBezTo>
                    <a:pt x="280" y="28"/>
                    <a:pt x="274" y="25"/>
                    <a:pt x="278" y="23"/>
                  </a:cubicBezTo>
                  <a:cubicBezTo>
                    <a:pt x="282" y="22"/>
                    <a:pt x="280" y="18"/>
                    <a:pt x="276" y="17"/>
                  </a:cubicBezTo>
                  <a:cubicBezTo>
                    <a:pt x="272" y="17"/>
                    <a:pt x="273" y="22"/>
                    <a:pt x="271" y="22"/>
                  </a:cubicBezTo>
                  <a:cubicBezTo>
                    <a:pt x="270" y="23"/>
                    <a:pt x="268" y="16"/>
                    <a:pt x="267" y="16"/>
                  </a:cubicBezTo>
                  <a:cubicBezTo>
                    <a:pt x="266" y="16"/>
                    <a:pt x="261" y="23"/>
                    <a:pt x="258" y="20"/>
                  </a:cubicBezTo>
                  <a:cubicBezTo>
                    <a:pt x="256" y="16"/>
                    <a:pt x="241" y="13"/>
                    <a:pt x="236" y="12"/>
                  </a:cubicBezTo>
                  <a:cubicBezTo>
                    <a:pt x="230" y="12"/>
                    <a:pt x="228" y="4"/>
                    <a:pt x="225" y="6"/>
                  </a:cubicBezTo>
                  <a:cubicBezTo>
                    <a:pt x="222" y="7"/>
                    <a:pt x="225" y="9"/>
                    <a:pt x="229" y="14"/>
                  </a:cubicBezTo>
                  <a:cubicBezTo>
                    <a:pt x="233" y="18"/>
                    <a:pt x="216" y="21"/>
                    <a:pt x="212" y="19"/>
                  </a:cubicBezTo>
                  <a:cubicBezTo>
                    <a:pt x="207" y="17"/>
                    <a:pt x="212" y="23"/>
                    <a:pt x="208" y="23"/>
                  </a:cubicBezTo>
                  <a:cubicBezTo>
                    <a:pt x="204" y="22"/>
                    <a:pt x="203" y="30"/>
                    <a:pt x="200" y="33"/>
                  </a:cubicBezTo>
                  <a:cubicBezTo>
                    <a:pt x="197" y="37"/>
                    <a:pt x="199" y="40"/>
                    <a:pt x="195" y="42"/>
                  </a:cubicBezTo>
                  <a:cubicBezTo>
                    <a:pt x="192" y="45"/>
                    <a:pt x="191" y="47"/>
                    <a:pt x="196" y="52"/>
                  </a:cubicBezTo>
                  <a:cubicBezTo>
                    <a:pt x="200" y="57"/>
                    <a:pt x="194" y="57"/>
                    <a:pt x="190" y="54"/>
                  </a:cubicBezTo>
                  <a:cubicBezTo>
                    <a:pt x="186" y="50"/>
                    <a:pt x="182" y="50"/>
                    <a:pt x="183" y="54"/>
                  </a:cubicBezTo>
                  <a:cubicBezTo>
                    <a:pt x="183" y="59"/>
                    <a:pt x="178" y="56"/>
                    <a:pt x="179" y="51"/>
                  </a:cubicBezTo>
                  <a:cubicBezTo>
                    <a:pt x="179" y="46"/>
                    <a:pt x="173" y="49"/>
                    <a:pt x="172" y="46"/>
                  </a:cubicBezTo>
                  <a:cubicBezTo>
                    <a:pt x="171" y="43"/>
                    <a:pt x="166" y="38"/>
                    <a:pt x="162" y="38"/>
                  </a:cubicBezTo>
                  <a:cubicBezTo>
                    <a:pt x="159" y="39"/>
                    <a:pt x="159" y="42"/>
                    <a:pt x="156" y="42"/>
                  </a:cubicBezTo>
                  <a:cubicBezTo>
                    <a:pt x="152" y="42"/>
                    <a:pt x="152" y="44"/>
                    <a:pt x="152" y="48"/>
                  </a:cubicBezTo>
                  <a:cubicBezTo>
                    <a:pt x="153" y="52"/>
                    <a:pt x="147" y="48"/>
                    <a:pt x="143" y="48"/>
                  </a:cubicBezTo>
                  <a:cubicBezTo>
                    <a:pt x="139" y="49"/>
                    <a:pt x="143" y="53"/>
                    <a:pt x="141" y="54"/>
                  </a:cubicBezTo>
                  <a:cubicBezTo>
                    <a:pt x="139" y="54"/>
                    <a:pt x="139" y="57"/>
                    <a:pt x="136" y="57"/>
                  </a:cubicBezTo>
                  <a:cubicBezTo>
                    <a:pt x="132" y="57"/>
                    <a:pt x="133" y="65"/>
                    <a:pt x="133" y="69"/>
                  </a:cubicBezTo>
                  <a:cubicBezTo>
                    <a:pt x="134" y="73"/>
                    <a:pt x="128" y="67"/>
                    <a:pt x="125" y="68"/>
                  </a:cubicBezTo>
                  <a:cubicBezTo>
                    <a:pt x="122" y="69"/>
                    <a:pt x="126" y="73"/>
                    <a:pt x="127" y="77"/>
                  </a:cubicBezTo>
                  <a:cubicBezTo>
                    <a:pt x="128" y="82"/>
                    <a:pt x="125" y="82"/>
                    <a:pt x="123" y="83"/>
                  </a:cubicBezTo>
                  <a:cubicBezTo>
                    <a:pt x="121" y="85"/>
                    <a:pt x="119" y="78"/>
                    <a:pt x="119" y="74"/>
                  </a:cubicBezTo>
                  <a:cubicBezTo>
                    <a:pt x="119" y="70"/>
                    <a:pt x="114" y="74"/>
                    <a:pt x="110" y="79"/>
                  </a:cubicBezTo>
                  <a:cubicBezTo>
                    <a:pt x="105" y="84"/>
                    <a:pt x="111" y="92"/>
                    <a:pt x="109" y="93"/>
                  </a:cubicBezTo>
                  <a:cubicBezTo>
                    <a:pt x="107" y="95"/>
                    <a:pt x="98" y="104"/>
                    <a:pt x="92" y="110"/>
                  </a:cubicBezTo>
                  <a:cubicBezTo>
                    <a:pt x="87" y="117"/>
                    <a:pt x="75" y="113"/>
                    <a:pt x="72" y="116"/>
                  </a:cubicBezTo>
                  <a:cubicBezTo>
                    <a:pt x="68" y="119"/>
                    <a:pt x="64" y="117"/>
                    <a:pt x="61" y="120"/>
                  </a:cubicBezTo>
                  <a:cubicBezTo>
                    <a:pt x="57" y="123"/>
                    <a:pt x="50" y="128"/>
                    <a:pt x="50" y="125"/>
                  </a:cubicBezTo>
                  <a:cubicBezTo>
                    <a:pt x="49" y="121"/>
                    <a:pt x="40" y="124"/>
                    <a:pt x="36" y="128"/>
                  </a:cubicBezTo>
                  <a:cubicBezTo>
                    <a:pt x="32" y="132"/>
                    <a:pt x="26" y="136"/>
                    <a:pt x="21" y="136"/>
                  </a:cubicBezTo>
                  <a:cubicBezTo>
                    <a:pt x="17" y="137"/>
                    <a:pt x="17" y="144"/>
                    <a:pt x="15" y="145"/>
                  </a:cubicBezTo>
                  <a:cubicBezTo>
                    <a:pt x="14" y="147"/>
                    <a:pt x="14" y="140"/>
                    <a:pt x="14" y="138"/>
                  </a:cubicBezTo>
                  <a:cubicBezTo>
                    <a:pt x="14" y="136"/>
                    <a:pt x="10" y="141"/>
                    <a:pt x="8" y="146"/>
                  </a:cubicBezTo>
                  <a:cubicBezTo>
                    <a:pt x="6" y="152"/>
                    <a:pt x="12" y="154"/>
                    <a:pt x="9" y="160"/>
                  </a:cubicBezTo>
                  <a:cubicBezTo>
                    <a:pt x="5" y="166"/>
                    <a:pt x="1" y="172"/>
                    <a:pt x="7" y="179"/>
                  </a:cubicBezTo>
                  <a:cubicBezTo>
                    <a:pt x="12" y="186"/>
                    <a:pt x="15" y="191"/>
                    <a:pt x="13" y="195"/>
                  </a:cubicBezTo>
                  <a:cubicBezTo>
                    <a:pt x="11" y="199"/>
                    <a:pt x="8" y="187"/>
                    <a:pt x="6" y="189"/>
                  </a:cubicBezTo>
                  <a:cubicBezTo>
                    <a:pt x="5" y="190"/>
                    <a:pt x="11" y="195"/>
                    <a:pt x="10" y="197"/>
                  </a:cubicBezTo>
                  <a:cubicBezTo>
                    <a:pt x="8" y="200"/>
                    <a:pt x="3" y="188"/>
                    <a:pt x="1" y="191"/>
                  </a:cubicBezTo>
                  <a:cubicBezTo>
                    <a:pt x="0" y="193"/>
                    <a:pt x="13" y="211"/>
                    <a:pt x="13" y="218"/>
                  </a:cubicBezTo>
                  <a:cubicBezTo>
                    <a:pt x="14" y="225"/>
                    <a:pt x="24" y="231"/>
                    <a:pt x="23" y="240"/>
                  </a:cubicBezTo>
                  <a:cubicBezTo>
                    <a:pt x="23" y="250"/>
                    <a:pt x="32" y="265"/>
                    <a:pt x="33" y="268"/>
                  </a:cubicBezTo>
                  <a:cubicBezTo>
                    <a:pt x="35" y="270"/>
                    <a:pt x="30" y="276"/>
                    <a:pt x="31" y="284"/>
                  </a:cubicBezTo>
                  <a:cubicBezTo>
                    <a:pt x="32" y="291"/>
                    <a:pt x="28" y="293"/>
                    <a:pt x="24" y="293"/>
                  </a:cubicBezTo>
                  <a:cubicBezTo>
                    <a:pt x="20" y="293"/>
                    <a:pt x="22" y="301"/>
                    <a:pt x="27" y="301"/>
                  </a:cubicBezTo>
                  <a:cubicBezTo>
                    <a:pt x="32" y="302"/>
                    <a:pt x="30" y="305"/>
                    <a:pt x="36" y="309"/>
                  </a:cubicBezTo>
                  <a:cubicBezTo>
                    <a:pt x="41" y="313"/>
                    <a:pt x="54" y="311"/>
                    <a:pt x="58" y="311"/>
                  </a:cubicBezTo>
                  <a:cubicBezTo>
                    <a:pt x="63" y="311"/>
                    <a:pt x="64" y="304"/>
                    <a:pt x="70" y="304"/>
                  </a:cubicBezTo>
                  <a:cubicBezTo>
                    <a:pt x="76" y="304"/>
                    <a:pt x="75" y="302"/>
                    <a:pt x="78" y="298"/>
                  </a:cubicBezTo>
                  <a:cubicBezTo>
                    <a:pt x="81" y="295"/>
                    <a:pt x="94" y="296"/>
                    <a:pt x="108" y="297"/>
                  </a:cubicBezTo>
                  <a:cubicBezTo>
                    <a:pt x="121" y="297"/>
                    <a:pt x="127" y="293"/>
                    <a:pt x="129" y="287"/>
                  </a:cubicBezTo>
                  <a:cubicBezTo>
                    <a:pt x="131" y="282"/>
                    <a:pt x="141" y="282"/>
                    <a:pt x="145" y="278"/>
                  </a:cubicBezTo>
                  <a:cubicBezTo>
                    <a:pt x="149" y="275"/>
                    <a:pt x="152" y="274"/>
                    <a:pt x="162" y="275"/>
                  </a:cubicBezTo>
                  <a:cubicBezTo>
                    <a:pt x="172" y="275"/>
                    <a:pt x="181" y="270"/>
                    <a:pt x="188" y="267"/>
                  </a:cubicBezTo>
                  <a:cubicBezTo>
                    <a:pt x="194" y="264"/>
                    <a:pt x="206" y="266"/>
                    <a:pt x="212" y="264"/>
                  </a:cubicBezTo>
                  <a:cubicBezTo>
                    <a:pt x="218" y="262"/>
                    <a:pt x="219" y="272"/>
                    <a:pt x="226" y="271"/>
                  </a:cubicBezTo>
                  <a:cubicBezTo>
                    <a:pt x="233" y="270"/>
                    <a:pt x="236" y="273"/>
                    <a:pt x="240" y="273"/>
                  </a:cubicBezTo>
                  <a:cubicBezTo>
                    <a:pt x="243" y="273"/>
                    <a:pt x="243" y="276"/>
                    <a:pt x="246" y="276"/>
                  </a:cubicBezTo>
                  <a:cubicBezTo>
                    <a:pt x="250" y="277"/>
                    <a:pt x="250" y="280"/>
                    <a:pt x="247" y="284"/>
                  </a:cubicBezTo>
                  <a:cubicBezTo>
                    <a:pt x="245" y="287"/>
                    <a:pt x="253" y="287"/>
                    <a:pt x="258" y="294"/>
                  </a:cubicBezTo>
                  <a:cubicBezTo>
                    <a:pt x="262" y="301"/>
                    <a:pt x="258" y="302"/>
                    <a:pt x="260" y="307"/>
                  </a:cubicBezTo>
                  <a:cubicBezTo>
                    <a:pt x="263" y="312"/>
                    <a:pt x="265" y="311"/>
                    <a:pt x="270" y="304"/>
                  </a:cubicBezTo>
                  <a:cubicBezTo>
                    <a:pt x="275" y="296"/>
                    <a:pt x="281" y="301"/>
                    <a:pt x="281" y="295"/>
                  </a:cubicBezTo>
                  <a:cubicBezTo>
                    <a:pt x="282" y="288"/>
                    <a:pt x="288" y="281"/>
                    <a:pt x="291" y="284"/>
                  </a:cubicBezTo>
                  <a:cubicBezTo>
                    <a:pt x="295" y="287"/>
                    <a:pt x="289" y="289"/>
                    <a:pt x="286" y="301"/>
                  </a:cubicBezTo>
                  <a:cubicBezTo>
                    <a:pt x="284" y="313"/>
                    <a:pt x="280" y="307"/>
                    <a:pt x="279" y="310"/>
                  </a:cubicBezTo>
                  <a:cubicBezTo>
                    <a:pt x="278" y="314"/>
                    <a:pt x="290" y="316"/>
                    <a:pt x="290" y="309"/>
                  </a:cubicBezTo>
                  <a:cubicBezTo>
                    <a:pt x="290" y="303"/>
                    <a:pt x="292" y="300"/>
                    <a:pt x="296" y="306"/>
                  </a:cubicBezTo>
                  <a:cubicBezTo>
                    <a:pt x="301" y="312"/>
                    <a:pt x="294" y="316"/>
                    <a:pt x="295" y="319"/>
                  </a:cubicBezTo>
                  <a:cubicBezTo>
                    <a:pt x="296" y="322"/>
                    <a:pt x="301" y="318"/>
                    <a:pt x="303" y="318"/>
                  </a:cubicBezTo>
                  <a:cubicBezTo>
                    <a:pt x="308" y="319"/>
                    <a:pt x="314" y="329"/>
                    <a:pt x="313" y="335"/>
                  </a:cubicBezTo>
                  <a:cubicBezTo>
                    <a:pt x="312" y="340"/>
                    <a:pt x="310" y="346"/>
                    <a:pt x="319" y="350"/>
                  </a:cubicBezTo>
                  <a:cubicBezTo>
                    <a:pt x="328" y="355"/>
                    <a:pt x="325" y="356"/>
                    <a:pt x="331" y="356"/>
                  </a:cubicBezTo>
                  <a:cubicBezTo>
                    <a:pt x="337" y="356"/>
                    <a:pt x="351" y="361"/>
                    <a:pt x="354" y="364"/>
                  </a:cubicBezTo>
                  <a:cubicBezTo>
                    <a:pt x="358" y="367"/>
                    <a:pt x="367" y="362"/>
                    <a:pt x="369" y="355"/>
                  </a:cubicBezTo>
                  <a:cubicBezTo>
                    <a:pt x="371" y="349"/>
                    <a:pt x="377" y="355"/>
                    <a:pt x="374" y="357"/>
                  </a:cubicBezTo>
                  <a:cubicBezTo>
                    <a:pt x="370" y="359"/>
                    <a:pt x="376" y="364"/>
                    <a:pt x="376" y="361"/>
                  </a:cubicBezTo>
                  <a:cubicBezTo>
                    <a:pt x="376" y="357"/>
                    <a:pt x="378" y="354"/>
                    <a:pt x="379" y="358"/>
                  </a:cubicBezTo>
                  <a:cubicBezTo>
                    <a:pt x="380" y="362"/>
                    <a:pt x="385" y="362"/>
                    <a:pt x="387" y="366"/>
                  </a:cubicBezTo>
                  <a:cubicBezTo>
                    <a:pt x="388" y="369"/>
                    <a:pt x="391" y="371"/>
                    <a:pt x="391" y="369"/>
                  </a:cubicBezTo>
                  <a:cubicBezTo>
                    <a:pt x="391" y="366"/>
                    <a:pt x="392" y="363"/>
                    <a:pt x="396" y="362"/>
                  </a:cubicBezTo>
                  <a:cubicBezTo>
                    <a:pt x="400" y="360"/>
                    <a:pt x="402" y="357"/>
                    <a:pt x="407" y="354"/>
                  </a:cubicBezTo>
                  <a:cubicBezTo>
                    <a:pt x="411" y="350"/>
                    <a:pt x="429" y="349"/>
                    <a:pt x="431" y="349"/>
                  </a:cubicBezTo>
                  <a:cubicBezTo>
                    <a:pt x="433" y="349"/>
                    <a:pt x="434" y="333"/>
                    <a:pt x="435" y="325"/>
                  </a:cubicBezTo>
                  <a:cubicBezTo>
                    <a:pt x="436" y="317"/>
                    <a:pt x="442" y="316"/>
                    <a:pt x="443" y="307"/>
                  </a:cubicBezTo>
                  <a:cubicBezTo>
                    <a:pt x="444" y="298"/>
                    <a:pt x="453" y="282"/>
                    <a:pt x="456" y="281"/>
                  </a:cubicBezTo>
                  <a:cubicBezTo>
                    <a:pt x="458" y="280"/>
                    <a:pt x="462" y="278"/>
                    <a:pt x="463" y="273"/>
                  </a:cubicBezTo>
                  <a:cubicBezTo>
                    <a:pt x="463" y="268"/>
                    <a:pt x="469" y="262"/>
                    <a:pt x="469" y="256"/>
                  </a:cubicBezTo>
                  <a:cubicBezTo>
                    <a:pt x="469" y="250"/>
                    <a:pt x="472" y="243"/>
                    <a:pt x="472" y="241"/>
                  </a:cubicBezTo>
                  <a:cubicBezTo>
                    <a:pt x="471" y="239"/>
                    <a:pt x="469" y="234"/>
                    <a:pt x="473" y="229"/>
                  </a:cubicBezTo>
                  <a:cubicBezTo>
                    <a:pt x="477" y="225"/>
                    <a:pt x="471" y="220"/>
                    <a:pt x="474" y="218"/>
                  </a:cubicBezTo>
                  <a:close/>
                  <a:moveTo>
                    <a:pt x="216" y="11"/>
                  </a:moveTo>
                  <a:cubicBezTo>
                    <a:pt x="216" y="8"/>
                    <a:pt x="197" y="12"/>
                    <a:pt x="201" y="15"/>
                  </a:cubicBezTo>
                  <a:cubicBezTo>
                    <a:pt x="204" y="17"/>
                    <a:pt x="217" y="14"/>
                    <a:pt x="216" y="11"/>
                  </a:cubicBezTo>
                  <a:close/>
                  <a:moveTo>
                    <a:pt x="274" y="325"/>
                  </a:moveTo>
                  <a:cubicBezTo>
                    <a:pt x="277" y="327"/>
                    <a:pt x="286" y="326"/>
                    <a:pt x="288" y="323"/>
                  </a:cubicBezTo>
                  <a:cubicBezTo>
                    <a:pt x="289" y="319"/>
                    <a:pt x="271" y="322"/>
                    <a:pt x="274" y="325"/>
                  </a:cubicBezTo>
                  <a:close/>
                  <a:moveTo>
                    <a:pt x="390" y="398"/>
                  </a:moveTo>
                  <a:cubicBezTo>
                    <a:pt x="383" y="399"/>
                    <a:pt x="373" y="392"/>
                    <a:pt x="370" y="392"/>
                  </a:cubicBezTo>
                  <a:cubicBezTo>
                    <a:pt x="367" y="393"/>
                    <a:pt x="379" y="411"/>
                    <a:pt x="376" y="416"/>
                  </a:cubicBezTo>
                  <a:cubicBezTo>
                    <a:pt x="372" y="421"/>
                    <a:pt x="386" y="434"/>
                    <a:pt x="391" y="435"/>
                  </a:cubicBezTo>
                  <a:cubicBezTo>
                    <a:pt x="396" y="435"/>
                    <a:pt x="394" y="430"/>
                    <a:pt x="397" y="430"/>
                  </a:cubicBezTo>
                  <a:cubicBezTo>
                    <a:pt x="401" y="430"/>
                    <a:pt x="400" y="426"/>
                    <a:pt x="400" y="424"/>
                  </a:cubicBezTo>
                  <a:cubicBezTo>
                    <a:pt x="401" y="421"/>
                    <a:pt x="404" y="427"/>
                    <a:pt x="407" y="425"/>
                  </a:cubicBezTo>
                  <a:cubicBezTo>
                    <a:pt x="410" y="424"/>
                    <a:pt x="406" y="412"/>
                    <a:pt x="410" y="412"/>
                  </a:cubicBezTo>
                  <a:cubicBezTo>
                    <a:pt x="414" y="412"/>
                    <a:pt x="411" y="398"/>
                    <a:pt x="410" y="394"/>
                  </a:cubicBezTo>
                  <a:cubicBezTo>
                    <a:pt x="408" y="389"/>
                    <a:pt x="397" y="397"/>
                    <a:pt x="390" y="398"/>
                  </a:cubicBezTo>
                  <a:close/>
                </a:path>
              </a:pathLst>
            </a:custGeom>
            <a:solidFill>
              <a:srgbClr val="E6E6E6"/>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87" name="9Slide.vn 147">
              <a:extLst>
                <a:ext uri="{FF2B5EF4-FFF2-40B4-BE49-F238E27FC236}">
                  <a16:creationId xmlns:a16="http://schemas.microsoft.com/office/drawing/2014/main" xmlns="" id="{4B9908E0-801F-3037-1525-AEAB7FAFFCE9}"/>
                </a:ext>
              </a:extLst>
            </p:cNvPr>
            <p:cNvSpPr>
              <a:spLocks noEditPoints="1"/>
            </p:cNvSpPr>
            <p:nvPr/>
          </p:nvSpPr>
          <p:spPr bwMode="auto">
            <a:xfrm>
              <a:off x="2780" y="1303"/>
              <a:ext cx="105" cy="128"/>
            </a:xfrm>
            <a:custGeom>
              <a:avLst/>
              <a:gdLst>
                <a:gd name="T0" fmla="*/ 90 w 145"/>
                <a:gd name="T1" fmla="*/ 86 h 178"/>
                <a:gd name="T2" fmla="*/ 81 w 145"/>
                <a:gd name="T3" fmla="*/ 89 h 178"/>
                <a:gd name="T4" fmla="*/ 69 w 145"/>
                <a:gd name="T5" fmla="*/ 84 h 178"/>
                <a:gd name="T6" fmla="*/ 63 w 145"/>
                <a:gd name="T7" fmla="*/ 94 h 178"/>
                <a:gd name="T8" fmla="*/ 54 w 145"/>
                <a:gd name="T9" fmla="*/ 111 h 178"/>
                <a:gd name="T10" fmla="*/ 22 w 145"/>
                <a:gd name="T11" fmla="*/ 133 h 178"/>
                <a:gd name="T12" fmla="*/ 7 w 145"/>
                <a:gd name="T13" fmla="*/ 147 h 178"/>
                <a:gd name="T14" fmla="*/ 4 w 145"/>
                <a:gd name="T15" fmla="*/ 160 h 178"/>
                <a:gd name="T16" fmla="*/ 15 w 145"/>
                <a:gd name="T17" fmla="*/ 165 h 178"/>
                <a:gd name="T18" fmla="*/ 23 w 145"/>
                <a:gd name="T19" fmla="*/ 168 h 178"/>
                <a:gd name="T20" fmla="*/ 44 w 145"/>
                <a:gd name="T21" fmla="*/ 163 h 178"/>
                <a:gd name="T22" fmla="*/ 52 w 145"/>
                <a:gd name="T23" fmla="*/ 149 h 178"/>
                <a:gd name="T24" fmla="*/ 58 w 145"/>
                <a:gd name="T25" fmla="*/ 137 h 178"/>
                <a:gd name="T26" fmla="*/ 71 w 145"/>
                <a:gd name="T27" fmla="*/ 129 h 178"/>
                <a:gd name="T28" fmla="*/ 75 w 145"/>
                <a:gd name="T29" fmla="*/ 122 h 178"/>
                <a:gd name="T30" fmla="*/ 82 w 145"/>
                <a:gd name="T31" fmla="*/ 111 h 178"/>
                <a:gd name="T32" fmla="*/ 91 w 145"/>
                <a:gd name="T33" fmla="*/ 96 h 178"/>
                <a:gd name="T34" fmla="*/ 90 w 145"/>
                <a:gd name="T35" fmla="*/ 86 h 178"/>
                <a:gd name="T36" fmla="*/ 16 w 145"/>
                <a:gd name="T37" fmla="*/ 177 h 178"/>
                <a:gd name="T38" fmla="*/ 20 w 145"/>
                <a:gd name="T39" fmla="*/ 172 h 178"/>
                <a:gd name="T40" fmla="*/ 16 w 145"/>
                <a:gd name="T41" fmla="*/ 177 h 178"/>
                <a:gd name="T42" fmla="*/ 132 w 145"/>
                <a:gd name="T43" fmla="*/ 43 h 178"/>
                <a:gd name="T44" fmla="*/ 120 w 145"/>
                <a:gd name="T45" fmla="*/ 42 h 178"/>
                <a:gd name="T46" fmla="*/ 114 w 145"/>
                <a:gd name="T47" fmla="*/ 35 h 178"/>
                <a:gd name="T48" fmla="*/ 108 w 145"/>
                <a:gd name="T49" fmla="*/ 25 h 178"/>
                <a:gd name="T50" fmla="*/ 108 w 145"/>
                <a:gd name="T51" fmla="*/ 32 h 178"/>
                <a:gd name="T52" fmla="*/ 103 w 145"/>
                <a:gd name="T53" fmla="*/ 30 h 178"/>
                <a:gd name="T54" fmla="*/ 99 w 145"/>
                <a:gd name="T55" fmla="*/ 21 h 178"/>
                <a:gd name="T56" fmla="*/ 95 w 145"/>
                <a:gd name="T57" fmla="*/ 11 h 178"/>
                <a:gd name="T58" fmla="*/ 80 w 145"/>
                <a:gd name="T59" fmla="*/ 0 h 178"/>
                <a:gd name="T60" fmla="*/ 84 w 145"/>
                <a:gd name="T61" fmla="*/ 12 h 178"/>
                <a:gd name="T62" fmla="*/ 92 w 145"/>
                <a:gd name="T63" fmla="*/ 21 h 178"/>
                <a:gd name="T64" fmla="*/ 99 w 145"/>
                <a:gd name="T65" fmla="*/ 30 h 178"/>
                <a:gd name="T66" fmla="*/ 97 w 145"/>
                <a:gd name="T67" fmla="*/ 48 h 178"/>
                <a:gd name="T68" fmla="*/ 88 w 145"/>
                <a:gd name="T69" fmla="*/ 59 h 178"/>
                <a:gd name="T70" fmla="*/ 103 w 145"/>
                <a:gd name="T71" fmla="*/ 73 h 178"/>
                <a:gd name="T72" fmla="*/ 100 w 145"/>
                <a:gd name="T73" fmla="*/ 92 h 178"/>
                <a:gd name="T74" fmla="*/ 110 w 145"/>
                <a:gd name="T75" fmla="*/ 94 h 178"/>
                <a:gd name="T76" fmla="*/ 123 w 145"/>
                <a:gd name="T77" fmla="*/ 75 h 178"/>
                <a:gd name="T78" fmla="*/ 127 w 145"/>
                <a:gd name="T79" fmla="*/ 63 h 178"/>
                <a:gd name="T80" fmla="*/ 134 w 145"/>
                <a:gd name="T81" fmla="*/ 60 h 178"/>
                <a:gd name="T82" fmla="*/ 139 w 145"/>
                <a:gd name="T83" fmla="*/ 53 h 178"/>
                <a:gd name="T84" fmla="*/ 143 w 145"/>
                <a:gd name="T85" fmla="*/ 43 h 178"/>
                <a:gd name="T86" fmla="*/ 132 w 145"/>
                <a:gd name="T87" fmla="*/ 4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5" h="178">
                  <a:moveTo>
                    <a:pt x="90" y="86"/>
                  </a:moveTo>
                  <a:cubicBezTo>
                    <a:pt x="86" y="83"/>
                    <a:pt x="84" y="87"/>
                    <a:pt x="81" y="89"/>
                  </a:cubicBezTo>
                  <a:cubicBezTo>
                    <a:pt x="77" y="91"/>
                    <a:pt x="74" y="80"/>
                    <a:pt x="69" y="84"/>
                  </a:cubicBezTo>
                  <a:cubicBezTo>
                    <a:pt x="64" y="88"/>
                    <a:pt x="69" y="89"/>
                    <a:pt x="63" y="94"/>
                  </a:cubicBezTo>
                  <a:cubicBezTo>
                    <a:pt x="58" y="99"/>
                    <a:pt x="60" y="101"/>
                    <a:pt x="54" y="111"/>
                  </a:cubicBezTo>
                  <a:cubicBezTo>
                    <a:pt x="47" y="121"/>
                    <a:pt x="25" y="127"/>
                    <a:pt x="22" y="133"/>
                  </a:cubicBezTo>
                  <a:cubicBezTo>
                    <a:pt x="19" y="138"/>
                    <a:pt x="8" y="143"/>
                    <a:pt x="7" y="147"/>
                  </a:cubicBezTo>
                  <a:cubicBezTo>
                    <a:pt x="7" y="151"/>
                    <a:pt x="0" y="154"/>
                    <a:pt x="4" y="160"/>
                  </a:cubicBezTo>
                  <a:cubicBezTo>
                    <a:pt x="7" y="164"/>
                    <a:pt x="12" y="161"/>
                    <a:pt x="15" y="165"/>
                  </a:cubicBezTo>
                  <a:cubicBezTo>
                    <a:pt x="18" y="168"/>
                    <a:pt x="22" y="165"/>
                    <a:pt x="23" y="168"/>
                  </a:cubicBezTo>
                  <a:cubicBezTo>
                    <a:pt x="25" y="171"/>
                    <a:pt x="36" y="171"/>
                    <a:pt x="44" y="163"/>
                  </a:cubicBezTo>
                  <a:cubicBezTo>
                    <a:pt x="53" y="155"/>
                    <a:pt x="49" y="151"/>
                    <a:pt x="52" y="149"/>
                  </a:cubicBezTo>
                  <a:cubicBezTo>
                    <a:pt x="55" y="147"/>
                    <a:pt x="56" y="141"/>
                    <a:pt x="58" y="137"/>
                  </a:cubicBezTo>
                  <a:cubicBezTo>
                    <a:pt x="60" y="133"/>
                    <a:pt x="62" y="129"/>
                    <a:pt x="71" y="129"/>
                  </a:cubicBezTo>
                  <a:cubicBezTo>
                    <a:pt x="80" y="129"/>
                    <a:pt x="75" y="127"/>
                    <a:pt x="75" y="122"/>
                  </a:cubicBezTo>
                  <a:cubicBezTo>
                    <a:pt x="74" y="118"/>
                    <a:pt x="82" y="117"/>
                    <a:pt x="82" y="111"/>
                  </a:cubicBezTo>
                  <a:cubicBezTo>
                    <a:pt x="82" y="105"/>
                    <a:pt x="94" y="100"/>
                    <a:pt x="91" y="96"/>
                  </a:cubicBezTo>
                  <a:cubicBezTo>
                    <a:pt x="89" y="91"/>
                    <a:pt x="93" y="88"/>
                    <a:pt x="90" y="86"/>
                  </a:cubicBezTo>
                  <a:close/>
                  <a:moveTo>
                    <a:pt x="16" y="177"/>
                  </a:moveTo>
                  <a:cubicBezTo>
                    <a:pt x="17" y="178"/>
                    <a:pt x="23" y="176"/>
                    <a:pt x="20" y="172"/>
                  </a:cubicBezTo>
                  <a:cubicBezTo>
                    <a:pt x="17" y="168"/>
                    <a:pt x="11" y="176"/>
                    <a:pt x="16" y="177"/>
                  </a:cubicBezTo>
                  <a:close/>
                  <a:moveTo>
                    <a:pt x="132" y="43"/>
                  </a:moveTo>
                  <a:cubicBezTo>
                    <a:pt x="129" y="47"/>
                    <a:pt x="125" y="42"/>
                    <a:pt x="120" y="42"/>
                  </a:cubicBezTo>
                  <a:cubicBezTo>
                    <a:pt x="116" y="42"/>
                    <a:pt x="114" y="39"/>
                    <a:pt x="114" y="35"/>
                  </a:cubicBezTo>
                  <a:cubicBezTo>
                    <a:pt x="114" y="31"/>
                    <a:pt x="112" y="25"/>
                    <a:pt x="108" y="25"/>
                  </a:cubicBezTo>
                  <a:cubicBezTo>
                    <a:pt x="104" y="26"/>
                    <a:pt x="110" y="30"/>
                    <a:pt x="108" y="32"/>
                  </a:cubicBezTo>
                  <a:cubicBezTo>
                    <a:pt x="107" y="34"/>
                    <a:pt x="106" y="30"/>
                    <a:pt x="103" y="30"/>
                  </a:cubicBezTo>
                  <a:cubicBezTo>
                    <a:pt x="101" y="30"/>
                    <a:pt x="99" y="27"/>
                    <a:pt x="99" y="21"/>
                  </a:cubicBezTo>
                  <a:cubicBezTo>
                    <a:pt x="99" y="16"/>
                    <a:pt x="95" y="17"/>
                    <a:pt x="95" y="11"/>
                  </a:cubicBezTo>
                  <a:cubicBezTo>
                    <a:pt x="95" y="5"/>
                    <a:pt x="86" y="0"/>
                    <a:pt x="80" y="0"/>
                  </a:cubicBezTo>
                  <a:cubicBezTo>
                    <a:pt x="75" y="0"/>
                    <a:pt x="81" y="9"/>
                    <a:pt x="84" y="12"/>
                  </a:cubicBezTo>
                  <a:cubicBezTo>
                    <a:pt x="87" y="16"/>
                    <a:pt x="92" y="19"/>
                    <a:pt x="92" y="21"/>
                  </a:cubicBezTo>
                  <a:cubicBezTo>
                    <a:pt x="92" y="23"/>
                    <a:pt x="96" y="29"/>
                    <a:pt x="99" y="30"/>
                  </a:cubicBezTo>
                  <a:cubicBezTo>
                    <a:pt x="102" y="32"/>
                    <a:pt x="97" y="41"/>
                    <a:pt x="97" y="48"/>
                  </a:cubicBezTo>
                  <a:cubicBezTo>
                    <a:pt x="97" y="56"/>
                    <a:pt x="91" y="54"/>
                    <a:pt x="88" y="59"/>
                  </a:cubicBezTo>
                  <a:cubicBezTo>
                    <a:pt x="84" y="64"/>
                    <a:pt x="97" y="69"/>
                    <a:pt x="103" y="73"/>
                  </a:cubicBezTo>
                  <a:cubicBezTo>
                    <a:pt x="109" y="78"/>
                    <a:pt x="98" y="90"/>
                    <a:pt x="100" y="92"/>
                  </a:cubicBezTo>
                  <a:cubicBezTo>
                    <a:pt x="100" y="94"/>
                    <a:pt x="104" y="96"/>
                    <a:pt x="110" y="94"/>
                  </a:cubicBezTo>
                  <a:cubicBezTo>
                    <a:pt x="116" y="92"/>
                    <a:pt x="119" y="79"/>
                    <a:pt x="123" y="75"/>
                  </a:cubicBezTo>
                  <a:cubicBezTo>
                    <a:pt x="127" y="72"/>
                    <a:pt x="125" y="66"/>
                    <a:pt x="127" y="63"/>
                  </a:cubicBezTo>
                  <a:cubicBezTo>
                    <a:pt x="129" y="60"/>
                    <a:pt x="131" y="60"/>
                    <a:pt x="134" y="60"/>
                  </a:cubicBezTo>
                  <a:cubicBezTo>
                    <a:pt x="137" y="60"/>
                    <a:pt x="136" y="53"/>
                    <a:pt x="139" y="53"/>
                  </a:cubicBezTo>
                  <a:cubicBezTo>
                    <a:pt x="143" y="53"/>
                    <a:pt x="141" y="48"/>
                    <a:pt x="143" y="43"/>
                  </a:cubicBezTo>
                  <a:cubicBezTo>
                    <a:pt x="145" y="37"/>
                    <a:pt x="134" y="39"/>
                    <a:pt x="132" y="43"/>
                  </a:cubicBezTo>
                  <a:close/>
                </a:path>
              </a:pathLst>
            </a:custGeom>
            <a:solidFill>
              <a:srgbClr val="BDBDBD"/>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88" name="9Slide.vn 148">
              <a:extLst>
                <a:ext uri="{FF2B5EF4-FFF2-40B4-BE49-F238E27FC236}">
                  <a16:creationId xmlns:a16="http://schemas.microsoft.com/office/drawing/2014/main" xmlns="" id="{086175ED-5008-99E7-19B5-8A0B0C7453BA}"/>
                </a:ext>
              </a:extLst>
            </p:cNvPr>
            <p:cNvSpPr>
              <a:spLocks/>
            </p:cNvSpPr>
            <p:nvPr/>
          </p:nvSpPr>
          <p:spPr bwMode="auto">
            <a:xfrm>
              <a:off x="1839" y="594"/>
              <a:ext cx="118" cy="77"/>
            </a:xfrm>
            <a:custGeom>
              <a:avLst/>
              <a:gdLst>
                <a:gd name="T0" fmla="*/ 165 w 165"/>
                <a:gd name="T1" fmla="*/ 68 h 108"/>
                <a:gd name="T2" fmla="*/ 154 w 165"/>
                <a:gd name="T3" fmla="*/ 64 h 108"/>
                <a:gd name="T4" fmla="*/ 142 w 165"/>
                <a:gd name="T5" fmla="*/ 56 h 108"/>
                <a:gd name="T6" fmla="*/ 129 w 165"/>
                <a:gd name="T7" fmla="*/ 48 h 108"/>
                <a:gd name="T8" fmla="*/ 117 w 165"/>
                <a:gd name="T9" fmla="*/ 39 h 108"/>
                <a:gd name="T10" fmla="*/ 112 w 165"/>
                <a:gd name="T11" fmla="*/ 29 h 108"/>
                <a:gd name="T12" fmla="*/ 107 w 165"/>
                <a:gd name="T13" fmla="*/ 21 h 108"/>
                <a:gd name="T14" fmla="*/ 90 w 165"/>
                <a:gd name="T15" fmla="*/ 19 h 108"/>
                <a:gd name="T16" fmla="*/ 86 w 165"/>
                <a:gd name="T17" fmla="*/ 7 h 108"/>
                <a:gd name="T18" fmla="*/ 77 w 165"/>
                <a:gd name="T19" fmla="*/ 3 h 108"/>
                <a:gd name="T20" fmla="*/ 69 w 165"/>
                <a:gd name="T21" fmla="*/ 1 h 108"/>
                <a:gd name="T22" fmla="*/ 64 w 165"/>
                <a:gd name="T23" fmla="*/ 4 h 108"/>
                <a:gd name="T24" fmla="*/ 60 w 165"/>
                <a:gd name="T25" fmla="*/ 8 h 108"/>
                <a:gd name="T26" fmla="*/ 52 w 165"/>
                <a:gd name="T27" fmla="*/ 15 h 108"/>
                <a:gd name="T28" fmla="*/ 48 w 165"/>
                <a:gd name="T29" fmla="*/ 20 h 108"/>
                <a:gd name="T30" fmla="*/ 40 w 165"/>
                <a:gd name="T31" fmla="*/ 18 h 108"/>
                <a:gd name="T32" fmla="*/ 32 w 165"/>
                <a:gd name="T33" fmla="*/ 16 h 108"/>
                <a:gd name="T34" fmla="*/ 17 w 165"/>
                <a:gd name="T35" fmla="*/ 5 h 108"/>
                <a:gd name="T36" fmla="*/ 5 w 165"/>
                <a:gd name="T37" fmla="*/ 12 h 108"/>
                <a:gd name="T38" fmla="*/ 11 w 165"/>
                <a:gd name="T39" fmla="*/ 9 h 108"/>
                <a:gd name="T40" fmla="*/ 20 w 165"/>
                <a:gd name="T41" fmla="*/ 20 h 108"/>
                <a:gd name="T42" fmla="*/ 25 w 165"/>
                <a:gd name="T43" fmla="*/ 27 h 108"/>
                <a:gd name="T44" fmla="*/ 14 w 165"/>
                <a:gd name="T45" fmla="*/ 30 h 108"/>
                <a:gd name="T46" fmla="*/ 3 w 165"/>
                <a:gd name="T47" fmla="*/ 30 h 108"/>
                <a:gd name="T48" fmla="*/ 5 w 165"/>
                <a:gd name="T49" fmla="*/ 40 h 108"/>
                <a:gd name="T50" fmla="*/ 6 w 165"/>
                <a:gd name="T51" fmla="*/ 47 h 108"/>
                <a:gd name="T52" fmla="*/ 13 w 165"/>
                <a:gd name="T53" fmla="*/ 50 h 108"/>
                <a:gd name="T54" fmla="*/ 15 w 165"/>
                <a:gd name="T55" fmla="*/ 60 h 108"/>
                <a:gd name="T56" fmla="*/ 15 w 165"/>
                <a:gd name="T57" fmla="*/ 76 h 108"/>
                <a:gd name="T58" fmla="*/ 25 w 165"/>
                <a:gd name="T59" fmla="*/ 74 h 108"/>
                <a:gd name="T60" fmla="*/ 35 w 165"/>
                <a:gd name="T61" fmla="*/ 66 h 108"/>
                <a:gd name="T62" fmla="*/ 43 w 165"/>
                <a:gd name="T63" fmla="*/ 65 h 108"/>
                <a:gd name="T64" fmla="*/ 56 w 165"/>
                <a:gd name="T65" fmla="*/ 66 h 108"/>
                <a:gd name="T66" fmla="*/ 65 w 165"/>
                <a:gd name="T67" fmla="*/ 69 h 108"/>
                <a:gd name="T68" fmla="*/ 70 w 165"/>
                <a:gd name="T69" fmla="*/ 72 h 108"/>
                <a:gd name="T70" fmla="*/ 80 w 165"/>
                <a:gd name="T71" fmla="*/ 75 h 108"/>
                <a:gd name="T72" fmla="*/ 85 w 165"/>
                <a:gd name="T73" fmla="*/ 80 h 108"/>
                <a:gd name="T74" fmla="*/ 93 w 165"/>
                <a:gd name="T75" fmla="*/ 86 h 108"/>
                <a:gd name="T76" fmla="*/ 102 w 165"/>
                <a:gd name="T77" fmla="*/ 88 h 108"/>
                <a:gd name="T78" fmla="*/ 104 w 165"/>
                <a:gd name="T79" fmla="*/ 102 h 108"/>
                <a:gd name="T80" fmla="*/ 106 w 165"/>
                <a:gd name="T81" fmla="*/ 102 h 108"/>
                <a:gd name="T82" fmla="*/ 114 w 165"/>
                <a:gd name="T83" fmla="*/ 105 h 108"/>
                <a:gd name="T84" fmla="*/ 124 w 165"/>
                <a:gd name="T85" fmla="*/ 101 h 108"/>
                <a:gd name="T86" fmla="*/ 141 w 165"/>
                <a:gd name="T87" fmla="*/ 91 h 108"/>
                <a:gd name="T88" fmla="*/ 148 w 165"/>
                <a:gd name="T89" fmla="*/ 79 h 108"/>
                <a:gd name="T90" fmla="*/ 157 w 165"/>
                <a:gd name="T91" fmla="*/ 73 h 108"/>
                <a:gd name="T92" fmla="*/ 165 w 165"/>
                <a:gd name="T93" fmla="*/ 76 h 108"/>
                <a:gd name="T94" fmla="*/ 165 w 165"/>
                <a:gd name="T95" fmla="*/ 6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5" h="108">
                  <a:moveTo>
                    <a:pt x="165" y="68"/>
                  </a:moveTo>
                  <a:cubicBezTo>
                    <a:pt x="165" y="68"/>
                    <a:pt x="157" y="64"/>
                    <a:pt x="154" y="64"/>
                  </a:cubicBezTo>
                  <a:cubicBezTo>
                    <a:pt x="152" y="64"/>
                    <a:pt x="147" y="58"/>
                    <a:pt x="142" y="56"/>
                  </a:cubicBezTo>
                  <a:cubicBezTo>
                    <a:pt x="138" y="54"/>
                    <a:pt x="131" y="51"/>
                    <a:pt x="129" y="48"/>
                  </a:cubicBezTo>
                  <a:cubicBezTo>
                    <a:pt x="127" y="45"/>
                    <a:pt x="118" y="42"/>
                    <a:pt x="117" y="39"/>
                  </a:cubicBezTo>
                  <a:cubicBezTo>
                    <a:pt x="116" y="37"/>
                    <a:pt x="115" y="32"/>
                    <a:pt x="112" y="29"/>
                  </a:cubicBezTo>
                  <a:cubicBezTo>
                    <a:pt x="110" y="26"/>
                    <a:pt x="110" y="22"/>
                    <a:pt x="107" y="21"/>
                  </a:cubicBezTo>
                  <a:cubicBezTo>
                    <a:pt x="105" y="21"/>
                    <a:pt x="90" y="21"/>
                    <a:pt x="90" y="19"/>
                  </a:cubicBezTo>
                  <a:cubicBezTo>
                    <a:pt x="90" y="17"/>
                    <a:pt x="89" y="7"/>
                    <a:pt x="86" y="7"/>
                  </a:cubicBezTo>
                  <a:cubicBezTo>
                    <a:pt x="83" y="6"/>
                    <a:pt x="79" y="5"/>
                    <a:pt x="77" y="3"/>
                  </a:cubicBezTo>
                  <a:cubicBezTo>
                    <a:pt x="76" y="2"/>
                    <a:pt x="70" y="0"/>
                    <a:pt x="69" y="1"/>
                  </a:cubicBezTo>
                  <a:cubicBezTo>
                    <a:pt x="68" y="3"/>
                    <a:pt x="65" y="4"/>
                    <a:pt x="64" y="4"/>
                  </a:cubicBezTo>
                  <a:cubicBezTo>
                    <a:pt x="63" y="4"/>
                    <a:pt x="64" y="9"/>
                    <a:pt x="60" y="8"/>
                  </a:cubicBezTo>
                  <a:cubicBezTo>
                    <a:pt x="57" y="8"/>
                    <a:pt x="52" y="12"/>
                    <a:pt x="52" y="15"/>
                  </a:cubicBezTo>
                  <a:cubicBezTo>
                    <a:pt x="52" y="17"/>
                    <a:pt x="52" y="21"/>
                    <a:pt x="48" y="20"/>
                  </a:cubicBezTo>
                  <a:cubicBezTo>
                    <a:pt x="46" y="20"/>
                    <a:pt x="42" y="20"/>
                    <a:pt x="40" y="18"/>
                  </a:cubicBezTo>
                  <a:cubicBezTo>
                    <a:pt x="39" y="19"/>
                    <a:pt x="35" y="22"/>
                    <a:pt x="32" y="16"/>
                  </a:cubicBezTo>
                  <a:cubicBezTo>
                    <a:pt x="27" y="11"/>
                    <a:pt x="21" y="5"/>
                    <a:pt x="17" y="5"/>
                  </a:cubicBezTo>
                  <a:cubicBezTo>
                    <a:pt x="14" y="5"/>
                    <a:pt x="3" y="5"/>
                    <a:pt x="5" y="12"/>
                  </a:cubicBezTo>
                  <a:cubicBezTo>
                    <a:pt x="6" y="10"/>
                    <a:pt x="8" y="9"/>
                    <a:pt x="11" y="9"/>
                  </a:cubicBezTo>
                  <a:cubicBezTo>
                    <a:pt x="19" y="10"/>
                    <a:pt x="15" y="20"/>
                    <a:pt x="20" y="20"/>
                  </a:cubicBezTo>
                  <a:cubicBezTo>
                    <a:pt x="24" y="21"/>
                    <a:pt x="29" y="28"/>
                    <a:pt x="25" y="27"/>
                  </a:cubicBezTo>
                  <a:cubicBezTo>
                    <a:pt x="21" y="27"/>
                    <a:pt x="18" y="31"/>
                    <a:pt x="14" y="30"/>
                  </a:cubicBezTo>
                  <a:cubicBezTo>
                    <a:pt x="9" y="28"/>
                    <a:pt x="4" y="25"/>
                    <a:pt x="3" y="30"/>
                  </a:cubicBezTo>
                  <a:cubicBezTo>
                    <a:pt x="2" y="35"/>
                    <a:pt x="0" y="40"/>
                    <a:pt x="5" y="40"/>
                  </a:cubicBezTo>
                  <a:cubicBezTo>
                    <a:pt x="11" y="39"/>
                    <a:pt x="10" y="43"/>
                    <a:pt x="6" y="47"/>
                  </a:cubicBezTo>
                  <a:cubicBezTo>
                    <a:pt x="2" y="51"/>
                    <a:pt x="12" y="46"/>
                    <a:pt x="13" y="50"/>
                  </a:cubicBezTo>
                  <a:cubicBezTo>
                    <a:pt x="13" y="54"/>
                    <a:pt x="16" y="54"/>
                    <a:pt x="15" y="60"/>
                  </a:cubicBezTo>
                  <a:cubicBezTo>
                    <a:pt x="14" y="63"/>
                    <a:pt x="15" y="70"/>
                    <a:pt x="15" y="76"/>
                  </a:cubicBezTo>
                  <a:cubicBezTo>
                    <a:pt x="19" y="76"/>
                    <a:pt x="23" y="75"/>
                    <a:pt x="25" y="74"/>
                  </a:cubicBezTo>
                  <a:cubicBezTo>
                    <a:pt x="26" y="71"/>
                    <a:pt x="32" y="66"/>
                    <a:pt x="35" y="66"/>
                  </a:cubicBezTo>
                  <a:cubicBezTo>
                    <a:pt x="38" y="66"/>
                    <a:pt x="41" y="68"/>
                    <a:pt x="43" y="65"/>
                  </a:cubicBezTo>
                  <a:cubicBezTo>
                    <a:pt x="45" y="63"/>
                    <a:pt x="55" y="63"/>
                    <a:pt x="56" y="66"/>
                  </a:cubicBezTo>
                  <a:cubicBezTo>
                    <a:pt x="58" y="68"/>
                    <a:pt x="64" y="69"/>
                    <a:pt x="65" y="69"/>
                  </a:cubicBezTo>
                  <a:cubicBezTo>
                    <a:pt x="66" y="69"/>
                    <a:pt x="67" y="73"/>
                    <a:pt x="70" y="72"/>
                  </a:cubicBezTo>
                  <a:cubicBezTo>
                    <a:pt x="74" y="72"/>
                    <a:pt x="80" y="73"/>
                    <a:pt x="80" y="75"/>
                  </a:cubicBezTo>
                  <a:cubicBezTo>
                    <a:pt x="80" y="78"/>
                    <a:pt x="83" y="80"/>
                    <a:pt x="85" y="80"/>
                  </a:cubicBezTo>
                  <a:cubicBezTo>
                    <a:pt x="88" y="80"/>
                    <a:pt x="91" y="87"/>
                    <a:pt x="93" y="86"/>
                  </a:cubicBezTo>
                  <a:cubicBezTo>
                    <a:pt x="96" y="86"/>
                    <a:pt x="102" y="86"/>
                    <a:pt x="102" y="88"/>
                  </a:cubicBezTo>
                  <a:cubicBezTo>
                    <a:pt x="102" y="89"/>
                    <a:pt x="102" y="98"/>
                    <a:pt x="104" y="102"/>
                  </a:cubicBezTo>
                  <a:cubicBezTo>
                    <a:pt x="105" y="102"/>
                    <a:pt x="106" y="102"/>
                    <a:pt x="106" y="102"/>
                  </a:cubicBezTo>
                  <a:cubicBezTo>
                    <a:pt x="107" y="103"/>
                    <a:pt x="113" y="101"/>
                    <a:pt x="114" y="105"/>
                  </a:cubicBezTo>
                  <a:cubicBezTo>
                    <a:pt x="115" y="108"/>
                    <a:pt x="125" y="106"/>
                    <a:pt x="124" y="101"/>
                  </a:cubicBezTo>
                  <a:cubicBezTo>
                    <a:pt x="124" y="96"/>
                    <a:pt x="139" y="96"/>
                    <a:pt x="141" y="91"/>
                  </a:cubicBezTo>
                  <a:cubicBezTo>
                    <a:pt x="142" y="86"/>
                    <a:pt x="144" y="78"/>
                    <a:pt x="148" y="79"/>
                  </a:cubicBezTo>
                  <a:cubicBezTo>
                    <a:pt x="151" y="80"/>
                    <a:pt x="154" y="73"/>
                    <a:pt x="157" y="73"/>
                  </a:cubicBezTo>
                  <a:cubicBezTo>
                    <a:pt x="160" y="74"/>
                    <a:pt x="162" y="76"/>
                    <a:pt x="165" y="76"/>
                  </a:cubicBezTo>
                  <a:lnTo>
                    <a:pt x="165" y="68"/>
                  </a:lnTo>
                  <a:close/>
                </a:path>
              </a:pathLst>
            </a:custGeom>
            <a:solidFill>
              <a:srgbClr val="A9A9A9"/>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89" name="9Slide.vn 149">
              <a:extLst>
                <a:ext uri="{FF2B5EF4-FFF2-40B4-BE49-F238E27FC236}">
                  <a16:creationId xmlns:a16="http://schemas.microsoft.com/office/drawing/2014/main" xmlns="" id="{7CFFFCC0-088A-DCC4-0F04-788D66B4FC9D}"/>
                </a:ext>
              </a:extLst>
            </p:cNvPr>
            <p:cNvSpPr>
              <a:spLocks/>
            </p:cNvSpPr>
            <p:nvPr/>
          </p:nvSpPr>
          <p:spPr bwMode="auto">
            <a:xfrm>
              <a:off x="1766" y="622"/>
              <a:ext cx="165" cy="143"/>
            </a:xfrm>
            <a:custGeom>
              <a:avLst/>
              <a:gdLst>
                <a:gd name="T0" fmla="*/ 223 w 229"/>
                <a:gd name="T1" fmla="*/ 172 h 200"/>
                <a:gd name="T2" fmla="*/ 217 w 229"/>
                <a:gd name="T3" fmla="*/ 159 h 200"/>
                <a:gd name="T4" fmla="*/ 205 w 229"/>
                <a:gd name="T5" fmla="*/ 148 h 200"/>
                <a:gd name="T6" fmla="*/ 197 w 229"/>
                <a:gd name="T7" fmla="*/ 138 h 200"/>
                <a:gd name="T8" fmla="*/ 209 w 229"/>
                <a:gd name="T9" fmla="*/ 121 h 200"/>
                <a:gd name="T10" fmla="*/ 198 w 229"/>
                <a:gd name="T11" fmla="*/ 115 h 200"/>
                <a:gd name="T12" fmla="*/ 196 w 229"/>
                <a:gd name="T13" fmla="*/ 101 h 200"/>
                <a:gd name="T14" fmla="*/ 196 w 229"/>
                <a:gd name="T15" fmla="*/ 89 h 200"/>
                <a:gd name="T16" fmla="*/ 197 w 229"/>
                <a:gd name="T17" fmla="*/ 78 h 200"/>
                <a:gd name="T18" fmla="*/ 202 w 229"/>
                <a:gd name="T19" fmla="*/ 69 h 200"/>
                <a:gd name="T20" fmla="*/ 205 w 229"/>
                <a:gd name="T21" fmla="*/ 63 h 200"/>
                <a:gd name="T22" fmla="*/ 203 w 229"/>
                <a:gd name="T23" fmla="*/ 49 h 200"/>
                <a:gd name="T24" fmla="*/ 194 w 229"/>
                <a:gd name="T25" fmla="*/ 47 h 200"/>
                <a:gd name="T26" fmla="*/ 186 w 229"/>
                <a:gd name="T27" fmla="*/ 41 h 200"/>
                <a:gd name="T28" fmla="*/ 181 w 229"/>
                <a:gd name="T29" fmla="*/ 36 h 200"/>
                <a:gd name="T30" fmla="*/ 171 w 229"/>
                <a:gd name="T31" fmla="*/ 33 h 200"/>
                <a:gd name="T32" fmla="*/ 166 w 229"/>
                <a:gd name="T33" fmla="*/ 30 h 200"/>
                <a:gd name="T34" fmla="*/ 157 w 229"/>
                <a:gd name="T35" fmla="*/ 27 h 200"/>
                <a:gd name="T36" fmla="*/ 144 w 229"/>
                <a:gd name="T37" fmla="*/ 26 h 200"/>
                <a:gd name="T38" fmla="*/ 136 w 229"/>
                <a:gd name="T39" fmla="*/ 27 h 200"/>
                <a:gd name="T40" fmla="*/ 126 w 229"/>
                <a:gd name="T41" fmla="*/ 35 h 200"/>
                <a:gd name="T42" fmla="*/ 116 w 229"/>
                <a:gd name="T43" fmla="*/ 37 h 200"/>
                <a:gd name="T44" fmla="*/ 116 w 229"/>
                <a:gd name="T45" fmla="*/ 43 h 200"/>
                <a:gd name="T46" fmla="*/ 91 w 229"/>
                <a:gd name="T47" fmla="*/ 48 h 200"/>
                <a:gd name="T48" fmla="*/ 69 w 229"/>
                <a:gd name="T49" fmla="*/ 35 h 200"/>
                <a:gd name="T50" fmla="*/ 55 w 229"/>
                <a:gd name="T51" fmla="*/ 21 h 200"/>
                <a:gd name="T52" fmla="*/ 47 w 229"/>
                <a:gd name="T53" fmla="*/ 15 h 200"/>
                <a:gd name="T54" fmla="*/ 45 w 229"/>
                <a:gd name="T55" fmla="*/ 4 h 200"/>
                <a:gd name="T56" fmla="*/ 21 w 229"/>
                <a:gd name="T57" fmla="*/ 15 h 200"/>
                <a:gd name="T58" fmla="*/ 14 w 229"/>
                <a:gd name="T59" fmla="*/ 10 h 200"/>
                <a:gd name="T60" fmla="*/ 7 w 229"/>
                <a:gd name="T61" fmla="*/ 1 h 200"/>
                <a:gd name="T62" fmla="*/ 3 w 229"/>
                <a:gd name="T63" fmla="*/ 7 h 200"/>
                <a:gd name="T64" fmla="*/ 3 w 229"/>
                <a:gd name="T65" fmla="*/ 17 h 200"/>
                <a:gd name="T66" fmla="*/ 3 w 229"/>
                <a:gd name="T67" fmla="*/ 30 h 200"/>
                <a:gd name="T68" fmla="*/ 9 w 229"/>
                <a:gd name="T69" fmla="*/ 39 h 200"/>
                <a:gd name="T70" fmla="*/ 13 w 229"/>
                <a:gd name="T71" fmla="*/ 49 h 200"/>
                <a:gd name="T72" fmla="*/ 19 w 229"/>
                <a:gd name="T73" fmla="*/ 56 h 200"/>
                <a:gd name="T74" fmla="*/ 24 w 229"/>
                <a:gd name="T75" fmla="*/ 60 h 200"/>
                <a:gd name="T76" fmla="*/ 22 w 229"/>
                <a:gd name="T77" fmla="*/ 67 h 200"/>
                <a:gd name="T78" fmla="*/ 18 w 229"/>
                <a:gd name="T79" fmla="*/ 76 h 200"/>
                <a:gd name="T80" fmla="*/ 19 w 229"/>
                <a:gd name="T81" fmla="*/ 87 h 200"/>
                <a:gd name="T82" fmla="*/ 25 w 229"/>
                <a:gd name="T83" fmla="*/ 94 h 200"/>
                <a:gd name="T84" fmla="*/ 37 w 229"/>
                <a:gd name="T85" fmla="*/ 103 h 200"/>
                <a:gd name="T86" fmla="*/ 43 w 229"/>
                <a:gd name="T87" fmla="*/ 110 h 200"/>
                <a:gd name="T88" fmla="*/ 42 w 229"/>
                <a:gd name="T89" fmla="*/ 118 h 200"/>
                <a:gd name="T90" fmla="*/ 46 w 229"/>
                <a:gd name="T91" fmla="*/ 126 h 200"/>
                <a:gd name="T92" fmla="*/ 53 w 229"/>
                <a:gd name="T93" fmla="*/ 135 h 200"/>
                <a:gd name="T94" fmla="*/ 55 w 229"/>
                <a:gd name="T95" fmla="*/ 135 h 200"/>
                <a:gd name="T96" fmla="*/ 61 w 229"/>
                <a:gd name="T97" fmla="*/ 133 h 200"/>
                <a:gd name="T98" fmla="*/ 69 w 229"/>
                <a:gd name="T99" fmla="*/ 133 h 200"/>
                <a:gd name="T100" fmla="*/ 81 w 229"/>
                <a:gd name="T101" fmla="*/ 152 h 200"/>
                <a:gd name="T102" fmla="*/ 87 w 229"/>
                <a:gd name="T103" fmla="*/ 163 h 200"/>
                <a:gd name="T104" fmla="*/ 101 w 229"/>
                <a:gd name="T105" fmla="*/ 170 h 200"/>
                <a:gd name="T106" fmla="*/ 128 w 229"/>
                <a:gd name="T107" fmla="*/ 180 h 200"/>
                <a:gd name="T108" fmla="*/ 146 w 229"/>
                <a:gd name="T109" fmla="*/ 175 h 200"/>
                <a:gd name="T110" fmla="*/ 155 w 229"/>
                <a:gd name="T111" fmla="*/ 191 h 200"/>
                <a:gd name="T112" fmla="*/ 196 w 229"/>
                <a:gd name="T113" fmla="*/ 198 h 200"/>
                <a:gd name="T114" fmla="*/ 208 w 229"/>
                <a:gd name="T115" fmla="*/ 200 h 200"/>
                <a:gd name="T116" fmla="*/ 208 w 229"/>
                <a:gd name="T117" fmla="*/ 197 h 200"/>
                <a:gd name="T118" fmla="*/ 215 w 229"/>
                <a:gd name="T119" fmla="*/ 184 h 200"/>
                <a:gd name="T120" fmla="*/ 225 w 229"/>
                <a:gd name="T121" fmla="*/ 181 h 200"/>
                <a:gd name="T122" fmla="*/ 223 w 229"/>
                <a:gd name="T123" fmla="*/ 17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9" h="200">
                  <a:moveTo>
                    <a:pt x="223" y="172"/>
                  </a:moveTo>
                  <a:cubicBezTo>
                    <a:pt x="220" y="171"/>
                    <a:pt x="223" y="161"/>
                    <a:pt x="217" y="159"/>
                  </a:cubicBezTo>
                  <a:cubicBezTo>
                    <a:pt x="212" y="156"/>
                    <a:pt x="207" y="153"/>
                    <a:pt x="205" y="148"/>
                  </a:cubicBezTo>
                  <a:cubicBezTo>
                    <a:pt x="204" y="145"/>
                    <a:pt x="197" y="141"/>
                    <a:pt x="197" y="138"/>
                  </a:cubicBezTo>
                  <a:cubicBezTo>
                    <a:pt x="198" y="135"/>
                    <a:pt x="211" y="126"/>
                    <a:pt x="209" y="121"/>
                  </a:cubicBezTo>
                  <a:cubicBezTo>
                    <a:pt x="208" y="116"/>
                    <a:pt x="199" y="117"/>
                    <a:pt x="198" y="115"/>
                  </a:cubicBezTo>
                  <a:cubicBezTo>
                    <a:pt x="197" y="113"/>
                    <a:pt x="198" y="107"/>
                    <a:pt x="196" y="101"/>
                  </a:cubicBezTo>
                  <a:cubicBezTo>
                    <a:pt x="194" y="96"/>
                    <a:pt x="198" y="91"/>
                    <a:pt x="196" y="89"/>
                  </a:cubicBezTo>
                  <a:cubicBezTo>
                    <a:pt x="194" y="86"/>
                    <a:pt x="197" y="80"/>
                    <a:pt x="197" y="78"/>
                  </a:cubicBezTo>
                  <a:cubicBezTo>
                    <a:pt x="198" y="76"/>
                    <a:pt x="203" y="74"/>
                    <a:pt x="202" y="69"/>
                  </a:cubicBezTo>
                  <a:cubicBezTo>
                    <a:pt x="202" y="66"/>
                    <a:pt x="203" y="64"/>
                    <a:pt x="205" y="63"/>
                  </a:cubicBezTo>
                  <a:cubicBezTo>
                    <a:pt x="203" y="59"/>
                    <a:pt x="203" y="50"/>
                    <a:pt x="203" y="49"/>
                  </a:cubicBezTo>
                  <a:cubicBezTo>
                    <a:pt x="203" y="47"/>
                    <a:pt x="197" y="47"/>
                    <a:pt x="194" y="47"/>
                  </a:cubicBezTo>
                  <a:cubicBezTo>
                    <a:pt x="192" y="48"/>
                    <a:pt x="189" y="41"/>
                    <a:pt x="186" y="41"/>
                  </a:cubicBezTo>
                  <a:cubicBezTo>
                    <a:pt x="184" y="41"/>
                    <a:pt x="181" y="39"/>
                    <a:pt x="181" y="36"/>
                  </a:cubicBezTo>
                  <a:cubicBezTo>
                    <a:pt x="181" y="34"/>
                    <a:pt x="175" y="33"/>
                    <a:pt x="171" y="33"/>
                  </a:cubicBezTo>
                  <a:cubicBezTo>
                    <a:pt x="168" y="34"/>
                    <a:pt x="167" y="30"/>
                    <a:pt x="166" y="30"/>
                  </a:cubicBezTo>
                  <a:cubicBezTo>
                    <a:pt x="165" y="30"/>
                    <a:pt x="159" y="29"/>
                    <a:pt x="157" y="27"/>
                  </a:cubicBezTo>
                  <a:cubicBezTo>
                    <a:pt x="156" y="24"/>
                    <a:pt x="146" y="24"/>
                    <a:pt x="144" y="26"/>
                  </a:cubicBezTo>
                  <a:cubicBezTo>
                    <a:pt x="142" y="29"/>
                    <a:pt x="139" y="27"/>
                    <a:pt x="136" y="27"/>
                  </a:cubicBezTo>
                  <a:cubicBezTo>
                    <a:pt x="133" y="27"/>
                    <a:pt x="127" y="32"/>
                    <a:pt x="126" y="35"/>
                  </a:cubicBezTo>
                  <a:cubicBezTo>
                    <a:pt x="124" y="36"/>
                    <a:pt x="120" y="37"/>
                    <a:pt x="116" y="37"/>
                  </a:cubicBezTo>
                  <a:cubicBezTo>
                    <a:pt x="116" y="40"/>
                    <a:pt x="116" y="42"/>
                    <a:pt x="116" y="43"/>
                  </a:cubicBezTo>
                  <a:cubicBezTo>
                    <a:pt x="114" y="46"/>
                    <a:pt x="101" y="48"/>
                    <a:pt x="91" y="48"/>
                  </a:cubicBezTo>
                  <a:cubicBezTo>
                    <a:pt x="81" y="49"/>
                    <a:pt x="80" y="35"/>
                    <a:pt x="69" y="35"/>
                  </a:cubicBezTo>
                  <a:cubicBezTo>
                    <a:pt x="62" y="35"/>
                    <a:pt x="56" y="28"/>
                    <a:pt x="55" y="21"/>
                  </a:cubicBezTo>
                  <a:cubicBezTo>
                    <a:pt x="51" y="19"/>
                    <a:pt x="46" y="16"/>
                    <a:pt x="47" y="15"/>
                  </a:cubicBezTo>
                  <a:cubicBezTo>
                    <a:pt x="48" y="13"/>
                    <a:pt x="50" y="1"/>
                    <a:pt x="45" y="4"/>
                  </a:cubicBezTo>
                  <a:cubicBezTo>
                    <a:pt x="39" y="7"/>
                    <a:pt x="32" y="16"/>
                    <a:pt x="21" y="15"/>
                  </a:cubicBezTo>
                  <a:cubicBezTo>
                    <a:pt x="11" y="13"/>
                    <a:pt x="19" y="12"/>
                    <a:pt x="14" y="10"/>
                  </a:cubicBezTo>
                  <a:cubicBezTo>
                    <a:pt x="9" y="8"/>
                    <a:pt x="12" y="2"/>
                    <a:pt x="7" y="1"/>
                  </a:cubicBezTo>
                  <a:cubicBezTo>
                    <a:pt x="2" y="0"/>
                    <a:pt x="5" y="7"/>
                    <a:pt x="3" y="7"/>
                  </a:cubicBezTo>
                  <a:cubicBezTo>
                    <a:pt x="0" y="7"/>
                    <a:pt x="2" y="15"/>
                    <a:pt x="3" y="17"/>
                  </a:cubicBezTo>
                  <a:cubicBezTo>
                    <a:pt x="4" y="19"/>
                    <a:pt x="1" y="29"/>
                    <a:pt x="3" y="30"/>
                  </a:cubicBezTo>
                  <a:cubicBezTo>
                    <a:pt x="5" y="30"/>
                    <a:pt x="9" y="38"/>
                    <a:pt x="9" y="39"/>
                  </a:cubicBezTo>
                  <a:cubicBezTo>
                    <a:pt x="8" y="41"/>
                    <a:pt x="13" y="45"/>
                    <a:pt x="13" y="49"/>
                  </a:cubicBezTo>
                  <a:cubicBezTo>
                    <a:pt x="13" y="52"/>
                    <a:pt x="17" y="56"/>
                    <a:pt x="19" y="56"/>
                  </a:cubicBezTo>
                  <a:cubicBezTo>
                    <a:pt x="21" y="56"/>
                    <a:pt x="25" y="57"/>
                    <a:pt x="24" y="60"/>
                  </a:cubicBezTo>
                  <a:cubicBezTo>
                    <a:pt x="23" y="63"/>
                    <a:pt x="25" y="67"/>
                    <a:pt x="22" y="67"/>
                  </a:cubicBezTo>
                  <a:cubicBezTo>
                    <a:pt x="20" y="67"/>
                    <a:pt x="20" y="75"/>
                    <a:pt x="18" y="76"/>
                  </a:cubicBezTo>
                  <a:cubicBezTo>
                    <a:pt x="16" y="78"/>
                    <a:pt x="17" y="86"/>
                    <a:pt x="19" y="87"/>
                  </a:cubicBezTo>
                  <a:cubicBezTo>
                    <a:pt x="21" y="88"/>
                    <a:pt x="25" y="90"/>
                    <a:pt x="25" y="94"/>
                  </a:cubicBezTo>
                  <a:cubicBezTo>
                    <a:pt x="24" y="97"/>
                    <a:pt x="34" y="102"/>
                    <a:pt x="37" y="103"/>
                  </a:cubicBezTo>
                  <a:cubicBezTo>
                    <a:pt x="41" y="103"/>
                    <a:pt x="41" y="108"/>
                    <a:pt x="43" y="110"/>
                  </a:cubicBezTo>
                  <a:cubicBezTo>
                    <a:pt x="45" y="112"/>
                    <a:pt x="42" y="115"/>
                    <a:pt x="42" y="118"/>
                  </a:cubicBezTo>
                  <a:cubicBezTo>
                    <a:pt x="42" y="120"/>
                    <a:pt x="47" y="122"/>
                    <a:pt x="46" y="126"/>
                  </a:cubicBezTo>
                  <a:cubicBezTo>
                    <a:pt x="46" y="128"/>
                    <a:pt x="50" y="132"/>
                    <a:pt x="53" y="135"/>
                  </a:cubicBezTo>
                  <a:cubicBezTo>
                    <a:pt x="54" y="135"/>
                    <a:pt x="55" y="135"/>
                    <a:pt x="55" y="135"/>
                  </a:cubicBezTo>
                  <a:cubicBezTo>
                    <a:pt x="59" y="135"/>
                    <a:pt x="58" y="131"/>
                    <a:pt x="61" y="133"/>
                  </a:cubicBezTo>
                  <a:cubicBezTo>
                    <a:pt x="63" y="135"/>
                    <a:pt x="66" y="133"/>
                    <a:pt x="69" y="133"/>
                  </a:cubicBezTo>
                  <a:cubicBezTo>
                    <a:pt x="71" y="133"/>
                    <a:pt x="78" y="146"/>
                    <a:pt x="81" y="152"/>
                  </a:cubicBezTo>
                  <a:cubicBezTo>
                    <a:pt x="84" y="158"/>
                    <a:pt x="83" y="160"/>
                    <a:pt x="87" y="163"/>
                  </a:cubicBezTo>
                  <a:cubicBezTo>
                    <a:pt x="91" y="165"/>
                    <a:pt x="96" y="164"/>
                    <a:pt x="101" y="170"/>
                  </a:cubicBezTo>
                  <a:cubicBezTo>
                    <a:pt x="107" y="176"/>
                    <a:pt x="122" y="180"/>
                    <a:pt x="128" y="180"/>
                  </a:cubicBezTo>
                  <a:cubicBezTo>
                    <a:pt x="134" y="181"/>
                    <a:pt x="139" y="173"/>
                    <a:pt x="146" y="175"/>
                  </a:cubicBezTo>
                  <a:cubicBezTo>
                    <a:pt x="154" y="177"/>
                    <a:pt x="152" y="187"/>
                    <a:pt x="155" y="191"/>
                  </a:cubicBezTo>
                  <a:cubicBezTo>
                    <a:pt x="158" y="194"/>
                    <a:pt x="190" y="197"/>
                    <a:pt x="196" y="198"/>
                  </a:cubicBezTo>
                  <a:cubicBezTo>
                    <a:pt x="198" y="199"/>
                    <a:pt x="203" y="199"/>
                    <a:pt x="208" y="200"/>
                  </a:cubicBezTo>
                  <a:cubicBezTo>
                    <a:pt x="208" y="198"/>
                    <a:pt x="208" y="197"/>
                    <a:pt x="208" y="197"/>
                  </a:cubicBezTo>
                  <a:cubicBezTo>
                    <a:pt x="207" y="191"/>
                    <a:pt x="211" y="186"/>
                    <a:pt x="215" y="184"/>
                  </a:cubicBezTo>
                  <a:cubicBezTo>
                    <a:pt x="219" y="182"/>
                    <a:pt x="222" y="181"/>
                    <a:pt x="225" y="181"/>
                  </a:cubicBezTo>
                  <a:cubicBezTo>
                    <a:pt x="229" y="181"/>
                    <a:pt x="225" y="173"/>
                    <a:pt x="223" y="172"/>
                  </a:cubicBezTo>
                  <a:close/>
                </a:path>
              </a:pathLst>
            </a:custGeom>
            <a:solidFill>
              <a:srgbClr val="E6E6E6"/>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0" name="9Slide.vn 150">
              <a:extLst>
                <a:ext uri="{FF2B5EF4-FFF2-40B4-BE49-F238E27FC236}">
                  <a16:creationId xmlns:a16="http://schemas.microsoft.com/office/drawing/2014/main" xmlns="" id="{91F41B92-A7B0-9BA1-306C-781049E9B7D0}"/>
                </a:ext>
              </a:extLst>
            </p:cNvPr>
            <p:cNvSpPr>
              <a:spLocks noEditPoints="1"/>
            </p:cNvSpPr>
            <p:nvPr/>
          </p:nvSpPr>
          <p:spPr bwMode="auto">
            <a:xfrm>
              <a:off x="1787" y="452"/>
              <a:ext cx="339" cy="164"/>
            </a:xfrm>
            <a:custGeom>
              <a:avLst/>
              <a:gdLst>
                <a:gd name="T0" fmla="*/ 456 w 472"/>
                <a:gd name="T1" fmla="*/ 95 h 228"/>
                <a:gd name="T2" fmla="*/ 441 w 472"/>
                <a:gd name="T3" fmla="*/ 79 h 228"/>
                <a:gd name="T4" fmla="*/ 411 w 472"/>
                <a:gd name="T5" fmla="*/ 74 h 228"/>
                <a:gd name="T6" fmla="*/ 383 w 472"/>
                <a:gd name="T7" fmla="*/ 54 h 228"/>
                <a:gd name="T8" fmla="*/ 351 w 472"/>
                <a:gd name="T9" fmla="*/ 18 h 228"/>
                <a:gd name="T10" fmla="*/ 319 w 472"/>
                <a:gd name="T11" fmla="*/ 32 h 228"/>
                <a:gd name="T12" fmla="*/ 311 w 472"/>
                <a:gd name="T13" fmla="*/ 22 h 228"/>
                <a:gd name="T14" fmla="*/ 293 w 472"/>
                <a:gd name="T15" fmla="*/ 21 h 228"/>
                <a:gd name="T16" fmla="*/ 285 w 472"/>
                <a:gd name="T17" fmla="*/ 2 h 228"/>
                <a:gd name="T18" fmla="*/ 244 w 472"/>
                <a:gd name="T19" fmla="*/ 10 h 228"/>
                <a:gd name="T20" fmla="*/ 199 w 472"/>
                <a:gd name="T21" fmla="*/ 21 h 228"/>
                <a:gd name="T22" fmla="*/ 176 w 472"/>
                <a:gd name="T23" fmla="*/ 33 h 228"/>
                <a:gd name="T24" fmla="*/ 172 w 472"/>
                <a:gd name="T25" fmla="*/ 49 h 228"/>
                <a:gd name="T26" fmla="*/ 176 w 472"/>
                <a:gd name="T27" fmla="*/ 64 h 228"/>
                <a:gd name="T28" fmla="*/ 163 w 472"/>
                <a:gd name="T29" fmla="*/ 73 h 228"/>
                <a:gd name="T30" fmla="*/ 145 w 472"/>
                <a:gd name="T31" fmla="*/ 72 h 228"/>
                <a:gd name="T32" fmla="*/ 116 w 472"/>
                <a:gd name="T33" fmla="*/ 74 h 228"/>
                <a:gd name="T34" fmla="*/ 95 w 472"/>
                <a:gd name="T35" fmla="*/ 74 h 228"/>
                <a:gd name="T36" fmla="*/ 64 w 472"/>
                <a:gd name="T37" fmla="*/ 61 h 228"/>
                <a:gd name="T38" fmla="*/ 37 w 472"/>
                <a:gd name="T39" fmla="*/ 69 h 228"/>
                <a:gd name="T40" fmla="*/ 27 w 472"/>
                <a:gd name="T41" fmla="*/ 89 h 228"/>
                <a:gd name="T42" fmla="*/ 5 w 472"/>
                <a:gd name="T43" fmla="*/ 93 h 228"/>
                <a:gd name="T44" fmla="*/ 1 w 472"/>
                <a:gd name="T45" fmla="*/ 110 h 228"/>
                <a:gd name="T46" fmla="*/ 18 w 472"/>
                <a:gd name="T47" fmla="*/ 120 h 228"/>
                <a:gd name="T48" fmla="*/ 30 w 472"/>
                <a:gd name="T49" fmla="*/ 141 h 228"/>
                <a:gd name="T50" fmla="*/ 60 w 472"/>
                <a:gd name="T51" fmla="*/ 134 h 228"/>
                <a:gd name="T52" fmla="*/ 68 w 472"/>
                <a:gd name="T53" fmla="*/ 158 h 228"/>
                <a:gd name="T54" fmla="*/ 46 w 472"/>
                <a:gd name="T55" fmla="*/ 174 h 228"/>
                <a:gd name="T56" fmla="*/ 67 w 472"/>
                <a:gd name="T57" fmla="*/ 196 h 228"/>
                <a:gd name="T58" fmla="*/ 77 w 472"/>
                <a:gd name="T59" fmla="*/ 209 h 228"/>
                <a:gd name="T60" fmla="*/ 112 w 472"/>
                <a:gd name="T61" fmla="*/ 215 h 228"/>
                <a:gd name="T62" fmla="*/ 143 w 472"/>
                <a:gd name="T63" fmla="*/ 152 h 228"/>
                <a:gd name="T64" fmla="*/ 162 w 472"/>
                <a:gd name="T65" fmla="*/ 154 h 228"/>
                <a:gd name="T66" fmla="*/ 196 w 472"/>
                <a:gd name="T67" fmla="*/ 184 h 228"/>
                <a:gd name="T68" fmla="*/ 232 w 472"/>
                <a:gd name="T69" fmla="*/ 203 h 228"/>
                <a:gd name="T70" fmla="*/ 258 w 472"/>
                <a:gd name="T71" fmla="*/ 225 h 228"/>
                <a:gd name="T72" fmla="*/ 282 w 472"/>
                <a:gd name="T73" fmla="*/ 213 h 228"/>
                <a:gd name="T74" fmla="*/ 308 w 472"/>
                <a:gd name="T75" fmla="*/ 198 h 228"/>
                <a:gd name="T76" fmla="*/ 346 w 472"/>
                <a:gd name="T77" fmla="*/ 195 h 228"/>
                <a:gd name="T78" fmla="*/ 396 w 472"/>
                <a:gd name="T79" fmla="*/ 204 h 228"/>
                <a:gd name="T80" fmla="*/ 398 w 472"/>
                <a:gd name="T81" fmla="*/ 177 h 228"/>
                <a:gd name="T82" fmla="*/ 413 w 472"/>
                <a:gd name="T83" fmla="*/ 160 h 228"/>
                <a:gd name="T84" fmla="*/ 428 w 472"/>
                <a:gd name="T85" fmla="*/ 134 h 228"/>
                <a:gd name="T86" fmla="*/ 457 w 472"/>
                <a:gd name="T87" fmla="*/ 130 h 228"/>
                <a:gd name="T88" fmla="*/ 468 w 472"/>
                <a:gd name="T89" fmla="*/ 105 h 228"/>
                <a:gd name="T90" fmla="*/ 177 w 472"/>
                <a:gd name="T91" fmla="*/ 145 h 228"/>
                <a:gd name="T92" fmla="*/ 371 w 472"/>
                <a:gd name="T93" fmla="*/ 144 h 228"/>
                <a:gd name="T94" fmla="*/ 324 w 472"/>
                <a:gd name="T95" fmla="*/ 144 h 228"/>
                <a:gd name="T96" fmla="*/ 371 w 472"/>
                <a:gd name="T97" fmla="*/ 14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2" h="228">
                  <a:moveTo>
                    <a:pt x="470" y="93"/>
                  </a:moveTo>
                  <a:cubicBezTo>
                    <a:pt x="469" y="91"/>
                    <a:pt x="467" y="92"/>
                    <a:pt x="466" y="93"/>
                  </a:cubicBezTo>
                  <a:cubicBezTo>
                    <a:pt x="464" y="94"/>
                    <a:pt x="458" y="95"/>
                    <a:pt x="456" y="95"/>
                  </a:cubicBezTo>
                  <a:cubicBezTo>
                    <a:pt x="454" y="95"/>
                    <a:pt x="451" y="92"/>
                    <a:pt x="451" y="90"/>
                  </a:cubicBezTo>
                  <a:cubicBezTo>
                    <a:pt x="451" y="87"/>
                    <a:pt x="450" y="85"/>
                    <a:pt x="448" y="85"/>
                  </a:cubicBezTo>
                  <a:cubicBezTo>
                    <a:pt x="446" y="85"/>
                    <a:pt x="443" y="84"/>
                    <a:pt x="441" y="79"/>
                  </a:cubicBezTo>
                  <a:cubicBezTo>
                    <a:pt x="439" y="74"/>
                    <a:pt x="436" y="74"/>
                    <a:pt x="433" y="73"/>
                  </a:cubicBezTo>
                  <a:cubicBezTo>
                    <a:pt x="431" y="71"/>
                    <a:pt x="425" y="75"/>
                    <a:pt x="422" y="76"/>
                  </a:cubicBezTo>
                  <a:cubicBezTo>
                    <a:pt x="419" y="77"/>
                    <a:pt x="414" y="75"/>
                    <a:pt x="411" y="74"/>
                  </a:cubicBezTo>
                  <a:cubicBezTo>
                    <a:pt x="407" y="73"/>
                    <a:pt x="405" y="67"/>
                    <a:pt x="402" y="68"/>
                  </a:cubicBezTo>
                  <a:cubicBezTo>
                    <a:pt x="398" y="68"/>
                    <a:pt x="398" y="75"/>
                    <a:pt x="395" y="75"/>
                  </a:cubicBezTo>
                  <a:cubicBezTo>
                    <a:pt x="392" y="75"/>
                    <a:pt x="388" y="62"/>
                    <a:pt x="383" y="54"/>
                  </a:cubicBezTo>
                  <a:cubicBezTo>
                    <a:pt x="378" y="46"/>
                    <a:pt x="369" y="31"/>
                    <a:pt x="362" y="28"/>
                  </a:cubicBezTo>
                  <a:cubicBezTo>
                    <a:pt x="354" y="25"/>
                    <a:pt x="356" y="21"/>
                    <a:pt x="358" y="19"/>
                  </a:cubicBezTo>
                  <a:cubicBezTo>
                    <a:pt x="360" y="17"/>
                    <a:pt x="354" y="16"/>
                    <a:pt x="351" y="18"/>
                  </a:cubicBezTo>
                  <a:cubicBezTo>
                    <a:pt x="347" y="20"/>
                    <a:pt x="344" y="23"/>
                    <a:pt x="340" y="24"/>
                  </a:cubicBezTo>
                  <a:cubicBezTo>
                    <a:pt x="336" y="25"/>
                    <a:pt x="331" y="31"/>
                    <a:pt x="327" y="30"/>
                  </a:cubicBezTo>
                  <a:cubicBezTo>
                    <a:pt x="324" y="28"/>
                    <a:pt x="322" y="35"/>
                    <a:pt x="319" y="32"/>
                  </a:cubicBezTo>
                  <a:cubicBezTo>
                    <a:pt x="316" y="29"/>
                    <a:pt x="323" y="27"/>
                    <a:pt x="323" y="24"/>
                  </a:cubicBezTo>
                  <a:cubicBezTo>
                    <a:pt x="323" y="21"/>
                    <a:pt x="318" y="25"/>
                    <a:pt x="317" y="23"/>
                  </a:cubicBezTo>
                  <a:cubicBezTo>
                    <a:pt x="315" y="22"/>
                    <a:pt x="311" y="20"/>
                    <a:pt x="311" y="22"/>
                  </a:cubicBezTo>
                  <a:cubicBezTo>
                    <a:pt x="311" y="25"/>
                    <a:pt x="308" y="23"/>
                    <a:pt x="308" y="22"/>
                  </a:cubicBezTo>
                  <a:cubicBezTo>
                    <a:pt x="308" y="20"/>
                    <a:pt x="306" y="16"/>
                    <a:pt x="304" y="19"/>
                  </a:cubicBezTo>
                  <a:cubicBezTo>
                    <a:pt x="301" y="21"/>
                    <a:pt x="295" y="22"/>
                    <a:pt x="293" y="21"/>
                  </a:cubicBezTo>
                  <a:cubicBezTo>
                    <a:pt x="291" y="19"/>
                    <a:pt x="294" y="18"/>
                    <a:pt x="294" y="15"/>
                  </a:cubicBezTo>
                  <a:cubicBezTo>
                    <a:pt x="295" y="13"/>
                    <a:pt x="292" y="10"/>
                    <a:pt x="292" y="7"/>
                  </a:cubicBezTo>
                  <a:cubicBezTo>
                    <a:pt x="293" y="4"/>
                    <a:pt x="287" y="1"/>
                    <a:pt x="285" y="2"/>
                  </a:cubicBezTo>
                  <a:cubicBezTo>
                    <a:pt x="282" y="3"/>
                    <a:pt x="279" y="2"/>
                    <a:pt x="276" y="1"/>
                  </a:cubicBezTo>
                  <a:cubicBezTo>
                    <a:pt x="273" y="0"/>
                    <a:pt x="262" y="2"/>
                    <a:pt x="261" y="4"/>
                  </a:cubicBezTo>
                  <a:cubicBezTo>
                    <a:pt x="261" y="7"/>
                    <a:pt x="247" y="9"/>
                    <a:pt x="244" y="10"/>
                  </a:cubicBezTo>
                  <a:cubicBezTo>
                    <a:pt x="242" y="11"/>
                    <a:pt x="232" y="13"/>
                    <a:pt x="228" y="13"/>
                  </a:cubicBezTo>
                  <a:cubicBezTo>
                    <a:pt x="224" y="14"/>
                    <a:pt x="221" y="17"/>
                    <a:pt x="216" y="17"/>
                  </a:cubicBezTo>
                  <a:cubicBezTo>
                    <a:pt x="212" y="17"/>
                    <a:pt x="203" y="18"/>
                    <a:pt x="199" y="21"/>
                  </a:cubicBezTo>
                  <a:cubicBezTo>
                    <a:pt x="195" y="24"/>
                    <a:pt x="188" y="21"/>
                    <a:pt x="185" y="22"/>
                  </a:cubicBezTo>
                  <a:cubicBezTo>
                    <a:pt x="182" y="23"/>
                    <a:pt x="177" y="22"/>
                    <a:pt x="175" y="23"/>
                  </a:cubicBezTo>
                  <a:cubicBezTo>
                    <a:pt x="174" y="24"/>
                    <a:pt x="174" y="30"/>
                    <a:pt x="176" y="33"/>
                  </a:cubicBezTo>
                  <a:cubicBezTo>
                    <a:pt x="177" y="36"/>
                    <a:pt x="185" y="37"/>
                    <a:pt x="186" y="38"/>
                  </a:cubicBezTo>
                  <a:cubicBezTo>
                    <a:pt x="186" y="40"/>
                    <a:pt x="178" y="40"/>
                    <a:pt x="174" y="40"/>
                  </a:cubicBezTo>
                  <a:cubicBezTo>
                    <a:pt x="169" y="41"/>
                    <a:pt x="170" y="46"/>
                    <a:pt x="172" y="49"/>
                  </a:cubicBezTo>
                  <a:cubicBezTo>
                    <a:pt x="173" y="51"/>
                    <a:pt x="167" y="54"/>
                    <a:pt x="164" y="55"/>
                  </a:cubicBezTo>
                  <a:cubicBezTo>
                    <a:pt x="161" y="56"/>
                    <a:pt x="164" y="62"/>
                    <a:pt x="167" y="62"/>
                  </a:cubicBezTo>
                  <a:cubicBezTo>
                    <a:pt x="170" y="62"/>
                    <a:pt x="173" y="64"/>
                    <a:pt x="176" y="64"/>
                  </a:cubicBezTo>
                  <a:cubicBezTo>
                    <a:pt x="178" y="64"/>
                    <a:pt x="179" y="69"/>
                    <a:pt x="179" y="73"/>
                  </a:cubicBezTo>
                  <a:cubicBezTo>
                    <a:pt x="179" y="76"/>
                    <a:pt x="176" y="77"/>
                    <a:pt x="172" y="77"/>
                  </a:cubicBezTo>
                  <a:cubicBezTo>
                    <a:pt x="167" y="77"/>
                    <a:pt x="165" y="74"/>
                    <a:pt x="163" y="73"/>
                  </a:cubicBezTo>
                  <a:cubicBezTo>
                    <a:pt x="160" y="73"/>
                    <a:pt x="161" y="78"/>
                    <a:pt x="159" y="79"/>
                  </a:cubicBezTo>
                  <a:cubicBezTo>
                    <a:pt x="157" y="80"/>
                    <a:pt x="156" y="75"/>
                    <a:pt x="153" y="75"/>
                  </a:cubicBezTo>
                  <a:cubicBezTo>
                    <a:pt x="150" y="75"/>
                    <a:pt x="146" y="75"/>
                    <a:pt x="145" y="72"/>
                  </a:cubicBezTo>
                  <a:cubicBezTo>
                    <a:pt x="144" y="68"/>
                    <a:pt x="137" y="68"/>
                    <a:pt x="134" y="71"/>
                  </a:cubicBezTo>
                  <a:cubicBezTo>
                    <a:pt x="131" y="74"/>
                    <a:pt x="130" y="73"/>
                    <a:pt x="127" y="71"/>
                  </a:cubicBezTo>
                  <a:cubicBezTo>
                    <a:pt x="125" y="68"/>
                    <a:pt x="117" y="72"/>
                    <a:pt x="116" y="74"/>
                  </a:cubicBezTo>
                  <a:cubicBezTo>
                    <a:pt x="115" y="77"/>
                    <a:pt x="109" y="78"/>
                    <a:pt x="105" y="75"/>
                  </a:cubicBezTo>
                  <a:cubicBezTo>
                    <a:pt x="101" y="73"/>
                    <a:pt x="99" y="72"/>
                    <a:pt x="99" y="75"/>
                  </a:cubicBezTo>
                  <a:cubicBezTo>
                    <a:pt x="99" y="79"/>
                    <a:pt x="95" y="76"/>
                    <a:pt x="95" y="74"/>
                  </a:cubicBezTo>
                  <a:cubicBezTo>
                    <a:pt x="95" y="72"/>
                    <a:pt x="89" y="67"/>
                    <a:pt x="86" y="65"/>
                  </a:cubicBezTo>
                  <a:cubicBezTo>
                    <a:pt x="83" y="63"/>
                    <a:pt x="73" y="63"/>
                    <a:pt x="72" y="61"/>
                  </a:cubicBezTo>
                  <a:cubicBezTo>
                    <a:pt x="72" y="59"/>
                    <a:pt x="66" y="57"/>
                    <a:pt x="64" y="61"/>
                  </a:cubicBezTo>
                  <a:cubicBezTo>
                    <a:pt x="63" y="65"/>
                    <a:pt x="60" y="62"/>
                    <a:pt x="58" y="61"/>
                  </a:cubicBezTo>
                  <a:cubicBezTo>
                    <a:pt x="56" y="60"/>
                    <a:pt x="51" y="63"/>
                    <a:pt x="49" y="64"/>
                  </a:cubicBezTo>
                  <a:cubicBezTo>
                    <a:pt x="47" y="65"/>
                    <a:pt x="41" y="69"/>
                    <a:pt x="37" y="69"/>
                  </a:cubicBezTo>
                  <a:cubicBezTo>
                    <a:pt x="33" y="69"/>
                    <a:pt x="35" y="74"/>
                    <a:pt x="31" y="75"/>
                  </a:cubicBezTo>
                  <a:cubicBezTo>
                    <a:pt x="26" y="76"/>
                    <a:pt x="27" y="80"/>
                    <a:pt x="28" y="82"/>
                  </a:cubicBezTo>
                  <a:cubicBezTo>
                    <a:pt x="28" y="84"/>
                    <a:pt x="31" y="87"/>
                    <a:pt x="27" y="89"/>
                  </a:cubicBezTo>
                  <a:cubicBezTo>
                    <a:pt x="23" y="91"/>
                    <a:pt x="21" y="84"/>
                    <a:pt x="17" y="81"/>
                  </a:cubicBezTo>
                  <a:cubicBezTo>
                    <a:pt x="14" y="78"/>
                    <a:pt x="11" y="82"/>
                    <a:pt x="11" y="85"/>
                  </a:cubicBezTo>
                  <a:cubicBezTo>
                    <a:pt x="11" y="89"/>
                    <a:pt x="7" y="89"/>
                    <a:pt x="5" y="93"/>
                  </a:cubicBezTo>
                  <a:cubicBezTo>
                    <a:pt x="3" y="96"/>
                    <a:pt x="8" y="97"/>
                    <a:pt x="8" y="99"/>
                  </a:cubicBezTo>
                  <a:cubicBezTo>
                    <a:pt x="8" y="100"/>
                    <a:pt x="5" y="102"/>
                    <a:pt x="4" y="102"/>
                  </a:cubicBezTo>
                  <a:cubicBezTo>
                    <a:pt x="3" y="103"/>
                    <a:pt x="0" y="108"/>
                    <a:pt x="1" y="110"/>
                  </a:cubicBezTo>
                  <a:cubicBezTo>
                    <a:pt x="3" y="111"/>
                    <a:pt x="9" y="111"/>
                    <a:pt x="8" y="114"/>
                  </a:cubicBezTo>
                  <a:cubicBezTo>
                    <a:pt x="8" y="118"/>
                    <a:pt x="7" y="122"/>
                    <a:pt x="10" y="121"/>
                  </a:cubicBezTo>
                  <a:cubicBezTo>
                    <a:pt x="13" y="120"/>
                    <a:pt x="16" y="120"/>
                    <a:pt x="18" y="120"/>
                  </a:cubicBezTo>
                  <a:cubicBezTo>
                    <a:pt x="20" y="120"/>
                    <a:pt x="22" y="125"/>
                    <a:pt x="26" y="129"/>
                  </a:cubicBezTo>
                  <a:cubicBezTo>
                    <a:pt x="29" y="133"/>
                    <a:pt x="31" y="135"/>
                    <a:pt x="27" y="136"/>
                  </a:cubicBezTo>
                  <a:cubicBezTo>
                    <a:pt x="24" y="137"/>
                    <a:pt x="25" y="139"/>
                    <a:pt x="30" y="141"/>
                  </a:cubicBezTo>
                  <a:cubicBezTo>
                    <a:pt x="31" y="142"/>
                    <a:pt x="32" y="143"/>
                    <a:pt x="33" y="144"/>
                  </a:cubicBezTo>
                  <a:cubicBezTo>
                    <a:pt x="34" y="143"/>
                    <a:pt x="35" y="143"/>
                    <a:pt x="36" y="142"/>
                  </a:cubicBezTo>
                  <a:cubicBezTo>
                    <a:pt x="41" y="137"/>
                    <a:pt x="52" y="132"/>
                    <a:pt x="60" y="134"/>
                  </a:cubicBezTo>
                  <a:cubicBezTo>
                    <a:pt x="68" y="136"/>
                    <a:pt x="74" y="133"/>
                    <a:pt x="78" y="138"/>
                  </a:cubicBezTo>
                  <a:cubicBezTo>
                    <a:pt x="81" y="143"/>
                    <a:pt x="78" y="152"/>
                    <a:pt x="79" y="155"/>
                  </a:cubicBezTo>
                  <a:cubicBezTo>
                    <a:pt x="80" y="159"/>
                    <a:pt x="73" y="159"/>
                    <a:pt x="68" y="158"/>
                  </a:cubicBezTo>
                  <a:cubicBezTo>
                    <a:pt x="63" y="158"/>
                    <a:pt x="52" y="161"/>
                    <a:pt x="53" y="164"/>
                  </a:cubicBezTo>
                  <a:cubicBezTo>
                    <a:pt x="55" y="167"/>
                    <a:pt x="59" y="174"/>
                    <a:pt x="52" y="170"/>
                  </a:cubicBezTo>
                  <a:cubicBezTo>
                    <a:pt x="45" y="167"/>
                    <a:pt x="42" y="174"/>
                    <a:pt x="46" y="174"/>
                  </a:cubicBezTo>
                  <a:cubicBezTo>
                    <a:pt x="50" y="174"/>
                    <a:pt x="55" y="179"/>
                    <a:pt x="55" y="182"/>
                  </a:cubicBezTo>
                  <a:cubicBezTo>
                    <a:pt x="55" y="185"/>
                    <a:pt x="55" y="192"/>
                    <a:pt x="59" y="191"/>
                  </a:cubicBezTo>
                  <a:cubicBezTo>
                    <a:pt x="62" y="190"/>
                    <a:pt x="62" y="197"/>
                    <a:pt x="67" y="196"/>
                  </a:cubicBezTo>
                  <a:cubicBezTo>
                    <a:pt x="72" y="196"/>
                    <a:pt x="76" y="198"/>
                    <a:pt x="72" y="202"/>
                  </a:cubicBezTo>
                  <a:cubicBezTo>
                    <a:pt x="68" y="207"/>
                    <a:pt x="75" y="219"/>
                    <a:pt x="76" y="217"/>
                  </a:cubicBezTo>
                  <a:cubicBezTo>
                    <a:pt x="77" y="215"/>
                    <a:pt x="76" y="211"/>
                    <a:pt x="77" y="209"/>
                  </a:cubicBezTo>
                  <a:cubicBezTo>
                    <a:pt x="75" y="202"/>
                    <a:pt x="86" y="202"/>
                    <a:pt x="89" y="202"/>
                  </a:cubicBezTo>
                  <a:cubicBezTo>
                    <a:pt x="93" y="202"/>
                    <a:pt x="99" y="208"/>
                    <a:pt x="104" y="213"/>
                  </a:cubicBezTo>
                  <a:cubicBezTo>
                    <a:pt x="108" y="219"/>
                    <a:pt x="112" y="215"/>
                    <a:pt x="112" y="215"/>
                  </a:cubicBezTo>
                  <a:cubicBezTo>
                    <a:pt x="113" y="162"/>
                    <a:pt x="113" y="162"/>
                    <a:pt x="113" y="162"/>
                  </a:cubicBezTo>
                  <a:cubicBezTo>
                    <a:pt x="142" y="154"/>
                    <a:pt x="142" y="154"/>
                    <a:pt x="142" y="154"/>
                  </a:cubicBezTo>
                  <a:cubicBezTo>
                    <a:pt x="143" y="154"/>
                    <a:pt x="143" y="153"/>
                    <a:pt x="143" y="152"/>
                  </a:cubicBezTo>
                  <a:cubicBezTo>
                    <a:pt x="147" y="147"/>
                    <a:pt x="152" y="151"/>
                    <a:pt x="154" y="153"/>
                  </a:cubicBezTo>
                  <a:cubicBezTo>
                    <a:pt x="156" y="154"/>
                    <a:pt x="155" y="147"/>
                    <a:pt x="159" y="147"/>
                  </a:cubicBezTo>
                  <a:cubicBezTo>
                    <a:pt x="163" y="147"/>
                    <a:pt x="159" y="154"/>
                    <a:pt x="162" y="154"/>
                  </a:cubicBezTo>
                  <a:cubicBezTo>
                    <a:pt x="164" y="154"/>
                    <a:pt x="169" y="163"/>
                    <a:pt x="168" y="170"/>
                  </a:cubicBezTo>
                  <a:cubicBezTo>
                    <a:pt x="172" y="174"/>
                    <a:pt x="181" y="183"/>
                    <a:pt x="181" y="185"/>
                  </a:cubicBezTo>
                  <a:cubicBezTo>
                    <a:pt x="182" y="188"/>
                    <a:pt x="194" y="183"/>
                    <a:pt x="196" y="184"/>
                  </a:cubicBezTo>
                  <a:cubicBezTo>
                    <a:pt x="199" y="185"/>
                    <a:pt x="217" y="185"/>
                    <a:pt x="220" y="185"/>
                  </a:cubicBezTo>
                  <a:cubicBezTo>
                    <a:pt x="223" y="185"/>
                    <a:pt x="225" y="191"/>
                    <a:pt x="229" y="192"/>
                  </a:cubicBezTo>
                  <a:cubicBezTo>
                    <a:pt x="233" y="193"/>
                    <a:pt x="231" y="199"/>
                    <a:pt x="232" y="203"/>
                  </a:cubicBezTo>
                  <a:cubicBezTo>
                    <a:pt x="232" y="208"/>
                    <a:pt x="238" y="212"/>
                    <a:pt x="238" y="216"/>
                  </a:cubicBezTo>
                  <a:cubicBezTo>
                    <a:pt x="238" y="220"/>
                    <a:pt x="244" y="218"/>
                    <a:pt x="248" y="219"/>
                  </a:cubicBezTo>
                  <a:cubicBezTo>
                    <a:pt x="252" y="220"/>
                    <a:pt x="257" y="221"/>
                    <a:pt x="258" y="225"/>
                  </a:cubicBezTo>
                  <a:cubicBezTo>
                    <a:pt x="258" y="228"/>
                    <a:pt x="263" y="226"/>
                    <a:pt x="263" y="223"/>
                  </a:cubicBezTo>
                  <a:cubicBezTo>
                    <a:pt x="264" y="220"/>
                    <a:pt x="268" y="216"/>
                    <a:pt x="275" y="213"/>
                  </a:cubicBezTo>
                  <a:cubicBezTo>
                    <a:pt x="278" y="212"/>
                    <a:pt x="280" y="212"/>
                    <a:pt x="282" y="213"/>
                  </a:cubicBezTo>
                  <a:cubicBezTo>
                    <a:pt x="283" y="209"/>
                    <a:pt x="284" y="206"/>
                    <a:pt x="285" y="206"/>
                  </a:cubicBezTo>
                  <a:cubicBezTo>
                    <a:pt x="288" y="205"/>
                    <a:pt x="292" y="201"/>
                    <a:pt x="292" y="198"/>
                  </a:cubicBezTo>
                  <a:cubicBezTo>
                    <a:pt x="293" y="194"/>
                    <a:pt x="302" y="194"/>
                    <a:pt x="308" y="198"/>
                  </a:cubicBezTo>
                  <a:cubicBezTo>
                    <a:pt x="314" y="201"/>
                    <a:pt x="318" y="201"/>
                    <a:pt x="318" y="196"/>
                  </a:cubicBezTo>
                  <a:cubicBezTo>
                    <a:pt x="319" y="191"/>
                    <a:pt x="328" y="189"/>
                    <a:pt x="330" y="191"/>
                  </a:cubicBezTo>
                  <a:cubicBezTo>
                    <a:pt x="333" y="192"/>
                    <a:pt x="342" y="197"/>
                    <a:pt x="346" y="195"/>
                  </a:cubicBezTo>
                  <a:cubicBezTo>
                    <a:pt x="350" y="194"/>
                    <a:pt x="370" y="196"/>
                    <a:pt x="376" y="197"/>
                  </a:cubicBezTo>
                  <a:cubicBezTo>
                    <a:pt x="381" y="199"/>
                    <a:pt x="382" y="195"/>
                    <a:pt x="387" y="200"/>
                  </a:cubicBezTo>
                  <a:cubicBezTo>
                    <a:pt x="390" y="205"/>
                    <a:pt x="392" y="201"/>
                    <a:pt x="396" y="204"/>
                  </a:cubicBezTo>
                  <a:cubicBezTo>
                    <a:pt x="396" y="203"/>
                    <a:pt x="396" y="201"/>
                    <a:pt x="396" y="199"/>
                  </a:cubicBezTo>
                  <a:cubicBezTo>
                    <a:pt x="396" y="196"/>
                    <a:pt x="401" y="193"/>
                    <a:pt x="402" y="190"/>
                  </a:cubicBezTo>
                  <a:cubicBezTo>
                    <a:pt x="403" y="188"/>
                    <a:pt x="398" y="180"/>
                    <a:pt x="398" y="177"/>
                  </a:cubicBezTo>
                  <a:cubicBezTo>
                    <a:pt x="398" y="175"/>
                    <a:pt x="398" y="168"/>
                    <a:pt x="395" y="167"/>
                  </a:cubicBezTo>
                  <a:cubicBezTo>
                    <a:pt x="392" y="166"/>
                    <a:pt x="400" y="162"/>
                    <a:pt x="402" y="162"/>
                  </a:cubicBezTo>
                  <a:cubicBezTo>
                    <a:pt x="405" y="162"/>
                    <a:pt x="411" y="158"/>
                    <a:pt x="413" y="160"/>
                  </a:cubicBezTo>
                  <a:cubicBezTo>
                    <a:pt x="414" y="162"/>
                    <a:pt x="417" y="162"/>
                    <a:pt x="421" y="162"/>
                  </a:cubicBezTo>
                  <a:cubicBezTo>
                    <a:pt x="424" y="162"/>
                    <a:pt x="423" y="158"/>
                    <a:pt x="421" y="157"/>
                  </a:cubicBezTo>
                  <a:cubicBezTo>
                    <a:pt x="419" y="155"/>
                    <a:pt x="427" y="139"/>
                    <a:pt x="428" y="134"/>
                  </a:cubicBezTo>
                  <a:cubicBezTo>
                    <a:pt x="429" y="128"/>
                    <a:pt x="432" y="133"/>
                    <a:pt x="436" y="134"/>
                  </a:cubicBezTo>
                  <a:cubicBezTo>
                    <a:pt x="440" y="134"/>
                    <a:pt x="444" y="133"/>
                    <a:pt x="446" y="135"/>
                  </a:cubicBezTo>
                  <a:cubicBezTo>
                    <a:pt x="449" y="136"/>
                    <a:pt x="456" y="133"/>
                    <a:pt x="457" y="130"/>
                  </a:cubicBezTo>
                  <a:cubicBezTo>
                    <a:pt x="459" y="128"/>
                    <a:pt x="455" y="127"/>
                    <a:pt x="456" y="121"/>
                  </a:cubicBezTo>
                  <a:cubicBezTo>
                    <a:pt x="456" y="115"/>
                    <a:pt x="459" y="112"/>
                    <a:pt x="463" y="112"/>
                  </a:cubicBezTo>
                  <a:cubicBezTo>
                    <a:pt x="467" y="112"/>
                    <a:pt x="468" y="108"/>
                    <a:pt x="468" y="105"/>
                  </a:cubicBezTo>
                  <a:cubicBezTo>
                    <a:pt x="468" y="103"/>
                    <a:pt x="471" y="101"/>
                    <a:pt x="472" y="98"/>
                  </a:cubicBezTo>
                  <a:cubicBezTo>
                    <a:pt x="471" y="96"/>
                    <a:pt x="470" y="94"/>
                    <a:pt x="470" y="93"/>
                  </a:cubicBezTo>
                  <a:close/>
                  <a:moveTo>
                    <a:pt x="177" y="145"/>
                  </a:moveTo>
                  <a:cubicBezTo>
                    <a:pt x="175" y="147"/>
                    <a:pt x="162" y="143"/>
                    <a:pt x="161" y="140"/>
                  </a:cubicBezTo>
                  <a:cubicBezTo>
                    <a:pt x="159" y="137"/>
                    <a:pt x="180" y="141"/>
                    <a:pt x="177" y="145"/>
                  </a:cubicBezTo>
                  <a:close/>
                  <a:moveTo>
                    <a:pt x="371" y="144"/>
                  </a:moveTo>
                  <a:cubicBezTo>
                    <a:pt x="362" y="144"/>
                    <a:pt x="340" y="139"/>
                    <a:pt x="332" y="148"/>
                  </a:cubicBezTo>
                  <a:cubicBezTo>
                    <a:pt x="323" y="158"/>
                    <a:pt x="329" y="163"/>
                    <a:pt x="326" y="163"/>
                  </a:cubicBezTo>
                  <a:cubicBezTo>
                    <a:pt x="322" y="164"/>
                    <a:pt x="319" y="149"/>
                    <a:pt x="324" y="144"/>
                  </a:cubicBezTo>
                  <a:cubicBezTo>
                    <a:pt x="329" y="139"/>
                    <a:pt x="344" y="137"/>
                    <a:pt x="354" y="139"/>
                  </a:cubicBezTo>
                  <a:cubicBezTo>
                    <a:pt x="364" y="142"/>
                    <a:pt x="381" y="137"/>
                    <a:pt x="383" y="138"/>
                  </a:cubicBezTo>
                  <a:cubicBezTo>
                    <a:pt x="386" y="139"/>
                    <a:pt x="381" y="144"/>
                    <a:pt x="371" y="144"/>
                  </a:cubicBezTo>
                  <a:close/>
                </a:path>
              </a:pathLst>
            </a:custGeom>
            <a:solidFill>
              <a:srgbClr val="D1D1D1"/>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1" name="9Slide.vn 151">
              <a:extLst>
                <a:ext uri="{FF2B5EF4-FFF2-40B4-BE49-F238E27FC236}">
                  <a16:creationId xmlns:a16="http://schemas.microsoft.com/office/drawing/2014/main" xmlns="" id="{3BEEF6E9-7B8E-1380-59D1-F1DD02470514}"/>
                </a:ext>
              </a:extLst>
            </p:cNvPr>
            <p:cNvSpPr>
              <a:spLocks noEditPoints="1"/>
            </p:cNvSpPr>
            <p:nvPr/>
          </p:nvSpPr>
          <p:spPr bwMode="auto">
            <a:xfrm>
              <a:off x="1565" y="48"/>
              <a:ext cx="1422" cy="561"/>
            </a:xfrm>
            <a:custGeom>
              <a:avLst/>
              <a:gdLst>
                <a:gd name="T0" fmla="*/ 833 w 1978"/>
                <a:gd name="T1" fmla="*/ 47 h 782"/>
                <a:gd name="T2" fmla="*/ 907 w 1978"/>
                <a:gd name="T3" fmla="*/ 76 h 782"/>
                <a:gd name="T4" fmla="*/ 915 w 1978"/>
                <a:gd name="T5" fmla="*/ 97 h 782"/>
                <a:gd name="T6" fmla="*/ 1489 w 1978"/>
                <a:gd name="T7" fmla="*/ 180 h 782"/>
                <a:gd name="T8" fmla="*/ 1366 w 1978"/>
                <a:gd name="T9" fmla="*/ 178 h 782"/>
                <a:gd name="T10" fmla="*/ 1395 w 1978"/>
                <a:gd name="T11" fmla="*/ 210 h 782"/>
                <a:gd name="T12" fmla="*/ 1425 w 1978"/>
                <a:gd name="T13" fmla="*/ 598 h 782"/>
                <a:gd name="T14" fmla="*/ 1975 w 1978"/>
                <a:gd name="T15" fmla="*/ 369 h 782"/>
                <a:gd name="T16" fmla="*/ 1785 w 1978"/>
                <a:gd name="T17" fmla="*/ 290 h 782"/>
                <a:gd name="T18" fmla="*/ 1635 w 1978"/>
                <a:gd name="T19" fmla="*/ 297 h 782"/>
                <a:gd name="T20" fmla="*/ 1448 w 1978"/>
                <a:gd name="T21" fmla="*/ 247 h 782"/>
                <a:gd name="T22" fmla="*/ 1367 w 1978"/>
                <a:gd name="T23" fmla="*/ 253 h 782"/>
                <a:gd name="T24" fmla="*/ 1261 w 1978"/>
                <a:gd name="T25" fmla="*/ 233 h 782"/>
                <a:gd name="T26" fmla="*/ 1152 w 1978"/>
                <a:gd name="T27" fmla="*/ 217 h 782"/>
                <a:gd name="T28" fmla="*/ 989 w 1978"/>
                <a:gd name="T29" fmla="*/ 222 h 782"/>
                <a:gd name="T30" fmla="*/ 1068 w 1978"/>
                <a:gd name="T31" fmla="*/ 134 h 782"/>
                <a:gd name="T32" fmla="*/ 951 w 1978"/>
                <a:gd name="T33" fmla="*/ 108 h 782"/>
                <a:gd name="T34" fmla="*/ 848 w 1978"/>
                <a:gd name="T35" fmla="*/ 147 h 782"/>
                <a:gd name="T36" fmla="*/ 781 w 1978"/>
                <a:gd name="T37" fmla="*/ 191 h 782"/>
                <a:gd name="T38" fmla="*/ 681 w 1978"/>
                <a:gd name="T39" fmla="*/ 229 h 782"/>
                <a:gd name="T40" fmla="*/ 645 w 1978"/>
                <a:gd name="T41" fmla="*/ 241 h 782"/>
                <a:gd name="T42" fmla="*/ 669 w 1978"/>
                <a:gd name="T43" fmla="*/ 313 h 782"/>
                <a:gd name="T44" fmla="*/ 607 w 1978"/>
                <a:gd name="T45" fmla="*/ 353 h 782"/>
                <a:gd name="T46" fmla="*/ 608 w 1978"/>
                <a:gd name="T47" fmla="*/ 222 h 782"/>
                <a:gd name="T48" fmla="*/ 538 w 1978"/>
                <a:gd name="T49" fmla="*/ 303 h 782"/>
                <a:gd name="T50" fmla="*/ 440 w 1978"/>
                <a:gd name="T51" fmla="*/ 316 h 782"/>
                <a:gd name="T52" fmla="*/ 297 w 1978"/>
                <a:gd name="T53" fmla="*/ 342 h 782"/>
                <a:gd name="T54" fmla="*/ 264 w 1978"/>
                <a:gd name="T55" fmla="*/ 357 h 782"/>
                <a:gd name="T56" fmla="*/ 182 w 1978"/>
                <a:gd name="T57" fmla="*/ 399 h 782"/>
                <a:gd name="T58" fmla="*/ 242 w 1978"/>
                <a:gd name="T59" fmla="*/ 330 h 782"/>
                <a:gd name="T60" fmla="*/ 117 w 1978"/>
                <a:gd name="T61" fmla="*/ 296 h 782"/>
                <a:gd name="T62" fmla="*/ 125 w 1978"/>
                <a:gd name="T63" fmla="*/ 403 h 782"/>
                <a:gd name="T64" fmla="*/ 90 w 1978"/>
                <a:gd name="T65" fmla="*/ 509 h 782"/>
                <a:gd name="T66" fmla="*/ 149 w 1978"/>
                <a:gd name="T67" fmla="*/ 592 h 782"/>
                <a:gd name="T68" fmla="*/ 204 w 1978"/>
                <a:gd name="T69" fmla="*/ 643 h 782"/>
                <a:gd name="T70" fmla="*/ 214 w 1978"/>
                <a:gd name="T71" fmla="*/ 707 h 782"/>
                <a:gd name="T72" fmla="*/ 313 w 1978"/>
                <a:gd name="T73" fmla="*/ 773 h 782"/>
                <a:gd name="T74" fmla="*/ 313 w 1978"/>
                <a:gd name="T75" fmla="*/ 665 h 782"/>
                <a:gd name="T76" fmla="*/ 408 w 1978"/>
                <a:gd name="T77" fmla="*/ 638 h 782"/>
                <a:gd name="T78" fmla="*/ 483 w 1978"/>
                <a:gd name="T79" fmla="*/ 603 h 782"/>
                <a:gd name="T80" fmla="*/ 613 w 1978"/>
                <a:gd name="T81" fmla="*/ 582 h 782"/>
                <a:gd name="T82" fmla="*/ 731 w 1978"/>
                <a:gd name="T83" fmla="*/ 639 h 782"/>
                <a:gd name="T84" fmla="*/ 842 w 1978"/>
                <a:gd name="T85" fmla="*/ 639 h 782"/>
                <a:gd name="T86" fmla="*/ 945 w 1978"/>
                <a:gd name="T87" fmla="*/ 630 h 782"/>
                <a:gd name="T88" fmla="*/ 1096 w 1978"/>
                <a:gd name="T89" fmla="*/ 650 h 782"/>
                <a:gd name="T90" fmla="*/ 1224 w 1978"/>
                <a:gd name="T91" fmla="*/ 611 h 782"/>
                <a:gd name="T92" fmla="*/ 1310 w 1978"/>
                <a:gd name="T93" fmla="*/ 717 h 782"/>
                <a:gd name="T94" fmla="*/ 1397 w 1978"/>
                <a:gd name="T95" fmla="*/ 631 h 782"/>
                <a:gd name="T96" fmla="*/ 1350 w 1978"/>
                <a:gd name="T97" fmla="*/ 578 h 782"/>
                <a:gd name="T98" fmla="*/ 1509 w 1978"/>
                <a:gd name="T99" fmla="*/ 491 h 782"/>
                <a:gd name="T100" fmla="*/ 1617 w 1978"/>
                <a:gd name="T101" fmla="*/ 454 h 782"/>
                <a:gd name="T102" fmla="*/ 1636 w 1978"/>
                <a:gd name="T103" fmla="*/ 487 h 782"/>
                <a:gd name="T104" fmla="*/ 1631 w 1978"/>
                <a:gd name="T105" fmla="*/ 580 h 782"/>
                <a:gd name="T106" fmla="*/ 1694 w 1978"/>
                <a:gd name="T107" fmla="*/ 486 h 782"/>
                <a:gd name="T108" fmla="*/ 1834 w 1978"/>
                <a:gd name="T109" fmla="*/ 406 h 782"/>
                <a:gd name="T110" fmla="*/ 1887 w 1978"/>
                <a:gd name="T111" fmla="*/ 380 h 782"/>
                <a:gd name="T112" fmla="*/ 1967 w 1978"/>
                <a:gd name="T113" fmla="*/ 378 h 782"/>
                <a:gd name="T114" fmla="*/ 333 w 1978"/>
                <a:gd name="T115" fmla="*/ 29 h 782"/>
                <a:gd name="T116" fmla="*/ 440 w 1978"/>
                <a:gd name="T117" fmla="*/ 11 h 782"/>
                <a:gd name="T118" fmla="*/ 383 w 1978"/>
                <a:gd name="T119" fmla="*/ 235 h 782"/>
                <a:gd name="T120" fmla="*/ 481 w 1978"/>
                <a:gd name="T121" fmla="*/ 173 h 782"/>
                <a:gd name="T122" fmla="*/ 408 w 1978"/>
                <a:gd name="T123" fmla="*/ 202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78" h="782">
                  <a:moveTo>
                    <a:pt x="30" y="566"/>
                  </a:moveTo>
                  <a:cubicBezTo>
                    <a:pt x="28" y="566"/>
                    <a:pt x="24" y="565"/>
                    <a:pt x="23" y="563"/>
                  </a:cubicBezTo>
                  <a:cubicBezTo>
                    <a:pt x="22" y="561"/>
                    <a:pt x="18" y="562"/>
                    <a:pt x="16" y="562"/>
                  </a:cubicBezTo>
                  <a:cubicBezTo>
                    <a:pt x="16" y="563"/>
                    <a:pt x="17" y="563"/>
                    <a:pt x="17" y="564"/>
                  </a:cubicBezTo>
                  <a:cubicBezTo>
                    <a:pt x="19" y="567"/>
                    <a:pt x="11" y="567"/>
                    <a:pt x="14" y="571"/>
                  </a:cubicBezTo>
                  <a:cubicBezTo>
                    <a:pt x="16" y="574"/>
                    <a:pt x="8" y="574"/>
                    <a:pt x="8" y="571"/>
                  </a:cubicBezTo>
                  <a:cubicBezTo>
                    <a:pt x="8" y="567"/>
                    <a:pt x="0" y="569"/>
                    <a:pt x="0" y="571"/>
                  </a:cubicBezTo>
                  <a:cubicBezTo>
                    <a:pt x="0" y="572"/>
                    <a:pt x="0" y="573"/>
                    <a:pt x="0" y="574"/>
                  </a:cubicBezTo>
                  <a:cubicBezTo>
                    <a:pt x="2" y="575"/>
                    <a:pt x="4" y="576"/>
                    <a:pt x="5" y="576"/>
                  </a:cubicBezTo>
                  <a:cubicBezTo>
                    <a:pt x="7" y="577"/>
                    <a:pt x="27" y="579"/>
                    <a:pt x="36" y="577"/>
                  </a:cubicBezTo>
                  <a:cubicBezTo>
                    <a:pt x="35" y="576"/>
                    <a:pt x="36" y="571"/>
                    <a:pt x="36" y="569"/>
                  </a:cubicBezTo>
                  <a:cubicBezTo>
                    <a:pt x="36" y="567"/>
                    <a:pt x="31" y="565"/>
                    <a:pt x="30" y="566"/>
                  </a:cubicBezTo>
                  <a:close/>
                  <a:moveTo>
                    <a:pt x="844" y="38"/>
                  </a:moveTo>
                  <a:cubicBezTo>
                    <a:pt x="851" y="41"/>
                    <a:pt x="848" y="42"/>
                    <a:pt x="841" y="42"/>
                  </a:cubicBezTo>
                  <a:cubicBezTo>
                    <a:pt x="835" y="42"/>
                    <a:pt x="829" y="45"/>
                    <a:pt x="833" y="47"/>
                  </a:cubicBezTo>
                  <a:cubicBezTo>
                    <a:pt x="837" y="48"/>
                    <a:pt x="836" y="52"/>
                    <a:pt x="844" y="54"/>
                  </a:cubicBezTo>
                  <a:cubicBezTo>
                    <a:pt x="851" y="55"/>
                    <a:pt x="858" y="49"/>
                    <a:pt x="857" y="45"/>
                  </a:cubicBezTo>
                  <a:cubicBezTo>
                    <a:pt x="857" y="41"/>
                    <a:pt x="882" y="37"/>
                    <a:pt x="889" y="35"/>
                  </a:cubicBezTo>
                  <a:cubicBezTo>
                    <a:pt x="896" y="34"/>
                    <a:pt x="885" y="26"/>
                    <a:pt x="892" y="25"/>
                  </a:cubicBezTo>
                  <a:cubicBezTo>
                    <a:pt x="900" y="25"/>
                    <a:pt x="897" y="21"/>
                    <a:pt x="887" y="20"/>
                  </a:cubicBezTo>
                  <a:cubicBezTo>
                    <a:pt x="878" y="18"/>
                    <a:pt x="882" y="10"/>
                    <a:pt x="879" y="7"/>
                  </a:cubicBezTo>
                  <a:cubicBezTo>
                    <a:pt x="876" y="5"/>
                    <a:pt x="874" y="11"/>
                    <a:pt x="862" y="13"/>
                  </a:cubicBezTo>
                  <a:cubicBezTo>
                    <a:pt x="850" y="16"/>
                    <a:pt x="844" y="19"/>
                    <a:pt x="849" y="22"/>
                  </a:cubicBezTo>
                  <a:cubicBezTo>
                    <a:pt x="854" y="24"/>
                    <a:pt x="849" y="30"/>
                    <a:pt x="844" y="30"/>
                  </a:cubicBezTo>
                  <a:cubicBezTo>
                    <a:pt x="839" y="29"/>
                    <a:pt x="838" y="35"/>
                    <a:pt x="844" y="38"/>
                  </a:cubicBezTo>
                  <a:close/>
                  <a:moveTo>
                    <a:pt x="862" y="48"/>
                  </a:moveTo>
                  <a:cubicBezTo>
                    <a:pt x="862" y="52"/>
                    <a:pt x="851" y="55"/>
                    <a:pt x="854" y="58"/>
                  </a:cubicBezTo>
                  <a:cubicBezTo>
                    <a:pt x="857" y="61"/>
                    <a:pt x="860" y="60"/>
                    <a:pt x="863" y="61"/>
                  </a:cubicBezTo>
                  <a:cubicBezTo>
                    <a:pt x="866" y="61"/>
                    <a:pt x="868" y="70"/>
                    <a:pt x="874" y="69"/>
                  </a:cubicBezTo>
                  <a:cubicBezTo>
                    <a:pt x="880" y="67"/>
                    <a:pt x="897" y="76"/>
                    <a:pt x="907" y="76"/>
                  </a:cubicBezTo>
                  <a:cubicBezTo>
                    <a:pt x="917" y="76"/>
                    <a:pt x="918" y="67"/>
                    <a:pt x="915" y="67"/>
                  </a:cubicBezTo>
                  <a:cubicBezTo>
                    <a:pt x="912" y="67"/>
                    <a:pt x="915" y="62"/>
                    <a:pt x="920" y="54"/>
                  </a:cubicBezTo>
                  <a:cubicBezTo>
                    <a:pt x="926" y="46"/>
                    <a:pt x="903" y="40"/>
                    <a:pt x="903" y="46"/>
                  </a:cubicBezTo>
                  <a:cubicBezTo>
                    <a:pt x="903" y="52"/>
                    <a:pt x="897" y="44"/>
                    <a:pt x="895" y="41"/>
                  </a:cubicBezTo>
                  <a:cubicBezTo>
                    <a:pt x="892" y="37"/>
                    <a:pt x="862" y="44"/>
                    <a:pt x="862" y="48"/>
                  </a:cubicBezTo>
                  <a:close/>
                  <a:moveTo>
                    <a:pt x="591" y="218"/>
                  </a:moveTo>
                  <a:cubicBezTo>
                    <a:pt x="596" y="219"/>
                    <a:pt x="608" y="216"/>
                    <a:pt x="609" y="214"/>
                  </a:cubicBezTo>
                  <a:cubicBezTo>
                    <a:pt x="610" y="211"/>
                    <a:pt x="604" y="209"/>
                    <a:pt x="596" y="209"/>
                  </a:cubicBezTo>
                  <a:cubicBezTo>
                    <a:pt x="588" y="209"/>
                    <a:pt x="587" y="217"/>
                    <a:pt x="591" y="218"/>
                  </a:cubicBezTo>
                  <a:close/>
                  <a:moveTo>
                    <a:pt x="525" y="22"/>
                  </a:moveTo>
                  <a:cubicBezTo>
                    <a:pt x="538" y="20"/>
                    <a:pt x="538" y="13"/>
                    <a:pt x="531" y="12"/>
                  </a:cubicBezTo>
                  <a:cubicBezTo>
                    <a:pt x="524" y="10"/>
                    <a:pt x="523" y="16"/>
                    <a:pt x="520" y="16"/>
                  </a:cubicBezTo>
                  <a:cubicBezTo>
                    <a:pt x="516" y="15"/>
                    <a:pt x="503" y="18"/>
                    <a:pt x="506" y="21"/>
                  </a:cubicBezTo>
                  <a:cubicBezTo>
                    <a:pt x="509" y="24"/>
                    <a:pt x="519" y="23"/>
                    <a:pt x="525" y="22"/>
                  </a:cubicBezTo>
                  <a:close/>
                  <a:moveTo>
                    <a:pt x="915" y="97"/>
                  </a:moveTo>
                  <a:cubicBezTo>
                    <a:pt x="920" y="100"/>
                    <a:pt x="936" y="94"/>
                    <a:pt x="946" y="94"/>
                  </a:cubicBezTo>
                  <a:cubicBezTo>
                    <a:pt x="956" y="95"/>
                    <a:pt x="985" y="86"/>
                    <a:pt x="986" y="80"/>
                  </a:cubicBezTo>
                  <a:cubicBezTo>
                    <a:pt x="987" y="75"/>
                    <a:pt x="975" y="75"/>
                    <a:pt x="971" y="70"/>
                  </a:cubicBezTo>
                  <a:cubicBezTo>
                    <a:pt x="966" y="65"/>
                    <a:pt x="957" y="70"/>
                    <a:pt x="954" y="74"/>
                  </a:cubicBezTo>
                  <a:cubicBezTo>
                    <a:pt x="952" y="78"/>
                    <a:pt x="949" y="74"/>
                    <a:pt x="955" y="67"/>
                  </a:cubicBezTo>
                  <a:cubicBezTo>
                    <a:pt x="962" y="61"/>
                    <a:pt x="949" y="55"/>
                    <a:pt x="949" y="60"/>
                  </a:cubicBezTo>
                  <a:cubicBezTo>
                    <a:pt x="948" y="64"/>
                    <a:pt x="936" y="60"/>
                    <a:pt x="936" y="64"/>
                  </a:cubicBezTo>
                  <a:cubicBezTo>
                    <a:pt x="936" y="68"/>
                    <a:pt x="932" y="70"/>
                    <a:pt x="932" y="74"/>
                  </a:cubicBezTo>
                  <a:cubicBezTo>
                    <a:pt x="933" y="78"/>
                    <a:pt x="924" y="72"/>
                    <a:pt x="924" y="80"/>
                  </a:cubicBezTo>
                  <a:cubicBezTo>
                    <a:pt x="923" y="89"/>
                    <a:pt x="910" y="94"/>
                    <a:pt x="915" y="97"/>
                  </a:cubicBezTo>
                  <a:close/>
                  <a:moveTo>
                    <a:pt x="835" y="13"/>
                  </a:moveTo>
                  <a:cubicBezTo>
                    <a:pt x="837" y="7"/>
                    <a:pt x="814" y="10"/>
                    <a:pt x="820" y="15"/>
                  </a:cubicBezTo>
                  <a:cubicBezTo>
                    <a:pt x="822" y="17"/>
                    <a:pt x="834" y="18"/>
                    <a:pt x="835" y="13"/>
                  </a:cubicBezTo>
                  <a:close/>
                  <a:moveTo>
                    <a:pt x="1461" y="170"/>
                  </a:moveTo>
                  <a:cubicBezTo>
                    <a:pt x="1469" y="170"/>
                    <a:pt x="1473" y="179"/>
                    <a:pt x="1489" y="180"/>
                  </a:cubicBezTo>
                  <a:cubicBezTo>
                    <a:pt x="1505" y="181"/>
                    <a:pt x="1516" y="178"/>
                    <a:pt x="1517" y="174"/>
                  </a:cubicBezTo>
                  <a:cubicBezTo>
                    <a:pt x="1517" y="170"/>
                    <a:pt x="1502" y="165"/>
                    <a:pt x="1498" y="168"/>
                  </a:cubicBezTo>
                  <a:cubicBezTo>
                    <a:pt x="1493" y="171"/>
                    <a:pt x="1490" y="163"/>
                    <a:pt x="1485" y="165"/>
                  </a:cubicBezTo>
                  <a:cubicBezTo>
                    <a:pt x="1479" y="167"/>
                    <a:pt x="1472" y="167"/>
                    <a:pt x="1469" y="162"/>
                  </a:cubicBezTo>
                  <a:cubicBezTo>
                    <a:pt x="1466" y="157"/>
                    <a:pt x="1457" y="169"/>
                    <a:pt x="1461" y="170"/>
                  </a:cubicBezTo>
                  <a:close/>
                  <a:moveTo>
                    <a:pt x="1401" y="192"/>
                  </a:moveTo>
                  <a:cubicBezTo>
                    <a:pt x="1401" y="187"/>
                    <a:pt x="1383" y="194"/>
                    <a:pt x="1390" y="197"/>
                  </a:cubicBezTo>
                  <a:cubicBezTo>
                    <a:pt x="1395" y="198"/>
                    <a:pt x="1401" y="197"/>
                    <a:pt x="1401" y="192"/>
                  </a:cubicBezTo>
                  <a:close/>
                  <a:moveTo>
                    <a:pt x="1843" y="269"/>
                  </a:moveTo>
                  <a:cubicBezTo>
                    <a:pt x="1850" y="272"/>
                    <a:pt x="1854" y="264"/>
                    <a:pt x="1860" y="268"/>
                  </a:cubicBezTo>
                  <a:cubicBezTo>
                    <a:pt x="1865" y="272"/>
                    <a:pt x="1878" y="266"/>
                    <a:pt x="1884" y="265"/>
                  </a:cubicBezTo>
                  <a:cubicBezTo>
                    <a:pt x="1889" y="264"/>
                    <a:pt x="1887" y="257"/>
                    <a:pt x="1871" y="255"/>
                  </a:cubicBezTo>
                  <a:cubicBezTo>
                    <a:pt x="1856" y="253"/>
                    <a:pt x="1836" y="265"/>
                    <a:pt x="1843" y="269"/>
                  </a:cubicBezTo>
                  <a:close/>
                  <a:moveTo>
                    <a:pt x="1357" y="170"/>
                  </a:moveTo>
                  <a:cubicBezTo>
                    <a:pt x="1362" y="173"/>
                    <a:pt x="1364" y="175"/>
                    <a:pt x="1366" y="178"/>
                  </a:cubicBezTo>
                  <a:cubicBezTo>
                    <a:pt x="1369" y="181"/>
                    <a:pt x="1379" y="176"/>
                    <a:pt x="1384" y="175"/>
                  </a:cubicBezTo>
                  <a:cubicBezTo>
                    <a:pt x="1388" y="174"/>
                    <a:pt x="1388" y="181"/>
                    <a:pt x="1395" y="177"/>
                  </a:cubicBezTo>
                  <a:cubicBezTo>
                    <a:pt x="1401" y="173"/>
                    <a:pt x="1408" y="175"/>
                    <a:pt x="1415" y="175"/>
                  </a:cubicBezTo>
                  <a:cubicBezTo>
                    <a:pt x="1423" y="175"/>
                    <a:pt x="1414" y="166"/>
                    <a:pt x="1414" y="161"/>
                  </a:cubicBezTo>
                  <a:cubicBezTo>
                    <a:pt x="1414" y="157"/>
                    <a:pt x="1423" y="160"/>
                    <a:pt x="1420" y="163"/>
                  </a:cubicBezTo>
                  <a:cubicBezTo>
                    <a:pt x="1417" y="167"/>
                    <a:pt x="1424" y="175"/>
                    <a:pt x="1435" y="174"/>
                  </a:cubicBezTo>
                  <a:cubicBezTo>
                    <a:pt x="1446" y="174"/>
                    <a:pt x="1438" y="167"/>
                    <a:pt x="1443" y="164"/>
                  </a:cubicBezTo>
                  <a:cubicBezTo>
                    <a:pt x="1449" y="162"/>
                    <a:pt x="1448" y="159"/>
                    <a:pt x="1440" y="154"/>
                  </a:cubicBezTo>
                  <a:cubicBezTo>
                    <a:pt x="1433" y="149"/>
                    <a:pt x="1422" y="152"/>
                    <a:pt x="1415" y="149"/>
                  </a:cubicBezTo>
                  <a:cubicBezTo>
                    <a:pt x="1408" y="146"/>
                    <a:pt x="1399" y="145"/>
                    <a:pt x="1399" y="153"/>
                  </a:cubicBezTo>
                  <a:cubicBezTo>
                    <a:pt x="1399" y="161"/>
                    <a:pt x="1384" y="145"/>
                    <a:pt x="1377" y="142"/>
                  </a:cubicBezTo>
                  <a:cubicBezTo>
                    <a:pt x="1369" y="140"/>
                    <a:pt x="1346" y="164"/>
                    <a:pt x="1357" y="170"/>
                  </a:cubicBezTo>
                  <a:close/>
                  <a:moveTo>
                    <a:pt x="1429" y="215"/>
                  </a:moveTo>
                  <a:cubicBezTo>
                    <a:pt x="1435" y="214"/>
                    <a:pt x="1424" y="202"/>
                    <a:pt x="1414" y="200"/>
                  </a:cubicBezTo>
                  <a:cubicBezTo>
                    <a:pt x="1403" y="199"/>
                    <a:pt x="1393" y="208"/>
                    <a:pt x="1395" y="210"/>
                  </a:cubicBezTo>
                  <a:cubicBezTo>
                    <a:pt x="1398" y="214"/>
                    <a:pt x="1423" y="217"/>
                    <a:pt x="1429" y="215"/>
                  </a:cubicBezTo>
                  <a:close/>
                  <a:moveTo>
                    <a:pt x="691" y="223"/>
                  </a:moveTo>
                  <a:cubicBezTo>
                    <a:pt x="697" y="226"/>
                    <a:pt x="701" y="225"/>
                    <a:pt x="700" y="220"/>
                  </a:cubicBezTo>
                  <a:cubicBezTo>
                    <a:pt x="699" y="214"/>
                    <a:pt x="687" y="221"/>
                    <a:pt x="691" y="223"/>
                  </a:cubicBezTo>
                  <a:close/>
                  <a:moveTo>
                    <a:pt x="317" y="26"/>
                  </a:moveTo>
                  <a:cubicBezTo>
                    <a:pt x="325" y="19"/>
                    <a:pt x="335" y="26"/>
                    <a:pt x="336" y="23"/>
                  </a:cubicBezTo>
                  <a:cubicBezTo>
                    <a:pt x="338" y="19"/>
                    <a:pt x="322" y="18"/>
                    <a:pt x="316" y="21"/>
                  </a:cubicBezTo>
                  <a:cubicBezTo>
                    <a:pt x="310" y="24"/>
                    <a:pt x="296" y="22"/>
                    <a:pt x="298" y="26"/>
                  </a:cubicBezTo>
                  <a:cubicBezTo>
                    <a:pt x="299" y="28"/>
                    <a:pt x="309" y="34"/>
                    <a:pt x="317" y="26"/>
                  </a:cubicBezTo>
                  <a:close/>
                  <a:moveTo>
                    <a:pt x="334" y="308"/>
                  </a:moveTo>
                  <a:cubicBezTo>
                    <a:pt x="344" y="317"/>
                    <a:pt x="351" y="305"/>
                    <a:pt x="356" y="304"/>
                  </a:cubicBezTo>
                  <a:cubicBezTo>
                    <a:pt x="360" y="303"/>
                    <a:pt x="353" y="298"/>
                    <a:pt x="346" y="296"/>
                  </a:cubicBezTo>
                  <a:cubicBezTo>
                    <a:pt x="338" y="294"/>
                    <a:pt x="327" y="302"/>
                    <a:pt x="334" y="308"/>
                  </a:cubicBezTo>
                  <a:close/>
                  <a:moveTo>
                    <a:pt x="1426" y="623"/>
                  </a:moveTo>
                  <a:cubicBezTo>
                    <a:pt x="1422" y="613"/>
                    <a:pt x="1431" y="603"/>
                    <a:pt x="1425" y="598"/>
                  </a:cubicBezTo>
                  <a:cubicBezTo>
                    <a:pt x="1418" y="592"/>
                    <a:pt x="1421" y="581"/>
                    <a:pt x="1417" y="583"/>
                  </a:cubicBezTo>
                  <a:cubicBezTo>
                    <a:pt x="1414" y="586"/>
                    <a:pt x="1417" y="595"/>
                    <a:pt x="1412" y="596"/>
                  </a:cubicBezTo>
                  <a:cubicBezTo>
                    <a:pt x="1406" y="596"/>
                    <a:pt x="1411" y="602"/>
                    <a:pt x="1409" y="609"/>
                  </a:cubicBezTo>
                  <a:cubicBezTo>
                    <a:pt x="1407" y="616"/>
                    <a:pt x="1410" y="626"/>
                    <a:pt x="1413" y="632"/>
                  </a:cubicBezTo>
                  <a:cubicBezTo>
                    <a:pt x="1416" y="639"/>
                    <a:pt x="1409" y="673"/>
                    <a:pt x="1412" y="678"/>
                  </a:cubicBezTo>
                  <a:cubicBezTo>
                    <a:pt x="1415" y="684"/>
                    <a:pt x="1408" y="709"/>
                    <a:pt x="1410" y="712"/>
                  </a:cubicBezTo>
                  <a:cubicBezTo>
                    <a:pt x="1414" y="717"/>
                    <a:pt x="1411" y="705"/>
                    <a:pt x="1417" y="704"/>
                  </a:cubicBezTo>
                  <a:cubicBezTo>
                    <a:pt x="1424" y="703"/>
                    <a:pt x="1424" y="711"/>
                    <a:pt x="1427" y="713"/>
                  </a:cubicBezTo>
                  <a:cubicBezTo>
                    <a:pt x="1431" y="715"/>
                    <a:pt x="1429" y="702"/>
                    <a:pt x="1425" y="702"/>
                  </a:cubicBezTo>
                  <a:cubicBezTo>
                    <a:pt x="1422" y="703"/>
                    <a:pt x="1419" y="694"/>
                    <a:pt x="1417" y="688"/>
                  </a:cubicBezTo>
                  <a:cubicBezTo>
                    <a:pt x="1416" y="683"/>
                    <a:pt x="1421" y="676"/>
                    <a:pt x="1421" y="669"/>
                  </a:cubicBezTo>
                  <a:cubicBezTo>
                    <a:pt x="1421" y="662"/>
                    <a:pt x="1429" y="662"/>
                    <a:pt x="1435" y="667"/>
                  </a:cubicBezTo>
                  <a:cubicBezTo>
                    <a:pt x="1440" y="673"/>
                    <a:pt x="1440" y="669"/>
                    <a:pt x="1438" y="665"/>
                  </a:cubicBezTo>
                  <a:cubicBezTo>
                    <a:pt x="1436" y="661"/>
                    <a:pt x="1430" y="633"/>
                    <a:pt x="1426" y="623"/>
                  </a:cubicBezTo>
                  <a:close/>
                  <a:moveTo>
                    <a:pt x="1975" y="369"/>
                  </a:moveTo>
                  <a:cubicBezTo>
                    <a:pt x="1971" y="367"/>
                    <a:pt x="1960" y="360"/>
                    <a:pt x="1958" y="356"/>
                  </a:cubicBezTo>
                  <a:cubicBezTo>
                    <a:pt x="1955" y="352"/>
                    <a:pt x="1942" y="350"/>
                    <a:pt x="1942" y="352"/>
                  </a:cubicBezTo>
                  <a:cubicBezTo>
                    <a:pt x="1942" y="354"/>
                    <a:pt x="1937" y="352"/>
                    <a:pt x="1936" y="349"/>
                  </a:cubicBezTo>
                  <a:cubicBezTo>
                    <a:pt x="1935" y="347"/>
                    <a:pt x="1922" y="347"/>
                    <a:pt x="1921" y="349"/>
                  </a:cubicBezTo>
                  <a:cubicBezTo>
                    <a:pt x="1921" y="352"/>
                    <a:pt x="1925" y="352"/>
                    <a:pt x="1927" y="355"/>
                  </a:cubicBezTo>
                  <a:cubicBezTo>
                    <a:pt x="1929" y="358"/>
                    <a:pt x="1924" y="359"/>
                    <a:pt x="1925" y="362"/>
                  </a:cubicBezTo>
                  <a:cubicBezTo>
                    <a:pt x="1926" y="365"/>
                    <a:pt x="1920" y="361"/>
                    <a:pt x="1918" y="359"/>
                  </a:cubicBezTo>
                  <a:cubicBezTo>
                    <a:pt x="1915" y="357"/>
                    <a:pt x="1916" y="350"/>
                    <a:pt x="1917" y="347"/>
                  </a:cubicBezTo>
                  <a:cubicBezTo>
                    <a:pt x="1918" y="343"/>
                    <a:pt x="1913" y="344"/>
                    <a:pt x="1913" y="340"/>
                  </a:cubicBezTo>
                  <a:cubicBezTo>
                    <a:pt x="1912" y="337"/>
                    <a:pt x="1897" y="330"/>
                    <a:pt x="1890" y="327"/>
                  </a:cubicBezTo>
                  <a:cubicBezTo>
                    <a:pt x="1884" y="324"/>
                    <a:pt x="1875" y="322"/>
                    <a:pt x="1873" y="318"/>
                  </a:cubicBezTo>
                  <a:cubicBezTo>
                    <a:pt x="1871" y="314"/>
                    <a:pt x="1859" y="314"/>
                    <a:pt x="1855" y="309"/>
                  </a:cubicBezTo>
                  <a:cubicBezTo>
                    <a:pt x="1850" y="305"/>
                    <a:pt x="1831" y="296"/>
                    <a:pt x="1822" y="296"/>
                  </a:cubicBezTo>
                  <a:cubicBezTo>
                    <a:pt x="1814" y="295"/>
                    <a:pt x="1816" y="290"/>
                    <a:pt x="1812" y="291"/>
                  </a:cubicBezTo>
                  <a:cubicBezTo>
                    <a:pt x="1808" y="292"/>
                    <a:pt x="1790" y="291"/>
                    <a:pt x="1785" y="290"/>
                  </a:cubicBezTo>
                  <a:cubicBezTo>
                    <a:pt x="1779" y="289"/>
                    <a:pt x="1778" y="293"/>
                    <a:pt x="1774" y="292"/>
                  </a:cubicBezTo>
                  <a:cubicBezTo>
                    <a:pt x="1770" y="290"/>
                    <a:pt x="1750" y="283"/>
                    <a:pt x="1747" y="285"/>
                  </a:cubicBezTo>
                  <a:cubicBezTo>
                    <a:pt x="1745" y="288"/>
                    <a:pt x="1746" y="292"/>
                    <a:pt x="1743" y="293"/>
                  </a:cubicBezTo>
                  <a:cubicBezTo>
                    <a:pt x="1741" y="294"/>
                    <a:pt x="1743" y="297"/>
                    <a:pt x="1749" y="302"/>
                  </a:cubicBezTo>
                  <a:cubicBezTo>
                    <a:pt x="1755" y="308"/>
                    <a:pt x="1751" y="312"/>
                    <a:pt x="1746" y="314"/>
                  </a:cubicBezTo>
                  <a:cubicBezTo>
                    <a:pt x="1741" y="316"/>
                    <a:pt x="1733" y="312"/>
                    <a:pt x="1730" y="308"/>
                  </a:cubicBezTo>
                  <a:cubicBezTo>
                    <a:pt x="1728" y="304"/>
                    <a:pt x="1721" y="306"/>
                    <a:pt x="1719" y="300"/>
                  </a:cubicBezTo>
                  <a:cubicBezTo>
                    <a:pt x="1717" y="295"/>
                    <a:pt x="1721" y="294"/>
                    <a:pt x="1724" y="297"/>
                  </a:cubicBezTo>
                  <a:cubicBezTo>
                    <a:pt x="1728" y="300"/>
                    <a:pt x="1733" y="298"/>
                    <a:pt x="1733" y="294"/>
                  </a:cubicBezTo>
                  <a:cubicBezTo>
                    <a:pt x="1734" y="290"/>
                    <a:pt x="1724" y="287"/>
                    <a:pt x="1718" y="288"/>
                  </a:cubicBezTo>
                  <a:cubicBezTo>
                    <a:pt x="1713" y="288"/>
                    <a:pt x="1710" y="296"/>
                    <a:pt x="1705" y="299"/>
                  </a:cubicBezTo>
                  <a:cubicBezTo>
                    <a:pt x="1699" y="302"/>
                    <a:pt x="1678" y="298"/>
                    <a:pt x="1676" y="295"/>
                  </a:cubicBezTo>
                  <a:cubicBezTo>
                    <a:pt x="1674" y="293"/>
                    <a:pt x="1644" y="295"/>
                    <a:pt x="1641" y="298"/>
                  </a:cubicBezTo>
                  <a:cubicBezTo>
                    <a:pt x="1638" y="300"/>
                    <a:pt x="1640" y="308"/>
                    <a:pt x="1639" y="309"/>
                  </a:cubicBezTo>
                  <a:cubicBezTo>
                    <a:pt x="1637" y="309"/>
                    <a:pt x="1635" y="299"/>
                    <a:pt x="1635" y="297"/>
                  </a:cubicBezTo>
                  <a:cubicBezTo>
                    <a:pt x="1635" y="295"/>
                    <a:pt x="1632" y="294"/>
                    <a:pt x="1627" y="294"/>
                  </a:cubicBezTo>
                  <a:cubicBezTo>
                    <a:pt x="1621" y="294"/>
                    <a:pt x="1618" y="294"/>
                    <a:pt x="1620" y="291"/>
                  </a:cubicBezTo>
                  <a:cubicBezTo>
                    <a:pt x="1623" y="289"/>
                    <a:pt x="1618" y="287"/>
                    <a:pt x="1622" y="284"/>
                  </a:cubicBezTo>
                  <a:cubicBezTo>
                    <a:pt x="1627" y="281"/>
                    <a:pt x="1615" y="271"/>
                    <a:pt x="1604" y="267"/>
                  </a:cubicBezTo>
                  <a:cubicBezTo>
                    <a:pt x="1592" y="262"/>
                    <a:pt x="1567" y="265"/>
                    <a:pt x="1560" y="267"/>
                  </a:cubicBezTo>
                  <a:cubicBezTo>
                    <a:pt x="1553" y="269"/>
                    <a:pt x="1539" y="268"/>
                    <a:pt x="1533" y="269"/>
                  </a:cubicBezTo>
                  <a:cubicBezTo>
                    <a:pt x="1526" y="269"/>
                    <a:pt x="1531" y="266"/>
                    <a:pt x="1530" y="263"/>
                  </a:cubicBezTo>
                  <a:cubicBezTo>
                    <a:pt x="1528" y="260"/>
                    <a:pt x="1517" y="256"/>
                    <a:pt x="1515" y="258"/>
                  </a:cubicBezTo>
                  <a:cubicBezTo>
                    <a:pt x="1514" y="261"/>
                    <a:pt x="1511" y="258"/>
                    <a:pt x="1511" y="256"/>
                  </a:cubicBezTo>
                  <a:cubicBezTo>
                    <a:pt x="1511" y="254"/>
                    <a:pt x="1500" y="251"/>
                    <a:pt x="1496" y="251"/>
                  </a:cubicBezTo>
                  <a:cubicBezTo>
                    <a:pt x="1492" y="252"/>
                    <a:pt x="1490" y="248"/>
                    <a:pt x="1495" y="248"/>
                  </a:cubicBezTo>
                  <a:cubicBezTo>
                    <a:pt x="1500" y="248"/>
                    <a:pt x="1508" y="249"/>
                    <a:pt x="1504" y="243"/>
                  </a:cubicBezTo>
                  <a:cubicBezTo>
                    <a:pt x="1501" y="237"/>
                    <a:pt x="1470" y="236"/>
                    <a:pt x="1467" y="237"/>
                  </a:cubicBezTo>
                  <a:cubicBezTo>
                    <a:pt x="1464" y="238"/>
                    <a:pt x="1467" y="242"/>
                    <a:pt x="1460" y="248"/>
                  </a:cubicBezTo>
                  <a:cubicBezTo>
                    <a:pt x="1453" y="255"/>
                    <a:pt x="1447" y="250"/>
                    <a:pt x="1448" y="247"/>
                  </a:cubicBezTo>
                  <a:cubicBezTo>
                    <a:pt x="1449" y="244"/>
                    <a:pt x="1457" y="245"/>
                    <a:pt x="1457" y="241"/>
                  </a:cubicBezTo>
                  <a:cubicBezTo>
                    <a:pt x="1457" y="238"/>
                    <a:pt x="1446" y="240"/>
                    <a:pt x="1444" y="237"/>
                  </a:cubicBezTo>
                  <a:cubicBezTo>
                    <a:pt x="1442" y="235"/>
                    <a:pt x="1446" y="233"/>
                    <a:pt x="1450" y="234"/>
                  </a:cubicBezTo>
                  <a:cubicBezTo>
                    <a:pt x="1454" y="235"/>
                    <a:pt x="1462" y="236"/>
                    <a:pt x="1462" y="234"/>
                  </a:cubicBezTo>
                  <a:cubicBezTo>
                    <a:pt x="1462" y="232"/>
                    <a:pt x="1458" y="232"/>
                    <a:pt x="1451" y="231"/>
                  </a:cubicBezTo>
                  <a:cubicBezTo>
                    <a:pt x="1444" y="229"/>
                    <a:pt x="1427" y="225"/>
                    <a:pt x="1419" y="226"/>
                  </a:cubicBezTo>
                  <a:cubicBezTo>
                    <a:pt x="1410" y="227"/>
                    <a:pt x="1406" y="223"/>
                    <a:pt x="1401" y="223"/>
                  </a:cubicBezTo>
                  <a:cubicBezTo>
                    <a:pt x="1396" y="222"/>
                    <a:pt x="1396" y="225"/>
                    <a:pt x="1399" y="228"/>
                  </a:cubicBezTo>
                  <a:cubicBezTo>
                    <a:pt x="1401" y="231"/>
                    <a:pt x="1394" y="233"/>
                    <a:pt x="1388" y="232"/>
                  </a:cubicBezTo>
                  <a:cubicBezTo>
                    <a:pt x="1383" y="231"/>
                    <a:pt x="1374" y="235"/>
                    <a:pt x="1378" y="239"/>
                  </a:cubicBezTo>
                  <a:cubicBezTo>
                    <a:pt x="1381" y="243"/>
                    <a:pt x="1384" y="238"/>
                    <a:pt x="1387" y="239"/>
                  </a:cubicBezTo>
                  <a:cubicBezTo>
                    <a:pt x="1390" y="241"/>
                    <a:pt x="1380" y="244"/>
                    <a:pt x="1384" y="246"/>
                  </a:cubicBezTo>
                  <a:cubicBezTo>
                    <a:pt x="1388" y="248"/>
                    <a:pt x="1387" y="252"/>
                    <a:pt x="1387" y="254"/>
                  </a:cubicBezTo>
                  <a:cubicBezTo>
                    <a:pt x="1388" y="256"/>
                    <a:pt x="1381" y="257"/>
                    <a:pt x="1378" y="254"/>
                  </a:cubicBezTo>
                  <a:cubicBezTo>
                    <a:pt x="1376" y="251"/>
                    <a:pt x="1372" y="253"/>
                    <a:pt x="1367" y="253"/>
                  </a:cubicBezTo>
                  <a:cubicBezTo>
                    <a:pt x="1362" y="253"/>
                    <a:pt x="1359" y="255"/>
                    <a:pt x="1364" y="256"/>
                  </a:cubicBezTo>
                  <a:cubicBezTo>
                    <a:pt x="1369" y="256"/>
                    <a:pt x="1371" y="260"/>
                    <a:pt x="1364" y="260"/>
                  </a:cubicBezTo>
                  <a:cubicBezTo>
                    <a:pt x="1357" y="261"/>
                    <a:pt x="1359" y="254"/>
                    <a:pt x="1355" y="255"/>
                  </a:cubicBezTo>
                  <a:cubicBezTo>
                    <a:pt x="1351" y="256"/>
                    <a:pt x="1342" y="251"/>
                    <a:pt x="1337" y="252"/>
                  </a:cubicBezTo>
                  <a:cubicBezTo>
                    <a:pt x="1332" y="252"/>
                    <a:pt x="1330" y="256"/>
                    <a:pt x="1323" y="256"/>
                  </a:cubicBezTo>
                  <a:cubicBezTo>
                    <a:pt x="1317" y="257"/>
                    <a:pt x="1309" y="253"/>
                    <a:pt x="1306" y="249"/>
                  </a:cubicBezTo>
                  <a:cubicBezTo>
                    <a:pt x="1303" y="246"/>
                    <a:pt x="1303" y="245"/>
                    <a:pt x="1299" y="249"/>
                  </a:cubicBezTo>
                  <a:cubicBezTo>
                    <a:pt x="1296" y="253"/>
                    <a:pt x="1296" y="261"/>
                    <a:pt x="1293" y="261"/>
                  </a:cubicBezTo>
                  <a:cubicBezTo>
                    <a:pt x="1290" y="262"/>
                    <a:pt x="1289" y="269"/>
                    <a:pt x="1286" y="270"/>
                  </a:cubicBezTo>
                  <a:cubicBezTo>
                    <a:pt x="1283" y="272"/>
                    <a:pt x="1283" y="268"/>
                    <a:pt x="1279" y="268"/>
                  </a:cubicBezTo>
                  <a:cubicBezTo>
                    <a:pt x="1275" y="268"/>
                    <a:pt x="1262" y="256"/>
                    <a:pt x="1261" y="252"/>
                  </a:cubicBezTo>
                  <a:cubicBezTo>
                    <a:pt x="1261" y="248"/>
                    <a:pt x="1253" y="241"/>
                    <a:pt x="1251" y="240"/>
                  </a:cubicBezTo>
                  <a:cubicBezTo>
                    <a:pt x="1249" y="238"/>
                    <a:pt x="1253" y="238"/>
                    <a:pt x="1255" y="240"/>
                  </a:cubicBezTo>
                  <a:cubicBezTo>
                    <a:pt x="1258" y="242"/>
                    <a:pt x="1261" y="242"/>
                    <a:pt x="1264" y="241"/>
                  </a:cubicBezTo>
                  <a:cubicBezTo>
                    <a:pt x="1266" y="239"/>
                    <a:pt x="1266" y="233"/>
                    <a:pt x="1261" y="233"/>
                  </a:cubicBezTo>
                  <a:cubicBezTo>
                    <a:pt x="1257" y="233"/>
                    <a:pt x="1259" y="229"/>
                    <a:pt x="1261" y="228"/>
                  </a:cubicBezTo>
                  <a:cubicBezTo>
                    <a:pt x="1263" y="227"/>
                    <a:pt x="1256" y="220"/>
                    <a:pt x="1259" y="220"/>
                  </a:cubicBezTo>
                  <a:cubicBezTo>
                    <a:pt x="1261" y="219"/>
                    <a:pt x="1260" y="216"/>
                    <a:pt x="1256" y="215"/>
                  </a:cubicBezTo>
                  <a:cubicBezTo>
                    <a:pt x="1253" y="215"/>
                    <a:pt x="1249" y="212"/>
                    <a:pt x="1248" y="210"/>
                  </a:cubicBezTo>
                  <a:cubicBezTo>
                    <a:pt x="1248" y="208"/>
                    <a:pt x="1232" y="207"/>
                    <a:pt x="1233" y="210"/>
                  </a:cubicBezTo>
                  <a:cubicBezTo>
                    <a:pt x="1234" y="213"/>
                    <a:pt x="1228" y="212"/>
                    <a:pt x="1229" y="210"/>
                  </a:cubicBezTo>
                  <a:cubicBezTo>
                    <a:pt x="1230" y="207"/>
                    <a:pt x="1223" y="208"/>
                    <a:pt x="1216" y="206"/>
                  </a:cubicBezTo>
                  <a:cubicBezTo>
                    <a:pt x="1208" y="204"/>
                    <a:pt x="1208" y="198"/>
                    <a:pt x="1205" y="198"/>
                  </a:cubicBezTo>
                  <a:cubicBezTo>
                    <a:pt x="1203" y="198"/>
                    <a:pt x="1204" y="206"/>
                    <a:pt x="1200" y="204"/>
                  </a:cubicBezTo>
                  <a:cubicBezTo>
                    <a:pt x="1196" y="202"/>
                    <a:pt x="1192" y="205"/>
                    <a:pt x="1194" y="210"/>
                  </a:cubicBezTo>
                  <a:cubicBezTo>
                    <a:pt x="1196" y="215"/>
                    <a:pt x="1194" y="215"/>
                    <a:pt x="1194" y="219"/>
                  </a:cubicBezTo>
                  <a:cubicBezTo>
                    <a:pt x="1193" y="223"/>
                    <a:pt x="1191" y="221"/>
                    <a:pt x="1187" y="220"/>
                  </a:cubicBezTo>
                  <a:cubicBezTo>
                    <a:pt x="1183" y="218"/>
                    <a:pt x="1183" y="223"/>
                    <a:pt x="1173" y="221"/>
                  </a:cubicBezTo>
                  <a:cubicBezTo>
                    <a:pt x="1163" y="218"/>
                    <a:pt x="1159" y="221"/>
                    <a:pt x="1157" y="218"/>
                  </a:cubicBezTo>
                  <a:cubicBezTo>
                    <a:pt x="1156" y="215"/>
                    <a:pt x="1153" y="214"/>
                    <a:pt x="1152" y="217"/>
                  </a:cubicBezTo>
                  <a:cubicBezTo>
                    <a:pt x="1152" y="220"/>
                    <a:pt x="1137" y="219"/>
                    <a:pt x="1136" y="215"/>
                  </a:cubicBezTo>
                  <a:cubicBezTo>
                    <a:pt x="1135" y="211"/>
                    <a:pt x="1139" y="210"/>
                    <a:pt x="1141" y="209"/>
                  </a:cubicBezTo>
                  <a:cubicBezTo>
                    <a:pt x="1143" y="208"/>
                    <a:pt x="1139" y="206"/>
                    <a:pt x="1130" y="207"/>
                  </a:cubicBezTo>
                  <a:cubicBezTo>
                    <a:pt x="1122" y="208"/>
                    <a:pt x="1117" y="203"/>
                    <a:pt x="1109" y="204"/>
                  </a:cubicBezTo>
                  <a:cubicBezTo>
                    <a:pt x="1101" y="205"/>
                    <a:pt x="1083" y="206"/>
                    <a:pt x="1080" y="208"/>
                  </a:cubicBezTo>
                  <a:cubicBezTo>
                    <a:pt x="1077" y="209"/>
                    <a:pt x="1082" y="214"/>
                    <a:pt x="1078" y="214"/>
                  </a:cubicBezTo>
                  <a:cubicBezTo>
                    <a:pt x="1074" y="214"/>
                    <a:pt x="1077" y="206"/>
                    <a:pt x="1077" y="202"/>
                  </a:cubicBezTo>
                  <a:cubicBezTo>
                    <a:pt x="1076" y="198"/>
                    <a:pt x="1070" y="198"/>
                    <a:pt x="1071" y="201"/>
                  </a:cubicBezTo>
                  <a:cubicBezTo>
                    <a:pt x="1072" y="204"/>
                    <a:pt x="1061" y="205"/>
                    <a:pt x="1059" y="203"/>
                  </a:cubicBezTo>
                  <a:cubicBezTo>
                    <a:pt x="1056" y="200"/>
                    <a:pt x="1052" y="197"/>
                    <a:pt x="1045" y="196"/>
                  </a:cubicBezTo>
                  <a:cubicBezTo>
                    <a:pt x="1039" y="194"/>
                    <a:pt x="1030" y="201"/>
                    <a:pt x="1032" y="203"/>
                  </a:cubicBezTo>
                  <a:cubicBezTo>
                    <a:pt x="1034" y="205"/>
                    <a:pt x="1039" y="204"/>
                    <a:pt x="1039" y="205"/>
                  </a:cubicBezTo>
                  <a:cubicBezTo>
                    <a:pt x="1040" y="208"/>
                    <a:pt x="1025" y="207"/>
                    <a:pt x="1025" y="209"/>
                  </a:cubicBezTo>
                  <a:cubicBezTo>
                    <a:pt x="1025" y="212"/>
                    <a:pt x="1012" y="215"/>
                    <a:pt x="1008" y="216"/>
                  </a:cubicBezTo>
                  <a:cubicBezTo>
                    <a:pt x="996" y="217"/>
                    <a:pt x="994" y="217"/>
                    <a:pt x="989" y="222"/>
                  </a:cubicBezTo>
                  <a:cubicBezTo>
                    <a:pt x="983" y="226"/>
                    <a:pt x="987" y="218"/>
                    <a:pt x="991" y="214"/>
                  </a:cubicBezTo>
                  <a:cubicBezTo>
                    <a:pt x="996" y="209"/>
                    <a:pt x="1000" y="211"/>
                    <a:pt x="1002" y="208"/>
                  </a:cubicBezTo>
                  <a:cubicBezTo>
                    <a:pt x="1005" y="204"/>
                    <a:pt x="1008" y="205"/>
                    <a:pt x="1015" y="204"/>
                  </a:cubicBezTo>
                  <a:cubicBezTo>
                    <a:pt x="1021" y="203"/>
                    <a:pt x="1021" y="199"/>
                    <a:pt x="1024" y="197"/>
                  </a:cubicBezTo>
                  <a:cubicBezTo>
                    <a:pt x="1027" y="196"/>
                    <a:pt x="1035" y="193"/>
                    <a:pt x="1036" y="190"/>
                  </a:cubicBezTo>
                  <a:cubicBezTo>
                    <a:pt x="1038" y="187"/>
                    <a:pt x="1053" y="181"/>
                    <a:pt x="1056" y="181"/>
                  </a:cubicBezTo>
                  <a:cubicBezTo>
                    <a:pt x="1059" y="182"/>
                    <a:pt x="1060" y="175"/>
                    <a:pt x="1061" y="175"/>
                  </a:cubicBezTo>
                  <a:cubicBezTo>
                    <a:pt x="1063" y="175"/>
                    <a:pt x="1072" y="171"/>
                    <a:pt x="1076" y="169"/>
                  </a:cubicBezTo>
                  <a:cubicBezTo>
                    <a:pt x="1079" y="168"/>
                    <a:pt x="1081" y="164"/>
                    <a:pt x="1081" y="162"/>
                  </a:cubicBezTo>
                  <a:cubicBezTo>
                    <a:pt x="1081" y="160"/>
                    <a:pt x="1076" y="160"/>
                    <a:pt x="1076" y="158"/>
                  </a:cubicBezTo>
                  <a:cubicBezTo>
                    <a:pt x="1075" y="156"/>
                    <a:pt x="1078" y="157"/>
                    <a:pt x="1082" y="156"/>
                  </a:cubicBezTo>
                  <a:cubicBezTo>
                    <a:pt x="1085" y="155"/>
                    <a:pt x="1082" y="150"/>
                    <a:pt x="1079" y="151"/>
                  </a:cubicBezTo>
                  <a:cubicBezTo>
                    <a:pt x="1076" y="151"/>
                    <a:pt x="1080" y="148"/>
                    <a:pt x="1078" y="145"/>
                  </a:cubicBezTo>
                  <a:cubicBezTo>
                    <a:pt x="1075" y="142"/>
                    <a:pt x="1070" y="147"/>
                    <a:pt x="1070" y="143"/>
                  </a:cubicBezTo>
                  <a:cubicBezTo>
                    <a:pt x="1070" y="140"/>
                    <a:pt x="1070" y="136"/>
                    <a:pt x="1068" y="134"/>
                  </a:cubicBezTo>
                  <a:cubicBezTo>
                    <a:pt x="1066" y="131"/>
                    <a:pt x="1062" y="137"/>
                    <a:pt x="1058" y="134"/>
                  </a:cubicBezTo>
                  <a:cubicBezTo>
                    <a:pt x="1053" y="131"/>
                    <a:pt x="1041" y="128"/>
                    <a:pt x="1041" y="130"/>
                  </a:cubicBezTo>
                  <a:cubicBezTo>
                    <a:pt x="1041" y="131"/>
                    <a:pt x="1035" y="128"/>
                    <a:pt x="1034" y="129"/>
                  </a:cubicBezTo>
                  <a:cubicBezTo>
                    <a:pt x="1032" y="131"/>
                    <a:pt x="1022" y="130"/>
                    <a:pt x="1019" y="130"/>
                  </a:cubicBezTo>
                  <a:cubicBezTo>
                    <a:pt x="1016" y="129"/>
                    <a:pt x="1012" y="131"/>
                    <a:pt x="1012" y="134"/>
                  </a:cubicBezTo>
                  <a:cubicBezTo>
                    <a:pt x="1012" y="137"/>
                    <a:pt x="1000" y="136"/>
                    <a:pt x="997" y="135"/>
                  </a:cubicBezTo>
                  <a:cubicBezTo>
                    <a:pt x="995" y="135"/>
                    <a:pt x="1006" y="126"/>
                    <a:pt x="1006" y="124"/>
                  </a:cubicBezTo>
                  <a:cubicBezTo>
                    <a:pt x="1006" y="123"/>
                    <a:pt x="988" y="125"/>
                    <a:pt x="987" y="123"/>
                  </a:cubicBezTo>
                  <a:cubicBezTo>
                    <a:pt x="986" y="121"/>
                    <a:pt x="977" y="121"/>
                    <a:pt x="973" y="121"/>
                  </a:cubicBezTo>
                  <a:cubicBezTo>
                    <a:pt x="969" y="121"/>
                    <a:pt x="973" y="120"/>
                    <a:pt x="976" y="119"/>
                  </a:cubicBezTo>
                  <a:cubicBezTo>
                    <a:pt x="980" y="119"/>
                    <a:pt x="983" y="116"/>
                    <a:pt x="987" y="115"/>
                  </a:cubicBezTo>
                  <a:cubicBezTo>
                    <a:pt x="991" y="114"/>
                    <a:pt x="990" y="113"/>
                    <a:pt x="989" y="110"/>
                  </a:cubicBezTo>
                  <a:cubicBezTo>
                    <a:pt x="987" y="108"/>
                    <a:pt x="983" y="109"/>
                    <a:pt x="979" y="108"/>
                  </a:cubicBezTo>
                  <a:cubicBezTo>
                    <a:pt x="975" y="107"/>
                    <a:pt x="970" y="105"/>
                    <a:pt x="967" y="105"/>
                  </a:cubicBezTo>
                  <a:cubicBezTo>
                    <a:pt x="963" y="105"/>
                    <a:pt x="959" y="107"/>
                    <a:pt x="951" y="108"/>
                  </a:cubicBezTo>
                  <a:cubicBezTo>
                    <a:pt x="943" y="110"/>
                    <a:pt x="943" y="116"/>
                    <a:pt x="939" y="118"/>
                  </a:cubicBezTo>
                  <a:cubicBezTo>
                    <a:pt x="934" y="120"/>
                    <a:pt x="927" y="128"/>
                    <a:pt x="931" y="128"/>
                  </a:cubicBezTo>
                  <a:cubicBezTo>
                    <a:pt x="934" y="129"/>
                    <a:pt x="932" y="131"/>
                    <a:pt x="933" y="134"/>
                  </a:cubicBezTo>
                  <a:cubicBezTo>
                    <a:pt x="933" y="136"/>
                    <a:pt x="930" y="136"/>
                    <a:pt x="926" y="136"/>
                  </a:cubicBezTo>
                  <a:cubicBezTo>
                    <a:pt x="922" y="135"/>
                    <a:pt x="909" y="135"/>
                    <a:pt x="909" y="138"/>
                  </a:cubicBezTo>
                  <a:cubicBezTo>
                    <a:pt x="909" y="141"/>
                    <a:pt x="917" y="143"/>
                    <a:pt x="916" y="144"/>
                  </a:cubicBezTo>
                  <a:cubicBezTo>
                    <a:pt x="916" y="146"/>
                    <a:pt x="910" y="144"/>
                    <a:pt x="908" y="142"/>
                  </a:cubicBezTo>
                  <a:cubicBezTo>
                    <a:pt x="905" y="141"/>
                    <a:pt x="899" y="142"/>
                    <a:pt x="897" y="145"/>
                  </a:cubicBezTo>
                  <a:cubicBezTo>
                    <a:pt x="896" y="148"/>
                    <a:pt x="891" y="147"/>
                    <a:pt x="890" y="146"/>
                  </a:cubicBezTo>
                  <a:cubicBezTo>
                    <a:pt x="888" y="146"/>
                    <a:pt x="885" y="148"/>
                    <a:pt x="882" y="147"/>
                  </a:cubicBezTo>
                  <a:cubicBezTo>
                    <a:pt x="880" y="146"/>
                    <a:pt x="888" y="142"/>
                    <a:pt x="886" y="140"/>
                  </a:cubicBezTo>
                  <a:cubicBezTo>
                    <a:pt x="884" y="138"/>
                    <a:pt x="876" y="140"/>
                    <a:pt x="875" y="143"/>
                  </a:cubicBezTo>
                  <a:cubicBezTo>
                    <a:pt x="874" y="146"/>
                    <a:pt x="869" y="141"/>
                    <a:pt x="867" y="142"/>
                  </a:cubicBezTo>
                  <a:cubicBezTo>
                    <a:pt x="865" y="143"/>
                    <a:pt x="863" y="144"/>
                    <a:pt x="859" y="146"/>
                  </a:cubicBezTo>
                  <a:cubicBezTo>
                    <a:pt x="856" y="147"/>
                    <a:pt x="850" y="144"/>
                    <a:pt x="848" y="147"/>
                  </a:cubicBezTo>
                  <a:cubicBezTo>
                    <a:pt x="847" y="150"/>
                    <a:pt x="855" y="151"/>
                    <a:pt x="855" y="152"/>
                  </a:cubicBezTo>
                  <a:cubicBezTo>
                    <a:pt x="855" y="153"/>
                    <a:pt x="837" y="153"/>
                    <a:pt x="836" y="155"/>
                  </a:cubicBezTo>
                  <a:cubicBezTo>
                    <a:pt x="836" y="157"/>
                    <a:pt x="829" y="157"/>
                    <a:pt x="822" y="157"/>
                  </a:cubicBezTo>
                  <a:cubicBezTo>
                    <a:pt x="814" y="157"/>
                    <a:pt x="817" y="161"/>
                    <a:pt x="811" y="162"/>
                  </a:cubicBezTo>
                  <a:cubicBezTo>
                    <a:pt x="805" y="163"/>
                    <a:pt x="802" y="164"/>
                    <a:pt x="800" y="167"/>
                  </a:cubicBezTo>
                  <a:cubicBezTo>
                    <a:pt x="798" y="170"/>
                    <a:pt x="793" y="170"/>
                    <a:pt x="791" y="168"/>
                  </a:cubicBezTo>
                  <a:cubicBezTo>
                    <a:pt x="789" y="166"/>
                    <a:pt x="783" y="169"/>
                    <a:pt x="786" y="170"/>
                  </a:cubicBezTo>
                  <a:cubicBezTo>
                    <a:pt x="789" y="170"/>
                    <a:pt x="786" y="173"/>
                    <a:pt x="785" y="172"/>
                  </a:cubicBezTo>
                  <a:cubicBezTo>
                    <a:pt x="783" y="172"/>
                    <a:pt x="777" y="176"/>
                    <a:pt x="780" y="175"/>
                  </a:cubicBezTo>
                  <a:cubicBezTo>
                    <a:pt x="783" y="175"/>
                    <a:pt x="785" y="178"/>
                    <a:pt x="783" y="180"/>
                  </a:cubicBezTo>
                  <a:cubicBezTo>
                    <a:pt x="782" y="182"/>
                    <a:pt x="775" y="177"/>
                    <a:pt x="773" y="179"/>
                  </a:cubicBezTo>
                  <a:cubicBezTo>
                    <a:pt x="772" y="181"/>
                    <a:pt x="777" y="183"/>
                    <a:pt x="780" y="183"/>
                  </a:cubicBezTo>
                  <a:cubicBezTo>
                    <a:pt x="783" y="182"/>
                    <a:pt x="785" y="185"/>
                    <a:pt x="785" y="187"/>
                  </a:cubicBezTo>
                  <a:cubicBezTo>
                    <a:pt x="785" y="189"/>
                    <a:pt x="778" y="185"/>
                    <a:pt x="776" y="187"/>
                  </a:cubicBezTo>
                  <a:cubicBezTo>
                    <a:pt x="775" y="189"/>
                    <a:pt x="777" y="190"/>
                    <a:pt x="781" y="191"/>
                  </a:cubicBezTo>
                  <a:cubicBezTo>
                    <a:pt x="784" y="191"/>
                    <a:pt x="782" y="192"/>
                    <a:pt x="784" y="195"/>
                  </a:cubicBezTo>
                  <a:cubicBezTo>
                    <a:pt x="785" y="195"/>
                    <a:pt x="785" y="195"/>
                    <a:pt x="785" y="195"/>
                  </a:cubicBezTo>
                  <a:cubicBezTo>
                    <a:pt x="787" y="198"/>
                    <a:pt x="783" y="198"/>
                    <a:pt x="784" y="200"/>
                  </a:cubicBezTo>
                  <a:cubicBezTo>
                    <a:pt x="784" y="203"/>
                    <a:pt x="781" y="204"/>
                    <a:pt x="781" y="202"/>
                  </a:cubicBezTo>
                  <a:cubicBezTo>
                    <a:pt x="781" y="199"/>
                    <a:pt x="771" y="199"/>
                    <a:pt x="770" y="201"/>
                  </a:cubicBezTo>
                  <a:cubicBezTo>
                    <a:pt x="768" y="203"/>
                    <a:pt x="766" y="205"/>
                    <a:pt x="764" y="203"/>
                  </a:cubicBezTo>
                  <a:cubicBezTo>
                    <a:pt x="762" y="201"/>
                    <a:pt x="755" y="203"/>
                    <a:pt x="747" y="204"/>
                  </a:cubicBezTo>
                  <a:cubicBezTo>
                    <a:pt x="739" y="204"/>
                    <a:pt x="721" y="205"/>
                    <a:pt x="717" y="206"/>
                  </a:cubicBezTo>
                  <a:cubicBezTo>
                    <a:pt x="713" y="208"/>
                    <a:pt x="709" y="214"/>
                    <a:pt x="713" y="218"/>
                  </a:cubicBezTo>
                  <a:cubicBezTo>
                    <a:pt x="717" y="222"/>
                    <a:pt x="713" y="224"/>
                    <a:pt x="713" y="227"/>
                  </a:cubicBezTo>
                  <a:cubicBezTo>
                    <a:pt x="713" y="229"/>
                    <a:pt x="723" y="235"/>
                    <a:pt x="729" y="235"/>
                  </a:cubicBezTo>
                  <a:cubicBezTo>
                    <a:pt x="734" y="236"/>
                    <a:pt x="739" y="243"/>
                    <a:pt x="736" y="247"/>
                  </a:cubicBezTo>
                  <a:cubicBezTo>
                    <a:pt x="732" y="251"/>
                    <a:pt x="722" y="246"/>
                    <a:pt x="716" y="241"/>
                  </a:cubicBezTo>
                  <a:cubicBezTo>
                    <a:pt x="709" y="235"/>
                    <a:pt x="694" y="233"/>
                    <a:pt x="689" y="233"/>
                  </a:cubicBezTo>
                  <a:cubicBezTo>
                    <a:pt x="684" y="234"/>
                    <a:pt x="687" y="229"/>
                    <a:pt x="681" y="229"/>
                  </a:cubicBezTo>
                  <a:cubicBezTo>
                    <a:pt x="675" y="229"/>
                    <a:pt x="669" y="235"/>
                    <a:pt x="674" y="235"/>
                  </a:cubicBezTo>
                  <a:cubicBezTo>
                    <a:pt x="678" y="235"/>
                    <a:pt x="681" y="235"/>
                    <a:pt x="678" y="237"/>
                  </a:cubicBezTo>
                  <a:cubicBezTo>
                    <a:pt x="676" y="239"/>
                    <a:pt x="680" y="238"/>
                    <a:pt x="685" y="241"/>
                  </a:cubicBezTo>
                  <a:cubicBezTo>
                    <a:pt x="690" y="243"/>
                    <a:pt x="681" y="246"/>
                    <a:pt x="675" y="242"/>
                  </a:cubicBezTo>
                  <a:cubicBezTo>
                    <a:pt x="670" y="239"/>
                    <a:pt x="664" y="242"/>
                    <a:pt x="663" y="245"/>
                  </a:cubicBezTo>
                  <a:cubicBezTo>
                    <a:pt x="661" y="248"/>
                    <a:pt x="669" y="256"/>
                    <a:pt x="678" y="257"/>
                  </a:cubicBezTo>
                  <a:cubicBezTo>
                    <a:pt x="687" y="259"/>
                    <a:pt x="684" y="262"/>
                    <a:pt x="689" y="263"/>
                  </a:cubicBezTo>
                  <a:cubicBezTo>
                    <a:pt x="693" y="265"/>
                    <a:pt x="690" y="267"/>
                    <a:pt x="687" y="267"/>
                  </a:cubicBezTo>
                  <a:cubicBezTo>
                    <a:pt x="684" y="267"/>
                    <a:pt x="678" y="262"/>
                    <a:pt x="673" y="260"/>
                  </a:cubicBezTo>
                  <a:cubicBezTo>
                    <a:pt x="669" y="257"/>
                    <a:pt x="656" y="261"/>
                    <a:pt x="654" y="258"/>
                  </a:cubicBezTo>
                  <a:cubicBezTo>
                    <a:pt x="651" y="255"/>
                    <a:pt x="656" y="253"/>
                    <a:pt x="653" y="250"/>
                  </a:cubicBezTo>
                  <a:cubicBezTo>
                    <a:pt x="651" y="248"/>
                    <a:pt x="653" y="244"/>
                    <a:pt x="656" y="239"/>
                  </a:cubicBezTo>
                  <a:cubicBezTo>
                    <a:pt x="659" y="234"/>
                    <a:pt x="655" y="225"/>
                    <a:pt x="651" y="224"/>
                  </a:cubicBezTo>
                  <a:cubicBezTo>
                    <a:pt x="646" y="222"/>
                    <a:pt x="647" y="227"/>
                    <a:pt x="648" y="229"/>
                  </a:cubicBezTo>
                  <a:cubicBezTo>
                    <a:pt x="649" y="230"/>
                    <a:pt x="648" y="237"/>
                    <a:pt x="645" y="241"/>
                  </a:cubicBezTo>
                  <a:cubicBezTo>
                    <a:pt x="641" y="245"/>
                    <a:pt x="631" y="245"/>
                    <a:pt x="631" y="248"/>
                  </a:cubicBezTo>
                  <a:cubicBezTo>
                    <a:pt x="631" y="251"/>
                    <a:pt x="624" y="254"/>
                    <a:pt x="626" y="256"/>
                  </a:cubicBezTo>
                  <a:cubicBezTo>
                    <a:pt x="629" y="258"/>
                    <a:pt x="638" y="269"/>
                    <a:pt x="640" y="272"/>
                  </a:cubicBezTo>
                  <a:cubicBezTo>
                    <a:pt x="641" y="276"/>
                    <a:pt x="631" y="286"/>
                    <a:pt x="633" y="292"/>
                  </a:cubicBezTo>
                  <a:cubicBezTo>
                    <a:pt x="634" y="299"/>
                    <a:pt x="631" y="301"/>
                    <a:pt x="633" y="304"/>
                  </a:cubicBezTo>
                  <a:cubicBezTo>
                    <a:pt x="635" y="307"/>
                    <a:pt x="639" y="305"/>
                    <a:pt x="642" y="306"/>
                  </a:cubicBezTo>
                  <a:cubicBezTo>
                    <a:pt x="645" y="307"/>
                    <a:pt x="649" y="304"/>
                    <a:pt x="656" y="303"/>
                  </a:cubicBezTo>
                  <a:cubicBezTo>
                    <a:pt x="662" y="302"/>
                    <a:pt x="674" y="309"/>
                    <a:pt x="678" y="311"/>
                  </a:cubicBezTo>
                  <a:cubicBezTo>
                    <a:pt x="682" y="313"/>
                    <a:pt x="680" y="316"/>
                    <a:pt x="682" y="320"/>
                  </a:cubicBezTo>
                  <a:cubicBezTo>
                    <a:pt x="684" y="323"/>
                    <a:pt x="677" y="323"/>
                    <a:pt x="677" y="329"/>
                  </a:cubicBezTo>
                  <a:cubicBezTo>
                    <a:pt x="677" y="334"/>
                    <a:pt x="690" y="336"/>
                    <a:pt x="690" y="338"/>
                  </a:cubicBezTo>
                  <a:cubicBezTo>
                    <a:pt x="691" y="340"/>
                    <a:pt x="681" y="338"/>
                    <a:pt x="677" y="337"/>
                  </a:cubicBezTo>
                  <a:cubicBezTo>
                    <a:pt x="673" y="335"/>
                    <a:pt x="673" y="330"/>
                    <a:pt x="672" y="329"/>
                  </a:cubicBezTo>
                  <a:cubicBezTo>
                    <a:pt x="671" y="328"/>
                    <a:pt x="675" y="324"/>
                    <a:pt x="675" y="321"/>
                  </a:cubicBezTo>
                  <a:cubicBezTo>
                    <a:pt x="675" y="317"/>
                    <a:pt x="671" y="315"/>
                    <a:pt x="669" y="313"/>
                  </a:cubicBezTo>
                  <a:cubicBezTo>
                    <a:pt x="667" y="311"/>
                    <a:pt x="665" y="307"/>
                    <a:pt x="662" y="308"/>
                  </a:cubicBezTo>
                  <a:cubicBezTo>
                    <a:pt x="659" y="309"/>
                    <a:pt x="647" y="310"/>
                    <a:pt x="644" y="313"/>
                  </a:cubicBezTo>
                  <a:cubicBezTo>
                    <a:pt x="640" y="316"/>
                    <a:pt x="644" y="325"/>
                    <a:pt x="646" y="330"/>
                  </a:cubicBezTo>
                  <a:cubicBezTo>
                    <a:pt x="648" y="334"/>
                    <a:pt x="636" y="340"/>
                    <a:pt x="637" y="344"/>
                  </a:cubicBezTo>
                  <a:cubicBezTo>
                    <a:pt x="637" y="347"/>
                    <a:pt x="633" y="349"/>
                    <a:pt x="628" y="352"/>
                  </a:cubicBezTo>
                  <a:cubicBezTo>
                    <a:pt x="623" y="355"/>
                    <a:pt x="617" y="357"/>
                    <a:pt x="617" y="361"/>
                  </a:cubicBezTo>
                  <a:cubicBezTo>
                    <a:pt x="617" y="366"/>
                    <a:pt x="610" y="363"/>
                    <a:pt x="607" y="361"/>
                  </a:cubicBezTo>
                  <a:cubicBezTo>
                    <a:pt x="603" y="359"/>
                    <a:pt x="599" y="362"/>
                    <a:pt x="594" y="362"/>
                  </a:cubicBezTo>
                  <a:cubicBezTo>
                    <a:pt x="588" y="362"/>
                    <a:pt x="588" y="358"/>
                    <a:pt x="584" y="359"/>
                  </a:cubicBezTo>
                  <a:cubicBezTo>
                    <a:pt x="580" y="361"/>
                    <a:pt x="577" y="357"/>
                    <a:pt x="579" y="354"/>
                  </a:cubicBezTo>
                  <a:cubicBezTo>
                    <a:pt x="580" y="351"/>
                    <a:pt x="584" y="353"/>
                    <a:pt x="585" y="356"/>
                  </a:cubicBezTo>
                  <a:cubicBezTo>
                    <a:pt x="585" y="358"/>
                    <a:pt x="588" y="357"/>
                    <a:pt x="591" y="355"/>
                  </a:cubicBezTo>
                  <a:cubicBezTo>
                    <a:pt x="595" y="353"/>
                    <a:pt x="593" y="358"/>
                    <a:pt x="598" y="358"/>
                  </a:cubicBezTo>
                  <a:cubicBezTo>
                    <a:pt x="603" y="358"/>
                    <a:pt x="600" y="355"/>
                    <a:pt x="604" y="356"/>
                  </a:cubicBezTo>
                  <a:cubicBezTo>
                    <a:pt x="608" y="356"/>
                    <a:pt x="608" y="355"/>
                    <a:pt x="607" y="353"/>
                  </a:cubicBezTo>
                  <a:cubicBezTo>
                    <a:pt x="606" y="351"/>
                    <a:pt x="610" y="349"/>
                    <a:pt x="612" y="348"/>
                  </a:cubicBezTo>
                  <a:cubicBezTo>
                    <a:pt x="615" y="347"/>
                    <a:pt x="613" y="343"/>
                    <a:pt x="616" y="342"/>
                  </a:cubicBezTo>
                  <a:cubicBezTo>
                    <a:pt x="618" y="341"/>
                    <a:pt x="616" y="338"/>
                    <a:pt x="619" y="338"/>
                  </a:cubicBezTo>
                  <a:cubicBezTo>
                    <a:pt x="621" y="338"/>
                    <a:pt x="622" y="334"/>
                    <a:pt x="624" y="334"/>
                  </a:cubicBezTo>
                  <a:cubicBezTo>
                    <a:pt x="627" y="334"/>
                    <a:pt x="628" y="331"/>
                    <a:pt x="626" y="329"/>
                  </a:cubicBezTo>
                  <a:cubicBezTo>
                    <a:pt x="625" y="327"/>
                    <a:pt x="627" y="321"/>
                    <a:pt x="629" y="321"/>
                  </a:cubicBezTo>
                  <a:cubicBezTo>
                    <a:pt x="632" y="320"/>
                    <a:pt x="632" y="318"/>
                    <a:pt x="630" y="316"/>
                  </a:cubicBezTo>
                  <a:cubicBezTo>
                    <a:pt x="628" y="315"/>
                    <a:pt x="620" y="309"/>
                    <a:pt x="621" y="306"/>
                  </a:cubicBezTo>
                  <a:cubicBezTo>
                    <a:pt x="621" y="303"/>
                    <a:pt x="619" y="296"/>
                    <a:pt x="620" y="294"/>
                  </a:cubicBezTo>
                  <a:cubicBezTo>
                    <a:pt x="621" y="291"/>
                    <a:pt x="621" y="286"/>
                    <a:pt x="620" y="283"/>
                  </a:cubicBezTo>
                  <a:cubicBezTo>
                    <a:pt x="620" y="279"/>
                    <a:pt x="622" y="276"/>
                    <a:pt x="623" y="270"/>
                  </a:cubicBezTo>
                  <a:cubicBezTo>
                    <a:pt x="624" y="264"/>
                    <a:pt x="617" y="258"/>
                    <a:pt x="614" y="256"/>
                  </a:cubicBezTo>
                  <a:cubicBezTo>
                    <a:pt x="610" y="255"/>
                    <a:pt x="613" y="252"/>
                    <a:pt x="617" y="247"/>
                  </a:cubicBezTo>
                  <a:cubicBezTo>
                    <a:pt x="622" y="243"/>
                    <a:pt x="623" y="230"/>
                    <a:pt x="622" y="227"/>
                  </a:cubicBezTo>
                  <a:cubicBezTo>
                    <a:pt x="622" y="224"/>
                    <a:pt x="612" y="222"/>
                    <a:pt x="608" y="222"/>
                  </a:cubicBezTo>
                  <a:cubicBezTo>
                    <a:pt x="604" y="223"/>
                    <a:pt x="590" y="222"/>
                    <a:pt x="586" y="221"/>
                  </a:cubicBezTo>
                  <a:cubicBezTo>
                    <a:pt x="582" y="220"/>
                    <a:pt x="581" y="224"/>
                    <a:pt x="579" y="228"/>
                  </a:cubicBezTo>
                  <a:cubicBezTo>
                    <a:pt x="578" y="231"/>
                    <a:pt x="574" y="237"/>
                    <a:pt x="572" y="245"/>
                  </a:cubicBezTo>
                  <a:cubicBezTo>
                    <a:pt x="570" y="253"/>
                    <a:pt x="560" y="255"/>
                    <a:pt x="556" y="257"/>
                  </a:cubicBezTo>
                  <a:cubicBezTo>
                    <a:pt x="552" y="259"/>
                    <a:pt x="550" y="265"/>
                    <a:pt x="552" y="267"/>
                  </a:cubicBezTo>
                  <a:cubicBezTo>
                    <a:pt x="553" y="270"/>
                    <a:pt x="556" y="268"/>
                    <a:pt x="558" y="269"/>
                  </a:cubicBezTo>
                  <a:cubicBezTo>
                    <a:pt x="560" y="270"/>
                    <a:pt x="558" y="277"/>
                    <a:pt x="557" y="278"/>
                  </a:cubicBezTo>
                  <a:cubicBezTo>
                    <a:pt x="556" y="280"/>
                    <a:pt x="559" y="282"/>
                    <a:pt x="556" y="284"/>
                  </a:cubicBezTo>
                  <a:cubicBezTo>
                    <a:pt x="553" y="286"/>
                    <a:pt x="550" y="290"/>
                    <a:pt x="552" y="292"/>
                  </a:cubicBezTo>
                  <a:cubicBezTo>
                    <a:pt x="554" y="294"/>
                    <a:pt x="562" y="295"/>
                    <a:pt x="566" y="298"/>
                  </a:cubicBezTo>
                  <a:cubicBezTo>
                    <a:pt x="569" y="300"/>
                    <a:pt x="568" y="304"/>
                    <a:pt x="571" y="307"/>
                  </a:cubicBezTo>
                  <a:cubicBezTo>
                    <a:pt x="573" y="311"/>
                    <a:pt x="576" y="309"/>
                    <a:pt x="578" y="311"/>
                  </a:cubicBezTo>
                  <a:cubicBezTo>
                    <a:pt x="579" y="313"/>
                    <a:pt x="573" y="322"/>
                    <a:pt x="571" y="323"/>
                  </a:cubicBezTo>
                  <a:cubicBezTo>
                    <a:pt x="568" y="323"/>
                    <a:pt x="559" y="313"/>
                    <a:pt x="557" y="311"/>
                  </a:cubicBezTo>
                  <a:cubicBezTo>
                    <a:pt x="554" y="309"/>
                    <a:pt x="543" y="306"/>
                    <a:pt x="538" y="303"/>
                  </a:cubicBezTo>
                  <a:cubicBezTo>
                    <a:pt x="533" y="300"/>
                    <a:pt x="528" y="301"/>
                    <a:pt x="522" y="296"/>
                  </a:cubicBezTo>
                  <a:cubicBezTo>
                    <a:pt x="517" y="292"/>
                    <a:pt x="512" y="290"/>
                    <a:pt x="501" y="291"/>
                  </a:cubicBezTo>
                  <a:cubicBezTo>
                    <a:pt x="490" y="291"/>
                    <a:pt x="484" y="288"/>
                    <a:pt x="480" y="289"/>
                  </a:cubicBezTo>
                  <a:cubicBezTo>
                    <a:pt x="476" y="289"/>
                    <a:pt x="478" y="285"/>
                    <a:pt x="471" y="282"/>
                  </a:cubicBezTo>
                  <a:cubicBezTo>
                    <a:pt x="465" y="279"/>
                    <a:pt x="461" y="275"/>
                    <a:pt x="457" y="277"/>
                  </a:cubicBezTo>
                  <a:cubicBezTo>
                    <a:pt x="454" y="279"/>
                    <a:pt x="455" y="286"/>
                    <a:pt x="461" y="287"/>
                  </a:cubicBezTo>
                  <a:cubicBezTo>
                    <a:pt x="466" y="288"/>
                    <a:pt x="463" y="291"/>
                    <a:pt x="469" y="291"/>
                  </a:cubicBezTo>
                  <a:cubicBezTo>
                    <a:pt x="475" y="290"/>
                    <a:pt x="477" y="293"/>
                    <a:pt x="477" y="296"/>
                  </a:cubicBezTo>
                  <a:cubicBezTo>
                    <a:pt x="476" y="300"/>
                    <a:pt x="479" y="304"/>
                    <a:pt x="482" y="306"/>
                  </a:cubicBezTo>
                  <a:cubicBezTo>
                    <a:pt x="484" y="309"/>
                    <a:pt x="483" y="313"/>
                    <a:pt x="478" y="313"/>
                  </a:cubicBezTo>
                  <a:cubicBezTo>
                    <a:pt x="474" y="313"/>
                    <a:pt x="468" y="313"/>
                    <a:pt x="470" y="317"/>
                  </a:cubicBezTo>
                  <a:cubicBezTo>
                    <a:pt x="472" y="320"/>
                    <a:pt x="469" y="321"/>
                    <a:pt x="464" y="319"/>
                  </a:cubicBezTo>
                  <a:cubicBezTo>
                    <a:pt x="460" y="317"/>
                    <a:pt x="463" y="314"/>
                    <a:pt x="464" y="312"/>
                  </a:cubicBezTo>
                  <a:cubicBezTo>
                    <a:pt x="466" y="310"/>
                    <a:pt x="460" y="308"/>
                    <a:pt x="457" y="307"/>
                  </a:cubicBezTo>
                  <a:cubicBezTo>
                    <a:pt x="454" y="306"/>
                    <a:pt x="443" y="314"/>
                    <a:pt x="440" y="316"/>
                  </a:cubicBezTo>
                  <a:cubicBezTo>
                    <a:pt x="436" y="317"/>
                    <a:pt x="428" y="314"/>
                    <a:pt x="420" y="316"/>
                  </a:cubicBezTo>
                  <a:cubicBezTo>
                    <a:pt x="412" y="318"/>
                    <a:pt x="412" y="325"/>
                    <a:pt x="409" y="324"/>
                  </a:cubicBezTo>
                  <a:cubicBezTo>
                    <a:pt x="406" y="323"/>
                    <a:pt x="397" y="325"/>
                    <a:pt x="394" y="323"/>
                  </a:cubicBezTo>
                  <a:cubicBezTo>
                    <a:pt x="390" y="321"/>
                    <a:pt x="393" y="319"/>
                    <a:pt x="397" y="320"/>
                  </a:cubicBezTo>
                  <a:cubicBezTo>
                    <a:pt x="400" y="320"/>
                    <a:pt x="401" y="319"/>
                    <a:pt x="399" y="316"/>
                  </a:cubicBezTo>
                  <a:cubicBezTo>
                    <a:pt x="397" y="314"/>
                    <a:pt x="402" y="310"/>
                    <a:pt x="402" y="308"/>
                  </a:cubicBezTo>
                  <a:cubicBezTo>
                    <a:pt x="402" y="306"/>
                    <a:pt x="388" y="311"/>
                    <a:pt x="386" y="313"/>
                  </a:cubicBezTo>
                  <a:cubicBezTo>
                    <a:pt x="384" y="315"/>
                    <a:pt x="386" y="318"/>
                    <a:pt x="384" y="319"/>
                  </a:cubicBezTo>
                  <a:cubicBezTo>
                    <a:pt x="382" y="321"/>
                    <a:pt x="382" y="317"/>
                    <a:pt x="379" y="316"/>
                  </a:cubicBezTo>
                  <a:cubicBezTo>
                    <a:pt x="376" y="315"/>
                    <a:pt x="356" y="320"/>
                    <a:pt x="352" y="324"/>
                  </a:cubicBezTo>
                  <a:cubicBezTo>
                    <a:pt x="349" y="329"/>
                    <a:pt x="341" y="329"/>
                    <a:pt x="341" y="331"/>
                  </a:cubicBezTo>
                  <a:cubicBezTo>
                    <a:pt x="341" y="334"/>
                    <a:pt x="332" y="334"/>
                    <a:pt x="328" y="335"/>
                  </a:cubicBezTo>
                  <a:cubicBezTo>
                    <a:pt x="325" y="337"/>
                    <a:pt x="327" y="344"/>
                    <a:pt x="326" y="348"/>
                  </a:cubicBezTo>
                  <a:cubicBezTo>
                    <a:pt x="325" y="352"/>
                    <a:pt x="310" y="350"/>
                    <a:pt x="306" y="351"/>
                  </a:cubicBezTo>
                  <a:cubicBezTo>
                    <a:pt x="302" y="351"/>
                    <a:pt x="300" y="342"/>
                    <a:pt x="297" y="342"/>
                  </a:cubicBezTo>
                  <a:cubicBezTo>
                    <a:pt x="294" y="341"/>
                    <a:pt x="296" y="336"/>
                    <a:pt x="297" y="334"/>
                  </a:cubicBezTo>
                  <a:cubicBezTo>
                    <a:pt x="298" y="332"/>
                    <a:pt x="300" y="334"/>
                    <a:pt x="305" y="331"/>
                  </a:cubicBezTo>
                  <a:cubicBezTo>
                    <a:pt x="309" y="328"/>
                    <a:pt x="313" y="332"/>
                    <a:pt x="315" y="330"/>
                  </a:cubicBezTo>
                  <a:cubicBezTo>
                    <a:pt x="317" y="328"/>
                    <a:pt x="308" y="323"/>
                    <a:pt x="308" y="319"/>
                  </a:cubicBezTo>
                  <a:cubicBezTo>
                    <a:pt x="307" y="314"/>
                    <a:pt x="298" y="313"/>
                    <a:pt x="293" y="315"/>
                  </a:cubicBezTo>
                  <a:cubicBezTo>
                    <a:pt x="288" y="316"/>
                    <a:pt x="282" y="315"/>
                    <a:pt x="279" y="313"/>
                  </a:cubicBezTo>
                  <a:cubicBezTo>
                    <a:pt x="275" y="311"/>
                    <a:pt x="276" y="316"/>
                    <a:pt x="281" y="318"/>
                  </a:cubicBezTo>
                  <a:cubicBezTo>
                    <a:pt x="286" y="319"/>
                    <a:pt x="283" y="323"/>
                    <a:pt x="284" y="326"/>
                  </a:cubicBezTo>
                  <a:cubicBezTo>
                    <a:pt x="285" y="329"/>
                    <a:pt x="283" y="335"/>
                    <a:pt x="280" y="339"/>
                  </a:cubicBezTo>
                  <a:cubicBezTo>
                    <a:pt x="277" y="344"/>
                    <a:pt x="279" y="344"/>
                    <a:pt x="284" y="343"/>
                  </a:cubicBezTo>
                  <a:cubicBezTo>
                    <a:pt x="288" y="343"/>
                    <a:pt x="288" y="349"/>
                    <a:pt x="288" y="354"/>
                  </a:cubicBezTo>
                  <a:cubicBezTo>
                    <a:pt x="288" y="359"/>
                    <a:pt x="284" y="360"/>
                    <a:pt x="284" y="363"/>
                  </a:cubicBezTo>
                  <a:cubicBezTo>
                    <a:pt x="284" y="367"/>
                    <a:pt x="281" y="362"/>
                    <a:pt x="279" y="363"/>
                  </a:cubicBezTo>
                  <a:cubicBezTo>
                    <a:pt x="278" y="364"/>
                    <a:pt x="277" y="362"/>
                    <a:pt x="276" y="359"/>
                  </a:cubicBezTo>
                  <a:cubicBezTo>
                    <a:pt x="275" y="357"/>
                    <a:pt x="268" y="358"/>
                    <a:pt x="264" y="357"/>
                  </a:cubicBezTo>
                  <a:cubicBezTo>
                    <a:pt x="260" y="356"/>
                    <a:pt x="259" y="358"/>
                    <a:pt x="257" y="361"/>
                  </a:cubicBezTo>
                  <a:cubicBezTo>
                    <a:pt x="255" y="364"/>
                    <a:pt x="250" y="365"/>
                    <a:pt x="247" y="365"/>
                  </a:cubicBezTo>
                  <a:cubicBezTo>
                    <a:pt x="243" y="366"/>
                    <a:pt x="239" y="372"/>
                    <a:pt x="235" y="374"/>
                  </a:cubicBezTo>
                  <a:cubicBezTo>
                    <a:pt x="232" y="376"/>
                    <a:pt x="232" y="380"/>
                    <a:pt x="236" y="384"/>
                  </a:cubicBezTo>
                  <a:cubicBezTo>
                    <a:pt x="240" y="388"/>
                    <a:pt x="241" y="391"/>
                    <a:pt x="241" y="394"/>
                  </a:cubicBezTo>
                  <a:cubicBezTo>
                    <a:pt x="241" y="396"/>
                    <a:pt x="229" y="395"/>
                    <a:pt x="227" y="393"/>
                  </a:cubicBezTo>
                  <a:cubicBezTo>
                    <a:pt x="225" y="390"/>
                    <a:pt x="218" y="389"/>
                    <a:pt x="215" y="390"/>
                  </a:cubicBezTo>
                  <a:cubicBezTo>
                    <a:pt x="213" y="390"/>
                    <a:pt x="206" y="382"/>
                    <a:pt x="202" y="382"/>
                  </a:cubicBezTo>
                  <a:cubicBezTo>
                    <a:pt x="198" y="382"/>
                    <a:pt x="196" y="386"/>
                    <a:pt x="195" y="388"/>
                  </a:cubicBezTo>
                  <a:cubicBezTo>
                    <a:pt x="194" y="391"/>
                    <a:pt x="197" y="391"/>
                    <a:pt x="198" y="395"/>
                  </a:cubicBezTo>
                  <a:cubicBezTo>
                    <a:pt x="200" y="399"/>
                    <a:pt x="206" y="399"/>
                    <a:pt x="210" y="399"/>
                  </a:cubicBezTo>
                  <a:cubicBezTo>
                    <a:pt x="213" y="399"/>
                    <a:pt x="212" y="404"/>
                    <a:pt x="211" y="407"/>
                  </a:cubicBezTo>
                  <a:cubicBezTo>
                    <a:pt x="210" y="409"/>
                    <a:pt x="204" y="410"/>
                    <a:pt x="202" y="408"/>
                  </a:cubicBezTo>
                  <a:cubicBezTo>
                    <a:pt x="200" y="406"/>
                    <a:pt x="193" y="408"/>
                    <a:pt x="193" y="405"/>
                  </a:cubicBezTo>
                  <a:cubicBezTo>
                    <a:pt x="193" y="402"/>
                    <a:pt x="188" y="398"/>
                    <a:pt x="182" y="399"/>
                  </a:cubicBezTo>
                  <a:cubicBezTo>
                    <a:pt x="177" y="400"/>
                    <a:pt x="176" y="396"/>
                    <a:pt x="176" y="392"/>
                  </a:cubicBezTo>
                  <a:cubicBezTo>
                    <a:pt x="177" y="388"/>
                    <a:pt x="173" y="385"/>
                    <a:pt x="174" y="383"/>
                  </a:cubicBezTo>
                  <a:cubicBezTo>
                    <a:pt x="174" y="382"/>
                    <a:pt x="171" y="378"/>
                    <a:pt x="174" y="376"/>
                  </a:cubicBezTo>
                  <a:cubicBezTo>
                    <a:pt x="177" y="374"/>
                    <a:pt x="175" y="371"/>
                    <a:pt x="175" y="368"/>
                  </a:cubicBezTo>
                  <a:cubicBezTo>
                    <a:pt x="175" y="365"/>
                    <a:pt x="170" y="361"/>
                    <a:pt x="166" y="361"/>
                  </a:cubicBezTo>
                  <a:cubicBezTo>
                    <a:pt x="162" y="361"/>
                    <a:pt x="162" y="357"/>
                    <a:pt x="159" y="356"/>
                  </a:cubicBezTo>
                  <a:cubicBezTo>
                    <a:pt x="155" y="355"/>
                    <a:pt x="148" y="349"/>
                    <a:pt x="147" y="346"/>
                  </a:cubicBezTo>
                  <a:cubicBezTo>
                    <a:pt x="147" y="344"/>
                    <a:pt x="141" y="343"/>
                    <a:pt x="143" y="343"/>
                  </a:cubicBezTo>
                  <a:cubicBezTo>
                    <a:pt x="145" y="342"/>
                    <a:pt x="150" y="343"/>
                    <a:pt x="153" y="346"/>
                  </a:cubicBezTo>
                  <a:cubicBezTo>
                    <a:pt x="156" y="349"/>
                    <a:pt x="161" y="352"/>
                    <a:pt x="169" y="353"/>
                  </a:cubicBezTo>
                  <a:cubicBezTo>
                    <a:pt x="177" y="354"/>
                    <a:pt x="180" y="358"/>
                    <a:pt x="189" y="360"/>
                  </a:cubicBezTo>
                  <a:cubicBezTo>
                    <a:pt x="198" y="361"/>
                    <a:pt x="203" y="362"/>
                    <a:pt x="216" y="364"/>
                  </a:cubicBezTo>
                  <a:cubicBezTo>
                    <a:pt x="229" y="366"/>
                    <a:pt x="246" y="353"/>
                    <a:pt x="250" y="349"/>
                  </a:cubicBezTo>
                  <a:cubicBezTo>
                    <a:pt x="253" y="345"/>
                    <a:pt x="249" y="338"/>
                    <a:pt x="249" y="335"/>
                  </a:cubicBezTo>
                  <a:cubicBezTo>
                    <a:pt x="249" y="332"/>
                    <a:pt x="243" y="332"/>
                    <a:pt x="242" y="330"/>
                  </a:cubicBezTo>
                  <a:cubicBezTo>
                    <a:pt x="241" y="328"/>
                    <a:pt x="237" y="324"/>
                    <a:pt x="232" y="324"/>
                  </a:cubicBezTo>
                  <a:cubicBezTo>
                    <a:pt x="227" y="324"/>
                    <a:pt x="227" y="318"/>
                    <a:pt x="223" y="318"/>
                  </a:cubicBezTo>
                  <a:cubicBezTo>
                    <a:pt x="219" y="319"/>
                    <a:pt x="216" y="316"/>
                    <a:pt x="206" y="309"/>
                  </a:cubicBezTo>
                  <a:cubicBezTo>
                    <a:pt x="195" y="302"/>
                    <a:pt x="181" y="297"/>
                    <a:pt x="179" y="298"/>
                  </a:cubicBezTo>
                  <a:cubicBezTo>
                    <a:pt x="176" y="300"/>
                    <a:pt x="174" y="300"/>
                    <a:pt x="173" y="298"/>
                  </a:cubicBezTo>
                  <a:cubicBezTo>
                    <a:pt x="171" y="295"/>
                    <a:pt x="167" y="295"/>
                    <a:pt x="164" y="298"/>
                  </a:cubicBezTo>
                  <a:cubicBezTo>
                    <a:pt x="162" y="300"/>
                    <a:pt x="159" y="296"/>
                    <a:pt x="154" y="297"/>
                  </a:cubicBezTo>
                  <a:cubicBezTo>
                    <a:pt x="149" y="298"/>
                    <a:pt x="146" y="295"/>
                    <a:pt x="147" y="293"/>
                  </a:cubicBezTo>
                  <a:cubicBezTo>
                    <a:pt x="149" y="291"/>
                    <a:pt x="156" y="293"/>
                    <a:pt x="156" y="290"/>
                  </a:cubicBezTo>
                  <a:cubicBezTo>
                    <a:pt x="155" y="287"/>
                    <a:pt x="153" y="290"/>
                    <a:pt x="148" y="287"/>
                  </a:cubicBezTo>
                  <a:cubicBezTo>
                    <a:pt x="143" y="284"/>
                    <a:pt x="141" y="286"/>
                    <a:pt x="140" y="289"/>
                  </a:cubicBezTo>
                  <a:cubicBezTo>
                    <a:pt x="139" y="291"/>
                    <a:pt x="135" y="290"/>
                    <a:pt x="133" y="288"/>
                  </a:cubicBezTo>
                  <a:cubicBezTo>
                    <a:pt x="133" y="288"/>
                    <a:pt x="132" y="288"/>
                    <a:pt x="132" y="288"/>
                  </a:cubicBezTo>
                  <a:cubicBezTo>
                    <a:pt x="131" y="292"/>
                    <a:pt x="129" y="292"/>
                    <a:pt x="126" y="292"/>
                  </a:cubicBezTo>
                  <a:cubicBezTo>
                    <a:pt x="123" y="291"/>
                    <a:pt x="120" y="296"/>
                    <a:pt x="117" y="296"/>
                  </a:cubicBezTo>
                  <a:cubicBezTo>
                    <a:pt x="113" y="296"/>
                    <a:pt x="109" y="300"/>
                    <a:pt x="109" y="304"/>
                  </a:cubicBezTo>
                  <a:cubicBezTo>
                    <a:pt x="108" y="307"/>
                    <a:pt x="104" y="305"/>
                    <a:pt x="104" y="307"/>
                  </a:cubicBezTo>
                  <a:cubicBezTo>
                    <a:pt x="104" y="309"/>
                    <a:pt x="104" y="311"/>
                    <a:pt x="102" y="313"/>
                  </a:cubicBezTo>
                  <a:cubicBezTo>
                    <a:pt x="101" y="316"/>
                    <a:pt x="102" y="317"/>
                    <a:pt x="104" y="320"/>
                  </a:cubicBezTo>
                  <a:cubicBezTo>
                    <a:pt x="106" y="324"/>
                    <a:pt x="110" y="323"/>
                    <a:pt x="111" y="324"/>
                  </a:cubicBezTo>
                  <a:cubicBezTo>
                    <a:pt x="113" y="325"/>
                    <a:pt x="120" y="331"/>
                    <a:pt x="120" y="333"/>
                  </a:cubicBezTo>
                  <a:cubicBezTo>
                    <a:pt x="120" y="335"/>
                    <a:pt x="114" y="341"/>
                    <a:pt x="112" y="342"/>
                  </a:cubicBezTo>
                  <a:cubicBezTo>
                    <a:pt x="110" y="343"/>
                    <a:pt x="108" y="347"/>
                    <a:pt x="109" y="349"/>
                  </a:cubicBezTo>
                  <a:cubicBezTo>
                    <a:pt x="110" y="351"/>
                    <a:pt x="116" y="360"/>
                    <a:pt x="120" y="367"/>
                  </a:cubicBezTo>
                  <a:cubicBezTo>
                    <a:pt x="124" y="374"/>
                    <a:pt x="119" y="371"/>
                    <a:pt x="116" y="374"/>
                  </a:cubicBezTo>
                  <a:cubicBezTo>
                    <a:pt x="114" y="377"/>
                    <a:pt x="117" y="381"/>
                    <a:pt x="118" y="383"/>
                  </a:cubicBezTo>
                  <a:cubicBezTo>
                    <a:pt x="119" y="385"/>
                    <a:pt x="115" y="385"/>
                    <a:pt x="115" y="387"/>
                  </a:cubicBezTo>
                  <a:cubicBezTo>
                    <a:pt x="115" y="389"/>
                    <a:pt x="121" y="389"/>
                    <a:pt x="121" y="391"/>
                  </a:cubicBezTo>
                  <a:cubicBezTo>
                    <a:pt x="121" y="392"/>
                    <a:pt x="118" y="394"/>
                    <a:pt x="119" y="397"/>
                  </a:cubicBezTo>
                  <a:cubicBezTo>
                    <a:pt x="121" y="400"/>
                    <a:pt x="125" y="400"/>
                    <a:pt x="125" y="403"/>
                  </a:cubicBezTo>
                  <a:cubicBezTo>
                    <a:pt x="126" y="407"/>
                    <a:pt x="118" y="407"/>
                    <a:pt x="118" y="410"/>
                  </a:cubicBezTo>
                  <a:cubicBezTo>
                    <a:pt x="119" y="413"/>
                    <a:pt x="128" y="416"/>
                    <a:pt x="133" y="421"/>
                  </a:cubicBezTo>
                  <a:cubicBezTo>
                    <a:pt x="137" y="427"/>
                    <a:pt x="137" y="428"/>
                    <a:pt x="136" y="431"/>
                  </a:cubicBezTo>
                  <a:cubicBezTo>
                    <a:pt x="134" y="437"/>
                    <a:pt x="122" y="442"/>
                    <a:pt x="119" y="448"/>
                  </a:cubicBezTo>
                  <a:cubicBezTo>
                    <a:pt x="116" y="454"/>
                    <a:pt x="106" y="458"/>
                    <a:pt x="101" y="463"/>
                  </a:cubicBezTo>
                  <a:cubicBezTo>
                    <a:pt x="99" y="465"/>
                    <a:pt x="97" y="467"/>
                    <a:pt x="96" y="470"/>
                  </a:cubicBezTo>
                  <a:cubicBezTo>
                    <a:pt x="98" y="469"/>
                    <a:pt x="99" y="469"/>
                    <a:pt x="100" y="468"/>
                  </a:cubicBezTo>
                  <a:cubicBezTo>
                    <a:pt x="103" y="467"/>
                    <a:pt x="105" y="474"/>
                    <a:pt x="108" y="476"/>
                  </a:cubicBezTo>
                  <a:cubicBezTo>
                    <a:pt x="111" y="478"/>
                    <a:pt x="116" y="476"/>
                    <a:pt x="118" y="478"/>
                  </a:cubicBezTo>
                  <a:cubicBezTo>
                    <a:pt x="120" y="480"/>
                    <a:pt x="116" y="481"/>
                    <a:pt x="112" y="480"/>
                  </a:cubicBezTo>
                  <a:cubicBezTo>
                    <a:pt x="108" y="479"/>
                    <a:pt x="107" y="482"/>
                    <a:pt x="101" y="484"/>
                  </a:cubicBezTo>
                  <a:cubicBezTo>
                    <a:pt x="97" y="485"/>
                    <a:pt x="97" y="487"/>
                    <a:pt x="96" y="488"/>
                  </a:cubicBezTo>
                  <a:cubicBezTo>
                    <a:pt x="98" y="492"/>
                    <a:pt x="95" y="493"/>
                    <a:pt x="93" y="496"/>
                  </a:cubicBezTo>
                  <a:cubicBezTo>
                    <a:pt x="92" y="500"/>
                    <a:pt x="90" y="500"/>
                    <a:pt x="89" y="502"/>
                  </a:cubicBezTo>
                  <a:cubicBezTo>
                    <a:pt x="89" y="504"/>
                    <a:pt x="90" y="506"/>
                    <a:pt x="90" y="509"/>
                  </a:cubicBezTo>
                  <a:cubicBezTo>
                    <a:pt x="90" y="512"/>
                    <a:pt x="91" y="513"/>
                    <a:pt x="93" y="515"/>
                  </a:cubicBezTo>
                  <a:cubicBezTo>
                    <a:pt x="94" y="518"/>
                    <a:pt x="91" y="518"/>
                    <a:pt x="90" y="519"/>
                  </a:cubicBezTo>
                  <a:cubicBezTo>
                    <a:pt x="88" y="521"/>
                    <a:pt x="89" y="524"/>
                    <a:pt x="91" y="526"/>
                  </a:cubicBezTo>
                  <a:cubicBezTo>
                    <a:pt x="93" y="528"/>
                    <a:pt x="93" y="531"/>
                    <a:pt x="92" y="532"/>
                  </a:cubicBezTo>
                  <a:cubicBezTo>
                    <a:pt x="92" y="534"/>
                    <a:pt x="94" y="537"/>
                    <a:pt x="96" y="539"/>
                  </a:cubicBezTo>
                  <a:cubicBezTo>
                    <a:pt x="98" y="541"/>
                    <a:pt x="98" y="546"/>
                    <a:pt x="99" y="548"/>
                  </a:cubicBezTo>
                  <a:cubicBezTo>
                    <a:pt x="101" y="549"/>
                    <a:pt x="102" y="550"/>
                    <a:pt x="105" y="549"/>
                  </a:cubicBezTo>
                  <a:cubicBezTo>
                    <a:pt x="108" y="549"/>
                    <a:pt x="110" y="550"/>
                    <a:pt x="111" y="552"/>
                  </a:cubicBezTo>
                  <a:cubicBezTo>
                    <a:pt x="112" y="555"/>
                    <a:pt x="115" y="554"/>
                    <a:pt x="117" y="552"/>
                  </a:cubicBezTo>
                  <a:cubicBezTo>
                    <a:pt x="120" y="551"/>
                    <a:pt x="127" y="555"/>
                    <a:pt x="128" y="555"/>
                  </a:cubicBezTo>
                  <a:cubicBezTo>
                    <a:pt x="130" y="556"/>
                    <a:pt x="129" y="561"/>
                    <a:pt x="129" y="564"/>
                  </a:cubicBezTo>
                  <a:cubicBezTo>
                    <a:pt x="129" y="567"/>
                    <a:pt x="128" y="570"/>
                    <a:pt x="130" y="572"/>
                  </a:cubicBezTo>
                  <a:cubicBezTo>
                    <a:pt x="133" y="574"/>
                    <a:pt x="133" y="578"/>
                    <a:pt x="136" y="580"/>
                  </a:cubicBezTo>
                  <a:cubicBezTo>
                    <a:pt x="139" y="581"/>
                    <a:pt x="140" y="586"/>
                    <a:pt x="143" y="586"/>
                  </a:cubicBezTo>
                  <a:cubicBezTo>
                    <a:pt x="145" y="587"/>
                    <a:pt x="148" y="590"/>
                    <a:pt x="149" y="592"/>
                  </a:cubicBezTo>
                  <a:cubicBezTo>
                    <a:pt x="149" y="595"/>
                    <a:pt x="145" y="597"/>
                    <a:pt x="143" y="598"/>
                  </a:cubicBezTo>
                  <a:cubicBezTo>
                    <a:pt x="141" y="599"/>
                    <a:pt x="136" y="595"/>
                    <a:pt x="135" y="596"/>
                  </a:cubicBezTo>
                  <a:cubicBezTo>
                    <a:pt x="133" y="598"/>
                    <a:pt x="135" y="602"/>
                    <a:pt x="137" y="608"/>
                  </a:cubicBezTo>
                  <a:cubicBezTo>
                    <a:pt x="138" y="613"/>
                    <a:pt x="139" y="614"/>
                    <a:pt x="141" y="614"/>
                  </a:cubicBezTo>
                  <a:cubicBezTo>
                    <a:pt x="144" y="614"/>
                    <a:pt x="145" y="612"/>
                    <a:pt x="147" y="611"/>
                  </a:cubicBezTo>
                  <a:cubicBezTo>
                    <a:pt x="149" y="610"/>
                    <a:pt x="153" y="612"/>
                    <a:pt x="155" y="611"/>
                  </a:cubicBezTo>
                  <a:cubicBezTo>
                    <a:pt x="156" y="610"/>
                    <a:pt x="163" y="610"/>
                    <a:pt x="164" y="612"/>
                  </a:cubicBezTo>
                  <a:cubicBezTo>
                    <a:pt x="165" y="614"/>
                    <a:pt x="167" y="619"/>
                    <a:pt x="166" y="621"/>
                  </a:cubicBezTo>
                  <a:cubicBezTo>
                    <a:pt x="165" y="623"/>
                    <a:pt x="167" y="625"/>
                    <a:pt x="168" y="627"/>
                  </a:cubicBezTo>
                  <a:cubicBezTo>
                    <a:pt x="169" y="630"/>
                    <a:pt x="175" y="629"/>
                    <a:pt x="177" y="630"/>
                  </a:cubicBezTo>
                  <a:cubicBezTo>
                    <a:pt x="178" y="630"/>
                    <a:pt x="183" y="636"/>
                    <a:pt x="182" y="639"/>
                  </a:cubicBezTo>
                  <a:cubicBezTo>
                    <a:pt x="181" y="641"/>
                    <a:pt x="184" y="642"/>
                    <a:pt x="186" y="641"/>
                  </a:cubicBezTo>
                  <a:cubicBezTo>
                    <a:pt x="188" y="640"/>
                    <a:pt x="190" y="643"/>
                    <a:pt x="192" y="644"/>
                  </a:cubicBezTo>
                  <a:cubicBezTo>
                    <a:pt x="194" y="645"/>
                    <a:pt x="196" y="645"/>
                    <a:pt x="198" y="643"/>
                  </a:cubicBezTo>
                  <a:cubicBezTo>
                    <a:pt x="200" y="642"/>
                    <a:pt x="203" y="641"/>
                    <a:pt x="204" y="643"/>
                  </a:cubicBezTo>
                  <a:cubicBezTo>
                    <a:pt x="205" y="645"/>
                    <a:pt x="209" y="648"/>
                    <a:pt x="209" y="649"/>
                  </a:cubicBezTo>
                  <a:cubicBezTo>
                    <a:pt x="209" y="650"/>
                    <a:pt x="216" y="649"/>
                    <a:pt x="219" y="651"/>
                  </a:cubicBezTo>
                  <a:cubicBezTo>
                    <a:pt x="222" y="652"/>
                    <a:pt x="225" y="652"/>
                    <a:pt x="229" y="653"/>
                  </a:cubicBezTo>
                  <a:cubicBezTo>
                    <a:pt x="232" y="655"/>
                    <a:pt x="235" y="656"/>
                    <a:pt x="235" y="658"/>
                  </a:cubicBezTo>
                  <a:cubicBezTo>
                    <a:pt x="235" y="660"/>
                    <a:pt x="232" y="662"/>
                    <a:pt x="232" y="663"/>
                  </a:cubicBezTo>
                  <a:cubicBezTo>
                    <a:pt x="232" y="664"/>
                    <a:pt x="235" y="665"/>
                    <a:pt x="235" y="666"/>
                  </a:cubicBezTo>
                  <a:cubicBezTo>
                    <a:pt x="235" y="668"/>
                    <a:pt x="231" y="668"/>
                    <a:pt x="231" y="669"/>
                  </a:cubicBezTo>
                  <a:cubicBezTo>
                    <a:pt x="230" y="670"/>
                    <a:pt x="233" y="672"/>
                    <a:pt x="233" y="674"/>
                  </a:cubicBezTo>
                  <a:cubicBezTo>
                    <a:pt x="234" y="675"/>
                    <a:pt x="231" y="679"/>
                    <a:pt x="231" y="681"/>
                  </a:cubicBezTo>
                  <a:cubicBezTo>
                    <a:pt x="231" y="682"/>
                    <a:pt x="223" y="680"/>
                    <a:pt x="222" y="680"/>
                  </a:cubicBezTo>
                  <a:cubicBezTo>
                    <a:pt x="220" y="680"/>
                    <a:pt x="214" y="686"/>
                    <a:pt x="213" y="687"/>
                  </a:cubicBezTo>
                  <a:cubicBezTo>
                    <a:pt x="211" y="687"/>
                    <a:pt x="212" y="690"/>
                    <a:pt x="212" y="692"/>
                  </a:cubicBezTo>
                  <a:cubicBezTo>
                    <a:pt x="218" y="691"/>
                    <a:pt x="224" y="691"/>
                    <a:pt x="224" y="692"/>
                  </a:cubicBezTo>
                  <a:cubicBezTo>
                    <a:pt x="225" y="694"/>
                    <a:pt x="212" y="700"/>
                    <a:pt x="210" y="701"/>
                  </a:cubicBezTo>
                  <a:cubicBezTo>
                    <a:pt x="207" y="702"/>
                    <a:pt x="214" y="705"/>
                    <a:pt x="214" y="707"/>
                  </a:cubicBezTo>
                  <a:cubicBezTo>
                    <a:pt x="214" y="710"/>
                    <a:pt x="207" y="710"/>
                    <a:pt x="207" y="714"/>
                  </a:cubicBezTo>
                  <a:cubicBezTo>
                    <a:pt x="208" y="719"/>
                    <a:pt x="205" y="719"/>
                    <a:pt x="201" y="719"/>
                  </a:cubicBezTo>
                  <a:cubicBezTo>
                    <a:pt x="197" y="719"/>
                    <a:pt x="196" y="722"/>
                    <a:pt x="198" y="722"/>
                  </a:cubicBezTo>
                  <a:cubicBezTo>
                    <a:pt x="200" y="723"/>
                    <a:pt x="200" y="728"/>
                    <a:pt x="207" y="730"/>
                  </a:cubicBezTo>
                  <a:cubicBezTo>
                    <a:pt x="214" y="732"/>
                    <a:pt x="222" y="739"/>
                    <a:pt x="229" y="746"/>
                  </a:cubicBezTo>
                  <a:cubicBezTo>
                    <a:pt x="230" y="747"/>
                    <a:pt x="231" y="748"/>
                    <a:pt x="232" y="748"/>
                  </a:cubicBezTo>
                  <a:cubicBezTo>
                    <a:pt x="233" y="747"/>
                    <a:pt x="235" y="746"/>
                    <a:pt x="236" y="746"/>
                  </a:cubicBezTo>
                  <a:cubicBezTo>
                    <a:pt x="240" y="746"/>
                    <a:pt x="246" y="748"/>
                    <a:pt x="250" y="751"/>
                  </a:cubicBezTo>
                  <a:cubicBezTo>
                    <a:pt x="253" y="753"/>
                    <a:pt x="266" y="750"/>
                    <a:pt x="268" y="752"/>
                  </a:cubicBezTo>
                  <a:cubicBezTo>
                    <a:pt x="269" y="754"/>
                    <a:pt x="272" y="757"/>
                    <a:pt x="275" y="757"/>
                  </a:cubicBezTo>
                  <a:cubicBezTo>
                    <a:pt x="278" y="757"/>
                    <a:pt x="280" y="762"/>
                    <a:pt x="282" y="761"/>
                  </a:cubicBezTo>
                  <a:cubicBezTo>
                    <a:pt x="284" y="759"/>
                    <a:pt x="292" y="759"/>
                    <a:pt x="294" y="759"/>
                  </a:cubicBezTo>
                  <a:cubicBezTo>
                    <a:pt x="296" y="759"/>
                    <a:pt x="296" y="761"/>
                    <a:pt x="298" y="761"/>
                  </a:cubicBezTo>
                  <a:cubicBezTo>
                    <a:pt x="300" y="761"/>
                    <a:pt x="300" y="769"/>
                    <a:pt x="302" y="768"/>
                  </a:cubicBezTo>
                  <a:cubicBezTo>
                    <a:pt x="303" y="767"/>
                    <a:pt x="309" y="773"/>
                    <a:pt x="313" y="773"/>
                  </a:cubicBezTo>
                  <a:cubicBezTo>
                    <a:pt x="316" y="774"/>
                    <a:pt x="320" y="780"/>
                    <a:pt x="321" y="780"/>
                  </a:cubicBezTo>
                  <a:cubicBezTo>
                    <a:pt x="323" y="779"/>
                    <a:pt x="325" y="782"/>
                    <a:pt x="326" y="780"/>
                  </a:cubicBezTo>
                  <a:cubicBezTo>
                    <a:pt x="327" y="777"/>
                    <a:pt x="332" y="778"/>
                    <a:pt x="334" y="774"/>
                  </a:cubicBezTo>
                  <a:cubicBezTo>
                    <a:pt x="327" y="766"/>
                    <a:pt x="320" y="757"/>
                    <a:pt x="321" y="753"/>
                  </a:cubicBezTo>
                  <a:cubicBezTo>
                    <a:pt x="321" y="747"/>
                    <a:pt x="323" y="743"/>
                    <a:pt x="316" y="737"/>
                  </a:cubicBezTo>
                  <a:cubicBezTo>
                    <a:pt x="309" y="731"/>
                    <a:pt x="317" y="726"/>
                    <a:pt x="322" y="720"/>
                  </a:cubicBezTo>
                  <a:cubicBezTo>
                    <a:pt x="327" y="714"/>
                    <a:pt x="336" y="711"/>
                    <a:pt x="343" y="707"/>
                  </a:cubicBezTo>
                  <a:cubicBezTo>
                    <a:pt x="341" y="706"/>
                    <a:pt x="340" y="705"/>
                    <a:pt x="339" y="704"/>
                  </a:cubicBezTo>
                  <a:cubicBezTo>
                    <a:pt x="334" y="702"/>
                    <a:pt x="333" y="700"/>
                    <a:pt x="336" y="699"/>
                  </a:cubicBezTo>
                  <a:cubicBezTo>
                    <a:pt x="340" y="698"/>
                    <a:pt x="338" y="696"/>
                    <a:pt x="335" y="692"/>
                  </a:cubicBezTo>
                  <a:cubicBezTo>
                    <a:pt x="331" y="688"/>
                    <a:pt x="329" y="683"/>
                    <a:pt x="327" y="683"/>
                  </a:cubicBezTo>
                  <a:cubicBezTo>
                    <a:pt x="325" y="683"/>
                    <a:pt x="322" y="683"/>
                    <a:pt x="319" y="684"/>
                  </a:cubicBezTo>
                  <a:cubicBezTo>
                    <a:pt x="316" y="685"/>
                    <a:pt x="317" y="681"/>
                    <a:pt x="317" y="677"/>
                  </a:cubicBezTo>
                  <a:cubicBezTo>
                    <a:pt x="318" y="674"/>
                    <a:pt x="312" y="674"/>
                    <a:pt x="310" y="673"/>
                  </a:cubicBezTo>
                  <a:cubicBezTo>
                    <a:pt x="309" y="671"/>
                    <a:pt x="312" y="666"/>
                    <a:pt x="313" y="665"/>
                  </a:cubicBezTo>
                  <a:cubicBezTo>
                    <a:pt x="314" y="665"/>
                    <a:pt x="317" y="663"/>
                    <a:pt x="317" y="662"/>
                  </a:cubicBezTo>
                  <a:cubicBezTo>
                    <a:pt x="317" y="660"/>
                    <a:pt x="312" y="659"/>
                    <a:pt x="314" y="656"/>
                  </a:cubicBezTo>
                  <a:cubicBezTo>
                    <a:pt x="316" y="652"/>
                    <a:pt x="320" y="652"/>
                    <a:pt x="320" y="648"/>
                  </a:cubicBezTo>
                  <a:cubicBezTo>
                    <a:pt x="320" y="645"/>
                    <a:pt x="323" y="641"/>
                    <a:pt x="326" y="644"/>
                  </a:cubicBezTo>
                  <a:cubicBezTo>
                    <a:pt x="330" y="647"/>
                    <a:pt x="332" y="654"/>
                    <a:pt x="336" y="652"/>
                  </a:cubicBezTo>
                  <a:cubicBezTo>
                    <a:pt x="340" y="650"/>
                    <a:pt x="337" y="647"/>
                    <a:pt x="337" y="645"/>
                  </a:cubicBezTo>
                  <a:cubicBezTo>
                    <a:pt x="336" y="643"/>
                    <a:pt x="335" y="639"/>
                    <a:pt x="340" y="638"/>
                  </a:cubicBezTo>
                  <a:cubicBezTo>
                    <a:pt x="344" y="637"/>
                    <a:pt x="342" y="632"/>
                    <a:pt x="346" y="632"/>
                  </a:cubicBezTo>
                  <a:cubicBezTo>
                    <a:pt x="350" y="632"/>
                    <a:pt x="356" y="628"/>
                    <a:pt x="358" y="627"/>
                  </a:cubicBezTo>
                  <a:cubicBezTo>
                    <a:pt x="360" y="626"/>
                    <a:pt x="365" y="623"/>
                    <a:pt x="367" y="624"/>
                  </a:cubicBezTo>
                  <a:cubicBezTo>
                    <a:pt x="369" y="625"/>
                    <a:pt x="372" y="628"/>
                    <a:pt x="373" y="624"/>
                  </a:cubicBezTo>
                  <a:cubicBezTo>
                    <a:pt x="375" y="620"/>
                    <a:pt x="381" y="622"/>
                    <a:pt x="381" y="624"/>
                  </a:cubicBezTo>
                  <a:cubicBezTo>
                    <a:pt x="382" y="626"/>
                    <a:pt x="392" y="626"/>
                    <a:pt x="395" y="628"/>
                  </a:cubicBezTo>
                  <a:cubicBezTo>
                    <a:pt x="398" y="630"/>
                    <a:pt x="404" y="635"/>
                    <a:pt x="404" y="637"/>
                  </a:cubicBezTo>
                  <a:cubicBezTo>
                    <a:pt x="404" y="639"/>
                    <a:pt x="408" y="642"/>
                    <a:pt x="408" y="638"/>
                  </a:cubicBezTo>
                  <a:cubicBezTo>
                    <a:pt x="408" y="635"/>
                    <a:pt x="410" y="636"/>
                    <a:pt x="414" y="638"/>
                  </a:cubicBezTo>
                  <a:cubicBezTo>
                    <a:pt x="418" y="641"/>
                    <a:pt x="424" y="640"/>
                    <a:pt x="425" y="637"/>
                  </a:cubicBezTo>
                  <a:cubicBezTo>
                    <a:pt x="426" y="635"/>
                    <a:pt x="434" y="631"/>
                    <a:pt x="436" y="634"/>
                  </a:cubicBezTo>
                  <a:cubicBezTo>
                    <a:pt x="439" y="636"/>
                    <a:pt x="440" y="637"/>
                    <a:pt x="443" y="634"/>
                  </a:cubicBezTo>
                  <a:cubicBezTo>
                    <a:pt x="446" y="631"/>
                    <a:pt x="453" y="631"/>
                    <a:pt x="454" y="635"/>
                  </a:cubicBezTo>
                  <a:cubicBezTo>
                    <a:pt x="455" y="638"/>
                    <a:pt x="459" y="638"/>
                    <a:pt x="462" y="638"/>
                  </a:cubicBezTo>
                  <a:cubicBezTo>
                    <a:pt x="465" y="638"/>
                    <a:pt x="466" y="643"/>
                    <a:pt x="468" y="642"/>
                  </a:cubicBezTo>
                  <a:cubicBezTo>
                    <a:pt x="470" y="641"/>
                    <a:pt x="469" y="636"/>
                    <a:pt x="472" y="636"/>
                  </a:cubicBezTo>
                  <a:cubicBezTo>
                    <a:pt x="474" y="637"/>
                    <a:pt x="476" y="640"/>
                    <a:pt x="481" y="640"/>
                  </a:cubicBezTo>
                  <a:cubicBezTo>
                    <a:pt x="485" y="640"/>
                    <a:pt x="488" y="639"/>
                    <a:pt x="488" y="636"/>
                  </a:cubicBezTo>
                  <a:cubicBezTo>
                    <a:pt x="488" y="632"/>
                    <a:pt x="487" y="627"/>
                    <a:pt x="485" y="627"/>
                  </a:cubicBezTo>
                  <a:cubicBezTo>
                    <a:pt x="482" y="627"/>
                    <a:pt x="479" y="625"/>
                    <a:pt x="476" y="625"/>
                  </a:cubicBezTo>
                  <a:cubicBezTo>
                    <a:pt x="473" y="625"/>
                    <a:pt x="470" y="619"/>
                    <a:pt x="473" y="618"/>
                  </a:cubicBezTo>
                  <a:cubicBezTo>
                    <a:pt x="476" y="617"/>
                    <a:pt x="482" y="614"/>
                    <a:pt x="481" y="612"/>
                  </a:cubicBezTo>
                  <a:cubicBezTo>
                    <a:pt x="479" y="609"/>
                    <a:pt x="478" y="604"/>
                    <a:pt x="483" y="603"/>
                  </a:cubicBezTo>
                  <a:cubicBezTo>
                    <a:pt x="487" y="603"/>
                    <a:pt x="495" y="603"/>
                    <a:pt x="495" y="601"/>
                  </a:cubicBezTo>
                  <a:cubicBezTo>
                    <a:pt x="494" y="600"/>
                    <a:pt x="486" y="599"/>
                    <a:pt x="485" y="596"/>
                  </a:cubicBezTo>
                  <a:cubicBezTo>
                    <a:pt x="483" y="593"/>
                    <a:pt x="483" y="587"/>
                    <a:pt x="484" y="586"/>
                  </a:cubicBezTo>
                  <a:cubicBezTo>
                    <a:pt x="486" y="585"/>
                    <a:pt x="491" y="586"/>
                    <a:pt x="494" y="585"/>
                  </a:cubicBezTo>
                  <a:cubicBezTo>
                    <a:pt x="497" y="584"/>
                    <a:pt x="504" y="587"/>
                    <a:pt x="508" y="584"/>
                  </a:cubicBezTo>
                  <a:cubicBezTo>
                    <a:pt x="512" y="581"/>
                    <a:pt x="521" y="580"/>
                    <a:pt x="525" y="580"/>
                  </a:cubicBezTo>
                  <a:cubicBezTo>
                    <a:pt x="530" y="580"/>
                    <a:pt x="533" y="577"/>
                    <a:pt x="537" y="576"/>
                  </a:cubicBezTo>
                  <a:cubicBezTo>
                    <a:pt x="541" y="576"/>
                    <a:pt x="551" y="574"/>
                    <a:pt x="553" y="573"/>
                  </a:cubicBezTo>
                  <a:cubicBezTo>
                    <a:pt x="556" y="572"/>
                    <a:pt x="570" y="570"/>
                    <a:pt x="570" y="567"/>
                  </a:cubicBezTo>
                  <a:cubicBezTo>
                    <a:pt x="571" y="565"/>
                    <a:pt x="582" y="563"/>
                    <a:pt x="585" y="564"/>
                  </a:cubicBezTo>
                  <a:cubicBezTo>
                    <a:pt x="588" y="565"/>
                    <a:pt x="591" y="566"/>
                    <a:pt x="594" y="565"/>
                  </a:cubicBezTo>
                  <a:cubicBezTo>
                    <a:pt x="596" y="564"/>
                    <a:pt x="602" y="567"/>
                    <a:pt x="601" y="570"/>
                  </a:cubicBezTo>
                  <a:cubicBezTo>
                    <a:pt x="601" y="573"/>
                    <a:pt x="604" y="576"/>
                    <a:pt x="603" y="578"/>
                  </a:cubicBezTo>
                  <a:cubicBezTo>
                    <a:pt x="603" y="581"/>
                    <a:pt x="600" y="582"/>
                    <a:pt x="602" y="584"/>
                  </a:cubicBezTo>
                  <a:cubicBezTo>
                    <a:pt x="604" y="585"/>
                    <a:pt x="610" y="584"/>
                    <a:pt x="613" y="582"/>
                  </a:cubicBezTo>
                  <a:cubicBezTo>
                    <a:pt x="615" y="579"/>
                    <a:pt x="617" y="583"/>
                    <a:pt x="617" y="585"/>
                  </a:cubicBezTo>
                  <a:cubicBezTo>
                    <a:pt x="617" y="586"/>
                    <a:pt x="620" y="588"/>
                    <a:pt x="620" y="585"/>
                  </a:cubicBezTo>
                  <a:cubicBezTo>
                    <a:pt x="620" y="583"/>
                    <a:pt x="624" y="585"/>
                    <a:pt x="626" y="586"/>
                  </a:cubicBezTo>
                  <a:cubicBezTo>
                    <a:pt x="627" y="588"/>
                    <a:pt x="632" y="584"/>
                    <a:pt x="632" y="587"/>
                  </a:cubicBezTo>
                  <a:cubicBezTo>
                    <a:pt x="632" y="590"/>
                    <a:pt x="625" y="592"/>
                    <a:pt x="628" y="595"/>
                  </a:cubicBezTo>
                  <a:cubicBezTo>
                    <a:pt x="631" y="598"/>
                    <a:pt x="633" y="591"/>
                    <a:pt x="636" y="593"/>
                  </a:cubicBezTo>
                  <a:cubicBezTo>
                    <a:pt x="640" y="594"/>
                    <a:pt x="645" y="588"/>
                    <a:pt x="649" y="587"/>
                  </a:cubicBezTo>
                  <a:cubicBezTo>
                    <a:pt x="653" y="586"/>
                    <a:pt x="656" y="583"/>
                    <a:pt x="660" y="581"/>
                  </a:cubicBezTo>
                  <a:cubicBezTo>
                    <a:pt x="663" y="579"/>
                    <a:pt x="669" y="580"/>
                    <a:pt x="667" y="582"/>
                  </a:cubicBezTo>
                  <a:cubicBezTo>
                    <a:pt x="665" y="584"/>
                    <a:pt x="663" y="588"/>
                    <a:pt x="671" y="591"/>
                  </a:cubicBezTo>
                  <a:cubicBezTo>
                    <a:pt x="678" y="594"/>
                    <a:pt x="687" y="609"/>
                    <a:pt x="692" y="617"/>
                  </a:cubicBezTo>
                  <a:cubicBezTo>
                    <a:pt x="697" y="625"/>
                    <a:pt x="701" y="638"/>
                    <a:pt x="704" y="638"/>
                  </a:cubicBezTo>
                  <a:cubicBezTo>
                    <a:pt x="707" y="638"/>
                    <a:pt x="707" y="631"/>
                    <a:pt x="711" y="631"/>
                  </a:cubicBezTo>
                  <a:cubicBezTo>
                    <a:pt x="714" y="630"/>
                    <a:pt x="716" y="636"/>
                    <a:pt x="720" y="637"/>
                  </a:cubicBezTo>
                  <a:cubicBezTo>
                    <a:pt x="723" y="638"/>
                    <a:pt x="728" y="640"/>
                    <a:pt x="731" y="639"/>
                  </a:cubicBezTo>
                  <a:cubicBezTo>
                    <a:pt x="734" y="638"/>
                    <a:pt x="740" y="634"/>
                    <a:pt x="742" y="636"/>
                  </a:cubicBezTo>
                  <a:cubicBezTo>
                    <a:pt x="745" y="637"/>
                    <a:pt x="748" y="637"/>
                    <a:pt x="750" y="642"/>
                  </a:cubicBezTo>
                  <a:cubicBezTo>
                    <a:pt x="752" y="647"/>
                    <a:pt x="755" y="648"/>
                    <a:pt x="757" y="648"/>
                  </a:cubicBezTo>
                  <a:cubicBezTo>
                    <a:pt x="759" y="648"/>
                    <a:pt x="760" y="650"/>
                    <a:pt x="760" y="653"/>
                  </a:cubicBezTo>
                  <a:cubicBezTo>
                    <a:pt x="760" y="655"/>
                    <a:pt x="763" y="658"/>
                    <a:pt x="765" y="658"/>
                  </a:cubicBezTo>
                  <a:cubicBezTo>
                    <a:pt x="767" y="658"/>
                    <a:pt x="773" y="657"/>
                    <a:pt x="775" y="656"/>
                  </a:cubicBezTo>
                  <a:cubicBezTo>
                    <a:pt x="776" y="655"/>
                    <a:pt x="778" y="654"/>
                    <a:pt x="779" y="656"/>
                  </a:cubicBezTo>
                  <a:cubicBezTo>
                    <a:pt x="779" y="659"/>
                    <a:pt x="782" y="662"/>
                    <a:pt x="784" y="662"/>
                  </a:cubicBezTo>
                  <a:cubicBezTo>
                    <a:pt x="786" y="662"/>
                    <a:pt x="790" y="664"/>
                    <a:pt x="791" y="662"/>
                  </a:cubicBezTo>
                  <a:cubicBezTo>
                    <a:pt x="791" y="661"/>
                    <a:pt x="797" y="660"/>
                    <a:pt x="799" y="659"/>
                  </a:cubicBezTo>
                  <a:cubicBezTo>
                    <a:pt x="801" y="659"/>
                    <a:pt x="808" y="658"/>
                    <a:pt x="809" y="654"/>
                  </a:cubicBezTo>
                  <a:cubicBezTo>
                    <a:pt x="811" y="651"/>
                    <a:pt x="816" y="651"/>
                    <a:pt x="818" y="649"/>
                  </a:cubicBezTo>
                  <a:cubicBezTo>
                    <a:pt x="820" y="647"/>
                    <a:pt x="825" y="646"/>
                    <a:pt x="826" y="644"/>
                  </a:cubicBezTo>
                  <a:cubicBezTo>
                    <a:pt x="827" y="642"/>
                    <a:pt x="833" y="642"/>
                    <a:pt x="834" y="640"/>
                  </a:cubicBezTo>
                  <a:cubicBezTo>
                    <a:pt x="834" y="638"/>
                    <a:pt x="839" y="638"/>
                    <a:pt x="842" y="639"/>
                  </a:cubicBezTo>
                  <a:cubicBezTo>
                    <a:pt x="844" y="640"/>
                    <a:pt x="856" y="642"/>
                    <a:pt x="858" y="642"/>
                  </a:cubicBezTo>
                  <a:cubicBezTo>
                    <a:pt x="860" y="641"/>
                    <a:pt x="860" y="648"/>
                    <a:pt x="862" y="648"/>
                  </a:cubicBezTo>
                  <a:cubicBezTo>
                    <a:pt x="863" y="649"/>
                    <a:pt x="870" y="654"/>
                    <a:pt x="871" y="652"/>
                  </a:cubicBezTo>
                  <a:cubicBezTo>
                    <a:pt x="873" y="651"/>
                    <a:pt x="877" y="649"/>
                    <a:pt x="880" y="652"/>
                  </a:cubicBezTo>
                  <a:cubicBezTo>
                    <a:pt x="884" y="654"/>
                    <a:pt x="887" y="656"/>
                    <a:pt x="889" y="654"/>
                  </a:cubicBezTo>
                  <a:cubicBezTo>
                    <a:pt x="890" y="652"/>
                    <a:pt x="897" y="650"/>
                    <a:pt x="898" y="649"/>
                  </a:cubicBezTo>
                  <a:cubicBezTo>
                    <a:pt x="899" y="648"/>
                    <a:pt x="900" y="643"/>
                    <a:pt x="899" y="642"/>
                  </a:cubicBezTo>
                  <a:cubicBezTo>
                    <a:pt x="897" y="641"/>
                    <a:pt x="895" y="635"/>
                    <a:pt x="895" y="632"/>
                  </a:cubicBezTo>
                  <a:cubicBezTo>
                    <a:pt x="894" y="629"/>
                    <a:pt x="899" y="629"/>
                    <a:pt x="899" y="626"/>
                  </a:cubicBezTo>
                  <a:cubicBezTo>
                    <a:pt x="900" y="624"/>
                    <a:pt x="904" y="623"/>
                    <a:pt x="905" y="622"/>
                  </a:cubicBezTo>
                  <a:cubicBezTo>
                    <a:pt x="907" y="620"/>
                    <a:pt x="907" y="617"/>
                    <a:pt x="910" y="618"/>
                  </a:cubicBezTo>
                  <a:cubicBezTo>
                    <a:pt x="912" y="619"/>
                    <a:pt x="917" y="620"/>
                    <a:pt x="918" y="622"/>
                  </a:cubicBezTo>
                  <a:cubicBezTo>
                    <a:pt x="919" y="623"/>
                    <a:pt x="923" y="623"/>
                    <a:pt x="925" y="623"/>
                  </a:cubicBezTo>
                  <a:cubicBezTo>
                    <a:pt x="928" y="623"/>
                    <a:pt x="932" y="625"/>
                    <a:pt x="934" y="627"/>
                  </a:cubicBezTo>
                  <a:cubicBezTo>
                    <a:pt x="936" y="628"/>
                    <a:pt x="944" y="628"/>
                    <a:pt x="945" y="630"/>
                  </a:cubicBezTo>
                  <a:cubicBezTo>
                    <a:pt x="947" y="632"/>
                    <a:pt x="945" y="638"/>
                    <a:pt x="947" y="641"/>
                  </a:cubicBezTo>
                  <a:cubicBezTo>
                    <a:pt x="948" y="643"/>
                    <a:pt x="952" y="647"/>
                    <a:pt x="954" y="646"/>
                  </a:cubicBezTo>
                  <a:cubicBezTo>
                    <a:pt x="955" y="645"/>
                    <a:pt x="962" y="650"/>
                    <a:pt x="964" y="649"/>
                  </a:cubicBezTo>
                  <a:cubicBezTo>
                    <a:pt x="966" y="649"/>
                    <a:pt x="970" y="645"/>
                    <a:pt x="972" y="645"/>
                  </a:cubicBezTo>
                  <a:cubicBezTo>
                    <a:pt x="974" y="645"/>
                    <a:pt x="981" y="643"/>
                    <a:pt x="983" y="644"/>
                  </a:cubicBezTo>
                  <a:cubicBezTo>
                    <a:pt x="985" y="644"/>
                    <a:pt x="992" y="647"/>
                    <a:pt x="994" y="646"/>
                  </a:cubicBezTo>
                  <a:cubicBezTo>
                    <a:pt x="995" y="646"/>
                    <a:pt x="1001" y="647"/>
                    <a:pt x="1002" y="649"/>
                  </a:cubicBezTo>
                  <a:cubicBezTo>
                    <a:pt x="1003" y="651"/>
                    <a:pt x="1012" y="651"/>
                    <a:pt x="1012" y="653"/>
                  </a:cubicBezTo>
                  <a:cubicBezTo>
                    <a:pt x="1012" y="656"/>
                    <a:pt x="1017" y="657"/>
                    <a:pt x="1018" y="660"/>
                  </a:cubicBezTo>
                  <a:cubicBezTo>
                    <a:pt x="1020" y="663"/>
                    <a:pt x="1031" y="661"/>
                    <a:pt x="1033" y="663"/>
                  </a:cubicBezTo>
                  <a:cubicBezTo>
                    <a:pt x="1035" y="665"/>
                    <a:pt x="1048" y="664"/>
                    <a:pt x="1048" y="663"/>
                  </a:cubicBezTo>
                  <a:cubicBezTo>
                    <a:pt x="1049" y="661"/>
                    <a:pt x="1061" y="661"/>
                    <a:pt x="1063" y="659"/>
                  </a:cubicBezTo>
                  <a:cubicBezTo>
                    <a:pt x="1066" y="657"/>
                    <a:pt x="1072" y="658"/>
                    <a:pt x="1073" y="655"/>
                  </a:cubicBezTo>
                  <a:cubicBezTo>
                    <a:pt x="1073" y="653"/>
                    <a:pt x="1079" y="651"/>
                    <a:pt x="1082" y="649"/>
                  </a:cubicBezTo>
                  <a:cubicBezTo>
                    <a:pt x="1085" y="647"/>
                    <a:pt x="1096" y="647"/>
                    <a:pt x="1096" y="650"/>
                  </a:cubicBezTo>
                  <a:cubicBezTo>
                    <a:pt x="1097" y="652"/>
                    <a:pt x="1103" y="653"/>
                    <a:pt x="1106" y="652"/>
                  </a:cubicBezTo>
                  <a:cubicBezTo>
                    <a:pt x="1109" y="651"/>
                    <a:pt x="1116" y="652"/>
                    <a:pt x="1117" y="655"/>
                  </a:cubicBezTo>
                  <a:cubicBezTo>
                    <a:pt x="1118" y="657"/>
                    <a:pt x="1126" y="659"/>
                    <a:pt x="1128" y="658"/>
                  </a:cubicBezTo>
                  <a:cubicBezTo>
                    <a:pt x="1130" y="657"/>
                    <a:pt x="1137" y="652"/>
                    <a:pt x="1139" y="652"/>
                  </a:cubicBezTo>
                  <a:cubicBezTo>
                    <a:pt x="1142" y="652"/>
                    <a:pt x="1145" y="649"/>
                    <a:pt x="1145" y="647"/>
                  </a:cubicBezTo>
                  <a:cubicBezTo>
                    <a:pt x="1144" y="644"/>
                    <a:pt x="1149" y="637"/>
                    <a:pt x="1150" y="634"/>
                  </a:cubicBezTo>
                  <a:cubicBezTo>
                    <a:pt x="1151" y="631"/>
                    <a:pt x="1155" y="624"/>
                    <a:pt x="1157" y="623"/>
                  </a:cubicBezTo>
                  <a:cubicBezTo>
                    <a:pt x="1159" y="622"/>
                    <a:pt x="1163" y="619"/>
                    <a:pt x="1162" y="617"/>
                  </a:cubicBezTo>
                  <a:cubicBezTo>
                    <a:pt x="1162" y="615"/>
                    <a:pt x="1161" y="608"/>
                    <a:pt x="1159" y="608"/>
                  </a:cubicBezTo>
                  <a:cubicBezTo>
                    <a:pt x="1157" y="608"/>
                    <a:pt x="1153" y="609"/>
                    <a:pt x="1158" y="602"/>
                  </a:cubicBezTo>
                  <a:cubicBezTo>
                    <a:pt x="1163" y="595"/>
                    <a:pt x="1171" y="597"/>
                    <a:pt x="1173" y="597"/>
                  </a:cubicBezTo>
                  <a:cubicBezTo>
                    <a:pt x="1174" y="597"/>
                    <a:pt x="1185" y="594"/>
                    <a:pt x="1190" y="596"/>
                  </a:cubicBezTo>
                  <a:cubicBezTo>
                    <a:pt x="1195" y="597"/>
                    <a:pt x="1198" y="595"/>
                    <a:pt x="1203" y="598"/>
                  </a:cubicBezTo>
                  <a:cubicBezTo>
                    <a:pt x="1208" y="601"/>
                    <a:pt x="1215" y="600"/>
                    <a:pt x="1217" y="602"/>
                  </a:cubicBezTo>
                  <a:cubicBezTo>
                    <a:pt x="1218" y="605"/>
                    <a:pt x="1225" y="607"/>
                    <a:pt x="1224" y="611"/>
                  </a:cubicBezTo>
                  <a:cubicBezTo>
                    <a:pt x="1223" y="615"/>
                    <a:pt x="1228" y="613"/>
                    <a:pt x="1230" y="622"/>
                  </a:cubicBezTo>
                  <a:cubicBezTo>
                    <a:pt x="1232" y="631"/>
                    <a:pt x="1236" y="632"/>
                    <a:pt x="1237" y="636"/>
                  </a:cubicBezTo>
                  <a:cubicBezTo>
                    <a:pt x="1238" y="640"/>
                    <a:pt x="1243" y="648"/>
                    <a:pt x="1242" y="650"/>
                  </a:cubicBezTo>
                  <a:cubicBezTo>
                    <a:pt x="1242" y="653"/>
                    <a:pt x="1241" y="657"/>
                    <a:pt x="1247" y="657"/>
                  </a:cubicBezTo>
                  <a:cubicBezTo>
                    <a:pt x="1253" y="658"/>
                    <a:pt x="1257" y="662"/>
                    <a:pt x="1258" y="661"/>
                  </a:cubicBezTo>
                  <a:cubicBezTo>
                    <a:pt x="1260" y="661"/>
                    <a:pt x="1266" y="663"/>
                    <a:pt x="1270" y="667"/>
                  </a:cubicBezTo>
                  <a:cubicBezTo>
                    <a:pt x="1273" y="670"/>
                    <a:pt x="1278" y="668"/>
                    <a:pt x="1278" y="672"/>
                  </a:cubicBezTo>
                  <a:cubicBezTo>
                    <a:pt x="1278" y="676"/>
                    <a:pt x="1281" y="679"/>
                    <a:pt x="1280" y="683"/>
                  </a:cubicBezTo>
                  <a:cubicBezTo>
                    <a:pt x="1280" y="686"/>
                    <a:pt x="1287" y="688"/>
                    <a:pt x="1292" y="687"/>
                  </a:cubicBezTo>
                  <a:cubicBezTo>
                    <a:pt x="1297" y="686"/>
                    <a:pt x="1300" y="689"/>
                    <a:pt x="1302" y="685"/>
                  </a:cubicBezTo>
                  <a:cubicBezTo>
                    <a:pt x="1304" y="680"/>
                    <a:pt x="1311" y="682"/>
                    <a:pt x="1313" y="680"/>
                  </a:cubicBezTo>
                  <a:cubicBezTo>
                    <a:pt x="1316" y="679"/>
                    <a:pt x="1323" y="677"/>
                    <a:pt x="1323" y="683"/>
                  </a:cubicBezTo>
                  <a:cubicBezTo>
                    <a:pt x="1322" y="689"/>
                    <a:pt x="1326" y="691"/>
                    <a:pt x="1323" y="693"/>
                  </a:cubicBezTo>
                  <a:cubicBezTo>
                    <a:pt x="1320" y="695"/>
                    <a:pt x="1318" y="704"/>
                    <a:pt x="1317" y="708"/>
                  </a:cubicBezTo>
                  <a:cubicBezTo>
                    <a:pt x="1316" y="712"/>
                    <a:pt x="1311" y="713"/>
                    <a:pt x="1310" y="717"/>
                  </a:cubicBezTo>
                  <a:cubicBezTo>
                    <a:pt x="1309" y="721"/>
                    <a:pt x="1304" y="722"/>
                    <a:pt x="1304" y="725"/>
                  </a:cubicBezTo>
                  <a:cubicBezTo>
                    <a:pt x="1304" y="728"/>
                    <a:pt x="1298" y="727"/>
                    <a:pt x="1294" y="725"/>
                  </a:cubicBezTo>
                  <a:cubicBezTo>
                    <a:pt x="1291" y="722"/>
                    <a:pt x="1287" y="730"/>
                    <a:pt x="1285" y="730"/>
                  </a:cubicBezTo>
                  <a:cubicBezTo>
                    <a:pt x="1282" y="730"/>
                    <a:pt x="1282" y="736"/>
                    <a:pt x="1283" y="738"/>
                  </a:cubicBezTo>
                  <a:cubicBezTo>
                    <a:pt x="1284" y="740"/>
                    <a:pt x="1282" y="744"/>
                    <a:pt x="1284" y="748"/>
                  </a:cubicBezTo>
                  <a:cubicBezTo>
                    <a:pt x="1284" y="750"/>
                    <a:pt x="1284" y="754"/>
                    <a:pt x="1284" y="759"/>
                  </a:cubicBezTo>
                  <a:cubicBezTo>
                    <a:pt x="1289" y="756"/>
                    <a:pt x="1292" y="754"/>
                    <a:pt x="1294" y="754"/>
                  </a:cubicBezTo>
                  <a:cubicBezTo>
                    <a:pt x="1298" y="754"/>
                    <a:pt x="1303" y="761"/>
                    <a:pt x="1307" y="762"/>
                  </a:cubicBezTo>
                  <a:cubicBezTo>
                    <a:pt x="1312" y="762"/>
                    <a:pt x="1334" y="747"/>
                    <a:pt x="1334" y="744"/>
                  </a:cubicBezTo>
                  <a:cubicBezTo>
                    <a:pt x="1334" y="742"/>
                    <a:pt x="1347" y="729"/>
                    <a:pt x="1353" y="723"/>
                  </a:cubicBezTo>
                  <a:cubicBezTo>
                    <a:pt x="1359" y="716"/>
                    <a:pt x="1367" y="707"/>
                    <a:pt x="1370" y="699"/>
                  </a:cubicBezTo>
                  <a:cubicBezTo>
                    <a:pt x="1372" y="695"/>
                    <a:pt x="1380" y="686"/>
                    <a:pt x="1382" y="682"/>
                  </a:cubicBezTo>
                  <a:cubicBezTo>
                    <a:pt x="1384" y="679"/>
                    <a:pt x="1386" y="679"/>
                    <a:pt x="1389" y="670"/>
                  </a:cubicBezTo>
                  <a:cubicBezTo>
                    <a:pt x="1393" y="662"/>
                    <a:pt x="1393" y="640"/>
                    <a:pt x="1394" y="639"/>
                  </a:cubicBezTo>
                  <a:cubicBezTo>
                    <a:pt x="1396" y="637"/>
                    <a:pt x="1395" y="634"/>
                    <a:pt x="1397" y="631"/>
                  </a:cubicBezTo>
                  <a:cubicBezTo>
                    <a:pt x="1398" y="629"/>
                    <a:pt x="1397" y="626"/>
                    <a:pt x="1401" y="623"/>
                  </a:cubicBezTo>
                  <a:cubicBezTo>
                    <a:pt x="1404" y="620"/>
                    <a:pt x="1404" y="617"/>
                    <a:pt x="1403" y="615"/>
                  </a:cubicBezTo>
                  <a:cubicBezTo>
                    <a:pt x="1402" y="613"/>
                    <a:pt x="1403" y="608"/>
                    <a:pt x="1402" y="606"/>
                  </a:cubicBezTo>
                  <a:cubicBezTo>
                    <a:pt x="1401" y="604"/>
                    <a:pt x="1401" y="604"/>
                    <a:pt x="1403" y="602"/>
                  </a:cubicBezTo>
                  <a:cubicBezTo>
                    <a:pt x="1405" y="601"/>
                    <a:pt x="1402" y="598"/>
                    <a:pt x="1399" y="597"/>
                  </a:cubicBezTo>
                  <a:cubicBezTo>
                    <a:pt x="1396" y="595"/>
                    <a:pt x="1392" y="594"/>
                    <a:pt x="1392" y="591"/>
                  </a:cubicBezTo>
                  <a:cubicBezTo>
                    <a:pt x="1392" y="587"/>
                    <a:pt x="1387" y="583"/>
                    <a:pt x="1383" y="584"/>
                  </a:cubicBezTo>
                  <a:cubicBezTo>
                    <a:pt x="1379" y="584"/>
                    <a:pt x="1372" y="581"/>
                    <a:pt x="1373" y="584"/>
                  </a:cubicBezTo>
                  <a:cubicBezTo>
                    <a:pt x="1374" y="586"/>
                    <a:pt x="1373" y="589"/>
                    <a:pt x="1371" y="588"/>
                  </a:cubicBezTo>
                  <a:cubicBezTo>
                    <a:pt x="1369" y="587"/>
                    <a:pt x="1368" y="589"/>
                    <a:pt x="1366" y="593"/>
                  </a:cubicBezTo>
                  <a:cubicBezTo>
                    <a:pt x="1364" y="596"/>
                    <a:pt x="1356" y="596"/>
                    <a:pt x="1359" y="593"/>
                  </a:cubicBezTo>
                  <a:cubicBezTo>
                    <a:pt x="1363" y="590"/>
                    <a:pt x="1358" y="590"/>
                    <a:pt x="1359" y="586"/>
                  </a:cubicBezTo>
                  <a:cubicBezTo>
                    <a:pt x="1360" y="583"/>
                    <a:pt x="1362" y="579"/>
                    <a:pt x="1359" y="581"/>
                  </a:cubicBezTo>
                  <a:cubicBezTo>
                    <a:pt x="1355" y="584"/>
                    <a:pt x="1355" y="589"/>
                    <a:pt x="1351" y="590"/>
                  </a:cubicBezTo>
                  <a:cubicBezTo>
                    <a:pt x="1348" y="590"/>
                    <a:pt x="1349" y="580"/>
                    <a:pt x="1350" y="578"/>
                  </a:cubicBezTo>
                  <a:cubicBezTo>
                    <a:pt x="1351" y="575"/>
                    <a:pt x="1344" y="578"/>
                    <a:pt x="1337" y="577"/>
                  </a:cubicBezTo>
                  <a:cubicBezTo>
                    <a:pt x="1330" y="577"/>
                    <a:pt x="1332" y="572"/>
                    <a:pt x="1337" y="568"/>
                  </a:cubicBezTo>
                  <a:cubicBezTo>
                    <a:pt x="1343" y="565"/>
                    <a:pt x="1342" y="562"/>
                    <a:pt x="1345" y="561"/>
                  </a:cubicBezTo>
                  <a:cubicBezTo>
                    <a:pt x="1348" y="560"/>
                    <a:pt x="1355" y="555"/>
                    <a:pt x="1360" y="552"/>
                  </a:cubicBezTo>
                  <a:cubicBezTo>
                    <a:pt x="1364" y="549"/>
                    <a:pt x="1365" y="546"/>
                    <a:pt x="1366" y="543"/>
                  </a:cubicBezTo>
                  <a:cubicBezTo>
                    <a:pt x="1367" y="540"/>
                    <a:pt x="1376" y="537"/>
                    <a:pt x="1383" y="530"/>
                  </a:cubicBezTo>
                  <a:cubicBezTo>
                    <a:pt x="1390" y="524"/>
                    <a:pt x="1394" y="521"/>
                    <a:pt x="1396" y="517"/>
                  </a:cubicBezTo>
                  <a:cubicBezTo>
                    <a:pt x="1397" y="513"/>
                    <a:pt x="1408" y="509"/>
                    <a:pt x="1408" y="506"/>
                  </a:cubicBezTo>
                  <a:cubicBezTo>
                    <a:pt x="1409" y="503"/>
                    <a:pt x="1421" y="496"/>
                    <a:pt x="1430" y="494"/>
                  </a:cubicBezTo>
                  <a:cubicBezTo>
                    <a:pt x="1439" y="493"/>
                    <a:pt x="1453" y="495"/>
                    <a:pt x="1455" y="497"/>
                  </a:cubicBezTo>
                  <a:cubicBezTo>
                    <a:pt x="1458" y="500"/>
                    <a:pt x="1460" y="499"/>
                    <a:pt x="1461" y="497"/>
                  </a:cubicBezTo>
                  <a:cubicBezTo>
                    <a:pt x="1463" y="496"/>
                    <a:pt x="1466" y="496"/>
                    <a:pt x="1472" y="497"/>
                  </a:cubicBezTo>
                  <a:cubicBezTo>
                    <a:pt x="1478" y="498"/>
                    <a:pt x="1479" y="494"/>
                    <a:pt x="1483" y="496"/>
                  </a:cubicBezTo>
                  <a:cubicBezTo>
                    <a:pt x="1487" y="497"/>
                    <a:pt x="1490" y="497"/>
                    <a:pt x="1493" y="493"/>
                  </a:cubicBezTo>
                  <a:cubicBezTo>
                    <a:pt x="1495" y="488"/>
                    <a:pt x="1506" y="489"/>
                    <a:pt x="1509" y="491"/>
                  </a:cubicBezTo>
                  <a:cubicBezTo>
                    <a:pt x="1512" y="493"/>
                    <a:pt x="1514" y="495"/>
                    <a:pt x="1518" y="493"/>
                  </a:cubicBezTo>
                  <a:cubicBezTo>
                    <a:pt x="1522" y="490"/>
                    <a:pt x="1522" y="496"/>
                    <a:pt x="1526" y="497"/>
                  </a:cubicBezTo>
                  <a:cubicBezTo>
                    <a:pt x="1530" y="497"/>
                    <a:pt x="1527" y="501"/>
                    <a:pt x="1524" y="500"/>
                  </a:cubicBezTo>
                  <a:cubicBezTo>
                    <a:pt x="1520" y="500"/>
                    <a:pt x="1516" y="502"/>
                    <a:pt x="1520" y="505"/>
                  </a:cubicBezTo>
                  <a:cubicBezTo>
                    <a:pt x="1524" y="507"/>
                    <a:pt x="1529" y="502"/>
                    <a:pt x="1532" y="503"/>
                  </a:cubicBezTo>
                  <a:cubicBezTo>
                    <a:pt x="1535" y="503"/>
                    <a:pt x="1540" y="503"/>
                    <a:pt x="1544" y="501"/>
                  </a:cubicBezTo>
                  <a:cubicBezTo>
                    <a:pt x="1548" y="498"/>
                    <a:pt x="1549" y="503"/>
                    <a:pt x="1552" y="500"/>
                  </a:cubicBezTo>
                  <a:cubicBezTo>
                    <a:pt x="1555" y="498"/>
                    <a:pt x="1561" y="497"/>
                    <a:pt x="1564" y="497"/>
                  </a:cubicBezTo>
                  <a:cubicBezTo>
                    <a:pt x="1567" y="498"/>
                    <a:pt x="1565" y="494"/>
                    <a:pt x="1559" y="494"/>
                  </a:cubicBezTo>
                  <a:cubicBezTo>
                    <a:pt x="1554" y="494"/>
                    <a:pt x="1554" y="491"/>
                    <a:pt x="1559" y="484"/>
                  </a:cubicBezTo>
                  <a:cubicBezTo>
                    <a:pt x="1563" y="476"/>
                    <a:pt x="1571" y="473"/>
                    <a:pt x="1575" y="468"/>
                  </a:cubicBezTo>
                  <a:cubicBezTo>
                    <a:pt x="1580" y="464"/>
                    <a:pt x="1584" y="466"/>
                    <a:pt x="1584" y="463"/>
                  </a:cubicBezTo>
                  <a:cubicBezTo>
                    <a:pt x="1584" y="460"/>
                    <a:pt x="1586" y="452"/>
                    <a:pt x="1590" y="452"/>
                  </a:cubicBezTo>
                  <a:cubicBezTo>
                    <a:pt x="1594" y="452"/>
                    <a:pt x="1603" y="454"/>
                    <a:pt x="1609" y="450"/>
                  </a:cubicBezTo>
                  <a:cubicBezTo>
                    <a:pt x="1615" y="447"/>
                    <a:pt x="1615" y="453"/>
                    <a:pt x="1617" y="454"/>
                  </a:cubicBezTo>
                  <a:cubicBezTo>
                    <a:pt x="1619" y="455"/>
                    <a:pt x="1623" y="449"/>
                    <a:pt x="1625" y="450"/>
                  </a:cubicBezTo>
                  <a:cubicBezTo>
                    <a:pt x="1628" y="452"/>
                    <a:pt x="1621" y="456"/>
                    <a:pt x="1620" y="461"/>
                  </a:cubicBezTo>
                  <a:cubicBezTo>
                    <a:pt x="1618" y="467"/>
                    <a:pt x="1623" y="465"/>
                    <a:pt x="1626" y="466"/>
                  </a:cubicBezTo>
                  <a:cubicBezTo>
                    <a:pt x="1629" y="467"/>
                    <a:pt x="1622" y="470"/>
                    <a:pt x="1623" y="471"/>
                  </a:cubicBezTo>
                  <a:cubicBezTo>
                    <a:pt x="1624" y="472"/>
                    <a:pt x="1630" y="472"/>
                    <a:pt x="1637" y="465"/>
                  </a:cubicBezTo>
                  <a:cubicBezTo>
                    <a:pt x="1645" y="457"/>
                    <a:pt x="1652" y="455"/>
                    <a:pt x="1656" y="455"/>
                  </a:cubicBezTo>
                  <a:cubicBezTo>
                    <a:pt x="1661" y="456"/>
                    <a:pt x="1658" y="451"/>
                    <a:pt x="1659" y="444"/>
                  </a:cubicBezTo>
                  <a:cubicBezTo>
                    <a:pt x="1659" y="436"/>
                    <a:pt x="1674" y="434"/>
                    <a:pt x="1679" y="436"/>
                  </a:cubicBezTo>
                  <a:cubicBezTo>
                    <a:pt x="1683" y="439"/>
                    <a:pt x="1683" y="440"/>
                    <a:pt x="1678" y="439"/>
                  </a:cubicBezTo>
                  <a:cubicBezTo>
                    <a:pt x="1674" y="438"/>
                    <a:pt x="1669" y="442"/>
                    <a:pt x="1670" y="448"/>
                  </a:cubicBezTo>
                  <a:cubicBezTo>
                    <a:pt x="1670" y="454"/>
                    <a:pt x="1666" y="456"/>
                    <a:pt x="1668" y="458"/>
                  </a:cubicBezTo>
                  <a:cubicBezTo>
                    <a:pt x="1670" y="461"/>
                    <a:pt x="1665" y="461"/>
                    <a:pt x="1664" y="464"/>
                  </a:cubicBezTo>
                  <a:cubicBezTo>
                    <a:pt x="1664" y="466"/>
                    <a:pt x="1664" y="468"/>
                    <a:pt x="1661" y="469"/>
                  </a:cubicBezTo>
                  <a:cubicBezTo>
                    <a:pt x="1658" y="470"/>
                    <a:pt x="1646" y="472"/>
                    <a:pt x="1646" y="476"/>
                  </a:cubicBezTo>
                  <a:cubicBezTo>
                    <a:pt x="1645" y="481"/>
                    <a:pt x="1639" y="481"/>
                    <a:pt x="1636" y="487"/>
                  </a:cubicBezTo>
                  <a:cubicBezTo>
                    <a:pt x="1633" y="493"/>
                    <a:pt x="1622" y="496"/>
                    <a:pt x="1615" y="507"/>
                  </a:cubicBezTo>
                  <a:cubicBezTo>
                    <a:pt x="1608" y="518"/>
                    <a:pt x="1596" y="518"/>
                    <a:pt x="1596" y="521"/>
                  </a:cubicBezTo>
                  <a:cubicBezTo>
                    <a:pt x="1596" y="523"/>
                    <a:pt x="1588" y="523"/>
                    <a:pt x="1585" y="523"/>
                  </a:cubicBezTo>
                  <a:cubicBezTo>
                    <a:pt x="1582" y="523"/>
                    <a:pt x="1588" y="530"/>
                    <a:pt x="1581" y="537"/>
                  </a:cubicBezTo>
                  <a:cubicBezTo>
                    <a:pt x="1575" y="545"/>
                    <a:pt x="1570" y="555"/>
                    <a:pt x="1571" y="565"/>
                  </a:cubicBezTo>
                  <a:cubicBezTo>
                    <a:pt x="1571" y="575"/>
                    <a:pt x="1574" y="604"/>
                    <a:pt x="1577" y="609"/>
                  </a:cubicBezTo>
                  <a:cubicBezTo>
                    <a:pt x="1580" y="614"/>
                    <a:pt x="1578" y="626"/>
                    <a:pt x="1580" y="629"/>
                  </a:cubicBezTo>
                  <a:cubicBezTo>
                    <a:pt x="1583" y="632"/>
                    <a:pt x="1582" y="636"/>
                    <a:pt x="1584" y="638"/>
                  </a:cubicBezTo>
                  <a:cubicBezTo>
                    <a:pt x="1585" y="639"/>
                    <a:pt x="1591" y="631"/>
                    <a:pt x="1596" y="627"/>
                  </a:cubicBezTo>
                  <a:cubicBezTo>
                    <a:pt x="1600" y="623"/>
                    <a:pt x="1599" y="622"/>
                    <a:pt x="1602" y="620"/>
                  </a:cubicBezTo>
                  <a:cubicBezTo>
                    <a:pt x="1604" y="618"/>
                    <a:pt x="1603" y="610"/>
                    <a:pt x="1604" y="608"/>
                  </a:cubicBezTo>
                  <a:cubicBezTo>
                    <a:pt x="1605" y="606"/>
                    <a:pt x="1610" y="605"/>
                    <a:pt x="1612" y="602"/>
                  </a:cubicBezTo>
                  <a:cubicBezTo>
                    <a:pt x="1614" y="600"/>
                    <a:pt x="1618" y="602"/>
                    <a:pt x="1621" y="601"/>
                  </a:cubicBezTo>
                  <a:cubicBezTo>
                    <a:pt x="1623" y="600"/>
                    <a:pt x="1620" y="594"/>
                    <a:pt x="1620" y="591"/>
                  </a:cubicBezTo>
                  <a:cubicBezTo>
                    <a:pt x="1619" y="587"/>
                    <a:pt x="1627" y="583"/>
                    <a:pt x="1631" y="580"/>
                  </a:cubicBezTo>
                  <a:cubicBezTo>
                    <a:pt x="1635" y="577"/>
                    <a:pt x="1640" y="582"/>
                    <a:pt x="1644" y="577"/>
                  </a:cubicBezTo>
                  <a:cubicBezTo>
                    <a:pt x="1649" y="573"/>
                    <a:pt x="1644" y="568"/>
                    <a:pt x="1642" y="565"/>
                  </a:cubicBezTo>
                  <a:cubicBezTo>
                    <a:pt x="1641" y="563"/>
                    <a:pt x="1647" y="552"/>
                    <a:pt x="1651" y="551"/>
                  </a:cubicBezTo>
                  <a:cubicBezTo>
                    <a:pt x="1654" y="550"/>
                    <a:pt x="1656" y="554"/>
                    <a:pt x="1660" y="550"/>
                  </a:cubicBezTo>
                  <a:cubicBezTo>
                    <a:pt x="1663" y="547"/>
                    <a:pt x="1656" y="542"/>
                    <a:pt x="1654" y="542"/>
                  </a:cubicBezTo>
                  <a:cubicBezTo>
                    <a:pt x="1652" y="543"/>
                    <a:pt x="1651" y="533"/>
                    <a:pt x="1656" y="529"/>
                  </a:cubicBezTo>
                  <a:cubicBezTo>
                    <a:pt x="1662" y="525"/>
                    <a:pt x="1660" y="524"/>
                    <a:pt x="1656" y="523"/>
                  </a:cubicBezTo>
                  <a:cubicBezTo>
                    <a:pt x="1652" y="522"/>
                    <a:pt x="1652" y="523"/>
                    <a:pt x="1649" y="523"/>
                  </a:cubicBezTo>
                  <a:cubicBezTo>
                    <a:pt x="1646" y="523"/>
                    <a:pt x="1643" y="517"/>
                    <a:pt x="1647" y="511"/>
                  </a:cubicBezTo>
                  <a:cubicBezTo>
                    <a:pt x="1652" y="505"/>
                    <a:pt x="1656" y="505"/>
                    <a:pt x="1657" y="500"/>
                  </a:cubicBezTo>
                  <a:cubicBezTo>
                    <a:pt x="1658" y="495"/>
                    <a:pt x="1664" y="488"/>
                    <a:pt x="1666" y="485"/>
                  </a:cubicBezTo>
                  <a:cubicBezTo>
                    <a:pt x="1667" y="483"/>
                    <a:pt x="1674" y="485"/>
                    <a:pt x="1676" y="485"/>
                  </a:cubicBezTo>
                  <a:cubicBezTo>
                    <a:pt x="1678" y="484"/>
                    <a:pt x="1678" y="490"/>
                    <a:pt x="1680" y="487"/>
                  </a:cubicBezTo>
                  <a:cubicBezTo>
                    <a:pt x="1683" y="484"/>
                    <a:pt x="1688" y="475"/>
                    <a:pt x="1692" y="475"/>
                  </a:cubicBezTo>
                  <a:cubicBezTo>
                    <a:pt x="1696" y="475"/>
                    <a:pt x="1693" y="482"/>
                    <a:pt x="1694" y="486"/>
                  </a:cubicBezTo>
                  <a:cubicBezTo>
                    <a:pt x="1696" y="490"/>
                    <a:pt x="1698" y="485"/>
                    <a:pt x="1705" y="479"/>
                  </a:cubicBezTo>
                  <a:cubicBezTo>
                    <a:pt x="1713" y="474"/>
                    <a:pt x="1729" y="475"/>
                    <a:pt x="1734" y="477"/>
                  </a:cubicBezTo>
                  <a:cubicBezTo>
                    <a:pt x="1739" y="480"/>
                    <a:pt x="1740" y="485"/>
                    <a:pt x="1743" y="485"/>
                  </a:cubicBezTo>
                  <a:cubicBezTo>
                    <a:pt x="1747" y="484"/>
                    <a:pt x="1743" y="479"/>
                    <a:pt x="1748" y="478"/>
                  </a:cubicBezTo>
                  <a:cubicBezTo>
                    <a:pt x="1752" y="476"/>
                    <a:pt x="1759" y="472"/>
                    <a:pt x="1764" y="468"/>
                  </a:cubicBezTo>
                  <a:cubicBezTo>
                    <a:pt x="1770" y="464"/>
                    <a:pt x="1768" y="467"/>
                    <a:pt x="1771" y="463"/>
                  </a:cubicBezTo>
                  <a:cubicBezTo>
                    <a:pt x="1774" y="460"/>
                    <a:pt x="1777" y="461"/>
                    <a:pt x="1778" y="459"/>
                  </a:cubicBezTo>
                  <a:cubicBezTo>
                    <a:pt x="1779" y="456"/>
                    <a:pt x="1787" y="452"/>
                    <a:pt x="1797" y="450"/>
                  </a:cubicBezTo>
                  <a:cubicBezTo>
                    <a:pt x="1808" y="447"/>
                    <a:pt x="1822" y="440"/>
                    <a:pt x="1822" y="437"/>
                  </a:cubicBezTo>
                  <a:cubicBezTo>
                    <a:pt x="1821" y="435"/>
                    <a:pt x="1826" y="434"/>
                    <a:pt x="1826" y="436"/>
                  </a:cubicBezTo>
                  <a:cubicBezTo>
                    <a:pt x="1827" y="439"/>
                    <a:pt x="1831" y="438"/>
                    <a:pt x="1836" y="439"/>
                  </a:cubicBezTo>
                  <a:cubicBezTo>
                    <a:pt x="1842" y="440"/>
                    <a:pt x="1845" y="443"/>
                    <a:pt x="1849" y="438"/>
                  </a:cubicBezTo>
                  <a:cubicBezTo>
                    <a:pt x="1854" y="433"/>
                    <a:pt x="1849" y="432"/>
                    <a:pt x="1849" y="428"/>
                  </a:cubicBezTo>
                  <a:cubicBezTo>
                    <a:pt x="1849" y="425"/>
                    <a:pt x="1841" y="421"/>
                    <a:pt x="1842" y="417"/>
                  </a:cubicBezTo>
                  <a:cubicBezTo>
                    <a:pt x="1843" y="414"/>
                    <a:pt x="1836" y="404"/>
                    <a:pt x="1834" y="406"/>
                  </a:cubicBezTo>
                  <a:cubicBezTo>
                    <a:pt x="1832" y="408"/>
                    <a:pt x="1827" y="404"/>
                    <a:pt x="1827" y="401"/>
                  </a:cubicBezTo>
                  <a:cubicBezTo>
                    <a:pt x="1827" y="398"/>
                    <a:pt x="1827" y="395"/>
                    <a:pt x="1824" y="397"/>
                  </a:cubicBezTo>
                  <a:cubicBezTo>
                    <a:pt x="1821" y="399"/>
                    <a:pt x="1815" y="398"/>
                    <a:pt x="1814" y="395"/>
                  </a:cubicBezTo>
                  <a:cubicBezTo>
                    <a:pt x="1813" y="392"/>
                    <a:pt x="1820" y="390"/>
                    <a:pt x="1825" y="392"/>
                  </a:cubicBezTo>
                  <a:cubicBezTo>
                    <a:pt x="1831" y="394"/>
                    <a:pt x="1829" y="396"/>
                    <a:pt x="1832" y="398"/>
                  </a:cubicBezTo>
                  <a:cubicBezTo>
                    <a:pt x="1834" y="399"/>
                    <a:pt x="1841" y="398"/>
                    <a:pt x="1845" y="397"/>
                  </a:cubicBezTo>
                  <a:cubicBezTo>
                    <a:pt x="1848" y="395"/>
                    <a:pt x="1859" y="392"/>
                    <a:pt x="1860" y="389"/>
                  </a:cubicBezTo>
                  <a:cubicBezTo>
                    <a:pt x="1862" y="386"/>
                    <a:pt x="1860" y="384"/>
                    <a:pt x="1863" y="382"/>
                  </a:cubicBezTo>
                  <a:cubicBezTo>
                    <a:pt x="1867" y="381"/>
                    <a:pt x="1864" y="377"/>
                    <a:pt x="1861" y="375"/>
                  </a:cubicBezTo>
                  <a:cubicBezTo>
                    <a:pt x="1859" y="374"/>
                    <a:pt x="1859" y="370"/>
                    <a:pt x="1862" y="370"/>
                  </a:cubicBezTo>
                  <a:cubicBezTo>
                    <a:pt x="1865" y="370"/>
                    <a:pt x="1865" y="366"/>
                    <a:pt x="1867" y="366"/>
                  </a:cubicBezTo>
                  <a:cubicBezTo>
                    <a:pt x="1869" y="365"/>
                    <a:pt x="1869" y="367"/>
                    <a:pt x="1873" y="365"/>
                  </a:cubicBezTo>
                  <a:cubicBezTo>
                    <a:pt x="1877" y="363"/>
                    <a:pt x="1873" y="368"/>
                    <a:pt x="1871" y="372"/>
                  </a:cubicBezTo>
                  <a:cubicBezTo>
                    <a:pt x="1869" y="375"/>
                    <a:pt x="1875" y="378"/>
                    <a:pt x="1875" y="380"/>
                  </a:cubicBezTo>
                  <a:cubicBezTo>
                    <a:pt x="1876" y="382"/>
                    <a:pt x="1883" y="382"/>
                    <a:pt x="1887" y="380"/>
                  </a:cubicBezTo>
                  <a:cubicBezTo>
                    <a:pt x="1891" y="378"/>
                    <a:pt x="1905" y="383"/>
                    <a:pt x="1905" y="386"/>
                  </a:cubicBezTo>
                  <a:cubicBezTo>
                    <a:pt x="1906" y="390"/>
                    <a:pt x="1908" y="394"/>
                    <a:pt x="1914" y="397"/>
                  </a:cubicBezTo>
                  <a:cubicBezTo>
                    <a:pt x="1919" y="399"/>
                    <a:pt x="1924" y="398"/>
                    <a:pt x="1925" y="401"/>
                  </a:cubicBezTo>
                  <a:cubicBezTo>
                    <a:pt x="1926" y="403"/>
                    <a:pt x="1928" y="405"/>
                    <a:pt x="1931" y="404"/>
                  </a:cubicBezTo>
                  <a:cubicBezTo>
                    <a:pt x="1934" y="403"/>
                    <a:pt x="1936" y="407"/>
                    <a:pt x="1938" y="405"/>
                  </a:cubicBezTo>
                  <a:cubicBezTo>
                    <a:pt x="1941" y="403"/>
                    <a:pt x="1942" y="406"/>
                    <a:pt x="1945" y="403"/>
                  </a:cubicBezTo>
                  <a:cubicBezTo>
                    <a:pt x="1948" y="401"/>
                    <a:pt x="1938" y="399"/>
                    <a:pt x="1940" y="397"/>
                  </a:cubicBezTo>
                  <a:cubicBezTo>
                    <a:pt x="1941" y="395"/>
                    <a:pt x="1943" y="398"/>
                    <a:pt x="1945" y="398"/>
                  </a:cubicBezTo>
                  <a:cubicBezTo>
                    <a:pt x="1948" y="398"/>
                    <a:pt x="1944" y="393"/>
                    <a:pt x="1946" y="392"/>
                  </a:cubicBezTo>
                  <a:cubicBezTo>
                    <a:pt x="1948" y="392"/>
                    <a:pt x="1947" y="381"/>
                    <a:pt x="1945" y="381"/>
                  </a:cubicBezTo>
                  <a:cubicBezTo>
                    <a:pt x="1943" y="380"/>
                    <a:pt x="1944" y="376"/>
                    <a:pt x="1948" y="379"/>
                  </a:cubicBezTo>
                  <a:cubicBezTo>
                    <a:pt x="1952" y="382"/>
                    <a:pt x="1958" y="382"/>
                    <a:pt x="1961" y="382"/>
                  </a:cubicBezTo>
                  <a:cubicBezTo>
                    <a:pt x="1964" y="382"/>
                    <a:pt x="1961" y="379"/>
                    <a:pt x="1959" y="379"/>
                  </a:cubicBezTo>
                  <a:cubicBezTo>
                    <a:pt x="1956" y="378"/>
                    <a:pt x="1959" y="376"/>
                    <a:pt x="1961" y="378"/>
                  </a:cubicBezTo>
                  <a:cubicBezTo>
                    <a:pt x="1963" y="380"/>
                    <a:pt x="1967" y="380"/>
                    <a:pt x="1967" y="378"/>
                  </a:cubicBezTo>
                  <a:cubicBezTo>
                    <a:pt x="1968" y="376"/>
                    <a:pt x="1970" y="372"/>
                    <a:pt x="1973" y="372"/>
                  </a:cubicBezTo>
                  <a:cubicBezTo>
                    <a:pt x="1977" y="372"/>
                    <a:pt x="1978" y="370"/>
                    <a:pt x="1975" y="369"/>
                  </a:cubicBezTo>
                  <a:close/>
                  <a:moveTo>
                    <a:pt x="1020" y="600"/>
                  </a:moveTo>
                  <a:cubicBezTo>
                    <a:pt x="1010" y="609"/>
                    <a:pt x="991" y="611"/>
                    <a:pt x="991" y="619"/>
                  </a:cubicBezTo>
                  <a:cubicBezTo>
                    <a:pt x="991" y="626"/>
                    <a:pt x="967" y="630"/>
                    <a:pt x="965" y="627"/>
                  </a:cubicBezTo>
                  <a:cubicBezTo>
                    <a:pt x="963" y="624"/>
                    <a:pt x="982" y="623"/>
                    <a:pt x="987" y="612"/>
                  </a:cubicBezTo>
                  <a:cubicBezTo>
                    <a:pt x="992" y="602"/>
                    <a:pt x="1009" y="596"/>
                    <a:pt x="1018" y="582"/>
                  </a:cubicBezTo>
                  <a:cubicBezTo>
                    <a:pt x="1024" y="572"/>
                    <a:pt x="1029" y="557"/>
                    <a:pt x="1033" y="558"/>
                  </a:cubicBezTo>
                  <a:cubicBezTo>
                    <a:pt x="1036" y="559"/>
                    <a:pt x="1030" y="591"/>
                    <a:pt x="1020" y="600"/>
                  </a:cubicBezTo>
                  <a:close/>
                  <a:moveTo>
                    <a:pt x="1063" y="186"/>
                  </a:moveTo>
                  <a:cubicBezTo>
                    <a:pt x="1062" y="188"/>
                    <a:pt x="1055" y="189"/>
                    <a:pt x="1057" y="191"/>
                  </a:cubicBezTo>
                  <a:cubicBezTo>
                    <a:pt x="1060" y="196"/>
                    <a:pt x="1077" y="193"/>
                    <a:pt x="1077" y="188"/>
                  </a:cubicBezTo>
                  <a:cubicBezTo>
                    <a:pt x="1078" y="182"/>
                    <a:pt x="1065" y="183"/>
                    <a:pt x="1063" y="186"/>
                  </a:cubicBezTo>
                  <a:close/>
                  <a:moveTo>
                    <a:pt x="349" y="23"/>
                  </a:moveTo>
                  <a:cubicBezTo>
                    <a:pt x="354" y="27"/>
                    <a:pt x="336" y="26"/>
                    <a:pt x="333" y="29"/>
                  </a:cubicBezTo>
                  <a:cubicBezTo>
                    <a:pt x="331" y="33"/>
                    <a:pt x="320" y="32"/>
                    <a:pt x="322" y="36"/>
                  </a:cubicBezTo>
                  <a:cubicBezTo>
                    <a:pt x="324" y="40"/>
                    <a:pt x="341" y="40"/>
                    <a:pt x="341" y="37"/>
                  </a:cubicBezTo>
                  <a:cubicBezTo>
                    <a:pt x="341" y="33"/>
                    <a:pt x="350" y="36"/>
                    <a:pt x="351" y="33"/>
                  </a:cubicBezTo>
                  <a:cubicBezTo>
                    <a:pt x="351" y="30"/>
                    <a:pt x="355" y="26"/>
                    <a:pt x="364" y="26"/>
                  </a:cubicBezTo>
                  <a:cubicBezTo>
                    <a:pt x="374" y="25"/>
                    <a:pt x="374" y="22"/>
                    <a:pt x="365" y="17"/>
                  </a:cubicBezTo>
                  <a:cubicBezTo>
                    <a:pt x="356" y="13"/>
                    <a:pt x="344" y="20"/>
                    <a:pt x="349" y="23"/>
                  </a:cubicBezTo>
                  <a:close/>
                  <a:moveTo>
                    <a:pt x="397" y="35"/>
                  </a:moveTo>
                  <a:cubicBezTo>
                    <a:pt x="397" y="29"/>
                    <a:pt x="379" y="35"/>
                    <a:pt x="383" y="37"/>
                  </a:cubicBezTo>
                  <a:cubicBezTo>
                    <a:pt x="386" y="38"/>
                    <a:pt x="397" y="41"/>
                    <a:pt x="397" y="35"/>
                  </a:cubicBezTo>
                  <a:close/>
                  <a:moveTo>
                    <a:pt x="440" y="11"/>
                  </a:moveTo>
                  <a:cubicBezTo>
                    <a:pt x="448" y="11"/>
                    <a:pt x="446" y="6"/>
                    <a:pt x="451" y="7"/>
                  </a:cubicBezTo>
                  <a:cubicBezTo>
                    <a:pt x="457" y="7"/>
                    <a:pt x="464" y="7"/>
                    <a:pt x="461" y="4"/>
                  </a:cubicBezTo>
                  <a:cubicBezTo>
                    <a:pt x="458" y="0"/>
                    <a:pt x="438" y="1"/>
                    <a:pt x="440" y="4"/>
                  </a:cubicBezTo>
                  <a:cubicBezTo>
                    <a:pt x="443" y="7"/>
                    <a:pt x="424" y="6"/>
                    <a:pt x="425" y="7"/>
                  </a:cubicBezTo>
                  <a:cubicBezTo>
                    <a:pt x="425" y="9"/>
                    <a:pt x="432" y="11"/>
                    <a:pt x="440" y="11"/>
                  </a:cubicBezTo>
                  <a:close/>
                  <a:moveTo>
                    <a:pt x="441" y="30"/>
                  </a:moveTo>
                  <a:cubicBezTo>
                    <a:pt x="443" y="33"/>
                    <a:pt x="440" y="34"/>
                    <a:pt x="433" y="34"/>
                  </a:cubicBezTo>
                  <a:cubicBezTo>
                    <a:pt x="426" y="34"/>
                    <a:pt x="422" y="37"/>
                    <a:pt x="426" y="41"/>
                  </a:cubicBezTo>
                  <a:cubicBezTo>
                    <a:pt x="430" y="44"/>
                    <a:pt x="448" y="43"/>
                    <a:pt x="451" y="38"/>
                  </a:cubicBezTo>
                  <a:cubicBezTo>
                    <a:pt x="454" y="34"/>
                    <a:pt x="462" y="38"/>
                    <a:pt x="464" y="34"/>
                  </a:cubicBezTo>
                  <a:cubicBezTo>
                    <a:pt x="465" y="29"/>
                    <a:pt x="440" y="28"/>
                    <a:pt x="441" y="30"/>
                  </a:cubicBezTo>
                  <a:close/>
                  <a:moveTo>
                    <a:pt x="500" y="24"/>
                  </a:moveTo>
                  <a:cubicBezTo>
                    <a:pt x="502" y="20"/>
                    <a:pt x="496" y="20"/>
                    <a:pt x="495" y="17"/>
                  </a:cubicBezTo>
                  <a:cubicBezTo>
                    <a:pt x="494" y="14"/>
                    <a:pt x="475" y="13"/>
                    <a:pt x="476" y="17"/>
                  </a:cubicBezTo>
                  <a:cubicBezTo>
                    <a:pt x="477" y="20"/>
                    <a:pt x="463" y="24"/>
                    <a:pt x="467" y="28"/>
                  </a:cubicBezTo>
                  <a:cubicBezTo>
                    <a:pt x="475" y="35"/>
                    <a:pt x="498" y="27"/>
                    <a:pt x="500" y="24"/>
                  </a:cubicBezTo>
                  <a:close/>
                  <a:moveTo>
                    <a:pt x="395" y="214"/>
                  </a:moveTo>
                  <a:cubicBezTo>
                    <a:pt x="395" y="217"/>
                    <a:pt x="393" y="220"/>
                    <a:pt x="386" y="220"/>
                  </a:cubicBezTo>
                  <a:cubicBezTo>
                    <a:pt x="380" y="220"/>
                    <a:pt x="389" y="224"/>
                    <a:pt x="390" y="228"/>
                  </a:cubicBezTo>
                  <a:cubicBezTo>
                    <a:pt x="391" y="232"/>
                    <a:pt x="384" y="229"/>
                    <a:pt x="383" y="235"/>
                  </a:cubicBezTo>
                  <a:cubicBezTo>
                    <a:pt x="383" y="241"/>
                    <a:pt x="371" y="235"/>
                    <a:pt x="369" y="243"/>
                  </a:cubicBezTo>
                  <a:cubicBezTo>
                    <a:pt x="367" y="251"/>
                    <a:pt x="375" y="250"/>
                    <a:pt x="381" y="250"/>
                  </a:cubicBezTo>
                  <a:cubicBezTo>
                    <a:pt x="386" y="250"/>
                    <a:pt x="378" y="256"/>
                    <a:pt x="383" y="259"/>
                  </a:cubicBezTo>
                  <a:cubicBezTo>
                    <a:pt x="387" y="262"/>
                    <a:pt x="390" y="261"/>
                    <a:pt x="387" y="255"/>
                  </a:cubicBezTo>
                  <a:cubicBezTo>
                    <a:pt x="384" y="249"/>
                    <a:pt x="401" y="257"/>
                    <a:pt x="396" y="262"/>
                  </a:cubicBezTo>
                  <a:cubicBezTo>
                    <a:pt x="391" y="266"/>
                    <a:pt x="404" y="270"/>
                    <a:pt x="411" y="270"/>
                  </a:cubicBezTo>
                  <a:cubicBezTo>
                    <a:pt x="418" y="270"/>
                    <a:pt x="441" y="276"/>
                    <a:pt x="441" y="270"/>
                  </a:cubicBezTo>
                  <a:cubicBezTo>
                    <a:pt x="441" y="266"/>
                    <a:pt x="433" y="263"/>
                    <a:pt x="425" y="256"/>
                  </a:cubicBezTo>
                  <a:cubicBezTo>
                    <a:pt x="418" y="248"/>
                    <a:pt x="413" y="235"/>
                    <a:pt x="421" y="230"/>
                  </a:cubicBezTo>
                  <a:cubicBezTo>
                    <a:pt x="429" y="224"/>
                    <a:pt x="422" y="222"/>
                    <a:pt x="431" y="216"/>
                  </a:cubicBezTo>
                  <a:cubicBezTo>
                    <a:pt x="439" y="210"/>
                    <a:pt x="434" y="204"/>
                    <a:pt x="441" y="204"/>
                  </a:cubicBezTo>
                  <a:cubicBezTo>
                    <a:pt x="448" y="203"/>
                    <a:pt x="440" y="197"/>
                    <a:pt x="447" y="196"/>
                  </a:cubicBezTo>
                  <a:cubicBezTo>
                    <a:pt x="454" y="194"/>
                    <a:pt x="455" y="187"/>
                    <a:pt x="454" y="184"/>
                  </a:cubicBezTo>
                  <a:cubicBezTo>
                    <a:pt x="453" y="181"/>
                    <a:pt x="461" y="184"/>
                    <a:pt x="465" y="180"/>
                  </a:cubicBezTo>
                  <a:cubicBezTo>
                    <a:pt x="469" y="176"/>
                    <a:pt x="478" y="179"/>
                    <a:pt x="481" y="173"/>
                  </a:cubicBezTo>
                  <a:cubicBezTo>
                    <a:pt x="483" y="167"/>
                    <a:pt x="523" y="153"/>
                    <a:pt x="545" y="148"/>
                  </a:cubicBezTo>
                  <a:cubicBezTo>
                    <a:pt x="567" y="142"/>
                    <a:pt x="583" y="133"/>
                    <a:pt x="575" y="126"/>
                  </a:cubicBezTo>
                  <a:cubicBezTo>
                    <a:pt x="567" y="120"/>
                    <a:pt x="545" y="129"/>
                    <a:pt x="539" y="133"/>
                  </a:cubicBezTo>
                  <a:cubicBezTo>
                    <a:pt x="534" y="138"/>
                    <a:pt x="526" y="135"/>
                    <a:pt x="520" y="138"/>
                  </a:cubicBezTo>
                  <a:cubicBezTo>
                    <a:pt x="515" y="141"/>
                    <a:pt x="503" y="144"/>
                    <a:pt x="497" y="140"/>
                  </a:cubicBezTo>
                  <a:cubicBezTo>
                    <a:pt x="491" y="136"/>
                    <a:pt x="485" y="145"/>
                    <a:pt x="480" y="144"/>
                  </a:cubicBezTo>
                  <a:cubicBezTo>
                    <a:pt x="476" y="144"/>
                    <a:pt x="471" y="149"/>
                    <a:pt x="466" y="149"/>
                  </a:cubicBezTo>
                  <a:cubicBezTo>
                    <a:pt x="461" y="148"/>
                    <a:pt x="451" y="152"/>
                    <a:pt x="451" y="155"/>
                  </a:cubicBezTo>
                  <a:cubicBezTo>
                    <a:pt x="450" y="158"/>
                    <a:pt x="442" y="157"/>
                    <a:pt x="442" y="161"/>
                  </a:cubicBezTo>
                  <a:cubicBezTo>
                    <a:pt x="442" y="164"/>
                    <a:pt x="435" y="168"/>
                    <a:pt x="432" y="164"/>
                  </a:cubicBezTo>
                  <a:cubicBezTo>
                    <a:pt x="428" y="161"/>
                    <a:pt x="424" y="168"/>
                    <a:pt x="429" y="173"/>
                  </a:cubicBezTo>
                  <a:cubicBezTo>
                    <a:pt x="434" y="177"/>
                    <a:pt x="420" y="178"/>
                    <a:pt x="423" y="180"/>
                  </a:cubicBezTo>
                  <a:cubicBezTo>
                    <a:pt x="425" y="183"/>
                    <a:pt x="418" y="185"/>
                    <a:pt x="419" y="188"/>
                  </a:cubicBezTo>
                  <a:cubicBezTo>
                    <a:pt x="421" y="191"/>
                    <a:pt x="414" y="192"/>
                    <a:pt x="409" y="193"/>
                  </a:cubicBezTo>
                  <a:cubicBezTo>
                    <a:pt x="404" y="194"/>
                    <a:pt x="401" y="202"/>
                    <a:pt x="408" y="202"/>
                  </a:cubicBezTo>
                  <a:cubicBezTo>
                    <a:pt x="414" y="202"/>
                    <a:pt x="404" y="203"/>
                    <a:pt x="405" y="209"/>
                  </a:cubicBezTo>
                  <a:cubicBezTo>
                    <a:pt x="406" y="214"/>
                    <a:pt x="394" y="210"/>
                    <a:pt x="395" y="214"/>
                  </a:cubicBezTo>
                  <a:close/>
                  <a:moveTo>
                    <a:pt x="446" y="18"/>
                  </a:moveTo>
                  <a:cubicBezTo>
                    <a:pt x="447" y="11"/>
                    <a:pt x="435" y="17"/>
                    <a:pt x="426" y="13"/>
                  </a:cubicBezTo>
                  <a:cubicBezTo>
                    <a:pt x="417" y="9"/>
                    <a:pt x="412" y="9"/>
                    <a:pt x="418" y="14"/>
                  </a:cubicBezTo>
                  <a:cubicBezTo>
                    <a:pt x="420" y="17"/>
                    <a:pt x="402" y="19"/>
                    <a:pt x="405" y="22"/>
                  </a:cubicBezTo>
                  <a:cubicBezTo>
                    <a:pt x="412" y="29"/>
                    <a:pt x="445" y="25"/>
                    <a:pt x="446" y="18"/>
                  </a:cubicBezTo>
                  <a:close/>
                </a:path>
              </a:pathLst>
            </a:custGeom>
            <a:solidFill>
              <a:srgbClr val="E6E6E6"/>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2" name="9Slide.vn 152">
              <a:extLst>
                <a:ext uri="{FF2B5EF4-FFF2-40B4-BE49-F238E27FC236}">
                  <a16:creationId xmlns:a16="http://schemas.microsoft.com/office/drawing/2014/main" xmlns="" id="{437E6652-DE1B-82ED-0B3B-668B4BA0C03F}"/>
                </a:ext>
              </a:extLst>
            </p:cNvPr>
            <p:cNvSpPr>
              <a:spLocks noEditPoints="1"/>
            </p:cNvSpPr>
            <p:nvPr/>
          </p:nvSpPr>
          <p:spPr bwMode="auto">
            <a:xfrm>
              <a:off x="1565" y="48"/>
              <a:ext cx="1422" cy="561"/>
            </a:xfrm>
            <a:custGeom>
              <a:avLst/>
              <a:gdLst>
                <a:gd name="T0" fmla="*/ 833 w 1978"/>
                <a:gd name="T1" fmla="*/ 47 h 782"/>
                <a:gd name="T2" fmla="*/ 907 w 1978"/>
                <a:gd name="T3" fmla="*/ 76 h 782"/>
                <a:gd name="T4" fmla="*/ 915 w 1978"/>
                <a:gd name="T5" fmla="*/ 97 h 782"/>
                <a:gd name="T6" fmla="*/ 1489 w 1978"/>
                <a:gd name="T7" fmla="*/ 180 h 782"/>
                <a:gd name="T8" fmla="*/ 1366 w 1978"/>
                <a:gd name="T9" fmla="*/ 178 h 782"/>
                <a:gd name="T10" fmla="*/ 1395 w 1978"/>
                <a:gd name="T11" fmla="*/ 210 h 782"/>
                <a:gd name="T12" fmla="*/ 1425 w 1978"/>
                <a:gd name="T13" fmla="*/ 598 h 782"/>
                <a:gd name="T14" fmla="*/ 1975 w 1978"/>
                <a:gd name="T15" fmla="*/ 369 h 782"/>
                <a:gd name="T16" fmla="*/ 1785 w 1978"/>
                <a:gd name="T17" fmla="*/ 290 h 782"/>
                <a:gd name="T18" fmla="*/ 1635 w 1978"/>
                <a:gd name="T19" fmla="*/ 297 h 782"/>
                <a:gd name="T20" fmla="*/ 1448 w 1978"/>
                <a:gd name="T21" fmla="*/ 247 h 782"/>
                <a:gd name="T22" fmla="*/ 1367 w 1978"/>
                <a:gd name="T23" fmla="*/ 253 h 782"/>
                <a:gd name="T24" fmla="*/ 1261 w 1978"/>
                <a:gd name="T25" fmla="*/ 233 h 782"/>
                <a:gd name="T26" fmla="*/ 1152 w 1978"/>
                <a:gd name="T27" fmla="*/ 217 h 782"/>
                <a:gd name="T28" fmla="*/ 989 w 1978"/>
                <a:gd name="T29" fmla="*/ 222 h 782"/>
                <a:gd name="T30" fmla="*/ 1068 w 1978"/>
                <a:gd name="T31" fmla="*/ 134 h 782"/>
                <a:gd name="T32" fmla="*/ 951 w 1978"/>
                <a:gd name="T33" fmla="*/ 108 h 782"/>
                <a:gd name="T34" fmla="*/ 848 w 1978"/>
                <a:gd name="T35" fmla="*/ 147 h 782"/>
                <a:gd name="T36" fmla="*/ 781 w 1978"/>
                <a:gd name="T37" fmla="*/ 191 h 782"/>
                <a:gd name="T38" fmla="*/ 681 w 1978"/>
                <a:gd name="T39" fmla="*/ 229 h 782"/>
                <a:gd name="T40" fmla="*/ 645 w 1978"/>
                <a:gd name="T41" fmla="*/ 241 h 782"/>
                <a:gd name="T42" fmla="*/ 669 w 1978"/>
                <a:gd name="T43" fmla="*/ 313 h 782"/>
                <a:gd name="T44" fmla="*/ 607 w 1978"/>
                <a:gd name="T45" fmla="*/ 353 h 782"/>
                <a:gd name="T46" fmla="*/ 608 w 1978"/>
                <a:gd name="T47" fmla="*/ 222 h 782"/>
                <a:gd name="T48" fmla="*/ 538 w 1978"/>
                <a:gd name="T49" fmla="*/ 303 h 782"/>
                <a:gd name="T50" fmla="*/ 440 w 1978"/>
                <a:gd name="T51" fmla="*/ 316 h 782"/>
                <a:gd name="T52" fmla="*/ 297 w 1978"/>
                <a:gd name="T53" fmla="*/ 342 h 782"/>
                <a:gd name="T54" fmla="*/ 264 w 1978"/>
                <a:gd name="T55" fmla="*/ 357 h 782"/>
                <a:gd name="T56" fmla="*/ 182 w 1978"/>
                <a:gd name="T57" fmla="*/ 399 h 782"/>
                <a:gd name="T58" fmla="*/ 242 w 1978"/>
                <a:gd name="T59" fmla="*/ 330 h 782"/>
                <a:gd name="T60" fmla="*/ 117 w 1978"/>
                <a:gd name="T61" fmla="*/ 296 h 782"/>
                <a:gd name="T62" fmla="*/ 125 w 1978"/>
                <a:gd name="T63" fmla="*/ 403 h 782"/>
                <a:gd name="T64" fmla="*/ 90 w 1978"/>
                <a:gd name="T65" fmla="*/ 509 h 782"/>
                <a:gd name="T66" fmla="*/ 149 w 1978"/>
                <a:gd name="T67" fmla="*/ 592 h 782"/>
                <a:gd name="T68" fmla="*/ 204 w 1978"/>
                <a:gd name="T69" fmla="*/ 643 h 782"/>
                <a:gd name="T70" fmla="*/ 214 w 1978"/>
                <a:gd name="T71" fmla="*/ 707 h 782"/>
                <a:gd name="T72" fmla="*/ 313 w 1978"/>
                <a:gd name="T73" fmla="*/ 773 h 782"/>
                <a:gd name="T74" fmla="*/ 313 w 1978"/>
                <a:gd name="T75" fmla="*/ 665 h 782"/>
                <a:gd name="T76" fmla="*/ 408 w 1978"/>
                <a:gd name="T77" fmla="*/ 638 h 782"/>
                <a:gd name="T78" fmla="*/ 483 w 1978"/>
                <a:gd name="T79" fmla="*/ 603 h 782"/>
                <a:gd name="T80" fmla="*/ 613 w 1978"/>
                <a:gd name="T81" fmla="*/ 582 h 782"/>
                <a:gd name="T82" fmla="*/ 731 w 1978"/>
                <a:gd name="T83" fmla="*/ 639 h 782"/>
                <a:gd name="T84" fmla="*/ 842 w 1978"/>
                <a:gd name="T85" fmla="*/ 639 h 782"/>
                <a:gd name="T86" fmla="*/ 945 w 1978"/>
                <a:gd name="T87" fmla="*/ 630 h 782"/>
                <a:gd name="T88" fmla="*/ 1096 w 1978"/>
                <a:gd name="T89" fmla="*/ 650 h 782"/>
                <a:gd name="T90" fmla="*/ 1224 w 1978"/>
                <a:gd name="T91" fmla="*/ 611 h 782"/>
                <a:gd name="T92" fmla="*/ 1310 w 1978"/>
                <a:gd name="T93" fmla="*/ 717 h 782"/>
                <a:gd name="T94" fmla="*/ 1397 w 1978"/>
                <a:gd name="T95" fmla="*/ 631 h 782"/>
                <a:gd name="T96" fmla="*/ 1350 w 1978"/>
                <a:gd name="T97" fmla="*/ 578 h 782"/>
                <a:gd name="T98" fmla="*/ 1509 w 1978"/>
                <a:gd name="T99" fmla="*/ 491 h 782"/>
                <a:gd name="T100" fmla="*/ 1617 w 1978"/>
                <a:gd name="T101" fmla="*/ 454 h 782"/>
                <a:gd name="T102" fmla="*/ 1636 w 1978"/>
                <a:gd name="T103" fmla="*/ 487 h 782"/>
                <a:gd name="T104" fmla="*/ 1631 w 1978"/>
                <a:gd name="T105" fmla="*/ 580 h 782"/>
                <a:gd name="T106" fmla="*/ 1694 w 1978"/>
                <a:gd name="T107" fmla="*/ 486 h 782"/>
                <a:gd name="T108" fmla="*/ 1834 w 1978"/>
                <a:gd name="T109" fmla="*/ 406 h 782"/>
                <a:gd name="T110" fmla="*/ 1887 w 1978"/>
                <a:gd name="T111" fmla="*/ 380 h 782"/>
                <a:gd name="T112" fmla="*/ 1967 w 1978"/>
                <a:gd name="T113" fmla="*/ 378 h 782"/>
                <a:gd name="T114" fmla="*/ 333 w 1978"/>
                <a:gd name="T115" fmla="*/ 29 h 782"/>
                <a:gd name="T116" fmla="*/ 440 w 1978"/>
                <a:gd name="T117" fmla="*/ 11 h 782"/>
                <a:gd name="T118" fmla="*/ 383 w 1978"/>
                <a:gd name="T119" fmla="*/ 235 h 782"/>
                <a:gd name="T120" fmla="*/ 481 w 1978"/>
                <a:gd name="T121" fmla="*/ 173 h 782"/>
                <a:gd name="T122" fmla="*/ 408 w 1978"/>
                <a:gd name="T123" fmla="*/ 202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78" h="782">
                  <a:moveTo>
                    <a:pt x="30" y="566"/>
                  </a:moveTo>
                  <a:cubicBezTo>
                    <a:pt x="28" y="566"/>
                    <a:pt x="24" y="565"/>
                    <a:pt x="23" y="563"/>
                  </a:cubicBezTo>
                  <a:cubicBezTo>
                    <a:pt x="22" y="561"/>
                    <a:pt x="18" y="562"/>
                    <a:pt x="16" y="562"/>
                  </a:cubicBezTo>
                  <a:cubicBezTo>
                    <a:pt x="16" y="563"/>
                    <a:pt x="17" y="563"/>
                    <a:pt x="17" y="564"/>
                  </a:cubicBezTo>
                  <a:cubicBezTo>
                    <a:pt x="19" y="567"/>
                    <a:pt x="11" y="567"/>
                    <a:pt x="14" y="571"/>
                  </a:cubicBezTo>
                  <a:cubicBezTo>
                    <a:pt x="16" y="574"/>
                    <a:pt x="8" y="574"/>
                    <a:pt x="8" y="571"/>
                  </a:cubicBezTo>
                  <a:cubicBezTo>
                    <a:pt x="8" y="567"/>
                    <a:pt x="0" y="569"/>
                    <a:pt x="0" y="571"/>
                  </a:cubicBezTo>
                  <a:cubicBezTo>
                    <a:pt x="0" y="572"/>
                    <a:pt x="0" y="573"/>
                    <a:pt x="0" y="574"/>
                  </a:cubicBezTo>
                  <a:cubicBezTo>
                    <a:pt x="2" y="575"/>
                    <a:pt x="4" y="576"/>
                    <a:pt x="5" y="576"/>
                  </a:cubicBezTo>
                  <a:cubicBezTo>
                    <a:pt x="7" y="577"/>
                    <a:pt x="27" y="579"/>
                    <a:pt x="36" y="577"/>
                  </a:cubicBezTo>
                  <a:cubicBezTo>
                    <a:pt x="35" y="576"/>
                    <a:pt x="36" y="571"/>
                    <a:pt x="36" y="569"/>
                  </a:cubicBezTo>
                  <a:cubicBezTo>
                    <a:pt x="36" y="567"/>
                    <a:pt x="31" y="565"/>
                    <a:pt x="30" y="566"/>
                  </a:cubicBezTo>
                  <a:close/>
                  <a:moveTo>
                    <a:pt x="844" y="38"/>
                  </a:moveTo>
                  <a:cubicBezTo>
                    <a:pt x="851" y="41"/>
                    <a:pt x="848" y="42"/>
                    <a:pt x="841" y="42"/>
                  </a:cubicBezTo>
                  <a:cubicBezTo>
                    <a:pt x="835" y="42"/>
                    <a:pt x="829" y="45"/>
                    <a:pt x="833" y="47"/>
                  </a:cubicBezTo>
                  <a:cubicBezTo>
                    <a:pt x="837" y="48"/>
                    <a:pt x="836" y="52"/>
                    <a:pt x="844" y="54"/>
                  </a:cubicBezTo>
                  <a:cubicBezTo>
                    <a:pt x="851" y="55"/>
                    <a:pt x="858" y="49"/>
                    <a:pt x="857" y="45"/>
                  </a:cubicBezTo>
                  <a:cubicBezTo>
                    <a:pt x="857" y="41"/>
                    <a:pt x="882" y="37"/>
                    <a:pt x="889" y="35"/>
                  </a:cubicBezTo>
                  <a:cubicBezTo>
                    <a:pt x="896" y="34"/>
                    <a:pt x="885" y="26"/>
                    <a:pt x="892" y="25"/>
                  </a:cubicBezTo>
                  <a:cubicBezTo>
                    <a:pt x="900" y="25"/>
                    <a:pt x="897" y="21"/>
                    <a:pt x="887" y="20"/>
                  </a:cubicBezTo>
                  <a:cubicBezTo>
                    <a:pt x="878" y="18"/>
                    <a:pt x="882" y="10"/>
                    <a:pt x="879" y="7"/>
                  </a:cubicBezTo>
                  <a:cubicBezTo>
                    <a:pt x="876" y="5"/>
                    <a:pt x="874" y="11"/>
                    <a:pt x="862" y="13"/>
                  </a:cubicBezTo>
                  <a:cubicBezTo>
                    <a:pt x="850" y="16"/>
                    <a:pt x="844" y="19"/>
                    <a:pt x="849" y="22"/>
                  </a:cubicBezTo>
                  <a:cubicBezTo>
                    <a:pt x="854" y="24"/>
                    <a:pt x="849" y="30"/>
                    <a:pt x="844" y="30"/>
                  </a:cubicBezTo>
                  <a:cubicBezTo>
                    <a:pt x="839" y="29"/>
                    <a:pt x="838" y="35"/>
                    <a:pt x="844" y="38"/>
                  </a:cubicBezTo>
                  <a:close/>
                  <a:moveTo>
                    <a:pt x="862" y="48"/>
                  </a:moveTo>
                  <a:cubicBezTo>
                    <a:pt x="862" y="52"/>
                    <a:pt x="851" y="55"/>
                    <a:pt x="854" y="58"/>
                  </a:cubicBezTo>
                  <a:cubicBezTo>
                    <a:pt x="857" y="61"/>
                    <a:pt x="860" y="60"/>
                    <a:pt x="863" y="61"/>
                  </a:cubicBezTo>
                  <a:cubicBezTo>
                    <a:pt x="866" y="61"/>
                    <a:pt x="868" y="70"/>
                    <a:pt x="874" y="69"/>
                  </a:cubicBezTo>
                  <a:cubicBezTo>
                    <a:pt x="880" y="67"/>
                    <a:pt x="897" y="76"/>
                    <a:pt x="907" y="76"/>
                  </a:cubicBezTo>
                  <a:cubicBezTo>
                    <a:pt x="917" y="76"/>
                    <a:pt x="918" y="67"/>
                    <a:pt x="915" y="67"/>
                  </a:cubicBezTo>
                  <a:cubicBezTo>
                    <a:pt x="912" y="67"/>
                    <a:pt x="915" y="62"/>
                    <a:pt x="920" y="54"/>
                  </a:cubicBezTo>
                  <a:cubicBezTo>
                    <a:pt x="926" y="46"/>
                    <a:pt x="903" y="40"/>
                    <a:pt x="903" y="46"/>
                  </a:cubicBezTo>
                  <a:cubicBezTo>
                    <a:pt x="903" y="52"/>
                    <a:pt x="897" y="44"/>
                    <a:pt x="895" y="41"/>
                  </a:cubicBezTo>
                  <a:cubicBezTo>
                    <a:pt x="892" y="37"/>
                    <a:pt x="862" y="44"/>
                    <a:pt x="862" y="48"/>
                  </a:cubicBezTo>
                  <a:close/>
                  <a:moveTo>
                    <a:pt x="591" y="218"/>
                  </a:moveTo>
                  <a:cubicBezTo>
                    <a:pt x="596" y="219"/>
                    <a:pt x="608" y="216"/>
                    <a:pt x="609" y="214"/>
                  </a:cubicBezTo>
                  <a:cubicBezTo>
                    <a:pt x="610" y="211"/>
                    <a:pt x="604" y="209"/>
                    <a:pt x="596" y="209"/>
                  </a:cubicBezTo>
                  <a:cubicBezTo>
                    <a:pt x="588" y="209"/>
                    <a:pt x="587" y="217"/>
                    <a:pt x="591" y="218"/>
                  </a:cubicBezTo>
                  <a:close/>
                  <a:moveTo>
                    <a:pt x="525" y="22"/>
                  </a:moveTo>
                  <a:cubicBezTo>
                    <a:pt x="538" y="20"/>
                    <a:pt x="538" y="13"/>
                    <a:pt x="531" y="12"/>
                  </a:cubicBezTo>
                  <a:cubicBezTo>
                    <a:pt x="524" y="10"/>
                    <a:pt x="523" y="16"/>
                    <a:pt x="520" y="16"/>
                  </a:cubicBezTo>
                  <a:cubicBezTo>
                    <a:pt x="516" y="15"/>
                    <a:pt x="503" y="18"/>
                    <a:pt x="506" y="21"/>
                  </a:cubicBezTo>
                  <a:cubicBezTo>
                    <a:pt x="509" y="24"/>
                    <a:pt x="519" y="23"/>
                    <a:pt x="525" y="22"/>
                  </a:cubicBezTo>
                  <a:close/>
                  <a:moveTo>
                    <a:pt x="915" y="97"/>
                  </a:moveTo>
                  <a:cubicBezTo>
                    <a:pt x="920" y="100"/>
                    <a:pt x="936" y="94"/>
                    <a:pt x="946" y="94"/>
                  </a:cubicBezTo>
                  <a:cubicBezTo>
                    <a:pt x="956" y="95"/>
                    <a:pt x="985" y="86"/>
                    <a:pt x="986" y="80"/>
                  </a:cubicBezTo>
                  <a:cubicBezTo>
                    <a:pt x="987" y="75"/>
                    <a:pt x="975" y="75"/>
                    <a:pt x="971" y="70"/>
                  </a:cubicBezTo>
                  <a:cubicBezTo>
                    <a:pt x="966" y="65"/>
                    <a:pt x="957" y="70"/>
                    <a:pt x="954" y="74"/>
                  </a:cubicBezTo>
                  <a:cubicBezTo>
                    <a:pt x="952" y="78"/>
                    <a:pt x="949" y="74"/>
                    <a:pt x="955" y="67"/>
                  </a:cubicBezTo>
                  <a:cubicBezTo>
                    <a:pt x="962" y="61"/>
                    <a:pt x="949" y="55"/>
                    <a:pt x="949" y="60"/>
                  </a:cubicBezTo>
                  <a:cubicBezTo>
                    <a:pt x="948" y="64"/>
                    <a:pt x="936" y="60"/>
                    <a:pt x="936" y="64"/>
                  </a:cubicBezTo>
                  <a:cubicBezTo>
                    <a:pt x="936" y="68"/>
                    <a:pt x="932" y="70"/>
                    <a:pt x="932" y="74"/>
                  </a:cubicBezTo>
                  <a:cubicBezTo>
                    <a:pt x="933" y="78"/>
                    <a:pt x="924" y="72"/>
                    <a:pt x="924" y="80"/>
                  </a:cubicBezTo>
                  <a:cubicBezTo>
                    <a:pt x="923" y="89"/>
                    <a:pt x="910" y="94"/>
                    <a:pt x="915" y="97"/>
                  </a:cubicBezTo>
                  <a:close/>
                  <a:moveTo>
                    <a:pt x="835" y="13"/>
                  </a:moveTo>
                  <a:cubicBezTo>
                    <a:pt x="837" y="7"/>
                    <a:pt x="814" y="10"/>
                    <a:pt x="820" y="15"/>
                  </a:cubicBezTo>
                  <a:cubicBezTo>
                    <a:pt x="822" y="17"/>
                    <a:pt x="834" y="18"/>
                    <a:pt x="835" y="13"/>
                  </a:cubicBezTo>
                  <a:close/>
                  <a:moveTo>
                    <a:pt x="1461" y="170"/>
                  </a:moveTo>
                  <a:cubicBezTo>
                    <a:pt x="1469" y="170"/>
                    <a:pt x="1473" y="179"/>
                    <a:pt x="1489" y="180"/>
                  </a:cubicBezTo>
                  <a:cubicBezTo>
                    <a:pt x="1505" y="181"/>
                    <a:pt x="1516" y="178"/>
                    <a:pt x="1517" y="174"/>
                  </a:cubicBezTo>
                  <a:cubicBezTo>
                    <a:pt x="1517" y="170"/>
                    <a:pt x="1502" y="165"/>
                    <a:pt x="1498" y="168"/>
                  </a:cubicBezTo>
                  <a:cubicBezTo>
                    <a:pt x="1493" y="171"/>
                    <a:pt x="1490" y="163"/>
                    <a:pt x="1485" y="165"/>
                  </a:cubicBezTo>
                  <a:cubicBezTo>
                    <a:pt x="1479" y="167"/>
                    <a:pt x="1472" y="167"/>
                    <a:pt x="1469" y="162"/>
                  </a:cubicBezTo>
                  <a:cubicBezTo>
                    <a:pt x="1466" y="157"/>
                    <a:pt x="1457" y="169"/>
                    <a:pt x="1461" y="170"/>
                  </a:cubicBezTo>
                  <a:close/>
                  <a:moveTo>
                    <a:pt x="1401" y="192"/>
                  </a:moveTo>
                  <a:cubicBezTo>
                    <a:pt x="1401" y="187"/>
                    <a:pt x="1383" y="194"/>
                    <a:pt x="1390" y="197"/>
                  </a:cubicBezTo>
                  <a:cubicBezTo>
                    <a:pt x="1395" y="198"/>
                    <a:pt x="1401" y="197"/>
                    <a:pt x="1401" y="192"/>
                  </a:cubicBezTo>
                  <a:close/>
                  <a:moveTo>
                    <a:pt x="1843" y="269"/>
                  </a:moveTo>
                  <a:cubicBezTo>
                    <a:pt x="1850" y="272"/>
                    <a:pt x="1854" y="264"/>
                    <a:pt x="1860" y="268"/>
                  </a:cubicBezTo>
                  <a:cubicBezTo>
                    <a:pt x="1865" y="272"/>
                    <a:pt x="1878" y="266"/>
                    <a:pt x="1884" y="265"/>
                  </a:cubicBezTo>
                  <a:cubicBezTo>
                    <a:pt x="1889" y="264"/>
                    <a:pt x="1887" y="257"/>
                    <a:pt x="1871" y="255"/>
                  </a:cubicBezTo>
                  <a:cubicBezTo>
                    <a:pt x="1856" y="253"/>
                    <a:pt x="1836" y="265"/>
                    <a:pt x="1843" y="269"/>
                  </a:cubicBezTo>
                  <a:close/>
                  <a:moveTo>
                    <a:pt x="1357" y="170"/>
                  </a:moveTo>
                  <a:cubicBezTo>
                    <a:pt x="1362" y="173"/>
                    <a:pt x="1364" y="175"/>
                    <a:pt x="1366" y="178"/>
                  </a:cubicBezTo>
                  <a:cubicBezTo>
                    <a:pt x="1369" y="181"/>
                    <a:pt x="1379" y="176"/>
                    <a:pt x="1384" y="175"/>
                  </a:cubicBezTo>
                  <a:cubicBezTo>
                    <a:pt x="1388" y="174"/>
                    <a:pt x="1388" y="181"/>
                    <a:pt x="1395" y="177"/>
                  </a:cubicBezTo>
                  <a:cubicBezTo>
                    <a:pt x="1401" y="173"/>
                    <a:pt x="1408" y="175"/>
                    <a:pt x="1415" y="175"/>
                  </a:cubicBezTo>
                  <a:cubicBezTo>
                    <a:pt x="1423" y="175"/>
                    <a:pt x="1414" y="166"/>
                    <a:pt x="1414" y="161"/>
                  </a:cubicBezTo>
                  <a:cubicBezTo>
                    <a:pt x="1414" y="157"/>
                    <a:pt x="1423" y="160"/>
                    <a:pt x="1420" y="163"/>
                  </a:cubicBezTo>
                  <a:cubicBezTo>
                    <a:pt x="1417" y="167"/>
                    <a:pt x="1424" y="175"/>
                    <a:pt x="1435" y="174"/>
                  </a:cubicBezTo>
                  <a:cubicBezTo>
                    <a:pt x="1446" y="174"/>
                    <a:pt x="1438" y="167"/>
                    <a:pt x="1443" y="164"/>
                  </a:cubicBezTo>
                  <a:cubicBezTo>
                    <a:pt x="1449" y="162"/>
                    <a:pt x="1448" y="159"/>
                    <a:pt x="1440" y="154"/>
                  </a:cubicBezTo>
                  <a:cubicBezTo>
                    <a:pt x="1433" y="149"/>
                    <a:pt x="1422" y="152"/>
                    <a:pt x="1415" y="149"/>
                  </a:cubicBezTo>
                  <a:cubicBezTo>
                    <a:pt x="1408" y="146"/>
                    <a:pt x="1399" y="145"/>
                    <a:pt x="1399" y="153"/>
                  </a:cubicBezTo>
                  <a:cubicBezTo>
                    <a:pt x="1399" y="161"/>
                    <a:pt x="1384" y="145"/>
                    <a:pt x="1377" y="142"/>
                  </a:cubicBezTo>
                  <a:cubicBezTo>
                    <a:pt x="1369" y="140"/>
                    <a:pt x="1346" y="164"/>
                    <a:pt x="1357" y="170"/>
                  </a:cubicBezTo>
                  <a:close/>
                  <a:moveTo>
                    <a:pt x="1429" y="215"/>
                  </a:moveTo>
                  <a:cubicBezTo>
                    <a:pt x="1435" y="214"/>
                    <a:pt x="1424" y="202"/>
                    <a:pt x="1414" y="200"/>
                  </a:cubicBezTo>
                  <a:cubicBezTo>
                    <a:pt x="1403" y="199"/>
                    <a:pt x="1393" y="208"/>
                    <a:pt x="1395" y="210"/>
                  </a:cubicBezTo>
                  <a:cubicBezTo>
                    <a:pt x="1398" y="214"/>
                    <a:pt x="1423" y="217"/>
                    <a:pt x="1429" y="215"/>
                  </a:cubicBezTo>
                  <a:close/>
                  <a:moveTo>
                    <a:pt x="691" y="223"/>
                  </a:moveTo>
                  <a:cubicBezTo>
                    <a:pt x="697" y="226"/>
                    <a:pt x="701" y="225"/>
                    <a:pt x="700" y="220"/>
                  </a:cubicBezTo>
                  <a:cubicBezTo>
                    <a:pt x="699" y="214"/>
                    <a:pt x="687" y="221"/>
                    <a:pt x="691" y="223"/>
                  </a:cubicBezTo>
                  <a:close/>
                  <a:moveTo>
                    <a:pt x="317" y="26"/>
                  </a:moveTo>
                  <a:cubicBezTo>
                    <a:pt x="325" y="19"/>
                    <a:pt x="335" y="26"/>
                    <a:pt x="336" y="23"/>
                  </a:cubicBezTo>
                  <a:cubicBezTo>
                    <a:pt x="338" y="19"/>
                    <a:pt x="322" y="18"/>
                    <a:pt x="316" y="21"/>
                  </a:cubicBezTo>
                  <a:cubicBezTo>
                    <a:pt x="310" y="24"/>
                    <a:pt x="296" y="22"/>
                    <a:pt x="298" y="26"/>
                  </a:cubicBezTo>
                  <a:cubicBezTo>
                    <a:pt x="299" y="28"/>
                    <a:pt x="309" y="34"/>
                    <a:pt x="317" y="26"/>
                  </a:cubicBezTo>
                  <a:close/>
                  <a:moveTo>
                    <a:pt x="334" y="308"/>
                  </a:moveTo>
                  <a:cubicBezTo>
                    <a:pt x="344" y="317"/>
                    <a:pt x="351" y="305"/>
                    <a:pt x="356" y="304"/>
                  </a:cubicBezTo>
                  <a:cubicBezTo>
                    <a:pt x="360" y="303"/>
                    <a:pt x="353" y="298"/>
                    <a:pt x="346" y="296"/>
                  </a:cubicBezTo>
                  <a:cubicBezTo>
                    <a:pt x="338" y="294"/>
                    <a:pt x="327" y="302"/>
                    <a:pt x="334" y="308"/>
                  </a:cubicBezTo>
                  <a:close/>
                  <a:moveTo>
                    <a:pt x="1426" y="623"/>
                  </a:moveTo>
                  <a:cubicBezTo>
                    <a:pt x="1422" y="613"/>
                    <a:pt x="1431" y="603"/>
                    <a:pt x="1425" y="598"/>
                  </a:cubicBezTo>
                  <a:cubicBezTo>
                    <a:pt x="1418" y="592"/>
                    <a:pt x="1421" y="581"/>
                    <a:pt x="1417" y="583"/>
                  </a:cubicBezTo>
                  <a:cubicBezTo>
                    <a:pt x="1414" y="586"/>
                    <a:pt x="1417" y="595"/>
                    <a:pt x="1412" y="596"/>
                  </a:cubicBezTo>
                  <a:cubicBezTo>
                    <a:pt x="1406" y="596"/>
                    <a:pt x="1411" y="602"/>
                    <a:pt x="1409" y="609"/>
                  </a:cubicBezTo>
                  <a:cubicBezTo>
                    <a:pt x="1407" y="616"/>
                    <a:pt x="1410" y="626"/>
                    <a:pt x="1413" y="632"/>
                  </a:cubicBezTo>
                  <a:cubicBezTo>
                    <a:pt x="1416" y="639"/>
                    <a:pt x="1409" y="673"/>
                    <a:pt x="1412" y="678"/>
                  </a:cubicBezTo>
                  <a:cubicBezTo>
                    <a:pt x="1415" y="684"/>
                    <a:pt x="1408" y="709"/>
                    <a:pt x="1410" y="712"/>
                  </a:cubicBezTo>
                  <a:cubicBezTo>
                    <a:pt x="1414" y="717"/>
                    <a:pt x="1411" y="705"/>
                    <a:pt x="1417" y="704"/>
                  </a:cubicBezTo>
                  <a:cubicBezTo>
                    <a:pt x="1424" y="703"/>
                    <a:pt x="1424" y="711"/>
                    <a:pt x="1427" y="713"/>
                  </a:cubicBezTo>
                  <a:cubicBezTo>
                    <a:pt x="1431" y="715"/>
                    <a:pt x="1429" y="702"/>
                    <a:pt x="1425" y="702"/>
                  </a:cubicBezTo>
                  <a:cubicBezTo>
                    <a:pt x="1422" y="703"/>
                    <a:pt x="1419" y="694"/>
                    <a:pt x="1417" y="688"/>
                  </a:cubicBezTo>
                  <a:cubicBezTo>
                    <a:pt x="1416" y="683"/>
                    <a:pt x="1421" y="676"/>
                    <a:pt x="1421" y="669"/>
                  </a:cubicBezTo>
                  <a:cubicBezTo>
                    <a:pt x="1421" y="662"/>
                    <a:pt x="1429" y="662"/>
                    <a:pt x="1435" y="667"/>
                  </a:cubicBezTo>
                  <a:cubicBezTo>
                    <a:pt x="1440" y="673"/>
                    <a:pt x="1440" y="669"/>
                    <a:pt x="1438" y="665"/>
                  </a:cubicBezTo>
                  <a:cubicBezTo>
                    <a:pt x="1436" y="661"/>
                    <a:pt x="1430" y="633"/>
                    <a:pt x="1426" y="623"/>
                  </a:cubicBezTo>
                  <a:close/>
                  <a:moveTo>
                    <a:pt x="1975" y="369"/>
                  </a:moveTo>
                  <a:cubicBezTo>
                    <a:pt x="1971" y="367"/>
                    <a:pt x="1960" y="360"/>
                    <a:pt x="1958" y="356"/>
                  </a:cubicBezTo>
                  <a:cubicBezTo>
                    <a:pt x="1955" y="352"/>
                    <a:pt x="1942" y="350"/>
                    <a:pt x="1942" y="352"/>
                  </a:cubicBezTo>
                  <a:cubicBezTo>
                    <a:pt x="1942" y="354"/>
                    <a:pt x="1937" y="352"/>
                    <a:pt x="1936" y="349"/>
                  </a:cubicBezTo>
                  <a:cubicBezTo>
                    <a:pt x="1935" y="347"/>
                    <a:pt x="1922" y="347"/>
                    <a:pt x="1921" y="349"/>
                  </a:cubicBezTo>
                  <a:cubicBezTo>
                    <a:pt x="1921" y="352"/>
                    <a:pt x="1925" y="352"/>
                    <a:pt x="1927" y="355"/>
                  </a:cubicBezTo>
                  <a:cubicBezTo>
                    <a:pt x="1929" y="358"/>
                    <a:pt x="1924" y="359"/>
                    <a:pt x="1925" y="362"/>
                  </a:cubicBezTo>
                  <a:cubicBezTo>
                    <a:pt x="1926" y="365"/>
                    <a:pt x="1920" y="361"/>
                    <a:pt x="1918" y="359"/>
                  </a:cubicBezTo>
                  <a:cubicBezTo>
                    <a:pt x="1915" y="357"/>
                    <a:pt x="1916" y="350"/>
                    <a:pt x="1917" y="347"/>
                  </a:cubicBezTo>
                  <a:cubicBezTo>
                    <a:pt x="1918" y="343"/>
                    <a:pt x="1913" y="344"/>
                    <a:pt x="1913" y="340"/>
                  </a:cubicBezTo>
                  <a:cubicBezTo>
                    <a:pt x="1912" y="337"/>
                    <a:pt x="1897" y="330"/>
                    <a:pt x="1890" y="327"/>
                  </a:cubicBezTo>
                  <a:cubicBezTo>
                    <a:pt x="1884" y="324"/>
                    <a:pt x="1875" y="322"/>
                    <a:pt x="1873" y="318"/>
                  </a:cubicBezTo>
                  <a:cubicBezTo>
                    <a:pt x="1871" y="314"/>
                    <a:pt x="1859" y="314"/>
                    <a:pt x="1855" y="309"/>
                  </a:cubicBezTo>
                  <a:cubicBezTo>
                    <a:pt x="1850" y="305"/>
                    <a:pt x="1831" y="296"/>
                    <a:pt x="1822" y="296"/>
                  </a:cubicBezTo>
                  <a:cubicBezTo>
                    <a:pt x="1814" y="295"/>
                    <a:pt x="1816" y="290"/>
                    <a:pt x="1812" y="291"/>
                  </a:cubicBezTo>
                  <a:cubicBezTo>
                    <a:pt x="1808" y="292"/>
                    <a:pt x="1790" y="291"/>
                    <a:pt x="1785" y="290"/>
                  </a:cubicBezTo>
                  <a:cubicBezTo>
                    <a:pt x="1779" y="289"/>
                    <a:pt x="1778" y="293"/>
                    <a:pt x="1774" y="292"/>
                  </a:cubicBezTo>
                  <a:cubicBezTo>
                    <a:pt x="1770" y="290"/>
                    <a:pt x="1750" y="283"/>
                    <a:pt x="1747" y="285"/>
                  </a:cubicBezTo>
                  <a:cubicBezTo>
                    <a:pt x="1745" y="288"/>
                    <a:pt x="1746" y="292"/>
                    <a:pt x="1743" y="293"/>
                  </a:cubicBezTo>
                  <a:cubicBezTo>
                    <a:pt x="1741" y="294"/>
                    <a:pt x="1743" y="297"/>
                    <a:pt x="1749" y="302"/>
                  </a:cubicBezTo>
                  <a:cubicBezTo>
                    <a:pt x="1755" y="308"/>
                    <a:pt x="1751" y="312"/>
                    <a:pt x="1746" y="314"/>
                  </a:cubicBezTo>
                  <a:cubicBezTo>
                    <a:pt x="1741" y="316"/>
                    <a:pt x="1733" y="312"/>
                    <a:pt x="1730" y="308"/>
                  </a:cubicBezTo>
                  <a:cubicBezTo>
                    <a:pt x="1728" y="304"/>
                    <a:pt x="1721" y="306"/>
                    <a:pt x="1719" y="300"/>
                  </a:cubicBezTo>
                  <a:cubicBezTo>
                    <a:pt x="1717" y="295"/>
                    <a:pt x="1721" y="294"/>
                    <a:pt x="1724" y="297"/>
                  </a:cubicBezTo>
                  <a:cubicBezTo>
                    <a:pt x="1728" y="300"/>
                    <a:pt x="1733" y="298"/>
                    <a:pt x="1733" y="294"/>
                  </a:cubicBezTo>
                  <a:cubicBezTo>
                    <a:pt x="1734" y="290"/>
                    <a:pt x="1724" y="287"/>
                    <a:pt x="1718" y="288"/>
                  </a:cubicBezTo>
                  <a:cubicBezTo>
                    <a:pt x="1713" y="288"/>
                    <a:pt x="1710" y="296"/>
                    <a:pt x="1705" y="299"/>
                  </a:cubicBezTo>
                  <a:cubicBezTo>
                    <a:pt x="1699" y="302"/>
                    <a:pt x="1678" y="298"/>
                    <a:pt x="1676" y="295"/>
                  </a:cubicBezTo>
                  <a:cubicBezTo>
                    <a:pt x="1674" y="293"/>
                    <a:pt x="1644" y="295"/>
                    <a:pt x="1641" y="298"/>
                  </a:cubicBezTo>
                  <a:cubicBezTo>
                    <a:pt x="1638" y="300"/>
                    <a:pt x="1640" y="308"/>
                    <a:pt x="1639" y="309"/>
                  </a:cubicBezTo>
                  <a:cubicBezTo>
                    <a:pt x="1637" y="309"/>
                    <a:pt x="1635" y="299"/>
                    <a:pt x="1635" y="297"/>
                  </a:cubicBezTo>
                  <a:cubicBezTo>
                    <a:pt x="1635" y="295"/>
                    <a:pt x="1632" y="294"/>
                    <a:pt x="1627" y="294"/>
                  </a:cubicBezTo>
                  <a:cubicBezTo>
                    <a:pt x="1621" y="294"/>
                    <a:pt x="1618" y="294"/>
                    <a:pt x="1620" y="291"/>
                  </a:cubicBezTo>
                  <a:cubicBezTo>
                    <a:pt x="1623" y="289"/>
                    <a:pt x="1618" y="287"/>
                    <a:pt x="1622" y="284"/>
                  </a:cubicBezTo>
                  <a:cubicBezTo>
                    <a:pt x="1627" y="281"/>
                    <a:pt x="1615" y="271"/>
                    <a:pt x="1604" y="267"/>
                  </a:cubicBezTo>
                  <a:cubicBezTo>
                    <a:pt x="1592" y="262"/>
                    <a:pt x="1567" y="265"/>
                    <a:pt x="1560" y="267"/>
                  </a:cubicBezTo>
                  <a:cubicBezTo>
                    <a:pt x="1553" y="269"/>
                    <a:pt x="1539" y="268"/>
                    <a:pt x="1533" y="269"/>
                  </a:cubicBezTo>
                  <a:cubicBezTo>
                    <a:pt x="1526" y="269"/>
                    <a:pt x="1531" y="266"/>
                    <a:pt x="1530" y="263"/>
                  </a:cubicBezTo>
                  <a:cubicBezTo>
                    <a:pt x="1528" y="260"/>
                    <a:pt x="1517" y="256"/>
                    <a:pt x="1515" y="258"/>
                  </a:cubicBezTo>
                  <a:cubicBezTo>
                    <a:pt x="1514" y="261"/>
                    <a:pt x="1511" y="258"/>
                    <a:pt x="1511" y="256"/>
                  </a:cubicBezTo>
                  <a:cubicBezTo>
                    <a:pt x="1511" y="254"/>
                    <a:pt x="1500" y="251"/>
                    <a:pt x="1496" y="251"/>
                  </a:cubicBezTo>
                  <a:cubicBezTo>
                    <a:pt x="1492" y="252"/>
                    <a:pt x="1490" y="248"/>
                    <a:pt x="1495" y="248"/>
                  </a:cubicBezTo>
                  <a:cubicBezTo>
                    <a:pt x="1500" y="248"/>
                    <a:pt x="1508" y="249"/>
                    <a:pt x="1504" y="243"/>
                  </a:cubicBezTo>
                  <a:cubicBezTo>
                    <a:pt x="1501" y="237"/>
                    <a:pt x="1470" y="236"/>
                    <a:pt x="1467" y="237"/>
                  </a:cubicBezTo>
                  <a:cubicBezTo>
                    <a:pt x="1464" y="238"/>
                    <a:pt x="1467" y="242"/>
                    <a:pt x="1460" y="248"/>
                  </a:cubicBezTo>
                  <a:cubicBezTo>
                    <a:pt x="1453" y="255"/>
                    <a:pt x="1447" y="250"/>
                    <a:pt x="1448" y="247"/>
                  </a:cubicBezTo>
                  <a:cubicBezTo>
                    <a:pt x="1449" y="244"/>
                    <a:pt x="1457" y="245"/>
                    <a:pt x="1457" y="241"/>
                  </a:cubicBezTo>
                  <a:cubicBezTo>
                    <a:pt x="1457" y="238"/>
                    <a:pt x="1446" y="240"/>
                    <a:pt x="1444" y="237"/>
                  </a:cubicBezTo>
                  <a:cubicBezTo>
                    <a:pt x="1442" y="235"/>
                    <a:pt x="1446" y="233"/>
                    <a:pt x="1450" y="234"/>
                  </a:cubicBezTo>
                  <a:cubicBezTo>
                    <a:pt x="1454" y="235"/>
                    <a:pt x="1462" y="236"/>
                    <a:pt x="1462" y="234"/>
                  </a:cubicBezTo>
                  <a:cubicBezTo>
                    <a:pt x="1462" y="232"/>
                    <a:pt x="1458" y="232"/>
                    <a:pt x="1451" y="231"/>
                  </a:cubicBezTo>
                  <a:cubicBezTo>
                    <a:pt x="1444" y="229"/>
                    <a:pt x="1427" y="225"/>
                    <a:pt x="1419" y="226"/>
                  </a:cubicBezTo>
                  <a:cubicBezTo>
                    <a:pt x="1410" y="227"/>
                    <a:pt x="1406" y="223"/>
                    <a:pt x="1401" y="223"/>
                  </a:cubicBezTo>
                  <a:cubicBezTo>
                    <a:pt x="1396" y="222"/>
                    <a:pt x="1396" y="225"/>
                    <a:pt x="1399" y="228"/>
                  </a:cubicBezTo>
                  <a:cubicBezTo>
                    <a:pt x="1401" y="231"/>
                    <a:pt x="1394" y="233"/>
                    <a:pt x="1388" y="232"/>
                  </a:cubicBezTo>
                  <a:cubicBezTo>
                    <a:pt x="1383" y="231"/>
                    <a:pt x="1374" y="235"/>
                    <a:pt x="1378" y="239"/>
                  </a:cubicBezTo>
                  <a:cubicBezTo>
                    <a:pt x="1381" y="243"/>
                    <a:pt x="1384" y="238"/>
                    <a:pt x="1387" y="239"/>
                  </a:cubicBezTo>
                  <a:cubicBezTo>
                    <a:pt x="1390" y="241"/>
                    <a:pt x="1380" y="244"/>
                    <a:pt x="1384" y="246"/>
                  </a:cubicBezTo>
                  <a:cubicBezTo>
                    <a:pt x="1388" y="248"/>
                    <a:pt x="1387" y="252"/>
                    <a:pt x="1387" y="254"/>
                  </a:cubicBezTo>
                  <a:cubicBezTo>
                    <a:pt x="1388" y="256"/>
                    <a:pt x="1381" y="257"/>
                    <a:pt x="1378" y="254"/>
                  </a:cubicBezTo>
                  <a:cubicBezTo>
                    <a:pt x="1376" y="251"/>
                    <a:pt x="1372" y="253"/>
                    <a:pt x="1367" y="253"/>
                  </a:cubicBezTo>
                  <a:cubicBezTo>
                    <a:pt x="1362" y="253"/>
                    <a:pt x="1359" y="255"/>
                    <a:pt x="1364" y="256"/>
                  </a:cubicBezTo>
                  <a:cubicBezTo>
                    <a:pt x="1369" y="256"/>
                    <a:pt x="1371" y="260"/>
                    <a:pt x="1364" y="260"/>
                  </a:cubicBezTo>
                  <a:cubicBezTo>
                    <a:pt x="1357" y="261"/>
                    <a:pt x="1359" y="254"/>
                    <a:pt x="1355" y="255"/>
                  </a:cubicBezTo>
                  <a:cubicBezTo>
                    <a:pt x="1351" y="256"/>
                    <a:pt x="1342" y="251"/>
                    <a:pt x="1337" y="252"/>
                  </a:cubicBezTo>
                  <a:cubicBezTo>
                    <a:pt x="1332" y="252"/>
                    <a:pt x="1330" y="256"/>
                    <a:pt x="1323" y="256"/>
                  </a:cubicBezTo>
                  <a:cubicBezTo>
                    <a:pt x="1317" y="257"/>
                    <a:pt x="1309" y="253"/>
                    <a:pt x="1306" y="249"/>
                  </a:cubicBezTo>
                  <a:cubicBezTo>
                    <a:pt x="1303" y="246"/>
                    <a:pt x="1303" y="245"/>
                    <a:pt x="1299" y="249"/>
                  </a:cubicBezTo>
                  <a:cubicBezTo>
                    <a:pt x="1296" y="253"/>
                    <a:pt x="1296" y="261"/>
                    <a:pt x="1293" y="261"/>
                  </a:cubicBezTo>
                  <a:cubicBezTo>
                    <a:pt x="1290" y="262"/>
                    <a:pt x="1289" y="269"/>
                    <a:pt x="1286" y="270"/>
                  </a:cubicBezTo>
                  <a:cubicBezTo>
                    <a:pt x="1283" y="272"/>
                    <a:pt x="1283" y="268"/>
                    <a:pt x="1279" y="268"/>
                  </a:cubicBezTo>
                  <a:cubicBezTo>
                    <a:pt x="1275" y="268"/>
                    <a:pt x="1262" y="256"/>
                    <a:pt x="1261" y="252"/>
                  </a:cubicBezTo>
                  <a:cubicBezTo>
                    <a:pt x="1261" y="248"/>
                    <a:pt x="1253" y="241"/>
                    <a:pt x="1251" y="240"/>
                  </a:cubicBezTo>
                  <a:cubicBezTo>
                    <a:pt x="1249" y="238"/>
                    <a:pt x="1253" y="238"/>
                    <a:pt x="1255" y="240"/>
                  </a:cubicBezTo>
                  <a:cubicBezTo>
                    <a:pt x="1258" y="242"/>
                    <a:pt x="1261" y="242"/>
                    <a:pt x="1264" y="241"/>
                  </a:cubicBezTo>
                  <a:cubicBezTo>
                    <a:pt x="1266" y="239"/>
                    <a:pt x="1266" y="233"/>
                    <a:pt x="1261" y="233"/>
                  </a:cubicBezTo>
                  <a:cubicBezTo>
                    <a:pt x="1257" y="233"/>
                    <a:pt x="1259" y="229"/>
                    <a:pt x="1261" y="228"/>
                  </a:cubicBezTo>
                  <a:cubicBezTo>
                    <a:pt x="1263" y="227"/>
                    <a:pt x="1256" y="220"/>
                    <a:pt x="1259" y="220"/>
                  </a:cubicBezTo>
                  <a:cubicBezTo>
                    <a:pt x="1261" y="219"/>
                    <a:pt x="1260" y="216"/>
                    <a:pt x="1256" y="215"/>
                  </a:cubicBezTo>
                  <a:cubicBezTo>
                    <a:pt x="1253" y="215"/>
                    <a:pt x="1249" y="212"/>
                    <a:pt x="1248" y="210"/>
                  </a:cubicBezTo>
                  <a:cubicBezTo>
                    <a:pt x="1248" y="208"/>
                    <a:pt x="1232" y="207"/>
                    <a:pt x="1233" y="210"/>
                  </a:cubicBezTo>
                  <a:cubicBezTo>
                    <a:pt x="1234" y="213"/>
                    <a:pt x="1228" y="212"/>
                    <a:pt x="1229" y="210"/>
                  </a:cubicBezTo>
                  <a:cubicBezTo>
                    <a:pt x="1230" y="207"/>
                    <a:pt x="1223" y="208"/>
                    <a:pt x="1216" y="206"/>
                  </a:cubicBezTo>
                  <a:cubicBezTo>
                    <a:pt x="1208" y="204"/>
                    <a:pt x="1208" y="198"/>
                    <a:pt x="1205" y="198"/>
                  </a:cubicBezTo>
                  <a:cubicBezTo>
                    <a:pt x="1203" y="198"/>
                    <a:pt x="1204" y="206"/>
                    <a:pt x="1200" y="204"/>
                  </a:cubicBezTo>
                  <a:cubicBezTo>
                    <a:pt x="1196" y="202"/>
                    <a:pt x="1192" y="205"/>
                    <a:pt x="1194" y="210"/>
                  </a:cubicBezTo>
                  <a:cubicBezTo>
                    <a:pt x="1196" y="215"/>
                    <a:pt x="1194" y="215"/>
                    <a:pt x="1194" y="219"/>
                  </a:cubicBezTo>
                  <a:cubicBezTo>
                    <a:pt x="1193" y="223"/>
                    <a:pt x="1191" y="221"/>
                    <a:pt x="1187" y="220"/>
                  </a:cubicBezTo>
                  <a:cubicBezTo>
                    <a:pt x="1183" y="218"/>
                    <a:pt x="1183" y="223"/>
                    <a:pt x="1173" y="221"/>
                  </a:cubicBezTo>
                  <a:cubicBezTo>
                    <a:pt x="1163" y="218"/>
                    <a:pt x="1159" y="221"/>
                    <a:pt x="1157" y="218"/>
                  </a:cubicBezTo>
                  <a:cubicBezTo>
                    <a:pt x="1156" y="215"/>
                    <a:pt x="1153" y="214"/>
                    <a:pt x="1152" y="217"/>
                  </a:cubicBezTo>
                  <a:cubicBezTo>
                    <a:pt x="1152" y="220"/>
                    <a:pt x="1137" y="219"/>
                    <a:pt x="1136" y="215"/>
                  </a:cubicBezTo>
                  <a:cubicBezTo>
                    <a:pt x="1135" y="211"/>
                    <a:pt x="1139" y="210"/>
                    <a:pt x="1141" y="209"/>
                  </a:cubicBezTo>
                  <a:cubicBezTo>
                    <a:pt x="1143" y="208"/>
                    <a:pt x="1139" y="206"/>
                    <a:pt x="1130" y="207"/>
                  </a:cubicBezTo>
                  <a:cubicBezTo>
                    <a:pt x="1122" y="208"/>
                    <a:pt x="1117" y="203"/>
                    <a:pt x="1109" y="204"/>
                  </a:cubicBezTo>
                  <a:cubicBezTo>
                    <a:pt x="1101" y="205"/>
                    <a:pt x="1083" y="206"/>
                    <a:pt x="1080" y="208"/>
                  </a:cubicBezTo>
                  <a:cubicBezTo>
                    <a:pt x="1077" y="209"/>
                    <a:pt x="1082" y="214"/>
                    <a:pt x="1078" y="214"/>
                  </a:cubicBezTo>
                  <a:cubicBezTo>
                    <a:pt x="1074" y="214"/>
                    <a:pt x="1077" y="206"/>
                    <a:pt x="1077" y="202"/>
                  </a:cubicBezTo>
                  <a:cubicBezTo>
                    <a:pt x="1076" y="198"/>
                    <a:pt x="1070" y="198"/>
                    <a:pt x="1071" y="201"/>
                  </a:cubicBezTo>
                  <a:cubicBezTo>
                    <a:pt x="1072" y="204"/>
                    <a:pt x="1061" y="205"/>
                    <a:pt x="1059" y="203"/>
                  </a:cubicBezTo>
                  <a:cubicBezTo>
                    <a:pt x="1056" y="200"/>
                    <a:pt x="1052" y="197"/>
                    <a:pt x="1045" y="196"/>
                  </a:cubicBezTo>
                  <a:cubicBezTo>
                    <a:pt x="1039" y="194"/>
                    <a:pt x="1030" y="201"/>
                    <a:pt x="1032" y="203"/>
                  </a:cubicBezTo>
                  <a:cubicBezTo>
                    <a:pt x="1034" y="205"/>
                    <a:pt x="1039" y="204"/>
                    <a:pt x="1039" y="205"/>
                  </a:cubicBezTo>
                  <a:cubicBezTo>
                    <a:pt x="1040" y="208"/>
                    <a:pt x="1025" y="207"/>
                    <a:pt x="1025" y="209"/>
                  </a:cubicBezTo>
                  <a:cubicBezTo>
                    <a:pt x="1025" y="212"/>
                    <a:pt x="1012" y="215"/>
                    <a:pt x="1008" y="216"/>
                  </a:cubicBezTo>
                  <a:cubicBezTo>
                    <a:pt x="996" y="217"/>
                    <a:pt x="994" y="217"/>
                    <a:pt x="989" y="222"/>
                  </a:cubicBezTo>
                  <a:cubicBezTo>
                    <a:pt x="983" y="226"/>
                    <a:pt x="987" y="218"/>
                    <a:pt x="991" y="214"/>
                  </a:cubicBezTo>
                  <a:cubicBezTo>
                    <a:pt x="996" y="209"/>
                    <a:pt x="1000" y="211"/>
                    <a:pt x="1002" y="208"/>
                  </a:cubicBezTo>
                  <a:cubicBezTo>
                    <a:pt x="1005" y="204"/>
                    <a:pt x="1008" y="205"/>
                    <a:pt x="1015" y="204"/>
                  </a:cubicBezTo>
                  <a:cubicBezTo>
                    <a:pt x="1021" y="203"/>
                    <a:pt x="1021" y="199"/>
                    <a:pt x="1024" y="197"/>
                  </a:cubicBezTo>
                  <a:cubicBezTo>
                    <a:pt x="1027" y="196"/>
                    <a:pt x="1035" y="193"/>
                    <a:pt x="1036" y="190"/>
                  </a:cubicBezTo>
                  <a:cubicBezTo>
                    <a:pt x="1038" y="187"/>
                    <a:pt x="1053" y="181"/>
                    <a:pt x="1056" y="181"/>
                  </a:cubicBezTo>
                  <a:cubicBezTo>
                    <a:pt x="1059" y="182"/>
                    <a:pt x="1060" y="175"/>
                    <a:pt x="1061" y="175"/>
                  </a:cubicBezTo>
                  <a:cubicBezTo>
                    <a:pt x="1063" y="175"/>
                    <a:pt x="1072" y="171"/>
                    <a:pt x="1076" y="169"/>
                  </a:cubicBezTo>
                  <a:cubicBezTo>
                    <a:pt x="1079" y="168"/>
                    <a:pt x="1081" y="164"/>
                    <a:pt x="1081" y="162"/>
                  </a:cubicBezTo>
                  <a:cubicBezTo>
                    <a:pt x="1081" y="160"/>
                    <a:pt x="1076" y="160"/>
                    <a:pt x="1076" y="158"/>
                  </a:cubicBezTo>
                  <a:cubicBezTo>
                    <a:pt x="1075" y="156"/>
                    <a:pt x="1078" y="157"/>
                    <a:pt x="1082" y="156"/>
                  </a:cubicBezTo>
                  <a:cubicBezTo>
                    <a:pt x="1085" y="155"/>
                    <a:pt x="1082" y="150"/>
                    <a:pt x="1079" y="151"/>
                  </a:cubicBezTo>
                  <a:cubicBezTo>
                    <a:pt x="1076" y="151"/>
                    <a:pt x="1080" y="148"/>
                    <a:pt x="1078" y="145"/>
                  </a:cubicBezTo>
                  <a:cubicBezTo>
                    <a:pt x="1075" y="142"/>
                    <a:pt x="1070" y="147"/>
                    <a:pt x="1070" y="143"/>
                  </a:cubicBezTo>
                  <a:cubicBezTo>
                    <a:pt x="1070" y="140"/>
                    <a:pt x="1070" y="136"/>
                    <a:pt x="1068" y="134"/>
                  </a:cubicBezTo>
                  <a:cubicBezTo>
                    <a:pt x="1066" y="131"/>
                    <a:pt x="1062" y="137"/>
                    <a:pt x="1058" y="134"/>
                  </a:cubicBezTo>
                  <a:cubicBezTo>
                    <a:pt x="1053" y="131"/>
                    <a:pt x="1041" y="128"/>
                    <a:pt x="1041" y="130"/>
                  </a:cubicBezTo>
                  <a:cubicBezTo>
                    <a:pt x="1041" y="131"/>
                    <a:pt x="1035" y="128"/>
                    <a:pt x="1034" y="129"/>
                  </a:cubicBezTo>
                  <a:cubicBezTo>
                    <a:pt x="1032" y="131"/>
                    <a:pt x="1022" y="130"/>
                    <a:pt x="1019" y="130"/>
                  </a:cubicBezTo>
                  <a:cubicBezTo>
                    <a:pt x="1016" y="129"/>
                    <a:pt x="1012" y="131"/>
                    <a:pt x="1012" y="134"/>
                  </a:cubicBezTo>
                  <a:cubicBezTo>
                    <a:pt x="1012" y="137"/>
                    <a:pt x="1000" y="136"/>
                    <a:pt x="997" y="135"/>
                  </a:cubicBezTo>
                  <a:cubicBezTo>
                    <a:pt x="995" y="135"/>
                    <a:pt x="1006" y="126"/>
                    <a:pt x="1006" y="124"/>
                  </a:cubicBezTo>
                  <a:cubicBezTo>
                    <a:pt x="1006" y="123"/>
                    <a:pt x="988" y="125"/>
                    <a:pt x="987" y="123"/>
                  </a:cubicBezTo>
                  <a:cubicBezTo>
                    <a:pt x="986" y="121"/>
                    <a:pt x="977" y="121"/>
                    <a:pt x="973" y="121"/>
                  </a:cubicBezTo>
                  <a:cubicBezTo>
                    <a:pt x="969" y="121"/>
                    <a:pt x="973" y="120"/>
                    <a:pt x="976" y="119"/>
                  </a:cubicBezTo>
                  <a:cubicBezTo>
                    <a:pt x="980" y="119"/>
                    <a:pt x="983" y="116"/>
                    <a:pt x="987" y="115"/>
                  </a:cubicBezTo>
                  <a:cubicBezTo>
                    <a:pt x="991" y="114"/>
                    <a:pt x="990" y="113"/>
                    <a:pt x="989" y="110"/>
                  </a:cubicBezTo>
                  <a:cubicBezTo>
                    <a:pt x="987" y="108"/>
                    <a:pt x="983" y="109"/>
                    <a:pt x="979" y="108"/>
                  </a:cubicBezTo>
                  <a:cubicBezTo>
                    <a:pt x="975" y="107"/>
                    <a:pt x="970" y="105"/>
                    <a:pt x="967" y="105"/>
                  </a:cubicBezTo>
                  <a:cubicBezTo>
                    <a:pt x="963" y="105"/>
                    <a:pt x="959" y="107"/>
                    <a:pt x="951" y="108"/>
                  </a:cubicBezTo>
                  <a:cubicBezTo>
                    <a:pt x="943" y="110"/>
                    <a:pt x="943" y="116"/>
                    <a:pt x="939" y="118"/>
                  </a:cubicBezTo>
                  <a:cubicBezTo>
                    <a:pt x="934" y="120"/>
                    <a:pt x="927" y="128"/>
                    <a:pt x="931" y="128"/>
                  </a:cubicBezTo>
                  <a:cubicBezTo>
                    <a:pt x="934" y="129"/>
                    <a:pt x="932" y="131"/>
                    <a:pt x="933" y="134"/>
                  </a:cubicBezTo>
                  <a:cubicBezTo>
                    <a:pt x="933" y="136"/>
                    <a:pt x="930" y="136"/>
                    <a:pt x="926" y="136"/>
                  </a:cubicBezTo>
                  <a:cubicBezTo>
                    <a:pt x="922" y="135"/>
                    <a:pt x="909" y="135"/>
                    <a:pt x="909" y="138"/>
                  </a:cubicBezTo>
                  <a:cubicBezTo>
                    <a:pt x="909" y="141"/>
                    <a:pt x="917" y="143"/>
                    <a:pt x="916" y="144"/>
                  </a:cubicBezTo>
                  <a:cubicBezTo>
                    <a:pt x="916" y="146"/>
                    <a:pt x="910" y="144"/>
                    <a:pt x="908" y="142"/>
                  </a:cubicBezTo>
                  <a:cubicBezTo>
                    <a:pt x="905" y="141"/>
                    <a:pt x="899" y="142"/>
                    <a:pt x="897" y="145"/>
                  </a:cubicBezTo>
                  <a:cubicBezTo>
                    <a:pt x="896" y="148"/>
                    <a:pt x="891" y="147"/>
                    <a:pt x="890" y="146"/>
                  </a:cubicBezTo>
                  <a:cubicBezTo>
                    <a:pt x="888" y="146"/>
                    <a:pt x="885" y="148"/>
                    <a:pt x="882" y="147"/>
                  </a:cubicBezTo>
                  <a:cubicBezTo>
                    <a:pt x="880" y="146"/>
                    <a:pt x="888" y="142"/>
                    <a:pt x="886" y="140"/>
                  </a:cubicBezTo>
                  <a:cubicBezTo>
                    <a:pt x="884" y="138"/>
                    <a:pt x="876" y="140"/>
                    <a:pt x="875" y="143"/>
                  </a:cubicBezTo>
                  <a:cubicBezTo>
                    <a:pt x="874" y="146"/>
                    <a:pt x="869" y="141"/>
                    <a:pt x="867" y="142"/>
                  </a:cubicBezTo>
                  <a:cubicBezTo>
                    <a:pt x="865" y="143"/>
                    <a:pt x="863" y="144"/>
                    <a:pt x="859" y="146"/>
                  </a:cubicBezTo>
                  <a:cubicBezTo>
                    <a:pt x="856" y="147"/>
                    <a:pt x="850" y="144"/>
                    <a:pt x="848" y="147"/>
                  </a:cubicBezTo>
                  <a:cubicBezTo>
                    <a:pt x="847" y="150"/>
                    <a:pt x="855" y="151"/>
                    <a:pt x="855" y="152"/>
                  </a:cubicBezTo>
                  <a:cubicBezTo>
                    <a:pt x="855" y="153"/>
                    <a:pt x="837" y="153"/>
                    <a:pt x="836" y="155"/>
                  </a:cubicBezTo>
                  <a:cubicBezTo>
                    <a:pt x="836" y="157"/>
                    <a:pt x="829" y="157"/>
                    <a:pt x="822" y="157"/>
                  </a:cubicBezTo>
                  <a:cubicBezTo>
                    <a:pt x="814" y="157"/>
                    <a:pt x="817" y="161"/>
                    <a:pt x="811" y="162"/>
                  </a:cubicBezTo>
                  <a:cubicBezTo>
                    <a:pt x="805" y="163"/>
                    <a:pt x="802" y="164"/>
                    <a:pt x="800" y="167"/>
                  </a:cubicBezTo>
                  <a:cubicBezTo>
                    <a:pt x="798" y="170"/>
                    <a:pt x="793" y="170"/>
                    <a:pt x="791" y="168"/>
                  </a:cubicBezTo>
                  <a:cubicBezTo>
                    <a:pt x="789" y="166"/>
                    <a:pt x="783" y="169"/>
                    <a:pt x="786" y="170"/>
                  </a:cubicBezTo>
                  <a:cubicBezTo>
                    <a:pt x="789" y="170"/>
                    <a:pt x="786" y="173"/>
                    <a:pt x="785" y="172"/>
                  </a:cubicBezTo>
                  <a:cubicBezTo>
                    <a:pt x="783" y="172"/>
                    <a:pt x="777" y="176"/>
                    <a:pt x="780" y="175"/>
                  </a:cubicBezTo>
                  <a:cubicBezTo>
                    <a:pt x="783" y="175"/>
                    <a:pt x="785" y="178"/>
                    <a:pt x="783" y="180"/>
                  </a:cubicBezTo>
                  <a:cubicBezTo>
                    <a:pt x="782" y="182"/>
                    <a:pt x="775" y="177"/>
                    <a:pt x="773" y="179"/>
                  </a:cubicBezTo>
                  <a:cubicBezTo>
                    <a:pt x="772" y="181"/>
                    <a:pt x="777" y="183"/>
                    <a:pt x="780" y="183"/>
                  </a:cubicBezTo>
                  <a:cubicBezTo>
                    <a:pt x="783" y="182"/>
                    <a:pt x="785" y="185"/>
                    <a:pt x="785" y="187"/>
                  </a:cubicBezTo>
                  <a:cubicBezTo>
                    <a:pt x="785" y="189"/>
                    <a:pt x="778" y="185"/>
                    <a:pt x="776" y="187"/>
                  </a:cubicBezTo>
                  <a:cubicBezTo>
                    <a:pt x="775" y="189"/>
                    <a:pt x="777" y="190"/>
                    <a:pt x="781" y="191"/>
                  </a:cubicBezTo>
                  <a:cubicBezTo>
                    <a:pt x="784" y="191"/>
                    <a:pt x="782" y="192"/>
                    <a:pt x="784" y="195"/>
                  </a:cubicBezTo>
                  <a:cubicBezTo>
                    <a:pt x="785" y="195"/>
                    <a:pt x="785" y="195"/>
                    <a:pt x="785" y="195"/>
                  </a:cubicBezTo>
                  <a:cubicBezTo>
                    <a:pt x="787" y="198"/>
                    <a:pt x="783" y="198"/>
                    <a:pt x="784" y="200"/>
                  </a:cubicBezTo>
                  <a:cubicBezTo>
                    <a:pt x="784" y="203"/>
                    <a:pt x="781" y="204"/>
                    <a:pt x="781" y="202"/>
                  </a:cubicBezTo>
                  <a:cubicBezTo>
                    <a:pt x="781" y="199"/>
                    <a:pt x="771" y="199"/>
                    <a:pt x="770" y="201"/>
                  </a:cubicBezTo>
                  <a:cubicBezTo>
                    <a:pt x="768" y="203"/>
                    <a:pt x="766" y="205"/>
                    <a:pt x="764" y="203"/>
                  </a:cubicBezTo>
                  <a:cubicBezTo>
                    <a:pt x="762" y="201"/>
                    <a:pt x="755" y="203"/>
                    <a:pt x="747" y="204"/>
                  </a:cubicBezTo>
                  <a:cubicBezTo>
                    <a:pt x="739" y="204"/>
                    <a:pt x="721" y="205"/>
                    <a:pt x="717" y="206"/>
                  </a:cubicBezTo>
                  <a:cubicBezTo>
                    <a:pt x="713" y="208"/>
                    <a:pt x="709" y="214"/>
                    <a:pt x="713" y="218"/>
                  </a:cubicBezTo>
                  <a:cubicBezTo>
                    <a:pt x="717" y="222"/>
                    <a:pt x="713" y="224"/>
                    <a:pt x="713" y="227"/>
                  </a:cubicBezTo>
                  <a:cubicBezTo>
                    <a:pt x="713" y="229"/>
                    <a:pt x="723" y="235"/>
                    <a:pt x="729" y="235"/>
                  </a:cubicBezTo>
                  <a:cubicBezTo>
                    <a:pt x="734" y="236"/>
                    <a:pt x="739" y="243"/>
                    <a:pt x="736" y="247"/>
                  </a:cubicBezTo>
                  <a:cubicBezTo>
                    <a:pt x="732" y="251"/>
                    <a:pt x="722" y="246"/>
                    <a:pt x="716" y="241"/>
                  </a:cubicBezTo>
                  <a:cubicBezTo>
                    <a:pt x="709" y="235"/>
                    <a:pt x="694" y="233"/>
                    <a:pt x="689" y="233"/>
                  </a:cubicBezTo>
                  <a:cubicBezTo>
                    <a:pt x="684" y="234"/>
                    <a:pt x="687" y="229"/>
                    <a:pt x="681" y="229"/>
                  </a:cubicBezTo>
                  <a:cubicBezTo>
                    <a:pt x="675" y="229"/>
                    <a:pt x="669" y="235"/>
                    <a:pt x="674" y="235"/>
                  </a:cubicBezTo>
                  <a:cubicBezTo>
                    <a:pt x="678" y="235"/>
                    <a:pt x="681" y="235"/>
                    <a:pt x="678" y="237"/>
                  </a:cubicBezTo>
                  <a:cubicBezTo>
                    <a:pt x="676" y="239"/>
                    <a:pt x="680" y="238"/>
                    <a:pt x="685" y="241"/>
                  </a:cubicBezTo>
                  <a:cubicBezTo>
                    <a:pt x="690" y="243"/>
                    <a:pt x="681" y="246"/>
                    <a:pt x="675" y="242"/>
                  </a:cubicBezTo>
                  <a:cubicBezTo>
                    <a:pt x="670" y="239"/>
                    <a:pt x="664" y="242"/>
                    <a:pt x="663" y="245"/>
                  </a:cubicBezTo>
                  <a:cubicBezTo>
                    <a:pt x="661" y="248"/>
                    <a:pt x="669" y="256"/>
                    <a:pt x="678" y="257"/>
                  </a:cubicBezTo>
                  <a:cubicBezTo>
                    <a:pt x="687" y="259"/>
                    <a:pt x="684" y="262"/>
                    <a:pt x="689" y="263"/>
                  </a:cubicBezTo>
                  <a:cubicBezTo>
                    <a:pt x="693" y="265"/>
                    <a:pt x="690" y="267"/>
                    <a:pt x="687" y="267"/>
                  </a:cubicBezTo>
                  <a:cubicBezTo>
                    <a:pt x="684" y="267"/>
                    <a:pt x="678" y="262"/>
                    <a:pt x="673" y="260"/>
                  </a:cubicBezTo>
                  <a:cubicBezTo>
                    <a:pt x="669" y="257"/>
                    <a:pt x="656" y="261"/>
                    <a:pt x="654" y="258"/>
                  </a:cubicBezTo>
                  <a:cubicBezTo>
                    <a:pt x="651" y="255"/>
                    <a:pt x="656" y="253"/>
                    <a:pt x="653" y="250"/>
                  </a:cubicBezTo>
                  <a:cubicBezTo>
                    <a:pt x="651" y="248"/>
                    <a:pt x="653" y="244"/>
                    <a:pt x="656" y="239"/>
                  </a:cubicBezTo>
                  <a:cubicBezTo>
                    <a:pt x="659" y="234"/>
                    <a:pt x="655" y="225"/>
                    <a:pt x="651" y="224"/>
                  </a:cubicBezTo>
                  <a:cubicBezTo>
                    <a:pt x="646" y="222"/>
                    <a:pt x="647" y="227"/>
                    <a:pt x="648" y="229"/>
                  </a:cubicBezTo>
                  <a:cubicBezTo>
                    <a:pt x="649" y="230"/>
                    <a:pt x="648" y="237"/>
                    <a:pt x="645" y="241"/>
                  </a:cubicBezTo>
                  <a:cubicBezTo>
                    <a:pt x="641" y="245"/>
                    <a:pt x="631" y="245"/>
                    <a:pt x="631" y="248"/>
                  </a:cubicBezTo>
                  <a:cubicBezTo>
                    <a:pt x="631" y="251"/>
                    <a:pt x="624" y="254"/>
                    <a:pt x="626" y="256"/>
                  </a:cubicBezTo>
                  <a:cubicBezTo>
                    <a:pt x="629" y="258"/>
                    <a:pt x="638" y="269"/>
                    <a:pt x="640" y="272"/>
                  </a:cubicBezTo>
                  <a:cubicBezTo>
                    <a:pt x="641" y="276"/>
                    <a:pt x="631" y="286"/>
                    <a:pt x="633" y="292"/>
                  </a:cubicBezTo>
                  <a:cubicBezTo>
                    <a:pt x="634" y="299"/>
                    <a:pt x="631" y="301"/>
                    <a:pt x="633" y="304"/>
                  </a:cubicBezTo>
                  <a:cubicBezTo>
                    <a:pt x="635" y="307"/>
                    <a:pt x="639" y="305"/>
                    <a:pt x="642" y="306"/>
                  </a:cubicBezTo>
                  <a:cubicBezTo>
                    <a:pt x="645" y="307"/>
                    <a:pt x="649" y="304"/>
                    <a:pt x="656" y="303"/>
                  </a:cubicBezTo>
                  <a:cubicBezTo>
                    <a:pt x="662" y="302"/>
                    <a:pt x="674" y="309"/>
                    <a:pt x="678" y="311"/>
                  </a:cubicBezTo>
                  <a:cubicBezTo>
                    <a:pt x="682" y="313"/>
                    <a:pt x="680" y="316"/>
                    <a:pt x="682" y="320"/>
                  </a:cubicBezTo>
                  <a:cubicBezTo>
                    <a:pt x="684" y="323"/>
                    <a:pt x="677" y="323"/>
                    <a:pt x="677" y="329"/>
                  </a:cubicBezTo>
                  <a:cubicBezTo>
                    <a:pt x="677" y="334"/>
                    <a:pt x="690" y="336"/>
                    <a:pt x="690" y="338"/>
                  </a:cubicBezTo>
                  <a:cubicBezTo>
                    <a:pt x="691" y="340"/>
                    <a:pt x="681" y="338"/>
                    <a:pt x="677" y="337"/>
                  </a:cubicBezTo>
                  <a:cubicBezTo>
                    <a:pt x="673" y="335"/>
                    <a:pt x="673" y="330"/>
                    <a:pt x="672" y="329"/>
                  </a:cubicBezTo>
                  <a:cubicBezTo>
                    <a:pt x="671" y="328"/>
                    <a:pt x="675" y="324"/>
                    <a:pt x="675" y="321"/>
                  </a:cubicBezTo>
                  <a:cubicBezTo>
                    <a:pt x="675" y="317"/>
                    <a:pt x="671" y="315"/>
                    <a:pt x="669" y="313"/>
                  </a:cubicBezTo>
                  <a:cubicBezTo>
                    <a:pt x="667" y="311"/>
                    <a:pt x="665" y="307"/>
                    <a:pt x="662" y="308"/>
                  </a:cubicBezTo>
                  <a:cubicBezTo>
                    <a:pt x="659" y="309"/>
                    <a:pt x="647" y="310"/>
                    <a:pt x="644" y="313"/>
                  </a:cubicBezTo>
                  <a:cubicBezTo>
                    <a:pt x="640" y="316"/>
                    <a:pt x="644" y="325"/>
                    <a:pt x="646" y="330"/>
                  </a:cubicBezTo>
                  <a:cubicBezTo>
                    <a:pt x="648" y="334"/>
                    <a:pt x="636" y="340"/>
                    <a:pt x="637" y="344"/>
                  </a:cubicBezTo>
                  <a:cubicBezTo>
                    <a:pt x="637" y="347"/>
                    <a:pt x="633" y="349"/>
                    <a:pt x="628" y="352"/>
                  </a:cubicBezTo>
                  <a:cubicBezTo>
                    <a:pt x="623" y="355"/>
                    <a:pt x="617" y="357"/>
                    <a:pt x="617" y="361"/>
                  </a:cubicBezTo>
                  <a:cubicBezTo>
                    <a:pt x="617" y="366"/>
                    <a:pt x="610" y="363"/>
                    <a:pt x="607" y="361"/>
                  </a:cubicBezTo>
                  <a:cubicBezTo>
                    <a:pt x="603" y="359"/>
                    <a:pt x="599" y="362"/>
                    <a:pt x="594" y="362"/>
                  </a:cubicBezTo>
                  <a:cubicBezTo>
                    <a:pt x="588" y="362"/>
                    <a:pt x="588" y="358"/>
                    <a:pt x="584" y="359"/>
                  </a:cubicBezTo>
                  <a:cubicBezTo>
                    <a:pt x="580" y="361"/>
                    <a:pt x="577" y="357"/>
                    <a:pt x="579" y="354"/>
                  </a:cubicBezTo>
                  <a:cubicBezTo>
                    <a:pt x="580" y="351"/>
                    <a:pt x="584" y="353"/>
                    <a:pt x="585" y="356"/>
                  </a:cubicBezTo>
                  <a:cubicBezTo>
                    <a:pt x="585" y="358"/>
                    <a:pt x="588" y="357"/>
                    <a:pt x="591" y="355"/>
                  </a:cubicBezTo>
                  <a:cubicBezTo>
                    <a:pt x="595" y="353"/>
                    <a:pt x="593" y="358"/>
                    <a:pt x="598" y="358"/>
                  </a:cubicBezTo>
                  <a:cubicBezTo>
                    <a:pt x="603" y="358"/>
                    <a:pt x="600" y="355"/>
                    <a:pt x="604" y="356"/>
                  </a:cubicBezTo>
                  <a:cubicBezTo>
                    <a:pt x="608" y="356"/>
                    <a:pt x="608" y="355"/>
                    <a:pt x="607" y="353"/>
                  </a:cubicBezTo>
                  <a:cubicBezTo>
                    <a:pt x="606" y="351"/>
                    <a:pt x="610" y="349"/>
                    <a:pt x="612" y="348"/>
                  </a:cubicBezTo>
                  <a:cubicBezTo>
                    <a:pt x="615" y="347"/>
                    <a:pt x="613" y="343"/>
                    <a:pt x="616" y="342"/>
                  </a:cubicBezTo>
                  <a:cubicBezTo>
                    <a:pt x="618" y="341"/>
                    <a:pt x="616" y="338"/>
                    <a:pt x="619" y="338"/>
                  </a:cubicBezTo>
                  <a:cubicBezTo>
                    <a:pt x="621" y="338"/>
                    <a:pt x="622" y="334"/>
                    <a:pt x="624" y="334"/>
                  </a:cubicBezTo>
                  <a:cubicBezTo>
                    <a:pt x="627" y="334"/>
                    <a:pt x="628" y="331"/>
                    <a:pt x="626" y="329"/>
                  </a:cubicBezTo>
                  <a:cubicBezTo>
                    <a:pt x="625" y="327"/>
                    <a:pt x="627" y="321"/>
                    <a:pt x="629" y="321"/>
                  </a:cubicBezTo>
                  <a:cubicBezTo>
                    <a:pt x="632" y="320"/>
                    <a:pt x="632" y="318"/>
                    <a:pt x="630" y="316"/>
                  </a:cubicBezTo>
                  <a:cubicBezTo>
                    <a:pt x="628" y="315"/>
                    <a:pt x="620" y="309"/>
                    <a:pt x="621" y="306"/>
                  </a:cubicBezTo>
                  <a:cubicBezTo>
                    <a:pt x="621" y="303"/>
                    <a:pt x="619" y="296"/>
                    <a:pt x="620" y="294"/>
                  </a:cubicBezTo>
                  <a:cubicBezTo>
                    <a:pt x="621" y="291"/>
                    <a:pt x="621" y="286"/>
                    <a:pt x="620" y="283"/>
                  </a:cubicBezTo>
                  <a:cubicBezTo>
                    <a:pt x="620" y="279"/>
                    <a:pt x="622" y="276"/>
                    <a:pt x="623" y="270"/>
                  </a:cubicBezTo>
                  <a:cubicBezTo>
                    <a:pt x="624" y="264"/>
                    <a:pt x="617" y="258"/>
                    <a:pt x="614" y="256"/>
                  </a:cubicBezTo>
                  <a:cubicBezTo>
                    <a:pt x="610" y="255"/>
                    <a:pt x="613" y="252"/>
                    <a:pt x="617" y="247"/>
                  </a:cubicBezTo>
                  <a:cubicBezTo>
                    <a:pt x="622" y="243"/>
                    <a:pt x="623" y="230"/>
                    <a:pt x="622" y="227"/>
                  </a:cubicBezTo>
                  <a:cubicBezTo>
                    <a:pt x="622" y="224"/>
                    <a:pt x="612" y="222"/>
                    <a:pt x="608" y="222"/>
                  </a:cubicBezTo>
                  <a:cubicBezTo>
                    <a:pt x="604" y="223"/>
                    <a:pt x="590" y="222"/>
                    <a:pt x="586" y="221"/>
                  </a:cubicBezTo>
                  <a:cubicBezTo>
                    <a:pt x="582" y="220"/>
                    <a:pt x="581" y="224"/>
                    <a:pt x="579" y="228"/>
                  </a:cubicBezTo>
                  <a:cubicBezTo>
                    <a:pt x="578" y="231"/>
                    <a:pt x="574" y="237"/>
                    <a:pt x="572" y="245"/>
                  </a:cubicBezTo>
                  <a:cubicBezTo>
                    <a:pt x="570" y="253"/>
                    <a:pt x="560" y="255"/>
                    <a:pt x="556" y="257"/>
                  </a:cubicBezTo>
                  <a:cubicBezTo>
                    <a:pt x="552" y="259"/>
                    <a:pt x="550" y="265"/>
                    <a:pt x="552" y="267"/>
                  </a:cubicBezTo>
                  <a:cubicBezTo>
                    <a:pt x="553" y="270"/>
                    <a:pt x="556" y="268"/>
                    <a:pt x="558" y="269"/>
                  </a:cubicBezTo>
                  <a:cubicBezTo>
                    <a:pt x="560" y="270"/>
                    <a:pt x="558" y="277"/>
                    <a:pt x="557" y="278"/>
                  </a:cubicBezTo>
                  <a:cubicBezTo>
                    <a:pt x="556" y="280"/>
                    <a:pt x="559" y="282"/>
                    <a:pt x="556" y="284"/>
                  </a:cubicBezTo>
                  <a:cubicBezTo>
                    <a:pt x="553" y="286"/>
                    <a:pt x="550" y="290"/>
                    <a:pt x="552" y="292"/>
                  </a:cubicBezTo>
                  <a:cubicBezTo>
                    <a:pt x="554" y="294"/>
                    <a:pt x="562" y="295"/>
                    <a:pt x="566" y="298"/>
                  </a:cubicBezTo>
                  <a:cubicBezTo>
                    <a:pt x="569" y="300"/>
                    <a:pt x="568" y="304"/>
                    <a:pt x="571" y="307"/>
                  </a:cubicBezTo>
                  <a:cubicBezTo>
                    <a:pt x="573" y="311"/>
                    <a:pt x="576" y="309"/>
                    <a:pt x="578" y="311"/>
                  </a:cubicBezTo>
                  <a:cubicBezTo>
                    <a:pt x="579" y="313"/>
                    <a:pt x="573" y="322"/>
                    <a:pt x="571" y="323"/>
                  </a:cubicBezTo>
                  <a:cubicBezTo>
                    <a:pt x="568" y="323"/>
                    <a:pt x="559" y="313"/>
                    <a:pt x="557" y="311"/>
                  </a:cubicBezTo>
                  <a:cubicBezTo>
                    <a:pt x="554" y="309"/>
                    <a:pt x="543" y="306"/>
                    <a:pt x="538" y="303"/>
                  </a:cubicBezTo>
                  <a:cubicBezTo>
                    <a:pt x="533" y="300"/>
                    <a:pt x="528" y="301"/>
                    <a:pt x="522" y="296"/>
                  </a:cubicBezTo>
                  <a:cubicBezTo>
                    <a:pt x="517" y="292"/>
                    <a:pt x="512" y="290"/>
                    <a:pt x="501" y="291"/>
                  </a:cubicBezTo>
                  <a:cubicBezTo>
                    <a:pt x="490" y="291"/>
                    <a:pt x="484" y="288"/>
                    <a:pt x="480" y="289"/>
                  </a:cubicBezTo>
                  <a:cubicBezTo>
                    <a:pt x="476" y="289"/>
                    <a:pt x="478" y="285"/>
                    <a:pt x="471" y="282"/>
                  </a:cubicBezTo>
                  <a:cubicBezTo>
                    <a:pt x="465" y="279"/>
                    <a:pt x="461" y="275"/>
                    <a:pt x="457" y="277"/>
                  </a:cubicBezTo>
                  <a:cubicBezTo>
                    <a:pt x="454" y="279"/>
                    <a:pt x="455" y="286"/>
                    <a:pt x="461" y="287"/>
                  </a:cubicBezTo>
                  <a:cubicBezTo>
                    <a:pt x="466" y="288"/>
                    <a:pt x="463" y="291"/>
                    <a:pt x="469" y="291"/>
                  </a:cubicBezTo>
                  <a:cubicBezTo>
                    <a:pt x="475" y="290"/>
                    <a:pt x="477" y="293"/>
                    <a:pt x="477" y="296"/>
                  </a:cubicBezTo>
                  <a:cubicBezTo>
                    <a:pt x="476" y="300"/>
                    <a:pt x="479" y="304"/>
                    <a:pt x="482" y="306"/>
                  </a:cubicBezTo>
                  <a:cubicBezTo>
                    <a:pt x="484" y="309"/>
                    <a:pt x="483" y="313"/>
                    <a:pt x="478" y="313"/>
                  </a:cubicBezTo>
                  <a:cubicBezTo>
                    <a:pt x="474" y="313"/>
                    <a:pt x="468" y="313"/>
                    <a:pt x="470" y="317"/>
                  </a:cubicBezTo>
                  <a:cubicBezTo>
                    <a:pt x="472" y="320"/>
                    <a:pt x="469" y="321"/>
                    <a:pt x="464" y="319"/>
                  </a:cubicBezTo>
                  <a:cubicBezTo>
                    <a:pt x="460" y="317"/>
                    <a:pt x="463" y="314"/>
                    <a:pt x="464" y="312"/>
                  </a:cubicBezTo>
                  <a:cubicBezTo>
                    <a:pt x="466" y="310"/>
                    <a:pt x="460" y="308"/>
                    <a:pt x="457" y="307"/>
                  </a:cubicBezTo>
                  <a:cubicBezTo>
                    <a:pt x="454" y="306"/>
                    <a:pt x="443" y="314"/>
                    <a:pt x="440" y="316"/>
                  </a:cubicBezTo>
                  <a:cubicBezTo>
                    <a:pt x="436" y="317"/>
                    <a:pt x="428" y="314"/>
                    <a:pt x="420" y="316"/>
                  </a:cubicBezTo>
                  <a:cubicBezTo>
                    <a:pt x="412" y="318"/>
                    <a:pt x="412" y="325"/>
                    <a:pt x="409" y="324"/>
                  </a:cubicBezTo>
                  <a:cubicBezTo>
                    <a:pt x="406" y="323"/>
                    <a:pt x="397" y="325"/>
                    <a:pt x="394" y="323"/>
                  </a:cubicBezTo>
                  <a:cubicBezTo>
                    <a:pt x="390" y="321"/>
                    <a:pt x="393" y="319"/>
                    <a:pt x="397" y="320"/>
                  </a:cubicBezTo>
                  <a:cubicBezTo>
                    <a:pt x="400" y="320"/>
                    <a:pt x="401" y="319"/>
                    <a:pt x="399" y="316"/>
                  </a:cubicBezTo>
                  <a:cubicBezTo>
                    <a:pt x="397" y="314"/>
                    <a:pt x="402" y="310"/>
                    <a:pt x="402" y="308"/>
                  </a:cubicBezTo>
                  <a:cubicBezTo>
                    <a:pt x="402" y="306"/>
                    <a:pt x="388" y="311"/>
                    <a:pt x="386" y="313"/>
                  </a:cubicBezTo>
                  <a:cubicBezTo>
                    <a:pt x="384" y="315"/>
                    <a:pt x="386" y="318"/>
                    <a:pt x="384" y="319"/>
                  </a:cubicBezTo>
                  <a:cubicBezTo>
                    <a:pt x="382" y="321"/>
                    <a:pt x="382" y="317"/>
                    <a:pt x="379" y="316"/>
                  </a:cubicBezTo>
                  <a:cubicBezTo>
                    <a:pt x="376" y="315"/>
                    <a:pt x="356" y="320"/>
                    <a:pt x="352" y="324"/>
                  </a:cubicBezTo>
                  <a:cubicBezTo>
                    <a:pt x="349" y="329"/>
                    <a:pt x="341" y="329"/>
                    <a:pt x="341" y="331"/>
                  </a:cubicBezTo>
                  <a:cubicBezTo>
                    <a:pt x="341" y="334"/>
                    <a:pt x="332" y="334"/>
                    <a:pt x="328" y="335"/>
                  </a:cubicBezTo>
                  <a:cubicBezTo>
                    <a:pt x="325" y="337"/>
                    <a:pt x="327" y="344"/>
                    <a:pt x="326" y="348"/>
                  </a:cubicBezTo>
                  <a:cubicBezTo>
                    <a:pt x="325" y="352"/>
                    <a:pt x="310" y="350"/>
                    <a:pt x="306" y="351"/>
                  </a:cubicBezTo>
                  <a:cubicBezTo>
                    <a:pt x="302" y="351"/>
                    <a:pt x="300" y="342"/>
                    <a:pt x="297" y="342"/>
                  </a:cubicBezTo>
                  <a:cubicBezTo>
                    <a:pt x="294" y="341"/>
                    <a:pt x="296" y="336"/>
                    <a:pt x="297" y="334"/>
                  </a:cubicBezTo>
                  <a:cubicBezTo>
                    <a:pt x="298" y="332"/>
                    <a:pt x="300" y="334"/>
                    <a:pt x="305" y="331"/>
                  </a:cubicBezTo>
                  <a:cubicBezTo>
                    <a:pt x="309" y="328"/>
                    <a:pt x="313" y="332"/>
                    <a:pt x="315" y="330"/>
                  </a:cubicBezTo>
                  <a:cubicBezTo>
                    <a:pt x="317" y="328"/>
                    <a:pt x="308" y="323"/>
                    <a:pt x="308" y="319"/>
                  </a:cubicBezTo>
                  <a:cubicBezTo>
                    <a:pt x="307" y="314"/>
                    <a:pt x="298" y="313"/>
                    <a:pt x="293" y="315"/>
                  </a:cubicBezTo>
                  <a:cubicBezTo>
                    <a:pt x="288" y="316"/>
                    <a:pt x="282" y="315"/>
                    <a:pt x="279" y="313"/>
                  </a:cubicBezTo>
                  <a:cubicBezTo>
                    <a:pt x="275" y="311"/>
                    <a:pt x="276" y="316"/>
                    <a:pt x="281" y="318"/>
                  </a:cubicBezTo>
                  <a:cubicBezTo>
                    <a:pt x="286" y="319"/>
                    <a:pt x="283" y="323"/>
                    <a:pt x="284" y="326"/>
                  </a:cubicBezTo>
                  <a:cubicBezTo>
                    <a:pt x="285" y="329"/>
                    <a:pt x="283" y="335"/>
                    <a:pt x="280" y="339"/>
                  </a:cubicBezTo>
                  <a:cubicBezTo>
                    <a:pt x="277" y="344"/>
                    <a:pt x="279" y="344"/>
                    <a:pt x="284" y="343"/>
                  </a:cubicBezTo>
                  <a:cubicBezTo>
                    <a:pt x="288" y="343"/>
                    <a:pt x="288" y="349"/>
                    <a:pt x="288" y="354"/>
                  </a:cubicBezTo>
                  <a:cubicBezTo>
                    <a:pt x="288" y="359"/>
                    <a:pt x="284" y="360"/>
                    <a:pt x="284" y="363"/>
                  </a:cubicBezTo>
                  <a:cubicBezTo>
                    <a:pt x="284" y="367"/>
                    <a:pt x="281" y="362"/>
                    <a:pt x="279" y="363"/>
                  </a:cubicBezTo>
                  <a:cubicBezTo>
                    <a:pt x="278" y="364"/>
                    <a:pt x="277" y="362"/>
                    <a:pt x="276" y="359"/>
                  </a:cubicBezTo>
                  <a:cubicBezTo>
                    <a:pt x="275" y="357"/>
                    <a:pt x="268" y="358"/>
                    <a:pt x="264" y="357"/>
                  </a:cubicBezTo>
                  <a:cubicBezTo>
                    <a:pt x="260" y="356"/>
                    <a:pt x="259" y="358"/>
                    <a:pt x="257" y="361"/>
                  </a:cubicBezTo>
                  <a:cubicBezTo>
                    <a:pt x="255" y="364"/>
                    <a:pt x="250" y="365"/>
                    <a:pt x="247" y="365"/>
                  </a:cubicBezTo>
                  <a:cubicBezTo>
                    <a:pt x="243" y="366"/>
                    <a:pt x="239" y="372"/>
                    <a:pt x="235" y="374"/>
                  </a:cubicBezTo>
                  <a:cubicBezTo>
                    <a:pt x="232" y="376"/>
                    <a:pt x="232" y="380"/>
                    <a:pt x="236" y="384"/>
                  </a:cubicBezTo>
                  <a:cubicBezTo>
                    <a:pt x="240" y="388"/>
                    <a:pt x="241" y="391"/>
                    <a:pt x="241" y="394"/>
                  </a:cubicBezTo>
                  <a:cubicBezTo>
                    <a:pt x="241" y="396"/>
                    <a:pt x="229" y="395"/>
                    <a:pt x="227" y="393"/>
                  </a:cubicBezTo>
                  <a:cubicBezTo>
                    <a:pt x="225" y="390"/>
                    <a:pt x="218" y="389"/>
                    <a:pt x="215" y="390"/>
                  </a:cubicBezTo>
                  <a:cubicBezTo>
                    <a:pt x="213" y="390"/>
                    <a:pt x="206" y="382"/>
                    <a:pt x="202" y="382"/>
                  </a:cubicBezTo>
                  <a:cubicBezTo>
                    <a:pt x="198" y="382"/>
                    <a:pt x="196" y="386"/>
                    <a:pt x="195" y="388"/>
                  </a:cubicBezTo>
                  <a:cubicBezTo>
                    <a:pt x="194" y="391"/>
                    <a:pt x="197" y="391"/>
                    <a:pt x="198" y="395"/>
                  </a:cubicBezTo>
                  <a:cubicBezTo>
                    <a:pt x="200" y="399"/>
                    <a:pt x="206" y="399"/>
                    <a:pt x="210" y="399"/>
                  </a:cubicBezTo>
                  <a:cubicBezTo>
                    <a:pt x="213" y="399"/>
                    <a:pt x="212" y="404"/>
                    <a:pt x="211" y="407"/>
                  </a:cubicBezTo>
                  <a:cubicBezTo>
                    <a:pt x="210" y="409"/>
                    <a:pt x="204" y="410"/>
                    <a:pt x="202" y="408"/>
                  </a:cubicBezTo>
                  <a:cubicBezTo>
                    <a:pt x="200" y="406"/>
                    <a:pt x="193" y="408"/>
                    <a:pt x="193" y="405"/>
                  </a:cubicBezTo>
                  <a:cubicBezTo>
                    <a:pt x="193" y="402"/>
                    <a:pt x="188" y="398"/>
                    <a:pt x="182" y="399"/>
                  </a:cubicBezTo>
                  <a:cubicBezTo>
                    <a:pt x="177" y="400"/>
                    <a:pt x="176" y="396"/>
                    <a:pt x="176" y="392"/>
                  </a:cubicBezTo>
                  <a:cubicBezTo>
                    <a:pt x="177" y="388"/>
                    <a:pt x="173" y="385"/>
                    <a:pt x="174" y="383"/>
                  </a:cubicBezTo>
                  <a:cubicBezTo>
                    <a:pt x="174" y="382"/>
                    <a:pt x="171" y="378"/>
                    <a:pt x="174" y="376"/>
                  </a:cubicBezTo>
                  <a:cubicBezTo>
                    <a:pt x="177" y="374"/>
                    <a:pt x="175" y="371"/>
                    <a:pt x="175" y="368"/>
                  </a:cubicBezTo>
                  <a:cubicBezTo>
                    <a:pt x="175" y="365"/>
                    <a:pt x="170" y="361"/>
                    <a:pt x="166" y="361"/>
                  </a:cubicBezTo>
                  <a:cubicBezTo>
                    <a:pt x="162" y="361"/>
                    <a:pt x="162" y="357"/>
                    <a:pt x="159" y="356"/>
                  </a:cubicBezTo>
                  <a:cubicBezTo>
                    <a:pt x="155" y="355"/>
                    <a:pt x="148" y="349"/>
                    <a:pt x="147" y="346"/>
                  </a:cubicBezTo>
                  <a:cubicBezTo>
                    <a:pt x="147" y="344"/>
                    <a:pt x="141" y="343"/>
                    <a:pt x="143" y="343"/>
                  </a:cubicBezTo>
                  <a:cubicBezTo>
                    <a:pt x="145" y="342"/>
                    <a:pt x="150" y="343"/>
                    <a:pt x="153" y="346"/>
                  </a:cubicBezTo>
                  <a:cubicBezTo>
                    <a:pt x="156" y="349"/>
                    <a:pt x="161" y="352"/>
                    <a:pt x="169" y="353"/>
                  </a:cubicBezTo>
                  <a:cubicBezTo>
                    <a:pt x="177" y="354"/>
                    <a:pt x="180" y="358"/>
                    <a:pt x="189" y="360"/>
                  </a:cubicBezTo>
                  <a:cubicBezTo>
                    <a:pt x="198" y="361"/>
                    <a:pt x="203" y="362"/>
                    <a:pt x="216" y="364"/>
                  </a:cubicBezTo>
                  <a:cubicBezTo>
                    <a:pt x="229" y="366"/>
                    <a:pt x="246" y="353"/>
                    <a:pt x="250" y="349"/>
                  </a:cubicBezTo>
                  <a:cubicBezTo>
                    <a:pt x="253" y="345"/>
                    <a:pt x="249" y="338"/>
                    <a:pt x="249" y="335"/>
                  </a:cubicBezTo>
                  <a:cubicBezTo>
                    <a:pt x="249" y="332"/>
                    <a:pt x="243" y="332"/>
                    <a:pt x="242" y="330"/>
                  </a:cubicBezTo>
                  <a:cubicBezTo>
                    <a:pt x="241" y="328"/>
                    <a:pt x="237" y="324"/>
                    <a:pt x="232" y="324"/>
                  </a:cubicBezTo>
                  <a:cubicBezTo>
                    <a:pt x="227" y="324"/>
                    <a:pt x="227" y="318"/>
                    <a:pt x="223" y="318"/>
                  </a:cubicBezTo>
                  <a:cubicBezTo>
                    <a:pt x="219" y="319"/>
                    <a:pt x="216" y="316"/>
                    <a:pt x="206" y="309"/>
                  </a:cubicBezTo>
                  <a:cubicBezTo>
                    <a:pt x="195" y="302"/>
                    <a:pt x="181" y="297"/>
                    <a:pt x="179" y="298"/>
                  </a:cubicBezTo>
                  <a:cubicBezTo>
                    <a:pt x="176" y="300"/>
                    <a:pt x="174" y="300"/>
                    <a:pt x="173" y="298"/>
                  </a:cubicBezTo>
                  <a:cubicBezTo>
                    <a:pt x="171" y="295"/>
                    <a:pt x="167" y="295"/>
                    <a:pt x="164" y="298"/>
                  </a:cubicBezTo>
                  <a:cubicBezTo>
                    <a:pt x="162" y="300"/>
                    <a:pt x="159" y="296"/>
                    <a:pt x="154" y="297"/>
                  </a:cubicBezTo>
                  <a:cubicBezTo>
                    <a:pt x="149" y="298"/>
                    <a:pt x="146" y="295"/>
                    <a:pt x="147" y="293"/>
                  </a:cubicBezTo>
                  <a:cubicBezTo>
                    <a:pt x="149" y="291"/>
                    <a:pt x="156" y="293"/>
                    <a:pt x="156" y="290"/>
                  </a:cubicBezTo>
                  <a:cubicBezTo>
                    <a:pt x="155" y="287"/>
                    <a:pt x="153" y="290"/>
                    <a:pt x="148" y="287"/>
                  </a:cubicBezTo>
                  <a:cubicBezTo>
                    <a:pt x="143" y="284"/>
                    <a:pt x="141" y="286"/>
                    <a:pt x="140" y="289"/>
                  </a:cubicBezTo>
                  <a:cubicBezTo>
                    <a:pt x="139" y="291"/>
                    <a:pt x="135" y="290"/>
                    <a:pt x="133" y="288"/>
                  </a:cubicBezTo>
                  <a:cubicBezTo>
                    <a:pt x="133" y="288"/>
                    <a:pt x="132" y="288"/>
                    <a:pt x="132" y="288"/>
                  </a:cubicBezTo>
                  <a:cubicBezTo>
                    <a:pt x="131" y="292"/>
                    <a:pt x="129" y="292"/>
                    <a:pt x="126" y="292"/>
                  </a:cubicBezTo>
                  <a:cubicBezTo>
                    <a:pt x="123" y="291"/>
                    <a:pt x="120" y="296"/>
                    <a:pt x="117" y="296"/>
                  </a:cubicBezTo>
                  <a:cubicBezTo>
                    <a:pt x="113" y="296"/>
                    <a:pt x="109" y="300"/>
                    <a:pt x="109" y="304"/>
                  </a:cubicBezTo>
                  <a:cubicBezTo>
                    <a:pt x="108" y="307"/>
                    <a:pt x="104" y="305"/>
                    <a:pt x="104" y="307"/>
                  </a:cubicBezTo>
                  <a:cubicBezTo>
                    <a:pt x="104" y="309"/>
                    <a:pt x="104" y="311"/>
                    <a:pt x="102" y="313"/>
                  </a:cubicBezTo>
                  <a:cubicBezTo>
                    <a:pt x="101" y="316"/>
                    <a:pt x="102" y="317"/>
                    <a:pt x="104" y="320"/>
                  </a:cubicBezTo>
                  <a:cubicBezTo>
                    <a:pt x="106" y="324"/>
                    <a:pt x="110" y="323"/>
                    <a:pt x="111" y="324"/>
                  </a:cubicBezTo>
                  <a:cubicBezTo>
                    <a:pt x="113" y="325"/>
                    <a:pt x="120" y="331"/>
                    <a:pt x="120" y="333"/>
                  </a:cubicBezTo>
                  <a:cubicBezTo>
                    <a:pt x="120" y="335"/>
                    <a:pt x="114" y="341"/>
                    <a:pt x="112" y="342"/>
                  </a:cubicBezTo>
                  <a:cubicBezTo>
                    <a:pt x="110" y="343"/>
                    <a:pt x="108" y="347"/>
                    <a:pt x="109" y="349"/>
                  </a:cubicBezTo>
                  <a:cubicBezTo>
                    <a:pt x="110" y="351"/>
                    <a:pt x="116" y="360"/>
                    <a:pt x="120" y="367"/>
                  </a:cubicBezTo>
                  <a:cubicBezTo>
                    <a:pt x="124" y="374"/>
                    <a:pt x="119" y="371"/>
                    <a:pt x="116" y="374"/>
                  </a:cubicBezTo>
                  <a:cubicBezTo>
                    <a:pt x="114" y="377"/>
                    <a:pt x="117" y="381"/>
                    <a:pt x="118" y="383"/>
                  </a:cubicBezTo>
                  <a:cubicBezTo>
                    <a:pt x="119" y="385"/>
                    <a:pt x="115" y="385"/>
                    <a:pt x="115" y="387"/>
                  </a:cubicBezTo>
                  <a:cubicBezTo>
                    <a:pt x="115" y="389"/>
                    <a:pt x="121" y="389"/>
                    <a:pt x="121" y="391"/>
                  </a:cubicBezTo>
                  <a:cubicBezTo>
                    <a:pt x="121" y="392"/>
                    <a:pt x="118" y="394"/>
                    <a:pt x="119" y="397"/>
                  </a:cubicBezTo>
                  <a:cubicBezTo>
                    <a:pt x="121" y="400"/>
                    <a:pt x="125" y="400"/>
                    <a:pt x="125" y="403"/>
                  </a:cubicBezTo>
                  <a:cubicBezTo>
                    <a:pt x="126" y="407"/>
                    <a:pt x="118" y="407"/>
                    <a:pt x="118" y="410"/>
                  </a:cubicBezTo>
                  <a:cubicBezTo>
                    <a:pt x="119" y="413"/>
                    <a:pt x="128" y="416"/>
                    <a:pt x="133" y="421"/>
                  </a:cubicBezTo>
                  <a:cubicBezTo>
                    <a:pt x="137" y="427"/>
                    <a:pt x="137" y="428"/>
                    <a:pt x="136" y="431"/>
                  </a:cubicBezTo>
                  <a:cubicBezTo>
                    <a:pt x="134" y="437"/>
                    <a:pt x="122" y="442"/>
                    <a:pt x="119" y="448"/>
                  </a:cubicBezTo>
                  <a:cubicBezTo>
                    <a:pt x="116" y="454"/>
                    <a:pt x="106" y="458"/>
                    <a:pt x="101" y="463"/>
                  </a:cubicBezTo>
                  <a:cubicBezTo>
                    <a:pt x="99" y="465"/>
                    <a:pt x="97" y="467"/>
                    <a:pt x="96" y="470"/>
                  </a:cubicBezTo>
                  <a:cubicBezTo>
                    <a:pt x="98" y="469"/>
                    <a:pt x="99" y="469"/>
                    <a:pt x="100" y="468"/>
                  </a:cubicBezTo>
                  <a:cubicBezTo>
                    <a:pt x="103" y="467"/>
                    <a:pt x="105" y="474"/>
                    <a:pt x="108" y="476"/>
                  </a:cubicBezTo>
                  <a:cubicBezTo>
                    <a:pt x="111" y="478"/>
                    <a:pt x="116" y="476"/>
                    <a:pt x="118" y="478"/>
                  </a:cubicBezTo>
                  <a:cubicBezTo>
                    <a:pt x="120" y="480"/>
                    <a:pt x="116" y="481"/>
                    <a:pt x="112" y="480"/>
                  </a:cubicBezTo>
                  <a:cubicBezTo>
                    <a:pt x="108" y="479"/>
                    <a:pt x="107" y="482"/>
                    <a:pt x="101" y="484"/>
                  </a:cubicBezTo>
                  <a:cubicBezTo>
                    <a:pt x="97" y="485"/>
                    <a:pt x="97" y="487"/>
                    <a:pt x="96" y="488"/>
                  </a:cubicBezTo>
                  <a:cubicBezTo>
                    <a:pt x="98" y="492"/>
                    <a:pt x="95" y="493"/>
                    <a:pt x="93" y="496"/>
                  </a:cubicBezTo>
                  <a:cubicBezTo>
                    <a:pt x="92" y="500"/>
                    <a:pt x="90" y="500"/>
                    <a:pt x="89" y="502"/>
                  </a:cubicBezTo>
                  <a:cubicBezTo>
                    <a:pt x="89" y="504"/>
                    <a:pt x="90" y="506"/>
                    <a:pt x="90" y="509"/>
                  </a:cubicBezTo>
                  <a:cubicBezTo>
                    <a:pt x="90" y="512"/>
                    <a:pt x="91" y="513"/>
                    <a:pt x="93" y="515"/>
                  </a:cubicBezTo>
                  <a:cubicBezTo>
                    <a:pt x="94" y="518"/>
                    <a:pt x="91" y="518"/>
                    <a:pt x="90" y="519"/>
                  </a:cubicBezTo>
                  <a:cubicBezTo>
                    <a:pt x="88" y="521"/>
                    <a:pt x="89" y="524"/>
                    <a:pt x="91" y="526"/>
                  </a:cubicBezTo>
                  <a:cubicBezTo>
                    <a:pt x="93" y="528"/>
                    <a:pt x="93" y="531"/>
                    <a:pt x="92" y="532"/>
                  </a:cubicBezTo>
                  <a:cubicBezTo>
                    <a:pt x="92" y="534"/>
                    <a:pt x="94" y="537"/>
                    <a:pt x="96" y="539"/>
                  </a:cubicBezTo>
                  <a:cubicBezTo>
                    <a:pt x="98" y="541"/>
                    <a:pt x="98" y="546"/>
                    <a:pt x="99" y="548"/>
                  </a:cubicBezTo>
                  <a:cubicBezTo>
                    <a:pt x="101" y="549"/>
                    <a:pt x="102" y="550"/>
                    <a:pt x="105" y="549"/>
                  </a:cubicBezTo>
                  <a:cubicBezTo>
                    <a:pt x="108" y="549"/>
                    <a:pt x="110" y="550"/>
                    <a:pt x="111" y="552"/>
                  </a:cubicBezTo>
                  <a:cubicBezTo>
                    <a:pt x="112" y="555"/>
                    <a:pt x="115" y="554"/>
                    <a:pt x="117" y="552"/>
                  </a:cubicBezTo>
                  <a:cubicBezTo>
                    <a:pt x="120" y="551"/>
                    <a:pt x="127" y="555"/>
                    <a:pt x="128" y="555"/>
                  </a:cubicBezTo>
                  <a:cubicBezTo>
                    <a:pt x="130" y="556"/>
                    <a:pt x="129" y="561"/>
                    <a:pt x="129" y="564"/>
                  </a:cubicBezTo>
                  <a:cubicBezTo>
                    <a:pt x="129" y="567"/>
                    <a:pt x="128" y="570"/>
                    <a:pt x="130" y="572"/>
                  </a:cubicBezTo>
                  <a:cubicBezTo>
                    <a:pt x="133" y="574"/>
                    <a:pt x="133" y="578"/>
                    <a:pt x="136" y="580"/>
                  </a:cubicBezTo>
                  <a:cubicBezTo>
                    <a:pt x="139" y="581"/>
                    <a:pt x="140" y="586"/>
                    <a:pt x="143" y="586"/>
                  </a:cubicBezTo>
                  <a:cubicBezTo>
                    <a:pt x="145" y="587"/>
                    <a:pt x="148" y="590"/>
                    <a:pt x="149" y="592"/>
                  </a:cubicBezTo>
                  <a:cubicBezTo>
                    <a:pt x="149" y="595"/>
                    <a:pt x="145" y="597"/>
                    <a:pt x="143" y="598"/>
                  </a:cubicBezTo>
                  <a:cubicBezTo>
                    <a:pt x="141" y="599"/>
                    <a:pt x="136" y="595"/>
                    <a:pt x="135" y="596"/>
                  </a:cubicBezTo>
                  <a:cubicBezTo>
                    <a:pt x="133" y="598"/>
                    <a:pt x="135" y="602"/>
                    <a:pt x="137" y="608"/>
                  </a:cubicBezTo>
                  <a:cubicBezTo>
                    <a:pt x="138" y="613"/>
                    <a:pt x="139" y="614"/>
                    <a:pt x="141" y="614"/>
                  </a:cubicBezTo>
                  <a:cubicBezTo>
                    <a:pt x="144" y="614"/>
                    <a:pt x="145" y="612"/>
                    <a:pt x="147" y="611"/>
                  </a:cubicBezTo>
                  <a:cubicBezTo>
                    <a:pt x="149" y="610"/>
                    <a:pt x="153" y="612"/>
                    <a:pt x="155" y="611"/>
                  </a:cubicBezTo>
                  <a:cubicBezTo>
                    <a:pt x="156" y="610"/>
                    <a:pt x="163" y="610"/>
                    <a:pt x="164" y="612"/>
                  </a:cubicBezTo>
                  <a:cubicBezTo>
                    <a:pt x="165" y="614"/>
                    <a:pt x="167" y="619"/>
                    <a:pt x="166" y="621"/>
                  </a:cubicBezTo>
                  <a:cubicBezTo>
                    <a:pt x="165" y="623"/>
                    <a:pt x="167" y="625"/>
                    <a:pt x="168" y="627"/>
                  </a:cubicBezTo>
                  <a:cubicBezTo>
                    <a:pt x="169" y="630"/>
                    <a:pt x="175" y="629"/>
                    <a:pt x="177" y="630"/>
                  </a:cubicBezTo>
                  <a:cubicBezTo>
                    <a:pt x="178" y="630"/>
                    <a:pt x="183" y="636"/>
                    <a:pt x="182" y="639"/>
                  </a:cubicBezTo>
                  <a:cubicBezTo>
                    <a:pt x="181" y="641"/>
                    <a:pt x="184" y="642"/>
                    <a:pt x="186" y="641"/>
                  </a:cubicBezTo>
                  <a:cubicBezTo>
                    <a:pt x="188" y="640"/>
                    <a:pt x="190" y="643"/>
                    <a:pt x="192" y="644"/>
                  </a:cubicBezTo>
                  <a:cubicBezTo>
                    <a:pt x="194" y="645"/>
                    <a:pt x="196" y="645"/>
                    <a:pt x="198" y="643"/>
                  </a:cubicBezTo>
                  <a:cubicBezTo>
                    <a:pt x="200" y="642"/>
                    <a:pt x="203" y="641"/>
                    <a:pt x="204" y="643"/>
                  </a:cubicBezTo>
                  <a:cubicBezTo>
                    <a:pt x="205" y="645"/>
                    <a:pt x="209" y="648"/>
                    <a:pt x="209" y="649"/>
                  </a:cubicBezTo>
                  <a:cubicBezTo>
                    <a:pt x="209" y="650"/>
                    <a:pt x="216" y="649"/>
                    <a:pt x="219" y="651"/>
                  </a:cubicBezTo>
                  <a:cubicBezTo>
                    <a:pt x="222" y="652"/>
                    <a:pt x="225" y="652"/>
                    <a:pt x="229" y="653"/>
                  </a:cubicBezTo>
                  <a:cubicBezTo>
                    <a:pt x="232" y="655"/>
                    <a:pt x="235" y="656"/>
                    <a:pt x="235" y="658"/>
                  </a:cubicBezTo>
                  <a:cubicBezTo>
                    <a:pt x="235" y="660"/>
                    <a:pt x="232" y="662"/>
                    <a:pt x="232" y="663"/>
                  </a:cubicBezTo>
                  <a:cubicBezTo>
                    <a:pt x="232" y="664"/>
                    <a:pt x="235" y="665"/>
                    <a:pt x="235" y="666"/>
                  </a:cubicBezTo>
                  <a:cubicBezTo>
                    <a:pt x="235" y="668"/>
                    <a:pt x="231" y="668"/>
                    <a:pt x="231" y="669"/>
                  </a:cubicBezTo>
                  <a:cubicBezTo>
                    <a:pt x="230" y="670"/>
                    <a:pt x="233" y="672"/>
                    <a:pt x="233" y="674"/>
                  </a:cubicBezTo>
                  <a:cubicBezTo>
                    <a:pt x="234" y="675"/>
                    <a:pt x="231" y="679"/>
                    <a:pt x="231" y="681"/>
                  </a:cubicBezTo>
                  <a:cubicBezTo>
                    <a:pt x="231" y="682"/>
                    <a:pt x="223" y="680"/>
                    <a:pt x="222" y="680"/>
                  </a:cubicBezTo>
                  <a:cubicBezTo>
                    <a:pt x="220" y="680"/>
                    <a:pt x="214" y="686"/>
                    <a:pt x="213" y="687"/>
                  </a:cubicBezTo>
                  <a:cubicBezTo>
                    <a:pt x="211" y="687"/>
                    <a:pt x="212" y="690"/>
                    <a:pt x="212" y="692"/>
                  </a:cubicBezTo>
                  <a:cubicBezTo>
                    <a:pt x="218" y="691"/>
                    <a:pt x="224" y="691"/>
                    <a:pt x="224" y="692"/>
                  </a:cubicBezTo>
                  <a:cubicBezTo>
                    <a:pt x="225" y="694"/>
                    <a:pt x="212" y="700"/>
                    <a:pt x="210" y="701"/>
                  </a:cubicBezTo>
                  <a:cubicBezTo>
                    <a:pt x="207" y="702"/>
                    <a:pt x="214" y="705"/>
                    <a:pt x="214" y="707"/>
                  </a:cubicBezTo>
                  <a:cubicBezTo>
                    <a:pt x="214" y="710"/>
                    <a:pt x="207" y="710"/>
                    <a:pt x="207" y="714"/>
                  </a:cubicBezTo>
                  <a:cubicBezTo>
                    <a:pt x="208" y="719"/>
                    <a:pt x="205" y="719"/>
                    <a:pt x="201" y="719"/>
                  </a:cubicBezTo>
                  <a:cubicBezTo>
                    <a:pt x="197" y="719"/>
                    <a:pt x="196" y="722"/>
                    <a:pt x="198" y="722"/>
                  </a:cubicBezTo>
                  <a:cubicBezTo>
                    <a:pt x="200" y="723"/>
                    <a:pt x="200" y="728"/>
                    <a:pt x="207" y="730"/>
                  </a:cubicBezTo>
                  <a:cubicBezTo>
                    <a:pt x="214" y="732"/>
                    <a:pt x="222" y="739"/>
                    <a:pt x="229" y="746"/>
                  </a:cubicBezTo>
                  <a:cubicBezTo>
                    <a:pt x="230" y="747"/>
                    <a:pt x="231" y="748"/>
                    <a:pt x="232" y="748"/>
                  </a:cubicBezTo>
                  <a:cubicBezTo>
                    <a:pt x="233" y="747"/>
                    <a:pt x="235" y="746"/>
                    <a:pt x="236" y="746"/>
                  </a:cubicBezTo>
                  <a:cubicBezTo>
                    <a:pt x="240" y="746"/>
                    <a:pt x="246" y="748"/>
                    <a:pt x="250" y="751"/>
                  </a:cubicBezTo>
                  <a:cubicBezTo>
                    <a:pt x="253" y="753"/>
                    <a:pt x="266" y="750"/>
                    <a:pt x="268" y="752"/>
                  </a:cubicBezTo>
                  <a:cubicBezTo>
                    <a:pt x="269" y="754"/>
                    <a:pt x="272" y="757"/>
                    <a:pt x="275" y="757"/>
                  </a:cubicBezTo>
                  <a:cubicBezTo>
                    <a:pt x="278" y="757"/>
                    <a:pt x="280" y="762"/>
                    <a:pt x="282" y="761"/>
                  </a:cubicBezTo>
                  <a:cubicBezTo>
                    <a:pt x="284" y="759"/>
                    <a:pt x="292" y="759"/>
                    <a:pt x="294" y="759"/>
                  </a:cubicBezTo>
                  <a:cubicBezTo>
                    <a:pt x="296" y="759"/>
                    <a:pt x="296" y="761"/>
                    <a:pt x="298" y="761"/>
                  </a:cubicBezTo>
                  <a:cubicBezTo>
                    <a:pt x="300" y="761"/>
                    <a:pt x="300" y="769"/>
                    <a:pt x="302" y="768"/>
                  </a:cubicBezTo>
                  <a:cubicBezTo>
                    <a:pt x="303" y="767"/>
                    <a:pt x="309" y="773"/>
                    <a:pt x="313" y="773"/>
                  </a:cubicBezTo>
                  <a:cubicBezTo>
                    <a:pt x="316" y="774"/>
                    <a:pt x="320" y="780"/>
                    <a:pt x="321" y="780"/>
                  </a:cubicBezTo>
                  <a:cubicBezTo>
                    <a:pt x="323" y="779"/>
                    <a:pt x="325" y="782"/>
                    <a:pt x="326" y="780"/>
                  </a:cubicBezTo>
                  <a:cubicBezTo>
                    <a:pt x="327" y="777"/>
                    <a:pt x="332" y="778"/>
                    <a:pt x="334" y="774"/>
                  </a:cubicBezTo>
                  <a:cubicBezTo>
                    <a:pt x="327" y="766"/>
                    <a:pt x="320" y="757"/>
                    <a:pt x="321" y="753"/>
                  </a:cubicBezTo>
                  <a:cubicBezTo>
                    <a:pt x="321" y="747"/>
                    <a:pt x="323" y="743"/>
                    <a:pt x="316" y="737"/>
                  </a:cubicBezTo>
                  <a:cubicBezTo>
                    <a:pt x="309" y="731"/>
                    <a:pt x="317" y="726"/>
                    <a:pt x="322" y="720"/>
                  </a:cubicBezTo>
                  <a:cubicBezTo>
                    <a:pt x="327" y="714"/>
                    <a:pt x="336" y="711"/>
                    <a:pt x="343" y="707"/>
                  </a:cubicBezTo>
                  <a:cubicBezTo>
                    <a:pt x="341" y="706"/>
                    <a:pt x="340" y="705"/>
                    <a:pt x="339" y="704"/>
                  </a:cubicBezTo>
                  <a:cubicBezTo>
                    <a:pt x="334" y="702"/>
                    <a:pt x="333" y="700"/>
                    <a:pt x="336" y="699"/>
                  </a:cubicBezTo>
                  <a:cubicBezTo>
                    <a:pt x="340" y="698"/>
                    <a:pt x="338" y="696"/>
                    <a:pt x="335" y="692"/>
                  </a:cubicBezTo>
                  <a:cubicBezTo>
                    <a:pt x="331" y="688"/>
                    <a:pt x="329" y="683"/>
                    <a:pt x="327" y="683"/>
                  </a:cubicBezTo>
                  <a:cubicBezTo>
                    <a:pt x="325" y="683"/>
                    <a:pt x="322" y="683"/>
                    <a:pt x="319" y="684"/>
                  </a:cubicBezTo>
                  <a:cubicBezTo>
                    <a:pt x="316" y="685"/>
                    <a:pt x="317" y="681"/>
                    <a:pt x="317" y="677"/>
                  </a:cubicBezTo>
                  <a:cubicBezTo>
                    <a:pt x="318" y="674"/>
                    <a:pt x="312" y="674"/>
                    <a:pt x="310" y="673"/>
                  </a:cubicBezTo>
                  <a:cubicBezTo>
                    <a:pt x="309" y="671"/>
                    <a:pt x="312" y="666"/>
                    <a:pt x="313" y="665"/>
                  </a:cubicBezTo>
                  <a:cubicBezTo>
                    <a:pt x="314" y="665"/>
                    <a:pt x="317" y="663"/>
                    <a:pt x="317" y="662"/>
                  </a:cubicBezTo>
                  <a:cubicBezTo>
                    <a:pt x="317" y="660"/>
                    <a:pt x="312" y="659"/>
                    <a:pt x="314" y="656"/>
                  </a:cubicBezTo>
                  <a:cubicBezTo>
                    <a:pt x="316" y="652"/>
                    <a:pt x="320" y="652"/>
                    <a:pt x="320" y="648"/>
                  </a:cubicBezTo>
                  <a:cubicBezTo>
                    <a:pt x="320" y="645"/>
                    <a:pt x="323" y="641"/>
                    <a:pt x="326" y="644"/>
                  </a:cubicBezTo>
                  <a:cubicBezTo>
                    <a:pt x="330" y="647"/>
                    <a:pt x="332" y="654"/>
                    <a:pt x="336" y="652"/>
                  </a:cubicBezTo>
                  <a:cubicBezTo>
                    <a:pt x="340" y="650"/>
                    <a:pt x="337" y="647"/>
                    <a:pt x="337" y="645"/>
                  </a:cubicBezTo>
                  <a:cubicBezTo>
                    <a:pt x="336" y="643"/>
                    <a:pt x="335" y="639"/>
                    <a:pt x="340" y="638"/>
                  </a:cubicBezTo>
                  <a:cubicBezTo>
                    <a:pt x="344" y="637"/>
                    <a:pt x="342" y="632"/>
                    <a:pt x="346" y="632"/>
                  </a:cubicBezTo>
                  <a:cubicBezTo>
                    <a:pt x="350" y="632"/>
                    <a:pt x="356" y="628"/>
                    <a:pt x="358" y="627"/>
                  </a:cubicBezTo>
                  <a:cubicBezTo>
                    <a:pt x="360" y="626"/>
                    <a:pt x="365" y="623"/>
                    <a:pt x="367" y="624"/>
                  </a:cubicBezTo>
                  <a:cubicBezTo>
                    <a:pt x="369" y="625"/>
                    <a:pt x="372" y="628"/>
                    <a:pt x="373" y="624"/>
                  </a:cubicBezTo>
                  <a:cubicBezTo>
                    <a:pt x="375" y="620"/>
                    <a:pt x="381" y="622"/>
                    <a:pt x="381" y="624"/>
                  </a:cubicBezTo>
                  <a:cubicBezTo>
                    <a:pt x="382" y="626"/>
                    <a:pt x="392" y="626"/>
                    <a:pt x="395" y="628"/>
                  </a:cubicBezTo>
                  <a:cubicBezTo>
                    <a:pt x="398" y="630"/>
                    <a:pt x="404" y="635"/>
                    <a:pt x="404" y="637"/>
                  </a:cubicBezTo>
                  <a:cubicBezTo>
                    <a:pt x="404" y="639"/>
                    <a:pt x="408" y="642"/>
                    <a:pt x="408" y="638"/>
                  </a:cubicBezTo>
                  <a:cubicBezTo>
                    <a:pt x="408" y="635"/>
                    <a:pt x="410" y="636"/>
                    <a:pt x="414" y="638"/>
                  </a:cubicBezTo>
                  <a:cubicBezTo>
                    <a:pt x="418" y="641"/>
                    <a:pt x="424" y="640"/>
                    <a:pt x="425" y="637"/>
                  </a:cubicBezTo>
                  <a:cubicBezTo>
                    <a:pt x="426" y="635"/>
                    <a:pt x="434" y="631"/>
                    <a:pt x="436" y="634"/>
                  </a:cubicBezTo>
                  <a:cubicBezTo>
                    <a:pt x="439" y="636"/>
                    <a:pt x="440" y="637"/>
                    <a:pt x="443" y="634"/>
                  </a:cubicBezTo>
                  <a:cubicBezTo>
                    <a:pt x="446" y="631"/>
                    <a:pt x="453" y="631"/>
                    <a:pt x="454" y="635"/>
                  </a:cubicBezTo>
                  <a:cubicBezTo>
                    <a:pt x="455" y="638"/>
                    <a:pt x="459" y="638"/>
                    <a:pt x="462" y="638"/>
                  </a:cubicBezTo>
                  <a:cubicBezTo>
                    <a:pt x="465" y="638"/>
                    <a:pt x="466" y="643"/>
                    <a:pt x="468" y="642"/>
                  </a:cubicBezTo>
                  <a:cubicBezTo>
                    <a:pt x="470" y="641"/>
                    <a:pt x="469" y="636"/>
                    <a:pt x="472" y="636"/>
                  </a:cubicBezTo>
                  <a:cubicBezTo>
                    <a:pt x="474" y="637"/>
                    <a:pt x="476" y="640"/>
                    <a:pt x="481" y="640"/>
                  </a:cubicBezTo>
                  <a:cubicBezTo>
                    <a:pt x="485" y="640"/>
                    <a:pt x="488" y="639"/>
                    <a:pt x="488" y="636"/>
                  </a:cubicBezTo>
                  <a:cubicBezTo>
                    <a:pt x="488" y="632"/>
                    <a:pt x="487" y="627"/>
                    <a:pt x="485" y="627"/>
                  </a:cubicBezTo>
                  <a:cubicBezTo>
                    <a:pt x="482" y="627"/>
                    <a:pt x="479" y="625"/>
                    <a:pt x="476" y="625"/>
                  </a:cubicBezTo>
                  <a:cubicBezTo>
                    <a:pt x="473" y="625"/>
                    <a:pt x="470" y="619"/>
                    <a:pt x="473" y="618"/>
                  </a:cubicBezTo>
                  <a:cubicBezTo>
                    <a:pt x="476" y="617"/>
                    <a:pt x="482" y="614"/>
                    <a:pt x="481" y="612"/>
                  </a:cubicBezTo>
                  <a:cubicBezTo>
                    <a:pt x="479" y="609"/>
                    <a:pt x="478" y="604"/>
                    <a:pt x="483" y="603"/>
                  </a:cubicBezTo>
                  <a:cubicBezTo>
                    <a:pt x="487" y="603"/>
                    <a:pt x="495" y="603"/>
                    <a:pt x="495" y="601"/>
                  </a:cubicBezTo>
                  <a:cubicBezTo>
                    <a:pt x="494" y="600"/>
                    <a:pt x="486" y="599"/>
                    <a:pt x="485" y="596"/>
                  </a:cubicBezTo>
                  <a:cubicBezTo>
                    <a:pt x="483" y="593"/>
                    <a:pt x="483" y="587"/>
                    <a:pt x="484" y="586"/>
                  </a:cubicBezTo>
                  <a:cubicBezTo>
                    <a:pt x="486" y="585"/>
                    <a:pt x="491" y="586"/>
                    <a:pt x="494" y="585"/>
                  </a:cubicBezTo>
                  <a:cubicBezTo>
                    <a:pt x="497" y="584"/>
                    <a:pt x="504" y="587"/>
                    <a:pt x="508" y="584"/>
                  </a:cubicBezTo>
                  <a:cubicBezTo>
                    <a:pt x="512" y="581"/>
                    <a:pt x="521" y="580"/>
                    <a:pt x="525" y="580"/>
                  </a:cubicBezTo>
                  <a:cubicBezTo>
                    <a:pt x="530" y="580"/>
                    <a:pt x="533" y="577"/>
                    <a:pt x="537" y="576"/>
                  </a:cubicBezTo>
                  <a:cubicBezTo>
                    <a:pt x="541" y="576"/>
                    <a:pt x="551" y="574"/>
                    <a:pt x="553" y="573"/>
                  </a:cubicBezTo>
                  <a:cubicBezTo>
                    <a:pt x="556" y="572"/>
                    <a:pt x="570" y="570"/>
                    <a:pt x="570" y="567"/>
                  </a:cubicBezTo>
                  <a:cubicBezTo>
                    <a:pt x="571" y="565"/>
                    <a:pt x="582" y="563"/>
                    <a:pt x="585" y="564"/>
                  </a:cubicBezTo>
                  <a:cubicBezTo>
                    <a:pt x="588" y="565"/>
                    <a:pt x="591" y="566"/>
                    <a:pt x="594" y="565"/>
                  </a:cubicBezTo>
                  <a:cubicBezTo>
                    <a:pt x="596" y="564"/>
                    <a:pt x="602" y="567"/>
                    <a:pt x="601" y="570"/>
                  </a:cubicBezTo>
                  <a:cubicBezTo>
                    <a:pt x="601" y="573"/>
                    <a:pt x="604" y="576"/>
                    <a:pt x="603" y="578"/>
                  </a:cubicBezTo>
                  <a:cubicBezTo>
                    <a:pt x="603" y="581"/>
                    <a:pt x="600" y="582"/>
                    <a:pt x="602" y="584"/>
                  </a:cubicBezTo>
                  <a:cubicBezTo>
                    <a:pt x="604" y="585"/>
                    <a:pt x="610" y="584"/>
                    <a:pt x="613" y="582"/>
                  </a:cubicBezTo>
                  <a:cubicBezTo>
                    <a:pt x="615" y="579"/>
                    <a:pt x="617" y="583"/>
                    <a:pt x="617" y="585"/>
                  </a:cubicBezTo>
                  <a:cubicBezTo>
                    <a:pt x="617" y="586"/>
                    <a:pt x="620" y="588"/>
                    <a:pt x="620" y="585"/>
                  </a:cubicBezTo>
                  <a:cubicBezTo>
                    <a:pt x="620" y="583"/>
                    <a:pt x="624" y="585"/>
                    <a:pt x="626" y="586"/>
                  </a:cubicBezTo>
                  <a:cubicBezTo>
                    <a:pt x="627" y="588"/>
                    <a:pt x="632" y="584"/>
                    <a:pt x="632" y="587"/>
                  </a:cubicBezTo>
                  <a:cubicBezTo>
                    <a:pt x="632" y="590"/>
                    <a:pt x="625" y="592"/>
                    <a:pt x="628" y="595"/>
                  </a:cubicBezTo>
                  <a:cubicBezTo>
                    <a:pt x="631" y="598"/>
                    <a:pt x="633" y="591"/>
                    <a:pt x="636" y="593"/>
                  </a:cubicBezTo>
                  <a:cubicBezTo>
                    <a:pt x="640" y="594"/>
                    <a:pt x="645" y="588"/>
                    <a:pt x="649" y="587"/>
                  </a:cubicBezTo>
                  <a:cubicBezTo>
                    <a:pt x="653" y="586"/>
                    <a:pt x="656" y="583"/>
                    <a:pt x="660" y="581"/>
                  </a:cubicBezTo>
                  <a:cubicBezTo>
                    <a:pt x="663" y="579"/>
                    <a:pt x="669" y="580"/>
                    <a:pt x="667" y="582"/>
                  </a:cubicBezTo>
                  <a:cubicBezTo>
                    <a:pt x="665" y="584"/>
                    <a:pt x="663" y="588"/>
                    <a:pt x="671" y="591"/>
                  </a:cubicBezTo>
                  <a:cubicBezTo>
                    <a:pt x="678" y="594"/>
                    <a:pt x="687" y="609"/>
                    <a:pt x="692" y="617"/>
                  </a:cubicBezTo>
                  <a:cubicBezTo>
                    <a:pt x="697" y="625"/>
                    <a:pt x="701" y="638"/>
                    <a:pt x="704" y="638"/>
                  </a:cubicBezTo>
                  <a:cubicBezTo>
                    <a:pt x="707" y="638"/>
                    <a:pt x="707" y="631"/>
                    <a:pt x="711" y="631"/>
                  </a:cubicBezTo>
                  <a:cubicBezTo>
                    <a:pt x="714" y="630"/>
                    <a:pt x="716" y="636"/>
                    <a:pt x="720" y="637"/>
                  </a:cubicBezTo>
                  <a:cubicBezTo>
                    <a:pt x="723" y="638"/>
                    <a:pt x="728" y="640"/>
                    <a:pt x="731" y="639"/>
                  </a:cubicBezTo>
                  <a:cubicBezTo>
                    <a:pt x="734" y="638"/>
                    <a:pt x="740" y="634"/>
                    <a:pt x="742" y="636"/>
                  </a:cubicBezTo>
                  <a:cubicBezTo>
                    <a:pt x="745" y="637"/>
                    <a:pt x="748" y="637"/>
                    <a:pt x="750" y="642"/>
                  </a:cubicBezTo>
                  <a:cubicBezTo>
                    <a:pt x="752" y="647"/>
                    <a:pt x="755" y="648"/>
                    <a:pt x="757" y="648"/>
                  </a:cubicBezTo>
                  <a:cubicBezTo>
                    <a:pt x="759" y="648"/>
                    <a:pt x="760" y="650"/>
                    <a:pt x="760" y="653"/>
                  </a:cubicBezTo>
                  <a:cubicBezTo>
                    <a:pt x="760" y="655"/>
                    <a:pt x="763" y="658"/>
                    <a:pt x="765" y="658"/>
                  </a:cubicBezTo>
                  <a:cubicBezTo>
                    <a:pt x="767" y="658"/>
                    <a:pt x="773" y="657"/>
                    <a:pt x="775" y="656"/>
                  </a:cubicBezTo>
                  <a:cubicBezTo>
                    <a:pt x="776" y="655"/>
                    <a:pt x="778" y="654"/>
                    <a:pt x="779" y="656"/>
                  </a:cubicBezTo>
                  <a:cubicBezTo>
                    <a:pt x="779" y="659"/>
                    <a:pt x="782" y="662"/>
                    <a:pt x="784" y="662"/>
                  </a:cubicBezTo>
                  <a:cubicBezTo>
                    <a:pt x="786" y="662"/>
                    <a:pt x="790" y="664"/>
                    <a:pt x="791" y="662"/>
                  </a:cubicBezTo>
                  <a:cubicBezTo>
                    <a:pt x="791" y="661"/>
                    <a:pt x="797" y="660"/>
                    <a:pt x="799" y="659"/>
                  </a:cubicBezTo>
                  <a:cubicBezTo>
                    <a:pt x="801" y="659"/>
                    <a:pt x="808" y="658"/>
                    <a:pt x="809" y="654"/>
                  </a:cubicBezTo>
                  <a:cubicBezTo>
                    <a:pt x="811" y="651"/>
                    <a:pt x="816" y="651"/>
                    <a:pt x="818" y="649"/>
                  </a:cubicBezTo>
                  <a:cubicBezTo>
                    <a:pt x="820" y="647"/>
                    <a:pt x="825" y="646"/>
                    <a:pt x="826" y="644"/>
                  </a:cubicBezTo>
                  <a:cubicBezTo>
                    <a:pt x="827" y="642"/>
                    <a:pt x="833" y="642"/>
                    <a:pt x="834" y="640"/>
                  </a:cubicBezTo>
                  <a:cubicBezTo>
                    <a:pt x="834" y="638"/>
                    <a:pt x="839" y="638"/>
                    <a:pt x="842" y="639"/>
                  </a:cubicBezTo>
                  <a:cubicBezTo>
                    <a:pt x="844" y="640"/>
                    <a:pt x="856" y="642"/>
                    <a:pt x="858" y="642"/>
                  </a:cubicBezTo>
                  <a:cubicBezTo>
                    <a:pt x="860" y="641"/>
                    <a:pt x="860" y="648"/>
                    <a:pt x="862" y="648"/>
                  </a:cubicBezTo>
                  <a:cubicBezTo>
                    <a:pt x="863" y="649"/>
                    <a:pt x="870" y="654"/>
                    <a:pt x="871" y="652"/>
                  </a:cubicBezTo>
                  <a:cubicBezTo>
                    <a:pt x="873" y="651"/>
                    <a:pt x="877" y="649"/>
                    <a:pt x="880" y="652"/>
                  </a:cubicBezTo>
                  <a:cubicBezTo>
                    <a:pt x="884" y="654"/>
                    <a:pt x="887" y="656"/>
                    <a:pt x="889" y="654"/>
                  </a:cubicBezTo>
                  <a:cubicBezTo>
                    <a:pt x="890" y="652"/>
                    <a:pt x="897" y="650"/>
                    <a:pt x="898" y="649"/>
                  </a:cubicBezTo>
                  <a:cubicBezTo>
                    <a:pt x="899" y="648"/>
                    <a:pt x="900" y="643"/>
                    <a:pt x="899" y="642"/>
                  </a:cubicBezTo>
                  <a:cubicBezTo>
                    <a:pt x="897" y="641"/>
                    <a:pt x="895" y="635"/>
                    <a:pt x="895" y="632"/>
                  </a:cubicBezTo>
                  <a:cubicBezTo>
                    <a:pt x="894" y="629"/>
                    <a:pt x="899" y="629"/>
                    <a:pt x="899" y="626"/>
                  </a:cubicBezTo>
                  <a:cubicBezTo>
                    <a:pt x="900" y="624"/>
                    <a:pt x="904" y="623"/>
                    <a:pt x="905" y="622"/>
                  </a:cubicBezTo>
                  <a:cubicBezTo>
                    <a:pt x="907" y="620"/>
                    <a:pt x="907" y="617"/>
                    <a:pt x="910" y="618"/>
                  </a:cubicBezTo>
                  <a:cubicBezTo>
                    <a:pt x="912" y="619"/>
                    <a:pt x="917" y="620"/>
                    <a:pt x="918" y="622"/>
                  </a:cubicBezTo>
                  <a:cubicBezTo>
                    <a:pt x="919" y="623"/>
                    <a:pt x="923" y="623"/>
                    <a:pt x="925" y="623"/>
                  </a:cubicBezTo>
                  <a:cubicBezTo>
                    <a:pt x="928" y="623"/>
                    <a:pt x="932" y="625"/>
                    <a:pt x="934" y="627"/>
                  </a:cubicBezTo>
                  <a:cubicBezTo>
                    <a:pt x="936" y="628"/>
                    <a:pt x="944" y="628"/>
                    <a:pt x="945" y="630"/>
                  </a:cubicBezTo>
                  <a:cubicBezTo>
                    <a:pt x="947" y="632"/>
                    <a:pt x="945" y="638"/>
                    <a:pt x="947" y="641"/>
                  </a:cubicBezTo>
                  <a:cubicBezTo>
                    <a:pt x="948" y="643"/>
                    <a:pt x="952" y="647"/>
                    <a:pt x="954" y="646"/>
                  </a:cubicBezTo>
                  <a:cubicBezTo>
                    <a:pt x="955" y="645"/>
                    <a:pt x="962" y="650"/>
                    <a:pt x="964" y="649"/>
                  </a:cubicBezTo>
                  <a:cubicBezTo>
                    <a:pt x="966" y="649"/>
                    <a:pt x="970" y="645"/>
                    <a:pt x="972" y="645"/>
                  </a:cubicBezTo>
                  <a:cubicBezTo>
                    <a:pt x="974" y="645"/>
                    <a:pt x="981" y="643"/>
                    <a:pt x="983" y="644"/>
                  </a:cubicBezTo>
                  <a:cubicBezTo>
                    <a:pt x="985" y="644"/>
                    <a:pt x="992" y="647"/>
                    <a:pt x="994" y="646"/>
                  </a:cubicBezTo>
                  <a:cubicBezTo>
                    <a:pt x="995" y="646"/>
                    <a:pt x="1001" y="647"/>
                    <a:pt x="1002" y="649"/>
                  </a:cubicBezTo>
                  <a:cubicBezTo>
                    <a:pt x="1003" y="651"/>
                    <a:pt x="1012" y="651"/>
                    <a:pt x="1012" y="653"/>
                  </a:cubicBezTo>
                  <a:cubicBezTo>
                    <a:pt x="1012" y="656"/>
                    <a:pt x="1017" y="657"/>
                    <a:pt x="1018" y="660"/>
                  </a:cubicBezTo>
                  <a:cubicBezTo>
                    <a:pt x="1020" y="663"/>
                    <a:pt x="1031" y="661"/>
                    <a:pt x="1033" y="663"/>
                  </a:cubicBezTo>
                  <a:cubicBezTo>
                    <a:pt x="1035" y="665"/>
                    <a:pt x="1048" y="664"/>
                    <a:pt x="1048" y="663"/>
                  </a:cubicBezTo>
                  <a:cubicBezTo>
                    <a:pt x="1049" y="661"/>
                    <a:pt x="1061" y="661"/>
                    <a:pt x="1063" y="659"/>
                  </a:cubicBezTo>
                  <a:cubicBezTo>
                    <a:pt x="1066" y="657"/>
                    <a:pt x="1072" y="658"/>
                    <a:pt x="1073" y="655"/>
                  </a:cubicBezTo>
                  <a:cubicBezTo>
                    <a:pt x="1073" y="653"/>
                    <a:pt x="1079" y="651"/>
                    <a:pt x="1082" y="649"/>
                  </a:cubicBezTo>
                  <a:cubicBezTo>
                    <a:pt x="1085" y="647"/>
                    <a:pt x="1096" y="647"/>
                    <a:pt x="1096" y="650"/>
                  </a:cubicBezTo>
                  <a:cubicBezTo>
                    <a:pt x="1097" y="652"/>
                    <a:pt x="1103" y="653"/>
                    <a:pt x="1106" y="652"/>
                  </a:cubicBezTo>
                  <a:cubicBezTo>
                    <a:pt x="1109" y="651"/>
                    <a:pt x="1116" y="652"/>
                    <a:pt x="1117" y="655"/>
                  </a:cubicBezTo>
                  <a:cubicBezTo>
                    <a:pt x="1118" y="657"/>
                    <a:pt x="1126" y="659"/>
                    <a:pt x="1128" y="658"/>
                  </a:cubicBezTo>
                  <a:cubicBezTo>
                    <a:pt x="1130" y="657"/>
                    <a:pt x="1137" y="652"/>
                    <a:pt x="1139" y="652"/>
                  </a:cubicBezTo>
                  <a:cubicBezTo>
                    <a:pt x="1142" y="652"/>
                    <a:pt x="1145" y="649"/>
                    <a:pt x="1145" y="647"/>
                  </a:cubicBezTo>
                  <a:cubicBezTo>
                    <a:pt x="1144" y="644"/>
                    <a:pt x="1149" y="637"/>
                    <a:pt x="1150" y="634"/>
                  </a:cubicBezTo>
                  <a:cubicBezTo>
                    <a:pt x="1151" y="631"/>
                    <a:pt x="1155" y="624"/>
                    <a:pt x="1157" y="623"/>
                  </a:cubicBezTo>
                  <a:cubicBezTo>
                    <a:pt x="1159" y="622"/>
                    <a:pt x="1163" y="619"/>
                    <a:pt x="1162" y="617"/>
                  </a:cubicBezTo>
                  <a:cubicBezTo>
                    <a:pt x="1162" y="615"/>
                    <a:pt x="1161" y="608"/>
                    <a:pt x="1159" y="608"/>
                  </a:cubicBezTo>
                  <a:cubicBezTo>
                    <a:pt x="1157" y="608"/>
                    <a:pt x="1153" y="609"/>
                    <a:pt x="1158" y="602"/>
                  </a:cubicBezTo>
                  <a:cubicBezTo>
                    <a:pt x="1163" y="595"/>
                    <a:pt x="1171" y="597"/>
                    <a:pt x="1173" y="597"/>
                  </a:cubicBezTo>
                  <a:cubicBezTo>
                    <a:pt x="1174" y="597"/>
                    <a:pt x="1185" y="594"/>
                    <a:pt x="1190" y="596"/>
                  </a:cubicBezTo>
                  <a:cubicBezTo>
                    <a:pt x="1195" y="597"/>
                    <a:pt x="1198" y="595"/>
                    <a:pt x="1203" y="598"/>
                  </a:cubicBezTo>
                  <a:cubicBezTo>
                    <a:pt x="1208" y="601"/>
                    <a:pt x="1215" y="600"/>
                    <a:pt x="1217" y="602"/>
                  </a:cubicBezTo>
                  <a:cubicBezTo>
                    <a:pt x="1218" y="605"/>
                    <a:pt x="1225" y="607"/>
                    <a:pt x="1224" y="611"/>
                  </a:cubicBezTo>
                  <a:cubicBezTo>
                    <a:pt x="1223" y="615"/>
                    <a:pt x="1228" y="613"/>
                    <a:pt x="1230" y="622"/>
                  </a:cubicBezTo>
                  <a:cubicBezTo>
                    <a:pt x="1232" y="631"/>
                    <a:pt x="1236" y="632"/>
                    <a:pt x="1237" y="636"/>
                  </a:cubicBezTo>
                  <a:cubicBezTo>
                    <a:pt x="1238" y="640"/>
                    <a:pt x="1243" y="648"/>
                    <a:pt x="1242" y="650"/>
                  </a:cubicBezTo>
                  <a:cubicBezTo>
                    <a:pt x="1242" y="653"/>
                    <a:pt x="1241" y="657"/>
                    <a:pt x="1247" y="657"/>
                  </a:cubicBezTo>
                  <a:cubicBezTo>
                    <a:pt x="1253" y="658"/>
                    <a:pt x="1257" y="662"/>
                    <a:pt x="1258" y="661"/>
                  </a:cubicBezTo>
                  <a:cubicBezTo>
                    <a:pt x="1260" y="661"/>
                    <a:pt x="1266" y="663"/>
                    <a:pt x="1270" y="667"/>
                  </a:cubicBezTo>
                  <a:cubicBezTo>
                    <a:pt x="1273" y="670"/>
                    <a:pt x="1278" y="668"/>
                    <a:pt x="1278" y="672"/>
                  </a:cubicBezTo>
                  <a:cubicBezTo>
                    <a:pt x="1278" y="676"/>
                    <a:pt x="1281" y="679"/>
                    <a:pt x="1280" y="683"/>
                  </a:cubicBezTo>
                  <a:cubicBezTo>
                    <a:pt x="1280" y="686"/>
                    <a:pt x="1287" y="688"/>
                    <a:pt x="1292" y="687"/>
                  </a:cubicBezTo>
                  <a:cubicBezTo>
                    <a:pt x="1297" y="686"/>
                    <a:pt x="1300" y="689"/>
                    <a:pt x="1302" y="685"/>
                  </a:cubicBezTo>
                  <a:cubicBezTo>
                    <a:pt x="1304" y="680"/>
                    <a:pt x="1311" y="682"/>
                    <a:pt x="1313" y="680"/>
                  </a:cubicBezTo>
                  <a:cubicBezTo>
                    <a:pt x="1316" y="679"/>
                    <a:pt x="1323" y="677"/>
                    <a:pt x="1323" y="683"/>
                  </a:cubicBezTo>
                  <a:cubicBezTo>
                    <a:pt x="1322" y="689"/>
                    <a:pt x="1326" y="691"/>
                    <a:pt x="1323" y="693"/>
                  </a:cubicBezTo>
                  <a:cubicBezTo>
                    <a:pt x="1320" y="695"/>
                    <a:pt x="1318" y="704"/>
                    <a:pt x="1317" y="708"/>
                  </a:cubicBezTo>
                  <a:cubicBezTo>
                    <a:pt x="1316" y="712"/>
                    <a:pt x="1311" y="713"/>
                    <a:pt x="1310" y="717"/>
                  </a:cubicBezTo>
                  <a:cubicBezTo>
                    <a:pt x="1309" y="721"/>
                    <a:pt x="1304" y="722"/>
                    <a:pt x="1304" y="725"/>
                  </a:cubicBezTo>
                  <a:cubicBezTo>
                    <a:pt x="1304" y="728"/>
                    <a:pt x="1298" y="727"/>
                    <a:pt x="1294" y="725"/>
                  </a:cubicBezTo>
                  <a:cubicBezTo>
                    <a:pt x="1291" y="722"/>
                    <a:pt x="1287" y="730"/>
                    <a:pt x="1285" y="730"/>
                  </a:cubicBezTo>
                  <a:cubicBezTo>
                    <a:pt x="1282" y="730"/>
                    <a:pt x="1282" y="736"/>
                    <a:pt x="1283" y="738"/>
                  </a:cubicBezTo>
                  <a:cubicBezTo>
                    <a:pt x="1284" y="740"/>
                    <a:pt x="1282" y="744"/>
                    <a:pt x="1284" y="748"/>
                  </a:cubicBezTo>
                  <a:cubicBezTo>
                    <a:pt x="1284" y="750"/>
                    <a:pt x="1284" y="754"/>
                    <a:pt x="1284" y="759"/>
                  </a:cubicBezTo>
                  <a:cubicBezTo>
                    <a:pt x="1289" y="756"/>
                    <a:pt x="1292" y="754"/>
                    <a:pt x="1294" y="754"/>
                  </a:cubicBezTo>
                  <a:cubicBezTo>
                    <a:pt x="1298" y="754"/>
                    <a:pt x="1303" y="761"/>
                    <a:pt x="1307" y="762"/>
                  </a:cubicBezTo>
                  <a:cubicBezTo>
                    <a:pt x="1312" y="762"/>
                    <a:pt x="1334" y="747"/>
                    <a:pt x="1334" y="744"/>
                  </a:cubicBezTo>
                  <a:cubicBezTo>
                    <a:pt x="1334" y="742"/>
                    <a:pt x="1347" y="729"/>
                    <a:pt x="1353" y="723"/>
                  </a:cubicBezTo>
                  <a:cubicBezTo>
                    <a:pt x="1359" y="716"/>
                    <a:pt x="1367" y="707"/>
                    <a:pt x="1370" y="699"/>
                  </a:cubicBezTo>
                  <a:cubicBezTo>
                    <a:pt x="1372" y="695"/>
                    <a:pt x="1380" y="686"/>
                    <a:pt x="1382" y="682"/>
                  </a:cubicBezTo>
                  <a:cubicBezTo>
                    <a:pt x="1384" y="679"/>
                    <a:pt x="1386" y="679"/>
                    <a:pt x="1389" y="670"/>
                  </a:cubicBezTo>
                  <a:cubicBezTo>
                    <a:pt x="1393" y="662"/>
                    <a:pt x="1393" y="640"/>
                    <a:pt x="1394" y="639"/>
                  </a:cubicBezTo>
                  <a:cubicBezTo>
                    <a:pt x="1396" y="637"/>
                    <a:pt x="1395" y="634"/>
                    <a:pt x="1397" y="631"/>
                  </a:cubicBezTo>
                  <a:cubicBezTo>
                    <a:pt x="1398" y="629"/>
                    <a:pt x="1397" y="626"/>
                    <a:pt x="1401" y="623"/>
                  </a:cubicBezTo>
                  <a:cubicBezTo>
                    <a:pt x="1404" y="620"/>
                    <a:pt x="1404" y="617"/>
                    <a:pt x="1403" y="615"/>
                  </a:cubicBezTo>
                  <a:cubicBezTo>
                    <a:pt x="1402" y="613"/>
                    <a:pt x="1403" y="608"/>
                    <a:pt x="1402" y="606"/>
                  </a:cubicBezTo>
                  <a:cubicBezTo>
                    <a:pt x="1401" y="604"/>
                    <a:pt x="1401" y="604"/>
                    <a:pt x="1403" y="602"/>
                  </a:cubicBezTo>
                  <a:cubicBezTo>
                    <a:pt x="1405" y="601"/>
                    <a:pt x="1402" y="598"/>
                    <a:pt x="1399" y="597"/>
                  </a:cubicBezTo>
                  <a:cubicBezTo>
                    <a:pt x="1396" y="595"/>
                    <a:pt x="1392" y="594"/>
                    <a:pt x="1392" y="591"/>
                  </a:cubicBezTo>
                  <a:cubicBezTo>
                    <a:pt x="1392" y="587"/>
                    <a:pt x="1387" y="583"/>
                    <a:pt x="1383" y="584"/>
                  </a:cubicBezTo>
                  <a:cubicBezTo>
                    <a:pt x="1379" y="584"/>
                    <a:pt x="1372" y="581"/>
                    <a:pt x="1373" y="584"/>
                  </a:cubicBezTo>
                  <a:cubicBezTo>
                    <a:pt x="1374" y="586"/>
                    <a:pt x="1373" y="589"/>
                    <a:pt x="1371" y="588"/>
                  </a:cubicBezTo>
                  <a:cubicBezTo>
                    <a:pt x="1369" y="587"/>
                    <a:pt x="1368" y="589"/>
                    <a:pt x="1366" y="593"/>
                  </a:cubicBezTo>
                  <a:cubicBezTo>
                    <a:pt x="1364" y="596"/>
                    <a:pt x="1356" y="596"/>
                    <a:pt x="1359" y="593"/>
                  </a:cubicBezTo>
                  <a:cubicBezTo>
                    <a:pt x="1363" y="590"/>
                    <a:pt x="1358" y="590"/>
                    <a:pt x="1359" y="586"/>
                  </a:cubicBezTo>
                  <a:cubicBezTo>
                    <a:pt x="1360" y="583"/>
                    <a:pt x="1362" y="579"/>
                    <a:pt x="1359" y="581"/>
                  </a:cubicBezTo>
                  <a:cubicBezTo>
                    <a:pt x="1355" y="584"/>
                    <a:pt x="1355" y="589"/>
                    <a:pt x="1351" y="590"/>
                  </a:cubicBezTo>
                  <a:cubicBezTo>
                    <a:pt x="1348" y="590"/>
                    <a:pt x="1349" y="580"/>
                    <a:pt x="1350" y="578"/>
                  </a:cubicBezTo>
                  <a:cubicBezTo>
                    <a:pt x="1351" y="575"/>
                    <a:pt x="1344" y="578"/>
                    <a:pt x="1337" y="577"/>
                  </a:cubicBezTo>
                  <a:cubicBezTo>
                    <a:pt x="1330" y="577"/>
                    <a:pt x="1332" y="572"/>
                    <a:pt x="1337" y="568"/>
                  </a:cubicBezTo>
                  <a:cubicBezTo>
                    <a:pt x="1343" y="565"/>
                    <a:pt x="1342" y="562"/>
                    <a:pt x="1345" y="561"/>
                  </a:cubicBezTo>
                  <a:cubicBezTo>
                    <a:pt x="1348" y="560"/>
                    <a:pt x="1355" y="555"/>
                    <a:pt x="1360" y="552"/>
                  </a:cubicBezTo>
                  <a:cubicBezTo>
                    <a:pt x="1364" y="549"/>
                    <a:pt x="1365" y="546"/>
                    <a:pt x="1366" y="543"/>
                  </a:cubicBezTo>
                  <a:cubicBezTo>
                    <a:pt x="1367" y="540"/>
                    <a:pt x="1376" y="537"/>
                    <a:pt x="1383" y="530"/>
                  </a:cubicBezTo>
                  <a:cubicBezTo>
                    <a:pt x="1390" y="524"/>
                    <a:pt x="1394" y="521"/>
                    <a:pt x="1396" y="517"/>
                  </a:cubicBezTo>
                  <a:cubicBezTo>
                    <a:pt x="1397" y="513"/>
                    <a:pt x="1408" y="509"/>
                    <a:pt x="1408" y="506"/>
                  </a:cubicBezTo>
                  <a:cubicBezTo>
                    <a:pt x="1409" y="503"/>
                    <a:pt x="1421" y="496"/>
                    <a:pt x="1430" y="494"/>
                  </a:cubicBezTo>
                  <a:cubicBezTo>
                    <a:pt x="1439" y="493"/>
                    <a:pt x="1453" y="495"/>
                    <a:pt x="1455" y="497"/>
                  </a:cubicBezTo>
                  <a:cubicBezTo>
                    <a:pt x="1458" y="500"/>
                    <a:pt x="1460" y="499"/>
                    <a:pt x="1461" y="497"/>
                  </a:cubicBezTo>
                  <a:cubicBezTo>
                    <a:pt x="1463" y="496"/>
                    <a:pt x="1466" y="496"/>
                    <a:pt x="1472" y="497"/>
                  </a:cubicBezTo>
                  <a:cubicBezTo>
                    <a:pt x="1478" y="498"/>
                    <a:pt x="1479" y="494"/>
                    <a:pt x="1483" y="496"/>
                  </a:cubicBezTo>
                  <a:cubicBezTo>
                    <a:pt x="1487" y="497"/>
                    <a:pt x="1490" y="497"/>
                    <a:pt x="1493" y="493"/>
                  </a:cubicBezTo>
                  <a:cubicBezTo>
                    <a:pt x="1495" y="488"/>
                    <a:pt x="1506" y="489"/>
                    <a:pt x="1509" y="491"/>
                  </a:cubicBezTo>
                  <a:cubicBezTo>
                    <a:pt x="1512" y="493"/>
                    <a:pt x="1514" y="495"/>
                    <a:pt x="1518" y="493"/>
                  </a:cubicBezTo>
                  <a:cubicBezTo>
                    <a:pt x="1522" y="490"/>
                    <a:pt x="1522" y="496"/>
                    <a:pt x="1526" y="497"/>
                  </a:cubicBezTo>
                  <a:cubicBezTo>
                    <a:pt x="1530" y="497"/>
                    <a:pt x="1527" y="501"/>
                    <a:pt x="1524" y="500"/>
                  </a:cubicBezTo>
                  <a:cubicBezTo>
                    <a:pt x="1520" y="500"/>
                    <a:pt x="1516" y="502"/>
                    <a:pt x="1520" y="505"/>
                  </a:cubicBezTo>
                  <a:cubicBezTo>
                    <a:pt x="1524" y="507"/>
                    <a:pt x="1529" y="502"/>
                    <a:pt x="1532" y="503"/>
                  </a:cubicBezTo>
                  <a:cubicBezTo>
                    <a:pt x="1535" y="503"/>
                    <a:pt x="1540" y="503"/>
                    <a:pt x="1544" y="501"/>
                  </a:cubicBezTo>
                  <a:cubicBezTo>
                    <a:pt x="1548" y="498"/>
                    <a:pt x="1549" y="503"/>
                    <a:pt x="1552" y="500"/>
                  </a:cubicBezTo>
                  <a:cubicBezTo>
                    <a:pt x="1555" y="498"/>
                    <a:pt x="1561" y="497"/>
                    <a:pt x="1564" y="497"/>
                  </a:cubicBezTo>
                  <a:cubicBezTo>
                    <a:pt x="1567" y="498"/>
                    <a:pt x="1565" y="494"/>
                    <a:pt x="1559" y="494"/>
                  </a:cubicBezTo>
                  <a:cubicBezTo>
                    <a:pt x="1554" y="494"/>
                    <a:pt x="1554" y="491"/>
                    <a:pt x="1559" y="484"/>
                  </a:cubicBezTo>
                  <a:cubicBezTo>
                    <a:pt x="1563" y="476"/>
                    <a:pt x="1571" y="473"/>
                    <a:pt x="1575" y="468"/>
                  </a:cubicBezTo>
                  <a:cubicBezTo>
                    <a:pt x="1580" y="464"/>
                    <a:pt x="1584" y="466"/>
                    <a:pt x="1584" y="463"/>
                  </a:cubicBezTo>
                  <a:cubicBezTo>
                    <a:pt x="1584" y="460"/>
                    <a:pt x="1586" y="452"/>
                    <a:pt x="1590" y="452"/>
                  </a:cubicBezTo>
                  <a:cubicBezTo>
                    <a:pt x="1594" y="452"/>
                    <a:pt x="1603" y="454"/>
                    <a:pt x="1609" y="450"/>
                  </a:cubicBezTo>
                  <a:cubicBezTo>
                    <a:pt x="1615" y="447"/>
                    <a:pt x="1615" y="453"/>
                    <a:pt x="1617" y="454"/>
                  </a:cubicBezTo>
                  <a:cubicBezTo>
                    <a:pt x="1619" y="455"/>
                    <a:pt x="1623" y="449"/>
                    <a:pt x="1625" y="450"/>
                  </a:cubicBezTo>
                  <a:cubicBezTo>
                    <a:pt x="1628" y="452"/>
                    <a:pt x="1621" y="456"/>
                    <a:pt x="1620" y="461"/>
                  </a:cubicBezTo>
                  <a:cubicBezTo>
                    <a:pt x="1618" y="467"/>
                    <a:pt x="1623" y="465"/>
                    <a:pt x="1626" y="466"/>
                  </a:cubicBezTo>
                  <a:cubicBezTo>
                    <a:pt x="1629" y="467"/>
                    <a:pt x="1622" y="470"/>
                    <a:pt x="1623" y="471"/>
                  </a:cubicBezTo>
                  <a:cubicBezTo>
                    <a:pt x="1624" y="472"/>
                    <a:pt x="1630" y="472"/>
                    <a:pt x="1637" y="465"/>
                  </a:cubicBezTo>
                  <a:cubicBezTo>
                    <a:pt x="1645" y="457"/>
                    <a:pt x="1652" y="455"/>
                    <a:pt x="1656" y="455"/>
                  </a:cubicBezTo>
                  <a:cubicBezTo>
                    <a:pt x="1661" y="456"/>
                    <a:pt x="1658" y="451"/>
                    <a:pt x="1659" y="444"/>
                  </a:cubicBezTo>
                  <a:cubicBezTo>
                    <a:pt x="1659" y="436"/>
                    <a:pt x="1674" y="434"/>
                    <a:pt x="1679" y="436"/>
                  </a:cubicBezTo>
                  <a:cubicBezTo>
                    <a:pt x="1683" y="439"/>
                    <a:pt x="1683" y="440"/>
                    <a:pt x="1678" y="439"/>
                  </a:cubicBezTo>
                  <a:cubicBezTo>
                    <a:pt x="1674" y="438"/>
                    <a:pt x="1669" y="442"/>
                    <a:pt x="1670" y="448"/>
                  </a:cubicBezTo>
                  <a:cubicBezTo>
                    <a:pt x="1670" y="454"/>
                    <a:pt x="1666" y="456"/>
                    <a:pt x="1668" y="458"/>
                  </a:cubicBezTo>
                  <a:cubicBezTo>
                    <a:pt x="1670" y="461"/>
                    <a:pt x="1665" y="461"/>
                    <a:pt x="1664" y="464"/>
                  </a:cubicBezTo>
                  <a:cubicBezTo>
                    <a:pt x="1664" y="466"/>
                    <a:pt x="1664" y="468"/>
                    <a:pt x="1661" y="469"/>
                  </a:cubicBezTo>
                  <a:cubicBezTo>
                    <a:pt x="1658" y="470"/>
                    <a:pt x="1646" y="472"/>
                    <a:pt x="1646" y="476"/>
                  </a:cubicBezTo>
                  <a:cubicBezTo>
                    <a:pt x="1645" y="481"/>
                    <a:pt x="1639" y="481"/>
                    <a:pt x="1636" y="487"/>
                  </a:cubicBezTo>
                  <a:cubicBezTo>
                    <a:pt x="1633" y="493"/>
                    <a:pt x="1622" y="496"/>
                    <a:pt x="1615" y="507"/>
                  </a:cubicBezTo>
                  <a:cubicBezTo>
                    <a:pt x="1608" y="518"/>
                    <a:pt x="1596" y="518"/>
                    <a:pt x="1596" y="521"/>
                  </a:cubicBezTo>
                  <a:cubicBezTo>
                    <a:pt x="1596" y="523"/>
                    <a:pt x="1588" y="523"/>
                    <a:pt x="1585" y="523"/>
                  </a:cubicBezTo>
                  <a:cubicBezTo>
                    <a:pt x="1582" y="523"/>
                    <a:pt x="1588" y="530"/>
                    <a:pt x="1581" y="537"/>
                  </a:cubicBezTo>
                  <a:cubicBezTo>
                    <a:pt x="1575" y="545"/>
                    <a:pt x="1570" y="555"/>
                    <a:pt x="1571" y="565"/>
                  </a:cubicBezTo>
                  <a:cubicBezTo>
                    <a:pt x="1571" y="575"/>
                    <a:pt x="1574" y="604"/>
                    <a:pt x="1577" y="609"/>
                  </a:cubicBezTo>
                  <a:cubicBezTo>
                    <a:pt x="1580" y="614"/>
                    <a:pt x="1578" y="626"/>
                    <a:pt x="1580" y="629"/>
                  </a:cubicBezTo>
                  <a:cubicBezTo>
                    <a:pt x="1583" y="632"/>
                    <a:pt x="1582" y="636"/>
                    <a:pt x="1584" y="638"/>
                  </a:cubicBezTo>
                  <a:cubicBezTo>
                    <a:pt x="1585" y="639"/>
                    <a:pt x="1591" y="631"/>
                    <a:pt x="1596" y="627"/>
                  </a:cubicBezTo>
                  <a:cubicBezTo>
                    <a:pt x="1600" y="623"/>
                    <a:pt x="1599" y="622"/>
                    <a:pt x="1602" y="620"/>
                  </a:cubicBezTo>
                  <a:cubicBezTo>
                    <a:pt x="1604" y="618"/>
                    <a:pt x="1603" y="610"/>
                    <a:pt x="1604" y="608"/>
                  </a:cubicBezTo>
                  <a:cubicBezTo>
                    <a:pt x="1605" y="606"/>
                    <a:pt x="1610" y="605"/>
                    <a:pt x="1612" y="602"/>
                  </a:cubicBezTo>
                  <a:cubicBezTo>
                    <a:pt x="1614" y="600"/>
                    <a:pt x="1618" y="602"/>
                    <a:pt x="1621" y="601"/>
                  </a:cubicBezTo>
                  <a:cubicBezTo>
                    <a:pt x="1623" y="600"/>
                    <a:pt x="1620" y="594"/>
                    <a:pt x="1620" y="591"/>
                  </a:cubicBezTo>
                  <a:cubicBezTo>
                    <a:pt x="1619" y="587"/>
                    <a:pt x="1627" y="583"/>
                    <a:pt x="1631" y="580"/>
                  </a:cubicBezTo>
                  <a:cubicBezTo>
                    <a:pt x="1635" y="577"/>
                    <a:pt x="1640" y="582"/>
                    <a:pt x="1644" y="577"/>
                  </a:cubicBezTo>
                  <a:cubicBezTo>
                    <a:pt x="1649" y="573"/>
                    <a:pt x="1644" y="568"/>
                    <a:pt x="1642" y="565"/>
                  </a:cubicBezTo>
                  <a:cubicBezTo>
                    <a:pt x="1641" y="563"/>
                    <a:pt x="1647" y="552"/>
                    <a:pt x="1651" y="551"/>
                  </a:cubicBezTo>
                  <a:cubicBezTo>
                    <a:pt x="1654" y="550"/>
                    <a:pt x="1656" y="554"/>
                    <a:pt x="1660" y="550"/>
                  </a:cubicBezTo>
                  <a:cubicBezTo>
                    <a:pt x="1663" y="547"/>
                    <a:pt x="1656" y="542"/>
                    <a:pt x="1654" y="542"/>
                  </a:cubicBezTo>
                  <a:cubicBezTo>
                    <a:pt x="1652" y="543"/>
                    <a:pt x="1651" y="533"/>
                    <a:pt x="1656" y="529"/>
                  </a:cubicBezTo>
                  <a:cubicBezTo>
                    <a:pt x="1662" y="525"/>
                    <a:pt x="1660" y="524"/>
                    <a:pt x="1656" y="523"/>
                  </a:cubicBezTo>
                  <a:cubicBezTo>
                    <a:pt x="1652" y="522"/>
                    <a:pt x="1652" y="523"/>
                    <a:pt x="1649" y="523"/>
                  </a:cubicBezTo>
                  <a:cubicBezTo>
                    <a:pt x="1646" y="523"/>
                    <a:pt x="1643" y="517"/>
                    <a:pt x="1647" y="511"/>
                  </a:cubicBezTo>
                  <a:cubicBezTo>
                    <a:pt x="1652" y="505"/>
                    <a:pt x="1656" y="505"/>
                    <a:pt x="1657" y="500"/>
                  </a:cubicBezTo>
                  <a:cubicBezTo>
                    <a:pt x="1658" y="495"/>
                    <a:pt x="1664" y="488"/>
                    <a:pt x="1666" y="485"/>
                  </a:cubicBezTo>
                  <a:cubicBezTo>
                    <a:pt x="1667" y="483"/>
                    <a:pt x="1674" y="485"/>
                    <a:pt x="1676" y="485"/>
                  </a:cubicBezTo>
                  <a:cubicBezTo>
                    <a:pt x="1678" y="484"/>
                    <a:pt x="1678" y="490"/>
                    <a:pt x="1680" y="487"/>
                  </a:cubicBezTo>
                  <a:cubicBezTo>
                    <a:pt x="1683" y="484"/>
                    <a:pt x="1688" y="475"/>
                    <a:pt x="1692" y="475"/>
                  </a:cubicBezTo>
                  <a:cubicBezTo>
                    <a:pt x="1696" y="475"/>
                    <a:pt x="1693" y="482"/>
                    <a:pt x="1694" y="486"/>
                  </a:cubicBezTo>
                  <a:cubicBezTo>
                    <a:pt x="1696" y="490"/>
                    <a:pt x="1698" y="485"/>
                    <a:pt x="1705" y="479"/>
                  </a:cubicBezTo>
                  <a:cubicBezTo>
                    <a:pt x="1713" y="474"/>
                    <a:pt x="1729" y="475"/>
                    <a:pt x="1734" y="477"/>
                  </a:cubicBezTo>
                  <a:cubicBezTo>
                    <a:pt x="1739" y="480"/>
                    <a:pt x="1740" y="485"/>
                    <a:pt x="1743" y="485"/>
                  </a:cubicBezTo>
                  <a:cubicBezTo>
                    <a:pt x="1747" y="484"/>
                    <a:pt x="1743" y="479"/>
                    <a:pt x="1748" y="478"/>
                  </a:cubicBezTo>
                  <a:cubicBezTo>
                    <a:pt x="1752" y="476"/>
                    <a:pt x="1759" y="472"/>
                    <a:pt x="1764" y="468"/>
                  </a:cubicBezTo>
                  <a:cubicBezTo>
                    <a:pt x="1770" y="464"/>
                    <a:pt x="1768" y="467"/>
                    <a:pt x="1771" y="463"/>
                  </a:cubicBezTo>
                  <a:cubicBezTo>
                    <a:pt x="1774" y="460"/>
                    <a:pt x="1777" y="461"/>
                    <a:pt x="1778" y="459"/>
                  </a:cubicBezTo>
                  <a:cubicBezTo>
                    <a:pt x="1779" y="456"/>
                    <a:pt x="1787" y="452"/>
                    <a:pt x="1797" y="450"/>
                  </a:cubicBezTo>
                  <a:cubicBezTo>
                    <a:pt x="1808" y="447"/>
                    <a:pt x="1822" y="440"/>
                    <a:pt x="1822" y="437"/>
                  </a:cubicBezTo>
                  <a:cubicBezTo>
                    <a:pt x="1821" y="435"/>
                    <a:pt x="1826" y="434"/>
                    <a:pt x="1826" y="436"/>
                  </a:cubicBezTo>
                  <a:cubicBezTo>
                    <a:pt x="1827" y="439"/>
                    <a:pt x="1831" y="438"/>
                    <a:pt x="1836" y="439"/>
                  </a:cubicBezTo>
                  <a:cubicBezTo>
                    <a:pt x="1842" y="440"/>
                    <a:pt x="1845" y="443"/>
                    <a:pt x="1849" y="438"/>
                  </a:cubicBezTo>
                  <a:cubicBezTo>
                    <a:pt x="1854" y="433"/>
                    <a:pt x="1849" y="432"/>
                    <a:pt x="1849" y="428"/>
                  </a:cubicBezTo>
                  <a:cubicBezTo>
                    <a:pt x="1849" y="425"/>
                    <a:pt x="1841" y="421"/>
                    <a:pt x="1842" y="417"/>
                  </a:cubicBezTo>
                  <a:cubicBezTo>
                    <a:pt x="1843" y="414"/>
                    <a:pt x="1836" y="404"/>
                    <a:pt x="1834" y="406"/>
                  </a:cubicBezTo>
                  <a:cubicBezTo>
                    <a:pt x="1832" y="408"/>
                    <a:pt x="1827" y="404"/>
                    <a:pt x="1827" y="401"/>
                  </a:cubicBezTo>
                  <a:cubicBezTo>
                    <a:pt x="1827" y="398"/>
                    <a:pt x="1827" y="395"/>
                    <a:pt x="1824" y="397"/>
                  </a:cubicBezTo>
                  <a:cubicBezTo>
                    <a:pt x="1821" y="399"/>
                    <a:pt x="1815" y="398"/>
                    <a:pt x="1814" y="395"/>
                  </a:cubicBezTo>
                  <a:cubicBezTo>
                    <a:pt x="1813" y="392"/>
                    <a:pt x="1820" y="390"/>
                    <a:pt x="1825" y="392"/>
                  </a:cubicBezTo>
                  <a:cubicBezTo>
                    <a:pt x="1831" y="394"/>
                    <a:pt x="1829" y="396"/>
                    <a:pt x="1832" y="398"/>
                  </a:cubicBezTo>
                  <a:cubicBezTo>
                    <a:pt x="1834" y="399"/>
                    <a:pt x="1841" y="398"/>
                    <a:pt x="1845" y="397"/>
                  </a:cubicBezTo>
                  <a:cubicBezTo>
                    <a:pt x="1848" y="395"/>
                    <a:pt x="1859" y="392"/>
                    <a:pt x="1860" y="389"/>
                  </a:cubicBezTo>
                  <a:cubicBezTo>
                    <a:pt x="1862" y="386"/>
                    <a:pt x="1860" y="384"/>
                    <a:pt x="1863" y="382"/>
                  </a:cubicBezTo>
                  <a:cubicBezTo>
                    <a:pt x="1867" y="381"/>
                    <a:pt x="1864" y="377"/>
                    <a:pt x="1861" y="375"/>
                  </a:cubicBezTo>
                  <a:cubicBezTo>
                    <a:pt x="1859" y="374"/>
                    <a:pt x="1859" y="370"/>
                    <a:pt x="1862" y="370"/>
                  </a:cubicBezTo>
                  <a:cubicBezTo>
                    <a:pt x="1865" y="370"/>
                    <a:pt x="1865" y="366"/>
                    <a:pt x="1867" y="366"/>
                  </a:cubicBezTo>
                  <a:cubicBezTo>
                    <a:pt x="1869" y="365"/>
                    <a:pt x="1869" y="367"/>
                    <a:pt x="1873" y="365"/>
                  </a:cubicBezTo>
                  <a:cubicBezTo>
                    <a:pt x="1877" y="363"/>
                    <a:pt x="1873" y="368"/>
                    <a:pt x="1871" y="372"/>
                  </a:cubicBezTo>
                  <a:cubicBezTo>
                    <a:pt x="1869" y="375"/>
                    <a:pt x="1875" y="378"/>
                    <a:pt x="1875" y="380"/>
                  </a:cubicBezTo>
                  <a:cubicBezTo>
                    <a:pt x="1876" y="382"/>
                    <a:pt x="1883" y="382"/>
                    <a:pt x="1887" y="380"/>
                  </a:cubicBezTo>
                  <a:cubicBezTo>
                    <a:pt x="1891" y="378"/>
                    <a:pt x="1905" y="383"/>
                    <a:pt x="1905" y="386"/>
                  </a:cubicBezTo>
                  <a:cubicBezTo>
                    <a:pt x="1906" y="390"/>
                    <a:pt x="1908" y="394"/>
                    <a:pt x="1914" y="397"/>
                  </a:cubicBezTo>
                  <a:cubicBezTo>
                    <a:pt x="1919" y="399"/>
                    <a:pt x="1924" y="398"/>
                    <a:pt x="1925" y="401"/>
                  </a:cubicBezTo>
                  <a:cubicBezTo>
                    <a:pt x="1926" y="403"/>
                    <a:pt x="1928" y="405"/>
                    <a:pt x="1931" y="404"/>
                  </a:cubicBezTo>
                  <a:cubicBezTo>
                    <a:pt x="1934" y="403"/>
                    <a:pt x="1936" y="407"/>
                    <a:pt x="1938" y="405"/>
                  </a:cubicBezTo>
                  <a:cubicBezTo>
                    <a:pt x="1941" y="403"/>
                    <a:pt x="1942" y="406"/>
                    <a:pt x="1945" y="403"/>
                  </a:cubicBezTo>
                  <a:cubicBezTo>
                    <a:pt x="1948" y="401"/>
                    <a:pt x="1938" y="399"/>
                    <a:pt x="1940" y="397"/>
                  </a:cubicBezTo>
                  <a:cubicBezTo>
                    <a:pt x="1941" y="395"/>
                    <a:pt x="1943" y="398"/>
                    <a:pt x="1945" y="398"/>
                  </a:cubicBezTo>
                  <a:cubicBezTo>
                    <a:pt x="1948" y="398"/>
                    <a:pt x="1944" y="393"/>
                    <a:pt x="1946" y="392"/>
                  </a:cubicBezTo>
                  <a:cubicBezTo>
                    <a:pt x="1948" y="392"/>
                    <a:pt x="1947" y="381"/>
                    <a:pt x="1945" y="381"/>
                  </a:cubicBezTo>
                  <a:cubicBezTo>
                    <a:pt x="1943" y="380"/>
                    <a:pt x="1944" y="376"/>
                    <a:pt x="1948" y="379"/>
                  </a:cubicBezTo>
                  <a:cubicBezTo>
                    <a:pt x="1952" y="382"/>
                    <a:pt x="1958" y="382"/>
                    <a:pt x="1961" y="382"/>
                  </a:cubicBezTo>
                  <a:cubicBezTo>
                    <a:pt x="1964" y="382"/>
                    <a:pt x="1961" y="379"/>
                    <a:pt x="1959" y="379"/>
                  </a:cubicBezTo>
                  <a:cubicBezTo>
                    <a:pt x="1956" y="378"/>
                    <a:pt x="1959" y="376"/>
                    <a:pt x="1961" y="378"/>
                  </a:cubicBezTo>
                  <a:cubicBezTo>
                    <a:pt x="1963" y="380"/>
                    <a:pt x="1967" y="380"/>
                    <a:pt x="1967" y="378"/>
                  </a:cubicBezTo>
                  <a:cubicBezTo>
                    <a:pt x="1968" y="376"/>
                    <a:pt x="1970" y="372"/>
                    <a:pt x="1973" y="372"/>
                  </a:cubicBezTo>
                  <a:cubicBezTo>
                    <a:pt x="1977" y="372"/>
                    <a:pt x="1978" y="370"/>
                    <a:pt x="1975" y="369"/>
                  </a:cubicBezTo>
                  <a:close/>
                  <a:moveTo>
                    <a:pt x="1020" y="600"/>
                  </a:moveTo>
                  <a:cubicBezTo>
                    <a:pt x="1010" y="609"/>
                    <a:pt x="991" y="611"/>
                    <a:pt x="991" y="619"/>
                  </a:cubicBezTo>
                  <a:cubicBezTo>
                    <a:pt x="991" y="626"/>
                    <a:pt x="967" y="630"/>
                    <a:pt x="965" y="627"/>
                  </a:cubicBezTo>
                  <a:cubicBezTo>
                    <a:pt x="963" y="624"/>
                    <a:pt x="982" y="623"/>
                    <a:pt x="987" y="612"/>
                  </a:cubicBezTo>
                  <a:cubicBezTo>
                    <a:pt x="992" y="602"/>
                    <a:pt x="1009" y="596"/>
                    <a:pt x="1018" y="582"/>
                  </a:cubicBezTo>
                  <a:cubicBezTo>
                    <a:pt x="1024" y="572"/>
                    <a:pt x="1029" y="557"/>
                    <a:pt x="1033" y="558"/>
                  </a:cubicBezTo>
                  <a:cubicBezTo>
                    <a:pt x="1036" y="559"/>
                    <a:pt x="1030" y="591"/>
                    <a:pt x="1020" y="600"/>
                  </a:cubicBezTo>
                  <a:close/>
                  <a:moveTo>
                    <a:pt x="1063" y="186"/>
                  </a:moveTo>
                  <a:cubicBezTo>
                    <a:pt x="1062" y="188"/>
                    <a:pt x="1055" y="189"/>
                    <a:pt x="1057" y="191"/>
                  </a:cubicBezTo>
                  <a:cubicBezTo>
                    <a:pt x="1060" y="196"/>
                    <a:pt x="1077" y="193"/>
                    <a:pt x="1077" y="188"/>
                  </a:cubicBezTo>
                  <a:cubicBezTo>
                    <a:pt x="1078" y="182"/>
                    <a:pt x="1065" y="183"/>
                    <a:pt x="1063" y="186"/>
                  </a:cubicBezTo>
                  <a:close/>
                  <a:moveTo>
                    <a:pt x="349" y="23"/>
                  </a:moveTo>
                  <a:cubicBezTo>
                    <a:pt x="354" y="27"/>
                    <a:pt x="336" y="26"/>
                    <a:pt x="333" y="29"/>
                  </a:cubicBezTo>
                  <a:cubicBezTo>
                    <a:pt x="331" y="33"/>
                    <a:pt x="320" y="32"/>
                    <a:pt x="322" y="36"/>
                  </a:cubicBezTo>
                  <a:cubicBezTo>
                    <a:pt x="324" y="40"/>
                    <a:pt x="341" y="40"/>
                    <a:pt x="341" y="37"/>
                  </a:cubicBezTo>
                  <a:cubicBezTo>
                    <a:pt x="341" y="33"/>
                    <a:pt x="350" y="36"/>
                    <a:pt x="351" y="33"/>
                  </a:cubicBezTo>
                  <a:cubicBezTo>
                    <a:pt x="351" y="30"/>
                    <a:pt x="355" y="26"/>
                    <a:pt x="364" y="26"/>
                  </a:cubicBezTo>
                  <a:cubicBezTo>
                    <a:pt x="374" y="25"/>
                    <a:pt x="374" y="22"/>
                    <a:pt x="365" y="17"/>
                  </a:cubicBezTo>
                  <a:cubicBezTo>
                    <a:pt x="356" y="13"/>
                    <a:pt x="344" y="20"/>
                    <a:pt x="349" y="23"/>
                  </a:cubicBezTo>
                  <a:close/>
                  <a:moveTo>
                    <a:pt x="397" y="35"/>
                  </a:moveTo>
                  <a:cubicBezTo>
                    <a:pt x="397" y="29"/>
                    <a:pt x="379" y="35"/>
                    <a:pt x="383" y="37"/>
                  </a:cubicBezTo>
                  <a:cubicBezTo>
                    <a:pt x="386" y="38"/>
                    <a:pt x="397" y="41"/>
                    <a:pt x="397" y="35"/>
                  </a:cubicBezTo>
                  <a:close/>
                  <a:moveTo>
                    <a:pt x="440" y="11"/>
                  </a:moveTo>
                  <a:cubicBezTo>
                    <a:pt x="448" y="11"/>
                    <a:pt x="446" y="6"/>
                    <a:pt x="451" y="7"/>
                  </a:cubicBezTo>
                  <a:cubicBezTo>
                    <a:pt x="457" y="7"/>
                    <a:pt x="464" y="7"/>
                    <a:pt x="461" y="4"/>
                  </a:cubicBezTo>
                  <a:cubicBezTo>
                    <a:pt x="458" y="0"/>
                    <a:pt x="438" y="1"/>
                    <a:pt x="440" y="4"/>
                  </a:cubicBezTo>
                  <a:cubicBezTo>
                    <a:pt x="443" y="7"/>
                    <a:pt x="424" y="6"/>
                    <a:pt x="425" y="7"/>
                  </a:cubicBezTo>
                  <a:cubicBezTo>
                    <a:pt x="425" y="9"/>
                    <a:pt x="432" y="11"/>
                    <a:pt x="440" y="11"/>
                  </a:cubicBezTo>
                  <a:close/>
                  <a:moveTo>
                    <a:pt x="441" y="30"/>
                  </a:moveTo>
                  <a:cubicBezTo>
                    <a:pt x="443" y="33"/>
                    <a:pt x="440" y="34"/>
                    <a:pt x="433" y="34"/>
                  </a:cubicBezTo>
                  <a:cubicBezTo>
                    <a:pt x="426" y="34"/>
                    <a:pt x="422" y="37"/>
                    <a:pt x="426" y="41"/>
                  </a:cubicBezTo>
                  <a:cubicBezTo>
                    <a:pt x="430" y="44"/>
                    <a:pt x="448" y="43"/>
                    <a:pt x="451" y="38"/>
                  </a:cubicBezTo>
                  <a:cubicBezTo>
                    <a:pt x="454" y="34"/>
                    <a:pt x="462" y="38"/>
                    <a:pt x="464" y="34"/>
                  </a:cubicBezTo>
                  <a:cubicBezTo>
                    <a:pt x="465" y="29"/>
                    <a:pt x="440" y="28"/>
                    <a:pt x="441" y="30"/>
                  </a:cubicBezTo>
                  <a:close/>
                  <a:moveTo>
                    <a:pt x="500" y="24"/>
                  </a:moveTo>
                  <a:cubicBezTo>
                    <a:pt x="502" y="20"/>
                    <a:pt x="496" y="20"/>
                    <a:pt x="495" y="17"/>
                  </a:cubicBezTo>
                  <a:cubicBezTo>
                    <a:pt x="494" y="14"/>
                    <a:pt x="475" y="13"/>
                    <a:pt x="476" y="17"/>
                  </a:cubicBezTo>
                  <a:cubicBezTo>
                    <a:pt x="477" y="20"/>
                    <a:pt x="463" y="24"/>
                    <a:pt x="467" y="28"/>
                  </a:cubicBezTo>
                  <a:cubicBezTo>
                    <a:pt x="475" y="35"/>
                    <a:pt x="498" y="27"/>
                    <a:pt x="500" y="24"/>
                  </a:cubicBezTo>
                  <a:close/>
                  <a:moveTo>
                    <a:pt x="395" y="214"/>
                  </a:moveTo>
                  <a:cubicBezTo>
                    <a:pt x="395" y="217"/>
                    <a:pt x="393" y="220"/>
                    <a:pt x="386" y="220"/>
                  </a:cubicBezTo>
                  <a:cubicBezTo>
                    <a:pt x="380" y="220"/>
                    <a:pt x="389" y="224"/>
                    <a:pt x="390" y="228"/>
                  </a:cubicBezTo>
                  <a:cubicBezTo>
                    <a:pt x="391" y="232"/>
                    <a:pt x="384" y="229"/>
                    <a:pt x="383" y="235"/>
                  </a:cubicBezTo>
                  <a:cubicBezTo>
                    <a:pt x="383" y="241"/>
                    <a:pt x="371" y="235"/>
                    <a:pt x="369" y="243"/>
                  </a:cubicBezTo>
                  <a:cubicBezTo>
                    <a:pt x="367" y="251"/>
                    <a:pt x="375" y="250"/>
                    <a:pt x="381" y="250"/>
                  </a:cubicBezTo>
                  <a:cubicBezTo>
                    <a:pt x="386" y="250"/>
                    <a:pt x="378" y="256"/>
                    <a:pt x="383" y="259"/>
                  </a:cubicBezTo>
                  <a:cubicBezTo>
                    <a:pt x="387" y="262"/>
                    <a:pt x="390" y="261"/>
                    <a:pt x="387" y="255"/>
                  </a:cubicBezTo>
                  <a:cubicBezTo>
                    <a:pt x="384" y="249"/>
                    <a:pt x="401" y="257"/>
                    <a:pt x="396" y="262"/>
                  </a:cubicBezTo>
                  <a:cubicBezTo>
                    <a:pt x="391" y="266"/>
                    <a:pt x="404" y="270"/>
                    <a:pt x="411" y="270"/>
                  </a:cubicBezTo>
                  <a:cubicBezTo>
                    <a:pt x="418" y="270"/>
                    <a:pt x="441" y="276"/>
                    <a:pt x="441" y="270"/>
                  </a:cubicBezTo>
                  <a:cubicBezTo>
                    <a:pt x="441" y="266"/>
                    <a:pt x="433" y="263"/>
                    <a:pt x="425" y="256"/>
                  </a:cubicBezTo>
                  <a:cubicBezTo>
                    <a:pt x="418" y="248"/>
                    <a:pt x="413" y="235"/>
                    <a:pt x="421" y="230"/>
                  </a:cubicBezTo>
                  <a:cubicBezTo>
                    <a:pt x="429" y="224"/>
                    <a:pt x="422" y="222"/>
                    <a:pt x="431" y="216"/>
                  </a:cubicBezTo>
                  <a:cubicBezTo>
                    <a:pt x="439" y="210"/>
                    <a:pt x="434" y="204"/>
                    <a:pt x="441" y="204"/>
                  </a:cubicBezTo>
                  <a:cubicBezTo>
                    <a:pt x="448" y="203"/>
                    <a:pt x="440" y="197"/>
                    <a:pt x="447" y="196"/>
                  </a:cubicBezTo>
                  <a:cubicBezTo>
                    <a:pt x="454" y="194"/>
                    <a:pt x="455" y="187"/>
                    <a:pt x="454" y="184"/>
                  </a:cubicBezTo>
                  <a:cubicBezTo>
                    <a:pt x="453" y="181"/>
                    <a:pt x="461" y="184"/>
                    <a:pt x="465" y="180"/>
                  </a:cubicBezTo>
                  <a:cubicBezTo>
                    <a:pt x="469" y="176"/>
                    <a:pt x="478" y="179"/>
                    <a:pt x="481" y="173"/>
                  </a:cubicBezTo>
                  <a:cubicBezTo>
                    <a:pt x="483" y="167"/>
                    <a:pt x="523" y="153"/>
                    <a:pt x="545" y="148"/>
                  </a:cubicBezTo>
                  <a:cubicBezTo>
                    <a:pt x="567" y="142"/>
                    <a:pt x="583" y="133"/>
                    <a:pt x="575" y="126"/>
                  </a:cubicBezTo>
                  <a:cubicBezTo>
                    <a:pt x="567" y="120"/>
                    <a:pt x="545" y="129"/>
                    <a:pt x="539" y="133"/>
                  </a:cubicBezTo>
                  <a:cubicBezTo>
                    <a:pt x="534" y="138"/>
                    <a:pt x="526" y="135"/>
                    <a:pt x="520" y="138"/>
                  </a:cubicBezTo>
                  <a:cubicBezTo>
                    <a:pt x="515" y="141"/>
                    <a:pt x="503" y="144"/>
                    <a:pt x="497" y="140"/>
                  </a:cubicBezTo>
                  <a:cubicBezTo>
                    <a:pt x="491" y="136"/>
                    <a:pt x="485" y="145"/>
                    <a:pt x="480" y="144"/>
                  </a:cubicBezTo>
                  <a:cubicBezTo>
                    <a:pt x="476" y="144"/>
                    <a:pt x="471" y="149"/>
                    <a:pt x="466" y="149"/>
                  </a:cubicBezTo>
                  <a:cubicBezTo>
                    <a:pt x="461" y="148"/>
                    <a:pt x="451" y="152"/>
                    <a:pt x="451" y="155"/>
                  </a:cubicBezTo>
                  <a:cubicBezTo>
                    <a:pt x="450" y="158"/>
                    <a:pt x="442" y="157"/>
                    <a:pt x="442" y="161"/>
                  </a:cubicBezTo>
                  <a:cubicBezTo>
                    <a:pt x="442" y="164"/>
                    <a:pt x="435" y="168"/>
                    <a:pt x="432" y="164"/>
                  </a:cubicBezTo>
                  <a:cubicBezTo>
                    <a:pt x="428" y="161"/>
                    <a:pt x="424" y="168"/>
                    <a:pt x="429" y="173"/>
                  </a:cubicBezTo>
                  <a:cubicBezTo>
                    <a:pt x="434" y="177"/>
                    <a:pt x="420" y="178"/>
                    <a:pt x="423" y="180"/>
                  </a:cubicBezTo>
                  <a:cubicBezTo>
                    <a:pt x="425" y="183"/>
                    <a:pt x="418" y="185"/>
                    <a:pt x="419" y="188"/>
                  </a:cubicBezTo>
                  <a:cubicBezTo>
                    <a:pt x="421" y="191"/>
                    <a:pt x="414" y="192"/>
                    <a:pt x="409" y="193"/>
                  </a:cubicBezTo>
                  <a:cubicBezTo>
                    <a:pt x="404" y="194"/>
                    <a:pt x="401" y="202"/>
                    <a:pt x="408" y="202"/>
                  </a:cubicBezTo>
                  <a:cubicBezTo>
                    <a:pt x="414" y="202"/>
                    <a:pt x="404" y="203"/>
                    <a:pt x="405" y="209"/>
                  </a:cubicBezTo>
                  <a:cubicBezTo>
                    <a:pt x="406" y="214"/>
                    <a:pt x="394" y="210"/>
                    <a:pt x="395" y="214"/>
                  </a:cubicBezTo>
                  <a:close/>
                  <a:moveTo>
                    <a:pt x="446" y="18"/>
                  </a:moveTo>
                  <a:cubicBezTo>
                    <a:pt x="447" y="11"/>
                    <a:pt x="435" y="17"/>
                    <a:pt x="426" y="13"/>
                  </a:cubicBezTo>
                  <a:cubicBezTo>
                    <a:pt x="417" y="9"/>
                    <a:pt x="412" y="9"/>
                    <a:pt x="418" y="14"/>
                  </a:cubicBezTo>
                  <a:cubicBezTo>
                    <a:pt x="420" y="17"/>
                    <a:pt x="402" y="19"/>
                    <a:pt x="405" y="22"/>
                  </a:cubicBezTo>
                  <a:cubicBezTo>
                    <a:pt x="412" y="29"/>
                    <a:pt x="445" y="25"/>
                    <a:pt x="446" y="18"/>
                  </a:cubicBezTo>
                  <a:close/>
                </a:path>
              </a:pathLst>
            </a:custGeom>
            <a:noFill/>
            <a:ln w="0"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3" name="9Slide.vn 153">
              <a:extLst>
                <a:ext uri="{FF2B5EF4-FFF2-40B4-BE49-F238E27FC236}">
                  <a16:creationId xmlns:a16="http://schemas.microsoft.com/office/drawing/2014/main" xmlns="" id="{D0D65E40-1FCA-5B8A-A598-A4CC44518732}"/>
                </a:ext>
              </a:extLst>
            </p:cNvPr>
            <p:cNvSpPr>
              <a:spLocks/>
            </p:cNvSpPr>
            <p:nvPr/>
          </p:nvSpPr>
          <p:spPr bwMode="auto">
            <a:xfrm>
              <a:off x="1504" y="938"/>
              <a:ext cx="153" cy="165"/>
            </a:xfrm>
            <a:custGeom>
              <a:avLst/>
              <a:gdLst>
                <a:gd name="T0" fmla="*/ 189 w 212"/>
                <a:gd name="T1" fmla="*/ 108 h 230"/>
                <a:gd name="T2" fmla="*/ 190 w 212"/>
                <a:gd name="T3" fmla="*/ 100 h 230"/>
                <a:gd name="T4" fmla="*/ 186 w 212"/>
                <a:gd name="T5" fmla="*/ 96 h 230"/>
                <a:gd name="T6" fmla="*/ 191 w 212"/>
                <a:gd name="T7" fmla="*/ 85 h 230"/>
                <a:gd name="T8" fmla="*/ 195 w 212"/>
                <a:gd name="T9" fmla="*/ 75 h 230"/>
                <a:gd name="T10" fmla="*/ 200 w 212"/>
                <a:gd name="T11" fmla="*/ 56 h 230"/>
                <a:gd name="T12" fmla="*/ 209 w 212"/>
                <a:gd name="T13" fmla="*/ 46 h 230"/>
                <a:gd name="T14" fmla="*/ 208 w 212"/>
                <a:gd name="T15" fmla="*/ 34 h 230"/>
                <a:gd name="T16" fmla="*/ 209 w 212"/>
                <a:gd name="T17" fmla="*/ 24 h 230"/>
                <a:gd name="T18" fmla="*/ 190 w 212"/>
                <a:gd name="T19" fmla="*/ 14 h 230"/>
                <a:gd name="T20" fmla="*/ 177 w 212"/>
                <a:gd name="T21" fmla="*/ 13 h 230"/>
                <a:gd name="T22" fmla="*/ 169 w 212"/>
                <a:gd name="T23" fmla="*/ 4 h 230"/>
                <a:gd name="T24" fmla="*/ 160 w 212"/>
                <a:gd name="T25" fmla="*/ 6 h 230"/>
                <a:gd name="T26" fmla="*/ 138 w 212"/>
                <a:gd name="T27" fmla="*/ 6 h 230"/>
                <a:gd name="T28" fmla="*/ 117 w 212"/>
                <a:gd name="T29" fmla="*/ 10 h 230"/>
                <a:gd name="T30" fmla="*/ 91 w 212"/>
                <a:gd name="T31" fmla="*/ 13 h 230"/>
                <a:gd name="T32" fmla="*/ 70 w 212"/>
                <a:gd name="T33" fmla="*/ 16 h 230"/>
                <a:gd name="T34" fmla="*/ 68 w 212"/>
                <a:gd name="T35" fmla="*/ 37 h 230"/>
                <a:gd name="T36" fmla="*/ 55 w 212"/>
                <a:gd name="T37" fmla="*/ 74 h 230"/>
                <a:gd name="T38" fmla="*/ 44 w 212"/>
                <a:gd name="T39" fmla="*/ 108 h 230"/>
                <a:gd name="T40" fmla="*/ 33 w 212"/>
                <a:gd name="T41" fmla="*/ 123 h 230"/>
                <a:gd name="T42" fmla="*/ 19 w 212"/>
                <a:gd name="T43" fmla="*/ 123 h 230"/>
                <a:gd name="T44" fmla="*/ 0 w 212"/>
                <a:gd name="T45" fmla="*/ 128 h 230"/>
                <a:gd name="T46" fmla="*/ 4 w 212"/>
                <a:gd name="T47" fmla="*/ 143 h 230"/>
                <a:gd name="T48" fmla="*/ 48 w 212"/>
                <a:gd name="T49" fmla="*/ 139 h 230"/>
                <a:gd name="T50" fmla="*/ 55 w 212"/>
                <a:gd name="T51" fmla="*/ 158 h 230"/>
                <a:gd name="T52" fmla="*/ 78 w 212"/>
                <a:gd name="T53" fmla="*/ 163 h 230"/>
                <a:gd name="T54" fmla="*/ 92 w 212"/>
                <a:gd name="T55" fmla="*/ 153 h 230"/>
                <a:gd name="T56" fmla="*/ 105 w 212"/>
                <a:gd name="T57" fmla="*/ 157 h 230"/>
                <a:gd name="T58" fmla="*/ 106 w 212"/>
                <a:gd name="T59" fmla="*/ 183 h 230"/>
                <a:gd name="T60" fmla="*/ 111 w 212"/>
                <a:gd name="T61" fmla="*/ 202 h 230"/>
                <a:gd name="T62" fmla="*/ 128 w 212"/>
                <a:gd name="T63" fmla="*/ 198 h 230"/>
                <a:gd name="T64" fmla="*/ 134 w 212"/>
                <a:gd name="T65" fmla="*/ 201 h 230"/>
                <a:gd name="T66" fmla="*/ 144 w 212"/>
                <a:gd name="T67" fmla="*/ 204 h 230"/>
                <a:gd name="T68" fmla="*/ 158 w 212"/>
                <a:gd name="T69" fmla="*/ 213 h 230"/>
                <a:gd name="T70" fmla="*/ 167 w 212"/>
                <a:gd name="T71" fmla="*/ 209 h 230"/>
                <a:gd name="T72" fmla="*/ 182 w 212"/>
                <a:gd name="T73" fmla="*/ 218 h 230"/>
                <a:gd name="T74" fmla="*/ 195 w 212"/>
                <a:gd name="T75" fmla="*/ 228 h 230"/>
                <a:gd name="T76" fmla="*/ 195 w 212"/>
                <a:gd name="T77" fmla="*/ 214 h 230"/>
                <a:gd name="T78" fmla="*/ 180 w 212"/>
                <a:gd name="T79" fmla="*/ 207 h 230"/>
                <a:gd name="T80" fmla="*/ 183 w 212"/>
                <a:gd name="T81" fmla="*/ 183 h 230"/>
                <a:gd name="T82" fmla="*/ 187 w 212"/>
                <a:gd name="T83" fmla="*/ 169 h 230"/>
                <a:gd name="T84" fmla="*/ 202 w 212"/>
                <a:gd name="T85" fmla="*/ 166 h 230"/>
                <a:gd name="T86" fmla="*/ 194 w 212"/>
                <a:gd name="T87" fmla="*/ 152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2" h="230">
                  <a:moveTo>
                    <a:pt x="194" y="152"/>
                  </a:moveTo>
                  <a:cubicBezTo>
                    <a:pt x="189" y="149"/>
                    <a:pt x="186" y="109"/>
                    <a:pt x="189" y="108"/>
                  </a:cubicBezTo>
                  <a:cubicBezTo>
                    <a:pt x="189" y="108"/>
                    <a:pt x="190" y="108"/>
                    <a:pt x="190" y="109"/>
                  </a:cubicBezTo>
                  <a:cubicBezTo>
                    <a:pt x="190" y="100"/>
                    <a:pt x="190" y="100"/>
                    <a:pt x="190" y="100"/>
                  </a:cubicBezTo>
                  <a:cubicBezTo>
                    <a:pt x="190" y="100"/>
                    <a:pt x="189" y="100"/>
                    <a:pt x="189" y="100"/>
                  </a:cubicBezTo>
                  <a:cubicBezTo>
                    <a:pt x="188" y="99"/>
                    <a:pt x="186" y="98"/>
                    <a:pt x="186" y="96"/>
                  </a:cubicBezTo>
                  <a:cubicBezTo>
                    <a:pt x="186" y="93"/>
                    <a:pt x="189" y="93"/>
                    <a:pt x="189" y="93"/>
                  </a:cubicBezTo>
                  <a:cubicBezTo>
                    <a:pt x="189" y="93"/>
                    <a:pt x="189" y="86"/>
                    <a:pt x="191" y="85"/>
                  </a:cubicBezTo>
                  <a:cubicBezTo>
                    <a:pt x="192" y="85"/>
                    <a:pt x="192" y="84"/>
                    <a:pt x="193" y="84"/>
                  </a:cubicBezTo>
                  <a:cubicBezTo>
                    <a:pt x="194" y="82"/>
                    <a:pt x="195" y="78"/>
                    <a:pt x="195" y="75"/>
                  </a:cubicBezTo>
                  <a:cubicBezTo>
                    <a:pt x="195" y="72"/>
                    <a:pt x="195" y="68"/>
                    <a:pt x="197" y="65"/>
                  </a:cubicBezTo>
                  <a:cubicBezTo>
                    <a:pt x="198" y="62"/>
                    <a:pt x="197" y="58"/>
                    <a:pt x="200" y="56"/>
                  </a:cubicBezTo>
                  <a:cubicBezTo>
                    <a:pt x="202" y="55"/>
                    <a:pt x="201" y="51"/>
                    <a:pt x="204" y="50"/>
                  </a:cubicBezTo>
                  <a:cubicBezTo>
                    <a:pt x="206" y="49"/>
                    <a:pt x="209" y="48"/>
                    <a:pt x="209" y="46"/>
                  </a:cubicBezTo>
                  <a:cubicBezTo>
                    <a:pt x="209" y="45"/>
                    <a:pt x="212" y="43"/>
                    <a:pt x="212" y="40"/>
                  </a:cubicBezTo>
                  <a:cubicBezTo>
                    <a:pt x="212" y="38"/>
                    <a:pt x="208" y="37"/>
                    <a:pt x="208" y="34"/>
                  </a:cubicBezTo>
                  <a:cubicBezTo>
                    <a:pt x="208" y="31"/>
                    <a:pt x="209" y="24"/>
                    <a:pt x="209" y="24"/>
                  </a:cubicBezTo>
                  <a:cubicBezTo>
                    <a:pt x="209" y="24"/>
                    <a:pt x="209" y="24"/>
                    <a:pt x="209" y="24"/>
                  </a:cubicBezTo>
                  <a:cubicBezTo>
                    <a:pt x="204" y="19"/>
                    <a:pt x="198" y="13"/>
                    <a:pt x="196" y="12"/>
                  </a:cubicBezTo>
                  <a:cubicBezTo>
                    <a:pt x="194" y="11"/>
                    <a:pt x="190" y="14"/>
                    <a:pt x="190" y="14"/>
                  </a:cubicBezTo>
                  <a:cubicBezTo>
                    <a:pt x="190" y="14"/>
                    <a:pt x="187" y="10"/>
                    <a:pt x="184" y="13"/>
                  </a:cubicBezTo>
                  <a:cubicBezTo>
                    <a:pt x="181" y="16"/>
                    <a:pt x="177" y="13"/>
                    <a:pt x="177" y="13"/>
                  </a:cubicBezTo>
                  <a:cubicBezTo>
                    <a:pt x="177" y="13"/>
                    <a:pt x="173" y="11"/>
                    <a:pt x="172" y="7"/>
                  </a:cubicBezTo>
                  <a:cubicBezTo>
                    <a:pt x="171" y="6"/>
                    <a:pt x="170" y="5"/>
                    <a:pt x="169" y="4"/>
                  </a:cubicBezTo>
                  <a:cubicBezTo>
                    <a:pt x="169" y="5"/>
                    <a:pt x="169" y="5"/>
                    <a:pt x="169" y="5"/>
                  </a:cubicBezTo>
                  <a:cubicBezTo>
                    <a:pt x="160" y="6"/>
                    <a:pt x="160" y="6"/>
                    <a:pt x="160" y="6"/>
                  </a:cubicBezTo>
                  <a:cubicBezTo>
                    <a:pt x="160" y="6"/>
                    <a:pt x="150" y="0"/>
                    <a:pt x="148" y="5"/>
                  </a:cubicBezTo>
                  <a:cubicBezTo>
                    <a:pt x="145" y="9"/>
                    <a:pt x="143" y="6"/>
                    <a:pt x="138" y="6"/>
                  </a:cubicBezTo>
                  <a:cubicBezTo>
                    <a:pt x="133" y="6"/>
                    <a:pt x="129" y="8"/>
                    <a:pt x="126" y="10"/>
                  </a:cubicBezTo>
                  <a:cubicBezTo>
                    <a:pt x="123" y="11"/>
                    <a:pt x="119" y="8"/>
                    <a:pt x="117" y="10"/>
                  </a:cubicBezTo>
                  <a:cubicBezTo>
                    <a:pt x="115" y="11"/>
                    <a:pt x="113" y="18"/>
                    <a:pt x="113" y="18"/>
                  </a:cubicBezTo>
                  <a:cubicBezTo>
                    <a:pt x="91" y="13"/>
                    <a:pt x="91" y="13"/>
                    <a:pt x="91" y="13"/>
                  </a:cubicBezTo>
                  <a:cubicBezTo>
                    <a:pt x="91" y="13"/>
                    <a:pt x="87" y="7"/>
                    <a:pt x="82" y="7"/>
                  </a:cubicBezTo>
                  <a:cubicBezTo>
                    <a:pt x="77" y="7"/>
                    <a:pt x="70" y="16"/>
                    <a:pt x="70" y="16"/>
                  </a:cubicBezTo>
                  <a:cubicBezTo>
                    <a:pt x="70" y="24"/>
                    <a:pt x="70" y="24"/>
                    <a:pt x="70" y="24"/>
                  </a:cubicBezTo>
                  <a:cubicBezTo>
                    <a:pt x="71" y="29"/>
                    <a:pt x="69" y="34"/>
                    <a:pt x="68" y="37"/>
                  </a:cubicBezTo>
                  <a:cubicBezTo>
                    <a:pt x="66" y="40"/>
                    <a:pt x="64" y="42"/>
                    <a:pt x="64" y="49"/>
                  </a:cubicBezTo>
                  <a:cubicBezTo>
                    <a:pt x="64" y="57"/>
                    <a:pt x="55" y="68"/>
                    <a:pt x="55" y="74"/>
                  </a:cubicBezTo>
                  <a:cubicBezTo>
                    <a:pt x="55" y="80"/>
                    <a:pt x="45" y="84"/>
                    <a:pt x="45" y="88"/>
                  </a:cubicBezTo>
                  <a:cubicBezTo>
                    <a:pt x="45" y="91"/>
                    <a:pt x="44" y="99"/>
                    <a:pt x="44" y="108"/>
                  </a:cubicBezTo>
                  <a:cubicBezTo>
                    <a:pt x="44" y="116"/>
                    <a:pt x="40" y="109"/>
                    <a:pt x="40" y="116"/>
                  </a:cubicBezTo>
                  <a:cubicBezTo>
                    <a:pt x="40" y="124"/>
                    <a:pt x="36" y="119"/>
                    <a:pt x="33" y="123"/>
                  </a:cubicBezTo>
                  <a:cubicBezTo>
                    <a:pt x="29" y="127"/>
                    <a:pt x="28" y="127"/>
                    <a:pt x="28" y="124"/>
                  </a:cubicBezTo>
                  <a:cubicBezTo>
                    <a:pt x="28" y="120"/>
                    <a:pt x="23" y="119"/>
                    <a:pt x="19" y="123"/>
                  </a:cubicBezTo>
                  <a:cubicBezTo>
                    <a:pt x="14" y="127"/>
                    <a:pt x="13" y="123"/>
                    <a:pt x="11" y="122"/>
                  </a:cubicBezTo>
                  <a:cubicBezTo>
                    <a:pt x="9" y="122"/>
                    <a:pt x="5" y="125"/>
                    <a:pt x="0" y="128"/>
                  </a:cubicBezTo>
                  <a:cubicBezTo>
                    <a:pt x="2" y="133"/>
                    <a:pt x="3" y="137"/>
                    <a:pt x="4" y="141"/>
                  </a:cubicBezTo>
                  <a:cubicBezTo>
                    <a:pt x="4" y="142"/>
                    <a:pt x="4" y="142"/>
                    <a:pt x="4" y="143"/>
                  </a:cubicBezTo>
                  <a:cubicBezTo>
                    <a:pt x="7" y="141"/>
                    <a:pt x="9" y="139"/>
                    <a:pt x="11" y="139"/>
                  </a:cubicBezTo>
                  <a:cubicBezTo>
                    <a:pt x="14" y="138"/>
                    <a:pt x="48" y="139"/>
                    <a:pt x="48" y="139"/>
                  </a:cubicBezTo>
                  <a:cubicBezTo>
                    <a:pt x="48" y="139"/>
                    <a:pt x="51" y="144"/>
                    <a:pt x="50" y="149"/>
                  </a:cubicBezTo>
                  <a:cubicBezTo>
                    <a:pt x="49" y="154"/>
                    <a:pt x="52" y="152"/>
                    <a:pt x="55" y="158"/>
                  </a:cubicBezTo>
                  <a:cubicBezTo>
                    <a:pt x="58" y="164"/>
                    <a:pt x="60" y="167"/>
                    <a:pt x="65" y="165"/>
                  </a:cubicBezTo>
                  <a:cubicBezTo>
                    <a:pt x="70" y="164"/>
                    <a:pt x="76" y="163"/>
                    <a:pt x="78" y="163"/>
                  </a:cubicBezTo>
                  <a:cubicBezTo>
                    <a:pt x="80" y="164"/>
                    <a:pt x="80" y="154"/>
                    <a:pt x="83" y="153"/>
                  </a:cubicBezTo>
                  <a:cubicBezTo>
                    <a:pt x="86" y="151"/>
                    <a:pt x="92" y="153"/>
                    <a:pt x="92" y="153"/>
                  </a:cubicBezTo>
                  <a:cubicBezTo>
                    <a:pt x="92" y="153"/>
                    <a:pt x="92" y="155"/>
                    <a:pt x="98" y="155"/>
                  </a:cubicBezTo>
                  <a:cubicBezTo>
                    <a:pt x="103" y="155"/>
                    <a:pt x="105" y="153"/>
                    <a:pt x="105" y="157"/>
                  </a:cubicBezTo>
                  <a:cubicBezTo>
                    <a:pt x="105" y="161"/>
                    <a:pt x="106" y="165"/>
                    <a:pt x="107" y="166"/>
                  </a:cubicBezTo>
                  <a:cubicBezTo>
                    <a:pt x="109" y="168"/>
                    <a:pt x="103" y="181"/>
                    <a:pt x="106" y="183"/>
                  </a:cubicBezTo>
                  <a:cubicBezTo>
                    <a:pt x="108" y="186"/>
                    <a:pt x="112" y="190"/>
                    <a:pt x="111" y="193"/>
                  </a:cubicBezTo>
                  <a:cubicBezTo>
                    <a:pt x="111" y="196"/>
                    <a:pt x="109" y="202"/>
                    <a:pt x="111" y="202"/>
                  </a:cubicBezTo>
                  <a:cubicBezTo>
                    <a:pt x="114" y="203"/>
                    <a:pt x="114" y="199"/>
                    <a:pt x="118" y="199"/>
                  </a:cubicBezTo>
                  <a:cubicBezTo>
                    <a:pt x="121" y="199"/>
                    <a:pt x="124" y="200"/>
                    <a:pt x="128" y="198"/>
                  </a:cubicBezTo>
                  <a:cubicBezTo>
                    <a:pt x="129" y="198"/>
                    <a:pt x="130" y="198"/>
                    <a:pt x="131" y="198"/>
                  </a:cubicBezTo>
                  <a:cubicBezTo>
                    <a:pt x="133" y="199"/>
                    <a:pt x="134" y="201"/>
                    <a:pt x="134" y="201"/>
                  </a:cubicBezTo>
                  <a:cubicBezTo>
                    <a:pt x="134" y="201"/>
                    <a:pt x="135" y="205"/>
                    <a:pt x="137" y="204"/>
                  </a:cubicBezTo>
                  <a:cubicBezTo>
                    <a:pt x="139" y="203"/>
                    <a:pt x="145" y="201"/>
                    <a:pt x="144" y="204"/>
                  </a:cubicBezTo>
                  <a:cubicBezTo>
                    <a:pt x="144" y="206"/>
                    <a:pt x="146" y="210"/>
                    <a:pt x="148" y="209"/>
                  </a:cubicBezTo>
                  <a:cubicBezTo>
                    <a:pt x="150" y="208"/>
                    <a:pt x="155" y="213"/>
                    <a:pt x="158" y="213"/>
                  </a:cubicBezTo>
                  <a:cubicBezTo>
                    <a:pt x="160" y="213"/>
                    <a:pt x="163" y="213"/>
                    <a:pt x="163" y="211"/>
                  </a:cubicBezTo>
                  <a:cubicBezTo>
                    <a:pt x="163" y="209"/>
                    <a:pt x="166" y="207"/>
                    <a:pt x="167" y="209"/>
                  </a:cubicBezTo>
                  <a:cubicBezTo>
                    <a:pt x="168" y="211"/>
                    <a:pt x="171" y="216"/>
                    <a:pt x="173" y="216"/>
                  </a:cubicBezTo>
                  <a:cubicBezTo>
                    <a:pt x="176" y="216"/>
                    <a:pt x="182" y="216"/>
                    <a:pt x="182" y="218"/>
                  </a:cubicBezTo>
                  <a:cubicBezTo>
                    <a:pt x="182" y="220"/>
                    <a:pt x="184" y="226"/>
                    <a:pt x="186" y="228"/>
                  </a:cubicBezTo>
                  <a:cubicBezTo>
                    <a:pt x="189" y="230"/>
                    <a:pt x="195" y="228"/>
                    <a:pt x="195" y="228"/>
                  </a:cubicBezTo>
                  <a:cubicBezTo>
                    <a:pt x="195" y="228"/>
                    <a:pt x="197" y="226"/>
                    <a:pt x="197" y="223"/>
                  </a:cubicBezTo>
                  <a:cubicBezTo>
                    <a:pt x="197" y="219"/>
                    <a:pt x="197" y="214"/>
                    <a:pt x="195" y="214"/>
                  </a:cubicBezTo>
                  <a:cubicBezTo>
                    <a:pt x="194" y="214"/>
                    <a:pt x="191" y="218"/>
                    <a:pt x="187" y="217"/>
                  </a:cubicBezTo>
                  <a:cubicBezTo>
                    <a:pt x="184" y="216"/>
                    <a:pt x="181" y="208"/>
                    <a:pt x="180" y="207"/>
                  </a:cubicBezTo>
                  <a:cubicBezTo>
                    <a:pt x="178" y="206"/>
                    <a:pt x="182" y="199"/>
                    <a:pt x="182" y="196"/>
                  </a:cubicBezTo>
                  <a:cubicBezTo>
                    <a:pt x="182" y="193"/>
                    <a:pt x="185" y="184"/>
                    <a:pt x="183" y="183"/>
                  </a:cubicBezTo>
                  <a:cubicBezTo>
                    <a:pt x="181" y="182"/>
                    <a:pt x="182" y="179"/>
                    <a:pt x="184" y="177"/>
                  </a:cubicBezTo>
                  <a:cubicBezTo>
                    <a:pt x="187" y="174"/>
                    <a:pt x="183" y="169"/>
                    <a:pt x="187" y="169"/>
                  </a:cubicBezTo>
                  <a:cubicBezTo>
                    <a:pt x="191" y="169"/>
                    <a:pt x="199" y="169"/>
                    <a:pt x="201" y="166"/>
                  </a:cubicBezTo>
                  <a:cubicBezTo>
                    <a:pt x="202" y="166"/>
                    <a:pt x="202" y="166"/>
                    <a:pt x="202" y="166"/>
                  </a:cubicBezTo>
                  <a:cubicBezTo>
                    <a:pt x="202" y="165"/>
                    <a:pt x="202" y="165"/>
                    <a:pt x="203" y="164"/>
                  </a:cubicBezTo>
                  <a:cubicBezTo>
                    <a:pt x="200" y="160"/>
                    <a:pt x="197" y="154"/>
                    <a:pt x="194" y="152"/>
                  </a:cubicBezTo>
                  <a:close/>
                </a:path>
              </a:pathLst>
            </a:custGeom>
            <a:solidFill>
              <a:srgbClr val="BDBDBD"/>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4" name="9Slide.vn 154">
              <a:extLst>
                <a:ext uri="{FF2B5EF4-FFF2-40B4-BE49-F238E27FC236}">
                  <a16:creationId xmlns:a16="http://schemas.microsoft.com/office/drawing/2014/main" xmlns="" id="{9B5C4557-64CC-93B3-513E-F302E8B6C70A}"/>
                </a:ext>
              </a:extLst>
            </p:cNvPr>
            <p:cNvSpPr>
              <a:spLocks/>
            </p:cNvSpPr>
            <p:nvPr/>
          </p:nvSpPr>
          <p:spPr bwMode="auto">
            <a:xfrm>
              <a:off x="1640" y="1006"/>
              <a:ext cx="13" cy="18"/>
            </a:xfrm>
            <a:custGeom>
              <a:avLst/>
              <a:gdLst>
                <a:gd name="T0" fmla="*/ 1 w 18"/>
                <a:gd name="T1" fmla="*/ 13 h 25"/>
                <a:gd name="T2" fmla="*/ 4 w 18"/>
                <a:gd name="T3" fmla="*/ 25 h 25"/>
                <a:gd name="T4" fmla="*/ 9 w 18"/>
                <a:gd name="T5" fmla="*/ 22 h 25"/>
                <a:gd name="T6" fmla="*/ 18 w 18"/>
                <a:gd name="T7" fmla="*/ 8 h 25"/>
                <a:gd name="T8" fmla="*/ 15 w 18"/>
                <a:gd name="T9" fmla="*/ 6 h 25"/>
                <a:gd name="T10" fmla="*/ 15 w 18"/>
                <a:gd name="T11" fmla="*/ 0 h 25"/>
                <a:gd name="T12" fmla="*/ 10 w 18"/>
                <a:gd name="T13" fmla="*/ 0 h 25"/>
                <a:gd name="T14" fmla="*/ 4 w 18"/>
                <a:gd name="T15" fmla="*/ 4 h 25"/>
                <a:gd name="T16" fmla="*/ 0 w 18"/>
                <a:gd name="T17" fmla="*/ 4 h 25"/>
                <a:gd name="T18" fmla="*/ 1 w 18"/>
                <a:gd name="T19" fmla="*/ 4 h 25"/>
                <a:gd name="T20" fmla="*/ 1 w 18"/>
                <a:gd name="T21"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25">
                  <a:moveTo>
                    <a:pt x="1" y="13"/>
                  </a:moveTo>
                  <a:cubicBezTo>
                    <a:pt x="2" y="15"/>
                    <a:pt x="3" y="20"/>
                    <a:pt x="4" y="25"/>
                  </a:cubicBezTo>
                  <a:cubicBezTo>
                    <a:pt x="6" y="24"/>
                    <a:pt x="8" y="23"/>
                    <a:pt x="9" y="22"/>
                  </a:cubicBezTo>
                  <a:cubicBezTo>
                    <a:pt x="12" y="21"/>
                    <a:pt x="18" y="8"/>
                    <a:pt x="18" y="8"/>
                  </a:cubicBezTo>
                  <a:cubicBezTo>
                    <a:pt x="15" y="6"/>
                    <a:pt x="15" y="6"/>
                    <a:pt x="15" y="6"/>
                  </a:cubicBezTo>
                  <a:cubicBezTo>
                    <a:pt x="15" y="6"/>
                    <a:pt x="16" y="4"/>
                    <a:pt x="15" y="0"/>
                  </a:cubicBezTo>
                  <a:cubicBezTo>
                    <a:pt x="12" y="0"/>
                    <a:pt x="10" y="0"/>
                    <a:pt x="10" y="0"/>
                  </a:cubicBezTo>
                  <a:cubicBezTo>
                    <a:pt x="10" y="0"/>
                    <a:pt x="10" y="5"/>
                    <a:pt x="4" y="4"/>
                  </a:cubicBezTo>
                  <a:cubicBezTo>
                    <a:pt x="3" y="4"/>
                    <a:pt x="1" y="4"/>
                    <a:pt x="0" y="4"/>
                  </a:cubicBezTo>
                  <a:cubicBezTo>
                    <a:pt x="0" y="4"/>
                    <a:pt x="1" y="4"/>
                    <a:pt x="1" y="4"/>
                  </a:cubicBezTo>
                  <a:lnTo>
                    <a:pt x="1" y="13"/>
                  </a:lnTo>
                  <a:close/>
                </a:path>
              </a:pathLst>
            </a:custGeom>
            <a:solidFill>
              <a:srgbClr val="A9A9A9"/>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5" name="9Slide.vn 155">
              <a:extLst>
                <a:ext uri="{FF2B5EF4-FFF2-40B4-BE49-F238E27FC236}">
                  <a16:creationId xmlns:a16="http://schemas.microsoft.com/office/drawing/2014/main" xmlns="" id="{8875BB9B-D970-5648-9361-B286FD1D0E82}"/>
                </a:ext>
              </a:extLst>
            </p:cNvPr>
            <p:cNvSpPr>
              <a:spLocks/>
            </p:cNvSpPr>
            <p:nvPr/>
          </p:nvSpPr>
          <p:spPr bwMode="auto">
            <a:xfrm>
              <a:off x="1649" y="1078"/>
              <a:ext cx="88" cy="146"/>
            </a:xfrm>
            <a:custGeom>
              <a:avLst/>
              <a:gdLst>
                <a:gd name="T0" fmla="*/ 122 w 123"/>
                <a:gd name="T1" fmla="*/ 52 h 204"/>
                <a:gd name="T2" fmla="*/ 119 w 123"/>
                <a:gd name="T3" fmla="*/ 29 h 204"/>
                <a:gd name="T4" fmla="*/ 118 w 123"/>
                <a:gd name="T5" fmla="*/ 0 h 204"/>
                <a:gd name="T6" fmla="*/ 118 w 123"/>
                <a:gd name="T7" fmla="*/ 0 h 204"/>
                <a:gd name="T8" fmla="*/ 106 w 123"/>
                <a:gd name="T9" fmla="*/ 6 h 204"/>
                <a:gd name="T10" fmla="*/ 97 w 123"/>
                <a:gd name="T11" fmla="*/ 9 h 204"/>
                <a:gd name="T12" fmla="*/ 91 w 123"/>
                <a:gd name="T13" fmla="*/ 8 h 204"/>
                <a:gd name="T14" fmla="*/ 87 w 123"/>
                <a:gd name="T15" fmla="*/ 13 h 204"/>
                <a:gd name="T16" fmla="*/ 80 w 123"/>
                <a:gd name="T17" fmla="*/ 13 h 204"/>
                <a:gd name="T18" fmla="*/ 70 w 123"/>
                <a:gd name="T19" fmla="*/ 15 h 204"/>
                <a:gd name="T20" fmla="*/ 66 w 123"/>
                <a:gd name="T21" fmla="*/ 11 h 204"/>
                <a:gd name="T22" fmla="*/ 59 w 123"/>
                <a:gd name="T23" fmla="*/ 13 h 204"/>
                <a:gd name="T24" fmla="*/ 53 w 123"/>
                <a:gd name="T25" fmla="*/ 12 h 204"/>
                <a:gd name="T26" fmla="*/ 52 w 123"/>
                <a:gd name="T27" fmla="*/ 16 h 204"/>
                <a:gd name="T28" fmla="*/ 57 w 123"/>
                <a:gd name="T29" fmla="*/ 41 h 204"/>
                <a:gd name="T30" fmla="*/ 64 w 123"/>
                <a:gd name="T31" fmla="*/ 48 h 204"/>
                <a:gd name="T32" fmla="*/ 65 w 123"/>
                <a:gd name="T33" fmla="*/ 60 h 204"/>
                <a:gd name="T34" fmla="*/ 58 w 123"/>
                <a:gd name="T35" fmla="*/ 68 h 204"/>
                <a:gd name="T36" fmla="*/ 57 w 123"/>
                <a:gd name="T37" fmla="*/ 79 h 204"/>
                <a:gd name="T38" fmla="*/ 46 w 123"/>
                <a:gd name="T39" fmla="*/ 65 h 204"/>
                <a:gd name="T40" fmla="*/ 49 w 123"/>
                <a:gd name="T41" fmla="*/ 49 h 204"/>
                <a:gd name="T42" fmla="*/ 40 w 123"/>
                <a:gd name="T43" fmla="*/ 48 h 204"/>
                <a:gd name="T44" fmla="*/ 32 w 123"/>
                <a:gd name="T45" fmla="*/ 42 h 204"/>
                <a:gd name="T46" fmla="*/ 0 w 123"/>
                <a:gd name="T47" fmla="*/ 54 h 204"/>
                <a:gd name="T48" fmla="*/ 2 w 123"/>
                <a:gd name="T49" fmla="*/ 63 h 204"/>
                <a:gd name="T50" fmla="*/ 1 w 123"/>
                <a:gd name="T51" fmla="*/ 63 h 204"/>
                <a:gd name="T52" fmla="*/ 3 w 123"/>
                <a:gd name="T53" fmla="*/ 67 h 204"/>
                <a:gd name="T54" fmla="*/ 18 w 123"/>
                <a:gd name="T55" fmla="*/ 70 h 204"/>
                <a:gd name="T56" fmla="*/ 31 w 123"/>
                <a:gd name="T57" fmla="*/ 75 h 204"/>
                <a:gd name="T58" fmla="*/ 32 w 123"/>
                <a:gd name="T59" fmla="*/ 94 h 204"/>
                <a:gd name="T60" fmla="*/ 29 w 123"/>
                <a:gd name="T61" fmla="*/ 104 h 204"/>
                <a:gd name="T62" fmla="*/ 32 w 123"/>
                <a:gd name="T63" fmla="*/ 113 h 204"/>
                <a:gd name="T64" fmla="*/ 26 w 123"/>
                <a:gd name="T65" fmla="*/ 122 h 204"/>
                <a:gd name="T66" fmla="*/ 23 w 123"/>
                <a:gd name="T67" fmla="*/ 134 h 204"/>
                <a:gd name="T68" fmla="*/ 11 w 123"/>
                <a:gd name="T69" fmla="*/ 146 h 204"/>
                <a:gd name="T70" fmla="*/ 12 w 123"/>
                <a:gd name="T71" fmla="*/ 146 h 204"/>
                <a:gd name="T72" fmla="*/ 19 w 123"/>
                <a:gd name="T73" fmla="*/ 169 h 204"/>
                <a:gd name="T74" fmla="*/ 20 w 123"/>
                <a:gd name="T75" fmla="*/ 190 h 204"/>
                <a:gd name="T76" fmla="*/ 21 w 123"/>
                <a:gd name="T77" fmla="*/ 204 h 204"/>
                <a:gd name="T78" fmla="*/ 30 w 123"/>
                <a:gd name="T79" fmla="*/ 203 h 204"/>
                <a:gd name="T80" fmla="*/ 30 w 123"/>
                <a:gd name="T81" fmla="*/ 198 h 204"/>
                <a:gd name="T82" fmla="*/ 26 w 123"/>
                <a:gd name="T83" fmla="*/ 193 h 204"/>
                <a:gd name="T84" fmla="*/ 44 w 123"/>
                <a:gd name="T85" fmla="*/ 179 h 204"/>
                <a:gd name="T86" fmla="*/ 58 w 123"/>
                <a:gd name="T87" fmla="*/ 170 h 204"/>
                <a:gd name="T88" fmla="*/ 60 w 123"/>
                <a:gd name="T89" fmla="*/ 153 h 204"/>
                <a:gd name="T90" fmla="*/ 58 w 123"/>
                <a:gd name="T91" fmla="*/ 138 h 204"/>
                <a:gd name="T92" fmla="*/ 52 w 123"/>
                <a:gd name="T93" fmla="*/ 122 h 204"/>
                <a:gd name="T94" fmla="*/ 54 w 123"/>
                <a:gd name="T95" fmla="*/ 113 h 204"/>
                <a:gd name="T96" fmla="*/ 59 w 123"/>
                <a:gd name="T97" fmla="*/ 107 h 204"/>
                <a:gd name="T98" fmla="*/ 69 w 123"/>
                <a:gd name="T99" fmla="*/ 101 h 204"/>
                <a:gd name="T100" fmla="*/ 81 w 123"/>
                <a:gd name="T101" fmla="*/ 87 h 204"/>
                <a:gd name="T102" fmla="*/ 104 w 123"/>
                <a:gd name="T103" fmla="*/ 77 h 204"/>
                <a:gd name="T104" fmla="*/ 122 w 123"/>
                <a:gd name="T105" fmla="*/ 5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204">
                  <a:moveTo>
                    <a:pt x="122" y="52"/>
                  </a:moveTo>
                  <a:cubicBezTo>
                    <a:pt x="121" y="49"/>
                    <a:pt x="118" y="34"/>
                    <a:pt x="119" y="29"/>
                  </a:cubicBezTo>
                  <a:cubicBezTo>
                    <a:pt x="120" y="23"/>
                    <a:pt x="118" y="7"/>
                    <a:pt x="118" y="0"/>
                  </a:cubicBezTo>
                  <a:cubicBezTo>
                    <a:pt x="118" y="0"/>
                    <a:pt x="118" y="0"/>
                    <a:pt x="118" y="0"/>
                  </a:cubicBezTo>
                  <a:cubicBezTo>
                    <a:pt x="112" y="2"/>
                    <a:pt x="106" y="5"/>
                    <a:pt x="106" y="6"/>
                  </a:cubicBezTo>
                  <a:cubicBezTo>
                    <a:pt x="105" y="9"/>
                    <a:pt x="100" y="6"/>
                    <a:pt x="97" y="9"/>
                  </a:cubicBezTo>
                  <a:cubicBezTo>
                    <a:pt x="95" y="11"/>
                    <a:pt x="93" y="9"/>
                    <a:pt x="91" y="8"/>
                  </a:cubicBezTo>
                  <a:cubicBezTo>
                    <a:pt x="88" y="7"/>
                    <a:pt x="87" y="11"/>
                    <a:pt x="87" y="13"/>
                  </a:cubicBezTo>
                  <a:cubicBezTo>
                    <a:pt x="86" y="15"/>
                    <a:pt x="82" y="14"/>
                    <a:pt x="80" y="13"/>
                  </a:cubicBezTo>
                  <a:cubicBezTo>
                    <a:pt x="78" y="13"/>
                    <a:pt x="73" y="15"/>
                    <a:pt x="70" y="15"/>
                  </a:cubicBezTo>
                  <a:cubicBezTo>
                    <a:pt x="67" y="15"/>
                    <a:pt x="69" y="12"/>
                    <a:pt x="66" y="11"/>
                  </a:cubicBezTo>
                  <a:cubicBezTo>
                    <a:pt x="63" y="10"/>
                    <a:pt x="61" y="13"/>
                    <a:pt x="59" y="13"/>
                  </a:cubicBezTo>
                  <a:cubicBezTo>
                    <a:pt x="58" y="13"/>
                    <a:pt x="55" y="12"/>
                    <a:pt x="53" y="12"/>
                  </a:cubicBezTo>
                  <a:cubicBezTo>
                    <a:pt x="53" y="14"/>
                    <a:pt x="53" y="15"/>
                    <a:pt x="52" y="16"/>
                  </a:cubicBezTo>
                  <a:cubicBezTo>
                    <a:pt x="50" y="22"/>
                    <a:pt x="57" y="36"/>
                    <a:pt x="57" y="41"/>
                  </a:cubicBezTo>
                  <a:cubicBezTo>
                    <a:pt x="60" y="44"/>
                    <a:pt x="63" y="46"/>
                    <a:pt x="64" y="48"/>
                  </a:cubicBezTo>
                  <a:cubicBezTo>
                    <a:pt x="67" y="52"/>
                    <a:pt x="64" y="52"/>
                    <a:pt x="65" y="60"/>
                  </a:cubicBezTo>
                  <a:cubicBezTo>
                    <a:pt x="65" y="69"/>
                    <a:pt x="61" y="65"/>
                    <a:pt x="58" y="68"/>
                  </a:cubicBezTo>
                  <a:cubicBezTo>
                    <a:pt x="55" y="71"/>
                    <a:pt x="58" y="77"/>
                    <a:pt x="57" y="79"/>
                  </a:cubicBezTo>
                  <a:cubicBezTo>
                    <a:pt x="56" y="81"/>
                    <a:pt x="47" y="67"/>
                    <a:pt x="46" y="65"/>
                  </a:cubicBezTo>
                  <a:cubicBezTo>
                    <a:pt x="46" y="63"/>
                    <a:pt x="50" y="54"/>
                    <a:pt x="49" y="49"/>
                  </a:cubicBezTo>
                  <a:cubicBezTo>
                    <a:pt x="48" y="44"/>
                    <a:pt x="42" y="47"/>
                    <a:pt x="40" y="48"/>
                  </a:cubicBezTo>
                  <a:cubicBezTo>
                    <a:pt x="38" y="48"/>
                    <a:pt x="33" y="42"/>
                    <a:pt x="32" y="42"/>
                  </a:cubicBezTo>
                  <a:cubicBezTo>
                    <a:pt x="31" y="42"/>
                    <a:pt x="0" y="54"/>
                    <a:pt x="0" y="54"/>
                  </a:cubicBezTo>
                  <a:cubicBezTo>
                    <a:pt x="2" y="63"/>
                    <a:pt x="2" y="63"/>
                    <a:pt x="2" y="63"/>
                  </a:cubicBezTo>
                  <a:cubicBezTo>
                    <a:pt x="1" y="63"/>
                    <a:pt x="1" y="63"/>
                    <a:pt x="1" y="63"/>
                  </a:cubicBezTo>
                  <a:cubicBezTo>
                    <a:pt x="3" y="67"/>
                    <a:pt x="3" y="67"/>
                    <a:pt x="3" y="67"/>
                  </a:cubicBezTo>
                  <a:cubicBezTo>
                    <a:pt x="3" y="67"/>
                    <a:pt x="13" y="67"/>
                    <a:pt x="18" y="70"/>
                  </a:cubicBezTo>
                  <a:cubicBezTo>
                    <a:pt x="22" y="74"/>
                    <a:pt x="30" y="74"/>
                    <a:pt x="31" y="75"/>
                  </a:cubicBezTo>
                  <a:cubicBezTo>
                    <a:pt x="33" y="76"/>
                    <a:pt x="31" y="88"/>
                    <a:pt x="32" y="94"/>
                  </a:cubicBezTo>
                  <a:cubicBezTo>
                    <a:pt x="32" y="100"/>
                    <a:pt x="26" y="101"/>
                    <a:pt x="29" y="104"/>
                  </a:cubicBezTo>
                  <a:cubicBezTo>
                    <a:pt x="32" y="108"/>
                    <a:pt x="30" y="113"/>
                    <a:pt x="32" y="113"/>
                  </a:cubicBezTo>
                  <a:cubicBezTo>
                    <a:pt x="34" y="114"/>
                    <a:pt x="29" y="121"/>
                    <a:pt x="26" y="122"/>
                  </a:cubicBezTo>
                  <a:cubicBezTo>
                    <a:pt x="23" y="124"/>
                    <a:pt x="26" y="130"/>
                    <a:pt x="23" y="134"/>
                  </a:cubicBezTo>
                  <a:cubicBezTo>
                    <a:pt x="21" y="137"/>
                    <a:pt x="15" y="142"/>
                    <a:pt x="11" y="146"/>
                  </a:cubicBezTo>
                  <a:cubicBezTo>
                    <a:pt x="11" y="146"/>
                    <a:pt x="12" y="146"/>
                    <a:pt x="12" y="146"/>
                  </a:cubicBezTo>
                  <a:cubicBezTo>
                    <a:pt x="13" y="148"/>
                    <a:pt x="16" y="167"/>
                    <a:pt x="19" y="169"/>
                  </a:cubicBezTo>
                  <a:cubicBezTo>
                    <a:pt x="22" y="171"/>
                    <a:pt x="20" y="189"/>
                    <a:pt x="20" y="190"/>
                  </a:cubicBezTo>
                  <a:cubicBezTo>
                    <a:pt x="20" y="192"/>
                    <a:pt x="21" y="204"/>
                    <a:pt x="21" y="204"/>
                  </a:cubicBezTo>
                  <a:cubicBezTo>
                    <a:pt x="21" y="204"/>
                    <a:pt x="26" y="203"/>
                    <a:pt x="30" y="203"/>
                  </a:cubicBezTo>
                  <a:cubicBezTo>
                    <a:pt x="30" y="201"/>
                    <a:pt x="30" y="199"/>
                    <a:pt x="30" y="198"/>
                  </a:cubicBezTo>
                  <a:cubicBezTo>
                    <a:pt x="31" y="192"/>
                    <a:pt x="27" y="196"/>
                    <a:pt x="26" y="193"/>
                  </a:cubicBezTo>
                  <a:cubicBezTo>
                    <a:pt x="24" y="189"/>
                    <a:pt x="34" y="183"/>
                    <a:pt x="44" y="179"/>
                  </a:cubicBezTo>
                  <a:cubicBezTo>
                    <a:pt x="54" y="175"/>
                    <a:pt x="57" y="173"/>
                    <a:pt x="58" y="170"/>
                  </a:cubicBezTo>
                  <a:cubicBezTo>
                    <a:pt x="59" y="166"/>
                    <a:pt x="58" y="156"/>
                    <a:pt x="60" y="153"/>
                  </a:cubicBezTo>
                  <a:cubicBezTo>
                    <a:pt x="61" y="149"/>
                    <a:pt x="59" y="146"/>
                    <a:pt x="58" y="138"/>
                  </a:cubicBezTo>
                  <a:cubicBezTo>
                    <a:pt x="56" y="129"/>
                    <a:pt x="53" y="127"/>
                    <a:pt x="52" y="122"/>
                  </a:cubicBezTo>
                  <a:cubicBezTo>
                    <a:pt x="51" y="117"/>
                    <a:pt x="51" y="114"/>
                    <a:pt x="54" y="113"/>
                  </a:cubicBezTo>
                  <a:cubicBezTo>
                    <a:pt x="57" y="113"/>
                    <a:pt x="57" y="112"/>
                    <a:pt x="59" y="107"/>
                  </a:cubicBezTo>
                  <a:cubicBezTo>
                    <a:pt x="61" y="102"/>
                    <a:pt x="64" y="104"/>
                    <a:pt x="69" y="101"/>
                  </a:cubicBezTo>
                  <a:cubicBezTo>
                    <a:pt x="73" y="97"/>
                    <a:pt x="74" y="93"/>
                    <a:pt x="81" y="87"/>
                  </a:cubicBezTo>
                  <a:cubicBezTo>
                    <a:pt x="88" y="81"/>
                    <a:pt x="96" y="81"/>
                    <a:pt x="104" y="77"/>
                  </a:cubicBezTo>
                  <a:cubicBezTo>
                    <a:pt x="111" y="72"/>
                    <a:pt x="123" y="55"/>
                    <a:pt x="122" y="52"/>
                  </a:cubicBezTo>
                  <a:close/>
                </a:path>
              </a:pathLst>
            </a:custGeom>
            <a:solidFill>
              <a:srgbClr val="959595"/>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6" name="9Slide.vn 156">
              <a:extLst>
                <a:ext uri="{FF2B5EF4-FFF2-40B4-BE49-F238E27FC236}">
                  <a16:creationId xmlns:a16="http://schemas.microsoft.com/office/drawing/2014/main" xmlns="" id="{C006B87B-951C-F9C8-28E7-34EC2B1814F1}"/>
                </a:ext>
              </a:extLst>
            </p:cNvPr>
            <p:cNvSpPr>
              <a:spLocks/>
            </p:cNvSpPr>
            <p:nvPr/>
          </p:nvSpPr>
          <p:spPr bwMode="auto">
            <a:xfrm>
              <a:off x="1643" y="994"/>
              <a:ext cx="91" cy="94"/>
            </a:xfrm>
            <a:custGeom>
              <a:avLst/>
              <a:gdLst>
                <a:gd name="T0" fmla="*/ 118 w 126"/>
                <a:gd name="T1" fmla="*/ 106 h 132"/>
                <a:gd name="T2" fmla="*/ 113 w 126"/>
                <a:gd name="T3" fmla="*/ 94 h 132"/>
                <a:gd name="T4" fmla="*/ 112 w 126"/>
                <a:gd name="T5" fmla="*/ 84 h 132"/>
                <a:gd name="T6" fmla="*/ 114 w 126"/>
                <a:gd name="T7" fmla="*/ 75 h 132"/>
                <a:gd name="T8" fmla="*/ 108 w 126"/>
                <a:gd name="T9" fmla="*/ 65 h 132"/>
                <a:gd name="T10" fmla="*/ 113 w 126"/>
                <a:gd name="T11" fmla="*/ 47 h 132"/>
                <a:gd name="T12" fmla="*/ 94 w 126"/>
                <a:gd name="T13" fmla="*/ 32 h 132"/>
                <a:gd name="T14" fmla="*/ 94 w 126"/>
                <a:gd name="T15" fmla="*/ 25 h 132"/>
                <a:gd name="T16" fmla="*/ 51 w 126"/>
                <a:gd name="T17" fmla="*/ 1 h 132"/>
                <a:gd name="T18" fmla="*/ 45 w 126"/>
                <a:gd name="T19" fmla="*/ 12 h 132"/>
                <a:gd name="T20" fmla="*/ 46 w 126"/>
                <a:gd name="T21" fmla="*/ 20 h 132"/>
                <a:gd name="T22" fmla="*/ 27 w 126"/>
                <a:gd name="T23" fmla="*/ 19 h 132"/>
                <a:gd name="T24" fmla="*/ 27 w 126"/>
                <a:gd name="T25" fmla="*/ 0 h 132"/>
                <a:gd name="T26" fmla="*/ 17 w 126"/>
                <a:gd name="T27" fmla="*/ 1 h 132"/>
                <a:gd name="T28" fmla="*/ 12 w 126"/>
                <a:gd name="T29" fmla="*/ 3 h 132"/>
                <a:gd name="T30" fmla="*/ 14 w 126"/>
                <a:gd name="T31" fmla="*/ 8 h 132"/>
                <a:gd name="T32" fmla="*/ 16 w 126"/>
                <a:gd name="T33" fmla="*/ 16 h 132"/>
                <a:gd name="T34" fmla="*/ 11 w 126"/>
                <a:gd name="T35" fmla="*/ 18 h 132"/>
                <a:gd name="T36" fmla="*/ 11 w 126"/>
                <a:gd name="T37" fmla="*/ 24 h 132"/>
                <a:gd name="T38" fmla="*/ 14 w 126"/>
                <a:gd name="T39" fmla="*/ 26 h 132"/>
                <a:gd name="T40" fmla="*/ 5 w 126"/>
                <a:gd name="T41" fmla="*/ 40 h 132"/>
                <a:gd name="T42" fmla="*/ 0 w 126"/>
                <a:gd name="T43" fmla="*/ 43 h 132"/>
                <a:gd name="T44" fmla="*/ 7 w 126"/>
                <a:gd name="T45" fmla="*/ 66 h 132"/>
                <a:gd name="T46" fmla="*/ 13 w 126"/>
                <a:gd name="T47" fmla="*/ 82 h 132"/>
                <a:gd name="T48" fmla="*/ 16 w 126"/>
                <a:gd name="T49" fmla="*/ 91 h 132"/>
                <a:gd name="T50" fmla="*/ 10 w 126"/>
                <a:gd name="T51" fmla="*/ 86 h 132"/>
                <a:gd name="T52" fmla="*/ 9 w 126"/>
                <a:gd name="T53" fmla="*/ 88 h 132"/>
                <a:gd name="T54" fmla="*/ 8 w 126"/>
                <a:gd name="T55" fmla="*/ 88 h 132"/>
                <a:gd name="T56" fmla="*/ 17 w 126"/>
                <a:gd name="T57" fmla="*/ 93 h 132"/>
                <a:gd name="T58" fmla="*/ 27 w 126"/>
                <a:gd name="T59" fmla="*/ 98 h 132"/>
                <a:gd name="T60" fmla="*/ 42 w 126"/>
                <a:gd name="T61" fmla="*/ 104 h 132"/>
                <a:gd name="T62" fmla="*/ 43 w 126"/>
                <a:gd name="T63" fmla="*/ 106 h 132"/>
                <a:gd name="T64" fmla="*/ 51 w 126"/>
                <a:gd name="T65" fmla="*/ 106 h 132"/>
                <a:gd name="T66" fmla="*/ 53 w 126"/>
                <a:gd name="T67" fmla="*/ 105 h 132"/>
                <a:gd name="T68" fmla="*/ 61 w 126"/>
                <a:gd name="T69" fmla="*/ 129 h 132"/>
                <a:gd name="T70" fmla="*/ 67 w 126"/>
                <a:gd name="T71" fmla="*/ 130 h 132"/>
                <a:gd name="T72" fmla="*/ 74 w 126"/>
                <a:gd name="T73" fmla="*/ 128 h 132"/>
                <a:gd name="T74" fmla="*/ 78 w 126"/>
                <a:gd name="T75" fmla="*/ 132 h 132"/>
                <a:gd name="T76" fmla="*/ 88 w 126"/>
                <a:gd name="T77" fmla="*/ 130 h 132"/>
                <a:gd name="T78" fmla="*/ 95 w 126"/>
                <a:gd name="T79" fmla="*/ 130 h 132"/>
                <a:gd name="T80" fmla="*/ 99 w 126"/>
                <a:gd name="T81" fmla="*/ 125 h 132"/>
                <a:gd name="T82" fmla="*/ 105 w 126"/>
                <a:gd name="T83" fmla="*/ 126 h 132"/>
                <a:gd name="T84" fmla="*/ 114 w 126"/>
                <a:gd name="T85" fmla="*/ 123 h 132"/>
                <a:gd name="T86" fmla="*/ 126 w 126"/>
                <a:gd name="T87" fmla="*/ 117 h 132"/>
                <a:gd name="T88" fmla="*/ 118 w 126"/>
                <a:gd name="T89" fmla="*/ 10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32">
                  <a:moveTo>
                    <a:pt x="118" y="106"/>
                  </a:moveTo>
                  <a:cubicBezTo>
                    <a:pt x="117" y="99"/>
                    <a:pt x="113" y="99"/>
                    <a:pt x="113" y="94"/>
                  </a:cubicBezTo>
                  <a:cubicBezTo>
                    <a:pt x="114" y="89"/>
                    <a:pt x="114" y="84"/>
                    <a:pt x="112" y="84"/>
                  </a:cubicBezTo>
                  <a:cubicBezTo>
                    <a:pt x="111" y="83"/>
                    <a:pt x="112" y="79"/>
                    <a:pt x="114" y="75"/>
                  </a:cubicBezTo>
                  <a:cubicBezTo>
                    <a:pt x="117" y="70"/>
                    <a:pt x="109" y="70"/>
                    <a:pt x="108" y="65"/>
                  </a:cubicBezTo>
                  <a:cubicBezTo>
                    <a:pt x="108" y="62"/>
                    <a:pt x="110" y="55"/>
                    <a:pt x="113" y="47"/>
                  </a:cubicBezTo>
                  <a:cubicBezTo>
                    <a:pt x="104" y="40"/>
                    <a:pt x="94" y="32"/>
                    <a:pt x="94" y="32"/>
                  </a:cubicBezTo>
                  <a:cubicBezTo>
                    <a:pt x="94" y="25"/>
                    <a:pt x="94" y="25"/>
                    <a:pt x="94" y="25"/>
                  </a:cubicBezTo>
                  <a:cubicBezTo>
                    <a:pt x="51" y="1"/>
                    <a:pt x="51" y="1"/>
                    <a:pt x="51" y="1"/>
                  </a:cubicBezTo>
                  <a:cubicBezTo>
                    <a:pt x="50" y="6"/>
                    <a:pt x="48" y="11"/>
                    <a:pt x="45" y="12"/>
                  </a:cubicBezTo>
                  <a:cubicBezTo>
                    <a:pt x="42" y="14"/>
                    <a:pt x="50" y="19"/>
                    <a:pt x="46" y="20"/>
                  </a:cubicBezTo>
                  <a:cubicBezTo>
                    <a:pt x="42" y="20"/>
                    <a:pt x="33" y="16"/>
                    <a:pt x="27" y="19"/>
                  </a:cubicBezTo>
                  <a:cubicBezTo>
                    <a:pt x="23" y="20"/>
                    <a:pt x="24" y="10"/>
                    <a:pt x="27" y="0"/>
                  </a:cubicBezTo>
                  <a:cubicBezTo>
                    <a:pt x="17" y="1"/>
                    <a:pt x="17" y="1"/>
                    <a:pt x="17" y="1"/>
                  </a:cubicBezTo>
                  <a:cubicBezTo>
                    <a:pt x="17" y="1"/>
                    <a:pt x="15" y="2"/>
                    <a:pt x="12" y="3"/>
                  </a:cubicBezTo>
                  <a:cubicBezTo>
                    <a:pt x="14" y="8"/>
                    <a:pt x="14" y="8"/>
                    <a:pt x="14" y="8"/>
                  </a:cubicBezTo>
                  <a:cubicBezTo>
                    <a:pt x="14" y="8"/>
                    <a:pt x="16" y="13"/>
                    <a:pt x="16" y="16"/>
                  </a:cubicBezTo>
                  <a:cubicBezTo>
                    <a:pt x="15" y="17"/>
                    <a:pt x="13" y="18"/>
                    <a:pt x="11" y="18"/>
                  </a:cubicBezTo>
                  <a:cubicBezTo>
                    <a:pt x="12" y="22"/>
                    <a:pt x="11" y="24"/>
                    <a:pt x="11" y="24"/>
                  </a:cubicBezTo>
                  <a:cubicBezTo>
                    <a:pt x="14" y="26"/>
                    <a:pt x="14" y="26"/>
                    <a:pt x="14" y="26"/>
                  </a:cubicBezTo>
                  <a:cubicBezTo>
                    <a:pt x="14" y="26"/>
                    <a:pt x="8" y="39"/>
                    <a:pt x="5" y="40"/>
                  </a:cubicBezTo>
                  <a:cubicBezTo>
                    <a:pt x="4" y="41"/>
                    <a:pt x="2" y="42"/>
                    <a:pt x="0" y="43"/>
                  </a:cubicBezTo>
                  <a:cubicBezTo>
                    <a:pt x="2" y="52"/>
                    <a:pt x="4" y="63"/>
                    <a:pt x="7" y="66"/>
                  </a:cubicBezTo>
                  <a:cubicBezTo>
                    <a:pt x="13" y="72"/>
                    <a:pt x="12" y="78"/>
                    <a:pt x="13" y="82"/>
                  </a:cubicBezTo>
                  <a:cubicBezTo>
                    <a:pt x="15" y="85"/>
                    <a:pt x="20" y="90"/>
                    <a:pt x="16" y="91"/>
                  </a:cubicBezTo>
                  <a:cubicBezTo>
                    <a:pt x="14" y="92"/>
                    <a:pt x="12" y="90"/>
                    <a:pt x="10" y="86"/>
                  </a:cubicBezTo>
                  <a:cubicBezTo>
                    <a:pt x="9" y="87"/>
                    <a:pt x="9" y="87"/>
                    <a:pt x="9" y="88"/>
                  </a:cubicBezTo>
                  <a:cubicBezTo>
                    <a:pt x="9" y="88"/>
                    <a:pt x="9" y="88"/>
                    <a:pt x="8" y="88"/>
                  </a:cubicBezTo>
                  <a:cubicBezTo>
                    <a:pt x="12" y="91"/>
                    <a:pt x="15" y="93"/>
                    <a:pt x="17" y="93"/>
                  </a:cubicBezTo>
                  <a:cubicBezTo>
                    <a:pt x="20" y="93"/>
                    <a:pt x="24" y="97"/>
                    <a:pt x="27" y="98"/>
                  </a:cubicBezTo>
                  <a:cubicBezTo>
                    <a:pt x="30" y="98"/>
                    <a:pt x="41" y="103"/>
                    <a:pt x="42" y="104"/>
                  </a:cubicBezTo>
                  <a:cubicBezTo>
                    <a:pt x="43" y="105"/>
                    <a:pt x="43" y="105"/>
                    <a:pt x="43" y="106"/>
                  </a:cubicBezTo>
                  <a:cubicBezTo>
                    <a:pt x="46" y="105"/>
                    <a:pt x="49" y="105"/>
                    <a:pt x="51" y="106"/>
                  </a:cubicBezTo>
                  <a:cubicBezTo>
                    <a:pt x="51" y="105"/>
                    <a:pt x="52" y="105"/>
                    <a:pt x="53" y="105"/>
                  </a:cubicBezTo>
                  <a:cubicBezTo>
                    <a:pt x="56" y="105"/>
                    <a:pt x="61" y="120"/>
                    <a:pt x="61" y="129"/>
                  </a:cubicBezTo>
                  <a:cubicBezTo>
                    <a:pt x="63" y="129"/>
                    <a:pt x="66" y="130"/>
                    <a:pt x="67" y="130"/>
                  </a:cubicBezTo>
                  <a:cubicBezTo>
                    <a:pt x="69" y="130"/>
                    <a:pt x="71" y="127"/>
                    <a:pt x="74" y="128"/>
                  </a:cubicBezTo>
                  <a:cubicBezTo>
                    <a:pt x="77" y="129"/>
                    <a:pt x="75" y="132"/>
                    <a:pt x="78" y="132"/>
                  </a:cubicBezTo>
                  <a:cubicBezTo>
                    <a:pt x="81" y="132"/>
                    <a:pt x="86" y="130"/>
                    <a:pt x="88" y="130"/>
                  </a:cubicBezTo>
                  <a:cubicBezTo>
                    <a:pt x="90" y="131"/>
                    <a:pt x="94" y="132"/>
                    <a:pt x="95" y="130"/>
                  </a:cubicBezTo>
                  <a:cubicBezTo>
                    <a:pt x="95" y="128"/>
                    <a:pt x="96" y="124"/>
                    <a:pt x="99" y="125"/>
                  </a:cubicBezTo>
                  <a:cubicBezTo>
                    <a:pt x="101" y="126"/>
                    <a:pt x="103" y="128"/>
                    <a:pt x="105" y="126"/>
                  </a:cubicBezTo>
                  <a:cubicBezTo>
                    <a:pt x="108" y="123"/>
                    <a:pt x="113" y="126"/>
                    <a:pt x="114" y="123"/>
                  </a:cubicBezTo>
                  <a:cubicBezTo>
                    <a:pt x="114" y="122"/>
                    <a:pt x="120" y="119"/>
                    <a:pt x="126" y="117"/>
                  </a:cubicBezTo>
                  <a:cubicBezTo>
                    <a:pt x="126" y="110"/>
                    <a:pt x="118" y="113"/>
                    <a:pt x="118" y="106"/>
                  </a:cubicBezTo>
                  <a:close/>
                </a:path>
              </a:pathLst>
            </a:custGeom>
            <a:solidFill>
              <a:srgbClr val="BDBDBD"/>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7" name="9Slide.vn 157">
              <a:extLst>
                <a:ext uri="{FF2B5EF4-FFF2-40B4-BE49-F238E27FC236}">
                  <a16:creationId xmlns:a16="http://schemas.microsoft.com/office/drawing/2014/main" xmlns="" id="{4F934649-5A46-9985-178A-B4526F3EB0AB}"/>
                </a:ext>
              </a:extLst>
            </p:cNvPr>
            <p:cNvSpPr>
              <a:spLocks/>
            </p:cNvSpPr>
            <p:nvPr/>
          </p:nvSpPr>
          <p:spPr bwMode="auto">
            <a:xfrm>
              <a:off x="1670" y="1069"/>
              <a:ext cx="27" cy="67"/>
            </a:xfrm>
            <a:custGeom>
              <a:avLst/>
              <a:gdLst>
                <a:gd name="T0" fmla="*/ 35 w 38"/>
                <a:gd name="T1" fmla="*/ 60 h 93"/>
                <a:gd name="T2" fmla="*/ 28 w 38"/>
                <a:gd name="T3" fmla="*/ 53 h 93"/>
                <a:gd name="T4" fmla="*/ 28 w 38"/>
                <a:gd name="T5" fmla="*/ 55 h 93"/>
                <a:gd name="T6" fmla="*/ 15 w 38"/>
                <a:gd name="T7" fmla="*/ 37 h 93"/>
                <a:gd name="T8" fmla="*/ 17 w 38"/>
                <a:gd name="T9" fmla="*/ 16 h 93"/>
                <a:gd name="T10" fmla="*/ 14 w 38"/>
                <a:gd name="T11" fmla="*/ 1 h 93"/>
                <a:gd name="T12" fmla="*/ 6 w 38"/>
                <a:gd name="T13" fmla="*/ 1 h 93"/>
                <a:gd name="T14" fmla="*/ 11 w 38"/>
                <a:gd name="T15" fmla="*/ 12 h 93"/>
                <a:gd name="T16" fmla="*/ 6 w 38"/>
                <a:gd name="T17" fmla="*/ 15 h 93"/>
                <a:gd name="T18" fmla="*/ 7 w 38"/>
                <a:gd name="T19" fmla="*/ 34 h 93"/>
                <a:gd name="T20" fmla="*/ 2 w 38"/>
                <a:gd name="T21" fmla="*/ 37 h 93"/>
                <a:gd name="T22" fmla="*/ 1 w 38"/>
                <a:gd name="T23" fmla="*/ 49 h 93"/>
                <a:gd name="T24" fmla="*/ 3 w 38"/>
                <a:gd name="T25" fmla="*/ 54 h 93"/>
                <a:gd name="T26" fmla="*/ 3 w 38"/>
                <a:gd name="T27" fmla="*/ 54 h 93"/>
                <a:gd name="T28" fmla="*/ 11 w 38"/>
                <a:gd name="T29" fmla="*/ 60 h 93"/>
                <a:gd name="T30" fmla="*/ 20 w 38"/>
                <a:gd name="T31" fmla="*/ 61 h 93"/>
                <a:gd name="T32" fmla="*/ 17 w 38"/>
                <a:gd name="T33" fmla="*/ 77 h 93"/>
                <a:gd name="T34" fmla="*/ 28 w 38"/>
                <a:gd name="T35" fmla="*/ 91 h 93"/>
                <a:gd name="T36" fmla="*/ 29 w 38"/>
                <a:gd name="T37" fmla="*/ 80 h 93"/>
                <a:gd name="T38" fmla="*/ 36 w 38"/>
                <a:gd name="T39" fmla="*/ 72 h 93"/>
                <a:gd name="T40" fmla="*/ 35 w 38"/>
                <a:gd name="T41" fmla="*/ 6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93">
                  <a:moveTo>
                    <a:pt x="35" y="60"/>
                  </a:moveTo>
                  <a:cubicBezTo>
                    <a:pt x="34" y="58"/>
                    <a:pt x="31" y="56"/>
                    <a:pt x="28" y="53"/>
                  </a:cubicBezTo>
                  <a:cubicBezTo>
                    <a:pt x="28" y="54"/>
                    <a:pt x="28" y="55"/>
                    <a:pt x="28" y="55"/>
                  </a:cubicBezTo>
                  <a:cubicBezTo>
                    <a:pt x="25" y="60"/>
                    <a:pt x="16" y="46"/>
                    <a:pt x="15" y="37"/>
                  </a:cubicBezTo>
                  <a:cubicBezTo>
                    <a:pt x="14" y="28"/>
                    <a:pt x="20" y="24"/>
                    <a:pt x="17" y="16"/>
                  </a:cubicBezTo>
                  <a:cubicBezTo>
                    <a:pt x="14" y="9"/>
                    <a:pt x="12" y="3"/>
                    <a:pt x="14" y="1"/>
                  </a:cubicBezTo>
                  <a:cubicBezTo>
                    <a:pt x="12" y="0"/>
                    <a:pt x="9" y="0"/>
                    <a:pt x="6" y="1"/>
                  </a:cubicBezTo>
                  <a:cubicBezTo>
                    <a:pt x="8" y="4"/>
                    <a:pt x="11" y="10"/>
                    <a:pt x="11" y="12"/>
                  </a:cubicBezTo>
                  <a:cubicBezTo>
                    <a:pt x="11" y="15"/>
                    <a:pt x="8" y="12"/>
                    <a:pt x="6" y="15"/>
                  </a:cubicBezTo>
                  <a:cubicBezTo>
                    <a:pt x="5" y="18"/>
                    <a:pt x="5" y="32"/>
                    <a:pt x="7" y="34"/>
                  </a:cubicBezTo>
                  <a:cubicBezTo>
                    <a:pt x="9" y="37"/>
                    <a:pt x="2" y="35"/>
                    <a:pt x="2" y="37"/>
                  </a:cubicBezTo>
                  <a:cubicBezTo>
                    <a:pt x="2" y="40"/>
                    <a:pt x="2" y="48"/>
                    <a:pt x="1" y="49"/>
                  </a:cubicBezTo>
                  <a:cubicBezTo>
                    <a:pt x="0" y="49"/>
                    <a:pt x="1" y="51"/>
                    <a:pt x="3" y="54"/>
                  </a:cubicBezTo>
                  <a:cubicBezTo>
                    <a:pt x="3" y="54"/>
                    <a:pt x="3" y="54"/>
                    <a:pt x="3" y="54"/>
                  </a:cubicBezTo>
                  <a:cubicBezTo>
                    <a:pt x="4" y="54"/>
                    <a:pt x="9" y="60"/>
                    <a:pt x="11" y="60"/>
                  </a:cubicBezTo>
                  <a:cubicBezTo>
                    <a:pt x="13" y="59"/>
                    <a:pt x="19" y="56"/>
                    <a:pt x="20" y="61"/>
                  </a:cubicBezTo>
                  <a:cubicBezTo>
                    <a:pt x="21" y="66"/>
                    <a:pt x="17" y="75"/>
                    <a:pt x="17" y="77"/>
                  </a:cubicBezTo>
                  <a:cubicBezTo>
                    <a:pt x="18" y="79"/>
                    <a:pt x="27" y="93"/>
                    <a:pt x="28" y="91"/>
                  </a:cubicBezTo>
                  <a:cubicBezTo>
                    <a:pt x="29" y="89"/>
                    <a:pt x="26" y="83"/>
                    <a:pt x="29" y="80"/>
                  </a:cubicBezTo>
                  <a:cubicBezTo>
                    <a:pt x="32" y="77"/>
                    <a:pt x="36" y="81"/>
                    <a:pt x="36" y="72"/>
                  </a:cubicBezTo>
                  <a:cubicBezTo>
                    <a:pt x="35" y="64"/>
                    <a:pt x="38" y="64"/>
                    <a:pt x="35" y="60"/>
                  </a:cubicBezTo>
                  <a:close/>
                </a:path>
              </a:pathLst>
            </a:custGeom>
            <a:solidFill>
              <a:srgbClr val="A9A9A9"/>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8" name="9Slide.vn 158">
              <a:extLst>
                <a:ext uri="{FF2B5EF4-FFF2-40B4-BE49-F238E27FC236}">
                  <a16:creationId xmlns:a16="http://schemas.microsoft.com/office/drawing/2014/main" xmlns="" id="{6645D47A-D1F8-5205-A6F4-2F4A0B010773}"/>
                </a:ext>
              </a:extLst>
            </p:cNvPr>
            <p:cNvSpPr>
              <a:spLocks/>
            </p:cNvSpPr>
            <p:nvPr/>
          </p:nvSpPr>
          <p:spPr bwMode="auto">
            <a:xfrm>
              <a:off x="1965" y="612"/>
              <a:ext cx="64" cy="44"/>
            </a:xfrm>
            <a:custGeom>
              <a:avLst/>
              <a:gdLst>
                <a:gd name="T0" fmla="*/ 73 w 89"/>
                <a:gd name="T1" fmla="*/ 50 h 61"/>
                <a:gd name="T2" fmla="*/ 77 w 89"/>
                <a:gd name="T3" fmla="*/ 53 h 61"/>
                <a:gd name="T4" fmla="*/ 85 w 89"/>
                <a:gd name="T5" fmla="*/ 56 h 61"/>
                <a:gd name="T6" fmla="*/ 89 w 89"/>
                <a:gd name="T7" fmla="*/ 55 h 61"/>
                <a:gd name="T8" fmla="*/ 87 w 89"/>
                <a:gd name="T9" fmla="*/ 39 h 61"/>
                <a:gd name="T10" fmla="*/ 76 w 89"/>
                <a:gd name="T11" fmla="*/ 31 h 61"/>
                <a:gd name="T12" fmla="*/ 74 w 89"/>
                <a:gd name="T13" fmla="*/ 21 h 61"/>
                <a:gd name="T14" fmla="*/ 59 w 89"/>
                <a:gd name="T15" fmla="*/ 22 h 61"/>
                <a:gd name="T16" fmla="*/ 49 w 89"/>
                <a:gd name="T17" fmla="*/ 20 h 61"/>
                <a:gd name="T18" fmla="*/ 38 w 89"/>
                <a:gd name="T19" fmla="*/ 20 h 61"/>
                <a:gd name="T20" fmla="*/ 22 w 89"/>
                <a:gd name="T21" fmla="*/ 18 h 61"/>
                <a:gd name="T22" fmla="*/ 30 w 89"/>
                <a:gd name="T23" fmla="*/ 11 h 61"/>
                <a:gd name="T24" fmla="*/ 34 w 89"/>
                <a:gd name="T25" fmla="*/ 11 h 61"/>
                <a:gd name="T26" fmla="*/ 38 w 89"/>
                <a:gd name="T27" fmla="*/ 1 h 61"/>
                <a:gd name="T28" fmla="*/ 30 w 89"/>
                <a:gd name="T29" fmla="*/ 3 h 61"/>
                <a:gd name="T30" fmla="*/ 21 w 89"/>
                <a:gd name="T31" fmla="*/ 5 h 61"/>
                <a:gd name="T32" fmla="*/ 16 w 89"/>
                <a:gd name="T33" fmla="*/ 12 h 61"/>
                <a:gd name="T34" fmla="*/ 12 w 89"/>
                <a:gd name="T35" fmla="*/ 18 h 61"/>
                <a:gd name="T36" fmla="*/ 1 w 89"/>
                <a:gd name="T37" fmla="*/ 23 h 61"/>
                <a:gd name="T38" fmla="*/ 8 w 89"/>
                <a:gd name="T39" fmla="*/ 32 h 61"/>
                <a:gd name="T40" fmla="*/ 9 w 89"/>
                <a:gd name="T41" fmla="*/ 42 h 61"/>
                <a:gd name="T42" fmla="*/ 5 w 89"/>
                <a:gd name="T43" fmla="*/ 55 h 61"/>
                <a:gd name="T44" fmla="*/ 10 w 89"/>
                <a:gd name="T45" fmla="*/ 55 h 61"/>
                <a:gd name="T46" fmla="*/ 22 w 89"/>
                <a:gd name="T47" fmla="*/ 52 h 61"/>
                <a:gd name="T48" fmla="*/ 33 w 89"/>
                <a:gd name="T49" fmla="*/ 46 h 61"/>
                <a:gd name="T50" fmla="*/ 43 w 89"/>
                <a:gd name="T51" fmla="*/ 36 h 61"/>
                <a:gd name="T52" fmla="*/ 48 w 89"/>
                <a:gd name="T53" fmla="*/ 46 h 61"/>
                <a:gd name="T54" fmla="*/ 49 w 89"/>
                <a:gd name="T55" fmla="*/ 60 h 61"/>
                <a:gd name="T56" fmla="*/ 54 w 89"/>
                <a:gd name="T57" fmla="*/ 60 h 61"/>
                <a:gd name="T58" fmla="*/ 60 w 89"/>
                <a:gd name="T59" fmla="*/ 58 h 61"/>
                <a:gd name="T60" fmla="*/ 73 w 89"/>
                <a:gd name="T61" fmla="*/ 5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9" h="61">
                  <a:moveTo>
                    <a:pt x="73" y="50"/>
                  </a:moveTo>
                  <a:cubicBezTo>
                    <a:pt x="75" y="51"/>
                    <a:pt x="75" y="53"/>
                    <a:pt x="77" y="53"/>
                  </a:cubicBezTo>
                  <a:cubicBezTo>
                    <a:pt x="79" y="53"/>
                    <a:pt x="83" y="54"/>
                    <a:pt x="85" y="56"/>
                  </a:cubicBezTo>
                  <a:cubicBezTo>
                    <a:pt x="87" y="55"/>
                    <a:pt x="89" y="55"/>
                    <a:pt x="89" y="55"/>
                  </a:cubicBezTo>
                  <a:cubicBezTo>
                    <a:pt x="89" y="55"/>
                    <a:pt x="87" y="43"/>
                    <a:pt x="87" y="39"/>
                  </a:cubicBezTo>
                  <a:cubicBezTo>
                    <a:pt x="86" y="35"/>
                    <a:pt x="76" y="31"/>
                    <a:pt x="76" y="31"/>
                  </a:cubicBezTo>
                  <a:cubicBezTo>
                    <a:pt x="74" y="21"/>
                    <a:pt x="74" y="21"/>
                    <a:pt x="74" y="21"/>
                  </a:cubicBezTo>
                  <a:cubicBezTo>
                    <a:pt x="74" y="21"/>
                    <a:pt x="61" y="23"/>
                    <a:pt x="59" y="22"/>
                  </a:cubicBezTo>
                  <a:cubicBezTo>
                    <a:pt x="56" y="21"/>
                    <a:pt x="51" y="23"/>
                    <a:pt x="49" y="20"/>
                  </a:cubicBezTo>
                  <a:cubicBezTo>
                    <a:pt x="47" y="17"/>
                    <a:pt x="43" y="22"/>
                    <a:pt x="38" y="20"/>
                  </a:cubicBezTo>
                  <a:cubicBezTo>
                    <a:pt x="34" y="17"/>
                    <a:pt x="22" y="21"/>
                    <a:pt x="22" y="18"/>
                  </a:cubicBezTo>
                  <a:cubicBezTo>
                    <a:pt x="22" y="16"/>
                    <a:pt x="27" y="11"/>
                    <a:pt x="30" y="11"/>
                  </a:cubicBezTo>
                  <a:cubicBezTo>
                    <a:pt x="31" y="11"/>
                    <a:pt x="32" y="11"/>
                    <a:pt x="34" y="11"/>
                  </a:cubicBezTo>
                  <a:cubicBezTo>
                    <a:pt x="35" y="9"/>
                    <a:pt x="39" y="3"/>
                    <a:pt x="38" y="1"/>
                  </a:cubicBezTo>
                  <a:cubicBezTo>
                    <a:pt x="37" y="0"/>
                    <a:pt x="33" y="1"/>
                    <a:pt x="30" y="3"/>
                  </a:cubicBezTo>
                  <a:cubicBezTo>
                    <a:pt x="27" y="5"/>
                    <a:pt x="22" y="2"/>
                    <a:pt x="21" y="5"/>
                  </a:cubicBezTo>
                  <a:cubicBezTo>
                    <a:pt x="20" y="8"/>
                    <a:pt x="19" y="12"/>
                    <a:pt x="16" y="12"/>
                  </a:cubicBezTo>
                  <a:cubicBezTo>
                    <a:pt x="13" y="12"/>
                    <a:pt x="15" y="17"/>
                    <a:pt x="12" y="18"/>
                  </a:cubicBezTo>
                  <a:cubicBezTo>
                    <a:pt x="9" y="20"/>
                    <a:pt x="2" y="19"/>
                    <a:pt x="1" y="23"/>
                  </a:cubicBezTo>
                  <a:cubicBezTo>
                    <a:pt x="0" y="26"/>
                    <a:pt x="9" y="28"/>
                    <a:pt x="8" y="32"/>
                  </a:cubicBezTo>
                  <a:cubicBezTo>
                    <a:pt x="7" y="36"/>
                    <a:pt x="13" y="40"/>
                    <a:pt x="9" y="42"/>
                  </a:cubicBezTo>
                  <a:cubicBezTo>
                    <a:pt x="7" y="44"/>
                    <a:pt x="4" y="48"/>
                    <a:pt x="5" y="55"/>
                  </a:cubicBezTo>
                  <a:cubicBezTo>
                    <a:pt x="7" y="56"/>
                    <a:pt x="9" y="58"/>
                    <a:pt x="10" y="55"/>
                  </a:cubicBezTo>
                  <a:cubicBezTo>
                    <a:pt x="12" y="52"/>
                    <a:pt x="22" y="55"/>
                    <a:pt x="22" y="52"/>
                  </a:cubicBezTo>
                  <a:cubicBezTo>
                    <a:pt x="22" y="49"/>
                    <a:pt x="33" y="50"/>
                    <a:pt x="33" y="46"/>
                  </a:cubicBezTo>
                  <a:cubicBezTo>
                    <a:pt x="33" y="43"/>
                    <a:pt x="39" y="36"/>
                    <a:pt x="43" y="36"/>
                  </a:cubicBezTo>
                  <a:cubicBezTo>
                    <a:pt x="48" y="37"/>
                    <a:pt x="43" y="44"/>
                    <a:pt x="48" y="46"/>
                  </a:cubicBezTo>
                  <a:cubicBezTo>
                    <a:pt x="53" y="48"/>
                    <a:pt x="46" y="57"/>
                    <a:pt x="49" y="60"/>
                  </a:cubicBezTo>
                  <a:cubicBezTo>
                    <a:pt x="50" y="61"/>
                    <a:pt x="52" y="61"/>
                    <a:pt x="54" y="60"/>
                  </a:cubicBezTo>
                  <a:cubicBezTo>
                    <a:pt x="56" y="60"/>
                    <a:pt x="58" y="59"/>
                    <a:pt x="60" y="58"/>
                  </a:cubicBezTo>
                  <a:cubicBezTo>
                    <a:pt x="65" y="54"/>
                    <a:pt x="71" y="48"/>
                    <a:pt x="73" y="50"/>
                  </a:cubicBezTo>
                  <a:close/>
                </a:path>
              </a:pathLst>
            </a:custGeom>
            <a:solidFill>
              <a:srgbClr val="A9A9A9"/>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9" name="9Slide.vn 159">
              <a:extLst>
                <a:ext uri="{FF2B5EF4-FFF2-40B4-BE49-F238E27FC236}">
                  <a16:creationId xmlns:a16="http://schemas.microsoft.com/office/drawing/2014/main" xmlns="" id="{31AD4F50-8FAA-2EDA-C57F-620EF711A793}"/>
                </a:ext>
              </a:extLst>
            </p:cNvPr>
            <p:cNvSpPr>
              <a:spLocks/>
            </p:cNvSpPr>
            <p:nvPr/>
          </p:nvSpPr>
          <p:spPr bwMode="auto">
            <a:xfrm>
              <a:off x="883" y="892"/>
              <a:ext cx="10" cy="9"/>
            </a:xfrm>
            <a:custGeom>
              <a:avLst/>
              <a:gdLst>
                <a:gd name="T0" fmla="*/ 3 w 14"/>
                <a:gd name="T1" fmla="*/ 10 h 12"/>
                <a:gd name="T2" fmla="*/ 2 w 14"/>
                <a:gd name="T3" fmla="*/ 5 h 12"/>
                <a:gd name="T4" fmla="*/ 11 w 14"/>
                <a:gd name="T5" fmla="*/ 2 h 12"/>
                <a:gd name="T6" fmla="*/ 12 w 14"/>
                <a:gd name="T7" fmla="*/ 9 h 12"/>
                <a:gd name="T8" fmla="*/ 3 w 14"/>
                <a:gd name="T9" fmla="*/ 10 h 12"/>
              </a:gdLst>
              <a:ahLst/>
              <a:cxnLst>
                <a:cxn ang="0">
                  <a:pos x="T0" y="T1"/>
                </a:cxn>
                <a:cxn ang="0">
                  <a:pos x="T2" y="T3"/>
                </a:cxn>
                <a:cxn ang="0">
                  <a:pos x="T4" y="T5"/>
                </a:cxn>
                <a:cxn ang="0">
                  <a:pos x="T6" y="T7"/>
                </a:cxn>
                <a:cxn ang="0">
                  <a:pos x="T8" y="T9"/>
                </a:cxn>
              </a:cxnLst>
              <a:rect l="0" t="0" r="r" b="b"/>
              <a:pathLst>
                <a:path w="14" h="12">
                  <a:moveTo>
                    <a:pt x="3" y="10"/>
                  </a:moveTo>
                  <a:cubicBezTo>
                    <a:pt x="1" y="9"/>
                    <a:pt x="5" y="6"/>
                    <a:pt x="2" y="5"/>
                  </a:cubicBezTo>
                  <a:cubicBezTo>
                    <a:pt x="0" y="3"/>
                    <a:pt x="8" y="0"/>
                    <a:pt x="11" y="2"/>
                  </a:cubicBezTo>
                  <a:cubicBezTo>
                    <a:pt x="14" y="5"/>
                    <a:pt x="14" y="8"/>
                    <a:pt x="12" y="9"/>
                  </a:cubicBezTo>
                  <a:cubicBezTo>
                    <a:pt x="9" y="10"/>
                    <a:pt x="4" y="12"/>
                    <a:pt x="3" y="10"/>
                  </a:cubicBezTo>
                  <a:close/>
                </a:path>
              </a:pathLst>
            </a:custGeom>
            <a:solidFill>
              <a:srgbClr val="E6E6E6"/>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00" name="9Slide.vn 160">
              <a:extLst>
                <a:ext uri="{FF2B5EF4-FFF2-40B4-BE49-F238E27FC236}">
                  <a16:creationId xmlns:a16="http://schemas.microsoft.com/office/drawing/2014/main" xmlns="" id="{6006A64D-C9F5-48EB-E205-A1C54C4B8D84}"/>
                </a:ext>
              </a:extLst>
            </p:cNvPr>
            <p:cNvSpPr>
              <a:spLocks/>
            </p:cNvSpPr>
            <p:nvPr/>
          </p:nvSpPr>
          <p:spPr bwMode="auto">
            <a:xfrm>
              <a:off x="1760" y="607"/>
              <a:ext cx="28" cy="25"/>
            </a:xfrm>
            <a:custGeom>
              <a:avLst/>
              <a:gdLst>
                <a:gd name="T0" fmla="*/ 37 w 39"/>
                <a:gd name="T1" fmla="*/ 27 h 35"/>
                <a:gd name="T2" fmla="*/ 29 w 39"/>
                <a:gd name="T3" fmla="*/ 18 h 35"/>
                <a:gd name="T4" fmla="*/ 25 w 39"/>
                <a:gd name="T5" fmla="*/ 9 h 35"/>
                <a:gd name="T6" fmla="*/ 22 w 39"/>
                <a:gd name="T7" fmla="*/ 2 h 35"/>
                <a:gd name="T8" fmla="*/ 12 w 39"/>
                <a:gd name="T9" fmla="*/ 1 h 35"/>
                <a:gd name="T10" fmla="*/ 0 w 39"/>
                <a:gd name="T11" fmla="*/ 3 h 35"/>
                <a:gd name="T12" fmla="*/ 3 w 39"/>
                <a:gd name="T13" fmla="*/ 13 h 35"/>
                <a:gd name="T14" fmla="*/ 12 w 39"/>
                <a:gd name="T15" fmla="*/ 17 h 35"/>
                <a:gd name="T16" fmla="*/ 14 w 39"/>
                <a:gd name="T17" fmla="*/ 21 h 35"/>
                <a:gd name="T18" fmla="*/ 15 w 39"/>
                <a:gd name="T19" fmla="*/ 21 h 35"/>
                <a:gd name="T20" fmla="*/ 18 w 39"/>
                <a:gd name="T21" fmla="*/ 24 h 35"/>
                <a:gd name="T22" fmla="*/ 24 w 39"/>
                <a:gd name="T23" fmla="*/ 26 h 35"/>
                <a:gd name="T24" fmla="*/ 29 w 39"/>
                <a:gd name="T25" fmla="*/ 28 h 35"/>
                <a:gd name="T26" fmla="*/ 31 w 39"/>
                <a:gd name="T27" fmla="*/ 35 h 35"/>
                <a:gd name="T28" fmla="*/ 39 w 39"/>
                <a:gd name="T29" fmla="*/ 33 h 35"/>
                <a:gd name="T30" fmla="*/ 37 w 39"/>
                <a:gd name="T31"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35">
                  <a:moveTo>
                    <a:pt x="37" y="27"/>
                  </a:moveTo>
                  <a:cubicBezTo>
                    <a:pt x="37" y="24"/>
                    <a:pt x="29" y="22"/>
                    <a:pt x="29" y="18"/>
                  </a:cubicBezTo>
                  <a:cubicBezTo>
                    <a:pt x="29" y="15"/>
                    <a:pt x="25" y="12"/>
                    <a:pt x="25" y="9"/>
                  </a:cubicBezTo>
                  <a:cubicBezTo>
                    <a:pt x="26" y="7"/>
                    <a:pt x="23" y="4"/>
                    <a:pt x="22" y="2"/>
                  </a:cubicBezTo>
                  <a:cubicBezTo>
                    <a:pt x="19" y="1"/>
                    <a:pt x="15" y="0"/>
                    <a:pt x="12" y="1"/>
                  </a:cubicBezTo>
                  <a:cubicBezTo>
                    <a:pt x="8" y="1"/>
                    <a:pt x="4" y="3"/>
                    <a:pt x="0" y="3"/>
                  </a:cubicBezTo>
                  <a:cubicBezTo>
                    <a:pt x="2" y="7"/>
                    <a:pt x="1" y="8"/>
                    <a:pt x="3" y="13"/>
                  </a:cubicBezTo>
                  <a:cubicBezTo>
                    <a:pt x="5" y="18"/>
                    <a:pt x="10" y="15"/>
                    <a:pt x="12" y="17"/>
                  </a:cubicBezTo>
                  <a:cubicBezTo>
                    <a:pt x="12" y="17"/>
                    <a:pt x="13" y="19"/>
                    <a:pt x="14" y="21"/>
                  </a:cubicBezTo>
                  <a:cubicBezTo>
                    <a:pt x="14" y="21"/>
                    <a:pt x="14" y="21"/>
                    <a:pt x="15" y="21"/>
                  </a:cubicBezTo>
                  <a:cubicBezTo>
                    <a:pt x="17" y="21"/>
                    <a:pt x="17" y="22"/>
                    <a:pt x="18" y="24"/>
                  </a:cubicBezTo>
                  <a:cubicBezTo>
                    <a:pt x="20" y="24"/>
                    <a:pt x="22" y="26"/>
                    <a:pt x="24" y="26"/>
                  </a:cubicBezTo>
                  <a:cubicBezTo>
                    <a:pt x="25" y="27"/>
                    <a:pt x="26" y="25"/>
                    <a:pt x="29" y="28"/>
                  </a:cubicBezTo>
                  <a:cubicBezTo>
                    <a:pt x="32" y="31"/>
                    <a:pt x="32" y="32"/>
                    <a:pt x="31" y="35"/>
                  </a:cubicBezTo>
                  <a:cubicBezTo>
                    <a:pt x="34" y="35"/>
                    <a:pt x="37" y="34"/>
                    <a:pt x="39" y="33"/>
                  </a:cubicBezTo>
                  <a:cubicBezTo>
                    <a:pt x="38" y="31"/>
                    <a:pt x="37" y="29"/>
                    <a:pt x="37" y="27"/>
                  </a:cubicBezTo>
                  <a:close/>
                </a:path>
              </a:pathLst>
            </a:custGeom>
            <a:solidFill>
              <a:srgbClr val="959595"/>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01" name="9Slide.vn 161">
              <a:extLst>
                <a:ext uri="{FF2B5EF4-FFF2-40B4-BE49-F238E27FC236}">
                  <a16:creationId xmlns:a16="http://schemas.microsoft.com/office/drawing/2014/main" xmlns="" id="{A1A389B2-15BF-076E-A4BA-9A1BC4D8F29E}"/>
                </a:ext>
              </a:extLst>
            </p:cNvPr>
            <p:cNvSpPr>
              <a:spLocks noEditPoints="1"/>
            </p:cNvSpPr>
            <p:nvPr/>
          </p:nvSpPr>
          <p:spPr bwMode="auto">
            <a:xfrm>
              <a:off x="1773" y="602"/>
              <a:ext cx="42" cy="35"/>
            </a:xfrm>
            <a:custGeom>
              <a:avLst/>
              <a:gdLst>
                <a:gd name="T0" fmla="*/ 54 w 58"/>
                <a:gd name="T1" fmla="*/ 16 h 48"/>
                <a:gd name="T2" fmla="*/ 44 w 58"/>
                <a:gd name="T3" fmla="*/ 2 h 48"/>
                <a:gd name="T4" fmla="*/ 36 w 58"/>
                <a:gd name="T5" fmla="*/ 8 h 48"/>
                <a:gd name="T6" fmla="*/ 31 w 58"/>
                <a:gd name="T7" fmla="*/ 8 h 48"/>
                <a:gd name="T8" fmla="*/ 23 w 58"/>
                <a:gd name="T9" fmla="*/ 1 h 48"/>
                <a:gd name="T10" fmla="*/ 19 w 58"/>
                <a:gd name="T11" fmla="*/ 0 h 48"/>
                <a:gd name="T12" fmla="*/ 17 w 58"/>
                <a:gd name="T13" fmla="*/ 4 h 48"/>
                <a:gd name="T14" fmla="*/ 20 w 58"/>
                <a:gd name="T15" fmla="*/ 9 h 48"/>
                <a:gd name="T16" fmla="*/ 11 w 58"/>
                <a:gd name="T17" fmla="*/ 9 h 48"/>
                <a:gd name="T18" fmla="*/ 4 w 58"/>
                <a:gd name="T19" fmla="*/ 6 h 48"/>
                <a:gd name="T20" fmla="*/ 7 w 58"/>
                <a:gd name="T21" fmla="*/ 16 h 48"/>
                <a:gd name="T22" fmla="*/ 11 w 58"/>
                <a:gd name="T23" fmla="*/ 25 h 48"/>
                <a:gd name="T24" fmla="*/ 19 w 58"/>
                <a:gd name="T25" fmla="*/ 34 h 48"/>
                <a:gd name="T26" fmla="*/ 21 w 58"/>
                <a:gd name="T27" fmla="*/ 40 h 48"/>
                <a:gd name="T28" fmla="*/ 35 w 58"/>
                <a:gd name="T29" fmla="*/ 31 h 48"/>
                <a:gd name="T30" fmla="*/ 37 w 58"/>
                <a:gd name="T31" fmla="*/ 42 h 48"/>
                <a:gd name="T32" fmla="*/ 45 w 58"/>
                <a:gd name="T33" fmla="*/ 48 h 48"/>
                <a:gd name="T34" fmla="*/ 47 w 58"/>
                <a:gd name="T35" fmla="*/ 41 h 48"/>
                <a:gd name="T36" fmla="*/ 54 w 58"/>
                <a:gd name="T37" fmla="*/ 16 h 48"/>
                <a:gd name="T38" fmla="*/ 6 w 58"/>
                <a:gd name="T39" fmla="*/ 33 h 48"/>
                <a:gd name="T40" fmla="*/ 0 w 58"/>
                <a:gd name="T41" fmla="*/ 31 h 48"/>
                <a:gd name="T42" fmla="*/ 4 w 58"/>
                <a:gd name="T43" fmla="*/ 37 h 48"/>
                <a:gd name="T44" fmla="*/ 11 w 58"/>
                <a:gd name="T45" fmla="*/ 42 h 48"/>
                <a:gd name="T46" fmla="*/ 13 w 58"/>
                <a:gd name="T47" fmla="*/ 42 h 48"/>
                <a:gd name="T48" fmla="*/ 11 w 58"/>
                <a:gd name="T49" fmla="*/ 35 h 48"/>
                <a:gd name="T50" fmla="*/ 6 w 58"/>
                <a:gd name="T5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48">
                  <a:moveTo>
                    <a:pt x="54" y="16"/>
                  </a:moveTo>
                  <a:cubicBezTo>
                    <a:pt x="53" y="13"/>
                    <a:pt x="48" y="8"/>
                    <a:pt x="44" y="2"/>
                  </a:cubicBezTo>
                  <a:cubicBezTo>
                    <a:pt x="42" y="6"/>
                    <a:pt x="37" y="5"/>
                    <a:pt x="36" y="8"/>
                  </a:cubicBezTo>
                  <a:cubicBezTo>
                    <a:pt x="35" y="10"/>
                    <a:pt x="33" y="7"/>
                    <a:pt x="31" y="8"/>
                  </a:cubicBezTo>
                  <a:cubicBezTo>
                    <a:pt x="30" y="8"/>
                    <a:pt x="26" y="2"/>
                    <a:pt x="23" y="1"/>
                  </a:cubicBezTo>
                  <a:cubicBezTo>
                    <a:pt x="21" y="1"/>
                    <a:pt x="20" y="1"/>
                    <a:pt x="19" y="0"/>
                  </a:cubicBezTo>
                  <a:cubicBezTo>
                    <a:pt x="17" y="1"/>
                    <a:pt x="16" y="3"/>
                    <a:pt x="17" y="4"/>
                  </a:cubicBezTo>
                  <a:cubicBezTo>
                    <a:pt x="18" y="6"/>
                    <a:pt x="22" y="8"/>
                    <a:pt x="20" y="9"/>
                  </a:cubicBezTo>
                  <a:cubicBezTo>
                    <a:pt x="19" y="11"/>
                    <a:pt x="13" y="10"/>
                    <a:pt x="11" y="9"/>
                  </a:cubicBezTo>
                  <a:cubicBezTo>
                    <a:pt x="10" y="7"/>
                    <a:pt x="5" y="4"/>
                    <a:pt x="4" y="6"/>
                  </a:cubicBezTo>
                  <a:cubicBezTo>
                    <a:pt x="3" y="8"/>
                    <a:pt x="8" y="13"/>
                    <a:pt x="7" y="16"/>
                  </a:cubicBezTo>
                  <a:cubicBezTo>
                    <a:pt x="7" y="19"/>
                    <a:pt x="11" y="22"/>
                    <a:pt x="11" y="25"/>
                  </a:cubicBezTo>
                  <a:cubicBezTo>
                    <a:pt x="11" y="29"/>
                    <a:pt x="19" y="31"/>
                    <a:pt x="19" y="34"/>
                  </a:cubicBezTo>
                  <a:cubicBezTo>
                    <a:pt x="19" y="36"/>
                    <a:pt x="20" y="38"/>
                    <a:pt x="21" y="40"/>
                  </a:cubicBezTo>
                  <a:cubicBezTo>
                    <a:pt x="27" y="38"/>
                    <a:pt x="31" y="33"/>
                    <a:pt x="35" y="31"/>
                  </a:cubicBezTo>
                  <a:cubicBezTo>
                    <a:pt x="40" y="28"/>
                    <a:pt x="38" y="40"/>
                    <a:pt x="37" y="42"/>
                  </a:cubicBezTo>
                  <a:cubicBezTo>
                    <a:pt x="36" y="43"/>
                    <a:pt x="41" y="46"/>
                    <a:pt x="45" y="48"/>
                  </a:cubicBezTo>
                  <a:cubicBezTo>
                    <a:pt x="45" y="46"/>
                    <a:pt x="46" y="43"/>
                    <a:pt x="47" y="41"/>
                  </a:cubicBezTo>
                  <a:cubicBezTo>
                    <a:pt x="53" y="34"/>
                    <a:pt x="58" y="22"/>
                    <a:pt x="54" y="16"/>
                  </a:cubicBezTo>
                  <a:close/>
                  <a:moveTo>
                    <a:pt x="6" y="33"/>
                  </a:moveTo>
                  <a:cubicBezTo>
                    <a:pt x="4" y="33"/>
                    <a:pt x="2" y="31"/>
                    <a:pt x="0" y="31"/>
                  </a:cubicBezTo>
                  <a:cubicBezTo>
                    <a:pt x="1" y="33"/>
                    <a:pt x="1" y="35"/>
                    <a:pt x="4" y="37"/>
                  </a:cubicBezTo>
                  <a:cubicBezTo>
                    <a:pt x="9" y="39"/>
                    <a:pt x="1" y="40"/>
                    <a:pt x="11" y="42"/>
                  </a:cubicBezTo>
                  <a:cubicBezTo>
                    <a:pt x="12" y="42"/>
                    <a:pt x="13" y="42"/>
                    <a:pt x="13" y="42"/>
                  </a:cubicBezTo>
                  <a:cubicBezTo>
                    <a:pt x="14" y="39"/>
                    <a:pt x="14" y="38"/>
                    <a:pt x="11" y="35"/>
                  </a:cubicBezTo>
                  <a:cubicBezTo>
                    <a:pt x="8" y="32"/>
                    <a:pt x="7" y="34"/>
                    <a:pt x="6" y="33"/>
                  </a:cubicBezTo>
                  <a:close/>
                </a:path>
              </a:pathLst>
            </a:custGeom>
            <a:solidFill>
              <a:srgbClr val="BDBDBD"/>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02" name="9Slide.vn 162">
              <a:extLst>
                <a:ext uri="{FF2B5EF4-FFF2-40B4-BE49-F238E27FC236}">
                  <a16:creationId xmlns:a16="http://schemas.microsoft.com/office/drawing/2014/main" xmlns="" id="{7C044580-773C-9081-D5F3-6FF65A1490D1}"/>
                </a:ext>
              </a:extLst>
            </p:cNvPr>
            <p:cNvSpPr>
              <a:spLocks/>
            </p:cNvSpPr>
            <p:nvPr/>
          </p:nvSpPr>
          <p:spPr bwMode="auto">
            <a:xfrm>
              <a:off x="1905" y="638"/>
              <a:ext cx="120" cy="88"/>
            </a:xfrm>
            <a:custGeom>
              <a:avLst/>
              <a:gdLst>
                <a:gd name="T0" fmla="*/ 160 w 166"/>
                <a:gd name="T1" fmla="*/ 17 h 123"/>
                <a:gd name="T2" fmla="*/ 156 w 166"/>
                <a:gd name="T3" fmla="*/ 14 h 123"/>
                <a:gd name="T4" fmla="*/ 143 w 166"/>
                <a:gd name="T5" fmla="*/ 22 h 123"/>
                <a:gd name="T6" fmla="*/ 137 w 166"/>
                <a:gd name="T7" fmla="*/ 24 h 123"/>
                <a:gd name="T8" fmla="*/ 132 w 166"/>
                <a:gd name="T9" fmla="*/ 24 h 123"/>
                <a:gd name="T10" fmla="*/ 131 w 166"/>
                <a:gd name="T11" fmla="*/ 10 h 123"/>
                <a:gd name="T12" fmla="*/ 126 w 166"/>
                <a:gd name="T13" fmla="*/ 0 h 123"/>
                <a:gd name="T14" fmla="*/ 116 w 166"/>
                <a:gd name="T15" fmla="*/ 10 h 123"/>
                <a:gd name="T16" fmla="*/ 105 w 166"/>
                <a:gd name="T17" fmla="*/ 16 h 123"/>
                <a:gd name="T18" fmla="*/ 93 w 166"/>
                <a:gd name="T19" fmla="*/ 19 h 123"/>
                <a:gd name="T20" fmla="*/ 83 w 166"/>
                <a:gd name="T21" fmla="*/ 17 h 123"/>
                <a:gd name="T22" fmla="*/ 73 w 166"/>
                <a:gd name="T23" fmla="*/ 13 h 123"/>
                <a:gd name="T24" fmla="*/ 64 w 166"/>
                <a:gd name="T25" fmla="*/ 11 h 123"/>
                <a:gd name="T26" fmla="*/ 55 w 166"/>
                <a:gd name="T27" fmla="*/ 17 h 123"/>
                <a:gd name="T28" fmla="*/ 48 w 166"/>
                <a:gd name="T29" fmla="*/ 29 h 123"/>
                <a:gd name="T30" fmla="*/ 31 w 166"/>
                <a:gd name="T31" fmla="*/ 39 h 123"/>
                <a:gd name="T32" fmla="*/ 21 w 166"/>
                <a:gd name="T33" fmla="*/ 43 h 123"/>
                <a:gd name="T34" fmla="*/ 13 w 166"/>
                <a:gd name="T35" fmla="*/ 40 h 123"/>
                <a:gd name="T36" fmla="*/ 8 w 166"/>
                <a:gd name="T37" fmla="*/ 46 h 123"/>
                <a:gd name="T38" fmla="*/ 3 w 166"/>
                <a:gd name="T39" fmla="*/ 55 h 123"/>
                <a:gd name="T40" fmla="*/ 2 w 166"/>
                <a:gd name="T41" fmla="*/ 66 h 123"/>
                <a:gd name="T42" fmla="*/ 2 w 166"/>
                <a:gd name="T43" fmla="*/ 78 h 123"/>
                <a:gd name="T44" fmla="*/ 4 w 166"/>
                <a:gd name="T45" fmla="*/ 92 h 123"/>
                <a:gd name="T46" fmla="*/ 15 w 166"/>
                <a:gd name="T47" fmla="*/ 98 h 123"/>
                <a:gd name="T48" fmla="*/ 3 w 166"/>
                <a:gd name="T49" fmla="*/ 115 h 123"/>
                <a:gd name="T50" fmla="*/ 6 w 166"/>
                <a:gd name="T51" fmla="*/ 119 h 123"/>
                <a:gd name="T52" fmla="*/ 24 w 166"/>
                <a:gd name="T53" fmla="*/ 121 h 123"/>
                <a:gd name="T54" fmla="*/ 70 w 166"/>
                <a:gd name="T55" fmla="*/ 115 h 123"/>
                <a:gd name="T56" fmla="*/ 69 w 166"/>
                <a:gd name="T57" fmla="*/ 103 h 123"/>
                <a:gd name="T58" fmla="*/ 78 w 166"/>
                <a:gd name="T59" fmla="*/ 97 h 123"/>
                <a:gd name="T60" fmla="*/ 86 w 166"/>
                <a:gd name="T61" fmla="*/ 95 h 123"/>
                <a:gd name="T62" fmla="*/ 99 w 166"/>
                <a:gd name="T63" fmla="*/ 91 h 123"/>
                <a:gd name="T64" fmla="*/ 104 w 166"/>
                <a:gd name="T65" fmla="*/ 86 h 123"/>
                <a:gd name="T66" fmla="*/ 108 w 166"/>
                <a:gd name="T67" fmla="*/ 73 h 123"/>
                <a:gd name="T68" fmla="*/ 116 w 166"/>
                <a:gd name="T69" fmla="*/ 68 h 123"/>
                <a:gd name="T70" fmla="*/ 112 w 166"/>
                <a:gd name="T71" fmla="*/ 60 h 123"/>
                <a:gd name="T72" fmla="*/ 125 w 166"/>
                <a:gd name="T73" fmla="*/ 61 h 123"/>
                <a:gd name="T74" fmla="*/ 126 w 166"/>
                <a:gd name="T75" fmla="*/ 51 h 123"/>
                <a:gd name="T76" fmla="*/ 132 w 166"/>
                <a:gd name="T77" fmla="*/ 43 h 123"/>
                <a:gd name="T78" fmla="*/ 129 w 166"/>
                <a:gd name="T79" fmla="*/ 36 h 123"/>
                <a:gd name="T80" fmla="*/ 131 w 166"/>
                <a:gd name="T81" fmla="*/ 30 h 123"/>
                <a:gd name="T82" fmla="*/ 133 w 166"/>
                <a:gd name="T83" fmla="*/ 29 h 123"/>
                <a:gd name="T84" fmla="*/ 139 w 166"/>
                <a:gd name="T85" fmla="*/ 27 h 123"/>
                <a:gd name="T86" fmla="*/ 155 w 166"/>
                <a:gd name="T87" fmla="*/ 22 h 123"/>
                <a:gd name="T88" fmla="*/ 166 w 166"/>
                <a:gd name="T89" fmla="*/ 18 h 123"/>
                <a:gd name="T90" fmla="*/ 160 w 166"/>
                <a:gd name="T91" fmla="*/ 1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6" h="123">
                  <a:moveTo>
                    <a:pt x="160" y="17"/>
                  </a:moveTo>
                  <a:cubicBezTo>
                    <a:pt x="158" y="17"/>
                    <a:pt x="158" y="15"/>
                    <a:pt x="156" y="14"/>
                  </a:cubicBezTo>
                  <a:cubicBezTo>
                    <a:pt x="154" y="12"/>
                    <a:pt x="148" y="18"/>
                    <a:pt x="143" y="22"/>
                  </a:cubicBezTo>
                  <a:cubicBezTo>
                    <a:pt x="141" y="23"/>
                    <a:pt x="139" y="24"/>
                    <a:pt x="137" y="24"/>
                  </a:cubicBezTo>
                  <a:cubicBezTo>
                    <a:pt x="135" y="25"/>
                    <a:pt x="133" y="25"/>
                    <a:pt x="132" y="24"/>
                  </a:cubicBezTo>
                  <a:cubicBezTo>
                    <a:pt x="129" y="21"/>
                    <a:pt x="136" y="12"/>
                    <a:pt x="131" y="10"/>
                  </a:cubicBezTo>
                  <a:cubicBezTo>
                    <a:pt x="126" y="8"/>
                    <a:pt x="131" y="1"/>
                    <a:pt x="126" y="0"/>
                  </a:cubicBezTo>
                  <a:cubicBezTo>
                    <a:pt x="122" y="0"/>
                    <a:pt x="116" y="7"/>
                    <a:pt x="116" y="10"/>
                  </a:cubicBezTo>
                  <a:cubicBezTo>
                    <a:pt x="116" y="14"/>
                    <a:pt x="105" y="13"/>
                    <a:pt x="105" y="16"/>
                  </a:cubicBezTo>
                  <a:cubicBezTo>
                    <a:pt x="105" y="19"/>
                    <a:pt x="95" y="16"/>
                    <a:pt x="93" y="19"/>
                  </a:cubicBezTo>
                  <a:cubicBezTo>
                    <a:pt x="91" y="23"/>
                    <a:pt x="86" y="17"/>
                    <a:pt x="83" y="17"/>
                  </a:cubicBezTo>
                  <a:cubicBezTo>
                    <a:pt x="80" y="17"/>
                    <a:pt x="78" y="12"/>
                    <a:pt x="73" y="13"/>
                  </a:cubicBezTo>
                  <a:cubicBezTo>
                    <a:pt x="69" y="15"/>
                    <a:pt x="67" y="12"/>
                    <a:pt x="64" y="11"/>
                  </a:cubicBezTo>
                  <a:cubicBezTo>
                    <a:pt x="61" y="11"/>
                    <a:pt x="58" y="18"/>
                    <a:pt x="55" y="17"/>
                  </a:cubicBezTo>
                  <a:cubicBezTo>
                    <a:pt x="51" y="16"/>
                    <a:pt x="49" y="24"/>
                    <a:pt x="48" y="29"/>
                  </a:cubicBezTo>
                  <a:cubicBezTo>
                    <a:pt x="46" y="34"/>
                    <a:pt x="31" y="34"/>
                    <a:pt x="31" y="39"/>
                  </a:cubicBezTo>
                  <a:cubicBezTo>
                    <a:pt x="32" y="44"/>
                    <a:pt x="22" y="46"/>
                    <a:pt x="21" y="43"/>
                  </a:cubicBezTo>
                  <a:cubicBezTo>
                    <a:pt x="20" y="39"/>
                    <a:pt x="14" y="41"/>
                    <a:pt x="13" y="40"/>
                  </a:cubicBezTo>
                  <a:cubicBezTo>
                    <a:pt x="12" y="39"/>
                    <a:pt x="8" y="41"/>
                    <a:pt x="8" y="46"/>
                  </a:cubicBezTo>
                  <a:cubicBezTo>
                    <a:pt x="9" y="51"/>
                    <a:pt x="4" y="53"/>
                    <a:pt x="3" y="55"/>
                  </a:cubicBezTo>
                  <a:cubicBezTo>
                    <a:pt x="3" y="57"/>
                    <a:pt x="0" y="63"/>
                    <a:pt x="2" y="66"/>
                  </a:cubicBezTo>
                  <a:cubicBezTo>
                    <a:pt x="4" y="68"/>
                    <a:pt x="0" y="73"/>
                    <a:pt x="2" y="78"/>
                  </a:cubicBezTo>
                  <a:cubicBezTo>
                    <a:pt x="4" y="84"/>
                    <a:pt x="3" y="90"/>
                    <a:pt x="4" y="92"/>
                  </a:cubicBezTo>
                  <a:cubicBezTo>
                    <a:pt x="5" y="94"/>
                    <a:pt x="14" y="93"/>
                    <a:pt x="15" y="98"/>
                  </a:cubicBezTo>
                  <a:cubicBezTo>
                    <a:pt x="17" y="103"/>
                    <a:pt x="4" y="112"/>
                    <a:pt x="3" y="115"/>
                  </a:cubicBezTo>
                  <a:cubicBezTo>
                    <a:pt x="3" y="116"/>
                    <a:pt x="4" y="118"/>
                    <a:pt x="6" y="119"/>
                  </a:cubicBezTo>
                  <a:cubicBezTo>
                    <a:pt x="11" y="119"/>
                    <a:pt x="18" y="120"/>
                    <a:pt x="24" y="121"/>
                  </a:cubicBezTo>
                  <a:cubicBezTo>
                    <a:pt x="31" y="123"/>
                    <a:pt x="70" y="117"/>
                    <a:pt x="70" y="115"/>
                  </a:cubicBezTo>
                  <a:cubicBezTo>
                    <a:pt x="71" y="114"/>
                    <a:pt x="69" y="105"/>
                    <a:pt x="69" y="103"/>
                  </a:cubicBezTo>
                  <a:cubicBezTo>
                    <a:pt x="70" y="101"/>
                    <a:pt x="74" y="97"/>
                    <a:pt x="78" y="97"/>
                  </a:cubicBezTo>
                  <a:cubicBezTo>
                    <a:pt x="83" y="98"/>
                    <a:pt x="86" y="98"/>
                    <a:pt x="86" y="95"/>
                  </a:cubicBezTo>
                  <a:cubicBezTo>
                    <a:pt x="86" y="92"/>
                    <a:pt x="98" y="88"/>
                    <a:pt x="99" y="91"/>
                  </a:cubicBezTo>
                  <a:cubicBezTo>
                    <a:pt x="100" y="94"/>
                    <a:pt x="104" y="93"/>
                    <a:pt x="104" y="86"/>
                  </a:cubicBezTo>
                  <a:cubicBezTo>
                    <a:pt x="104" y="79"/>
                    <a:pt x="104" y="73"/>
                    <a:pt x="108" y="73"/>
                  </a:cubicBezTo>
                  <a:cubicBezTo>
                    <a:pt x="112" y="73"/>
                    <a:pt x="116" y="70"/>
                    <a:pt x="116" y="68"/>
                  </a:cubicBezTo>
                  <a:cubicBezTo>
                    <a:pt x="115" y="66"/>
                    <a:pt x="111" y="62"/>
                    <a:pt x="112" y="60"/>
                  </a:cubicBezTo>
                  <a:cubicBezTo>
                    <a:pt x="113" y="59"/>
                    <a:pt x="124" y="64"/>
                    <a:pt x="125" y="61"/>
                  </a:cubicBezTo>
                  <a:cubicBezTo>
                    <a:pt x="126" y="58"/>
                    <a:pt x="124" y="54"/>
                    <a:pt x="126" y="51"/>
                  </a:cubicBezTo>
                  <a:cubicBezTo>
                    <a:pt x="128" y="48"/>
                    <a:pt x="132" y="46"/>
                    <a:pt x="132" y="43"/>
                  </a:cubicBezTo>
                  <a:cubicBezTo>
                    <a:pt x="131" y="40"/>
                    <a:pt x="132" y="38"/>
                    <a:pt x="129" y="36"/>
                  </a:cubicBezTo>
                  <a:cubicBezTo>
                    <a:pt x="127" y="33"/>
                    <a:pt x="128" y="30"/>
                    <a:pt x="131" y="30"/>
                  </a:cubicBezTo>
                  <a:cubicBezTo>
                    <a:pt x="132" y="30"/>
                    <a:pt x="132" y="29"/>
                    <a:pt x="133" y="29"/>
                  </a:cubicBezTo>
                  <a:cubicBezTo>
                    <a:pt x="135" y="28"/>
                    <a:pt x="137" y="28"/>
                    <a:pt x="139" y="27"/>
                  </a:cubicBezTo>
                  <a:cubicBezTo>
                    <a:pt x="143" y="23"/>
                    <a:pt x="151" y="21"/>
                    <a:pt x="155" y="22"/>
                  </a:cubicBezTo>
                  <a:cubicBezTo>
                    <a:pt x="157" y="23"/>
                    <a:pt x="163" y="22"/>
                    <a:pt x="166" y="18"/>
                  </a:cubicBezTo>
                  <a:cubicBezTo>
                    <a:pt x="164" y="17"/>
                    <a:pt x="162" y="17"/>
                    <a:pt x="160" y="17"/>
                  </a:cubicBezTo>
                  <a:close/>
                </a:path>
              </a:pathLst>
            </a:custGeom>
            <a:solidFill>
              <a:srgbClr val="818181"/>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03" name="9Slide.vn 163">
              <a:extLst>
                <a:ext uri="{FF2B5EF4-FFF2-40B4-BE49-F238E27FC236}">
                  <a16:creationId xmlns:a16="http://schemas.microsoft.com/office/drawing/2014/main" xmlns="" id="{91D2621B-5228-10B8-8760-C386CA071C3C}"/>
                </a:ext>
              </a:extLst>
            </p:cNvPr>
            <p:cNvSpPr>
              <a:spLocks/>
            </p:cNvSpPr>
            <p:nvPr/>
          </p:nvSpPr>
          <p:spPr bwMode="auto">
            <a:xfrm>
              <a:off x="1910" y="651"/>
              <a:ext cx="137" cy="129"/>
            </a:xfrm>
            <a:custGeom>
              <a:avLst/>
              <a:gdLst>
                <a:gd name="T0" fmla="*/ 176 w 191"/>
                <a:gd name="T1" fmla="*/ 10 h 179"/>
                <a:gd name="T2" fmla="*/ 162 w 191"/>
                <a:gd name="T3" fmla="*/ 2 h 179"/>
                <a:gd name="T4" fmla="*/ 149 w 191"/>
                <a:gd name="T5" fmla="*/ 4 h 179"/>
                <a:gd name="T6" fmla="*/ 127 w 191"/>
                <a:gd name="T7" fmla="*/ 11 h 179"/>
                <a:gd name="T8" fmla="*/ 123 w 191"/>
                <a:gd name="T9" fmla="*/ 18 h 179"/>
                <a:gd name="T10" fmla="*/ 120 w 191"/>
                <a:gd name="T11" fmla="*/ 33 h 179"/>
                <a:gd name="T12" fmla="*/ 106 w 191"/>
                <a:gd name="T13" fmla="*/ 42 h 179"/>
                <a:gd name="T14" fmla="*/ 102 w 191"/>
                <a:gd name="T15" fmla="*/ 55 h 179"/>
                <a:gd name="T16" fmla="*/ 93 w 191"/>
                <a:gd name="T17" fmla="*/ 73 h 179"/>
                <a:gd name="T18" fmla="*/ 72 w 191"/>
                <a:gd name="T19" fmla="*/ 79 h 179"/>
                <a:gd name="T20" fmla="*/ 64 w 191"/>
                <a:gd name="T21" fmla="*/ 97 h 179"/>
                <a:gd name="T22" fmla="*/ 0 w 191"/>
                <a:gd name="T23" fmla="*/ 101 h 179"/>
                <a:gd name="T24" fmla="*/ 17 w 191"/>
                <a:gd name="T25" fmla="*/ 118 h 179"/>
                <a:gd name="T26" fmla="*/ 25 w 191"/>
                <a:gd name="T27" fmla="*/ 140 h 179"/>
                <a:gd name="T28" fmla="*/ 8 w 191"/>
                <a:gd name="T29" fmla="*/ 156 h 179"/>
                <a:gd name="T30" fmla="*/ 29 w 191"/>
                <a:gd name="T31" fmla="*/ 157 h 179"/>
                <a:gd name="T32" fmla="*/ 57 w 191"/>
                <a:gd name="T33" fmla="*/ 155 h 179"/>
                <a:gd name="T34" fmla="*/ 72 w 191"/>
                <a:gd name="T35" fmla="*/ 165 h 179"/>
                <a:gd name="T36" fmla="*/ 84 w 191"/>
                <a:gd name="T37" fmla="*/ 177 h 179"/>
                <a:gd name="T38" fmla="*/ 87 w 191"/>
                <a:gd name="T39" fmla="*/ 178 h 179"/>
                <a:gd name="T40" fmla="*/ 108 w 191"/>
                <a:gd name="T41" fmla="*/ 170 h 179"/>
                <a:gd name="T42" fmla="*/ 113 w 191"/>
                <a:gd name="T43" fmla="*/ 156 h 179"/>
                <a:gd name="T44" fmla="*/ 100 w 191"/>
                <a:gd name="T45" fmla="*/ 136 h 179"/>
                <a:gd name="T46" fmla="*/ 118 w 191"/>
                <a:gd name="T47" fmla="*/ 125 h 179"/>
                <a:gd name="T48" fmla="*/ 132 w 191"/>
                <a:gd name="T49" fmla="*/ 116 h 179"/>
                <a:gd name="T50" fmla="*/ 146 w 191"/>
                <a:gd name="T51" fmla="*/ 97 h 179"/>
                <a:gd name="T52" fmla="*/ 158 w 191"/>
                <a:gd name="T53" fmla="*/ 85 h 179"/>
                <a:gd name="T54" fmla="*/ 167 w 191"/>
                <a:gd name="T55" fmla="*/ 67 h 179"/>
                <a:gd name="T56" fmla="*/ 154 w 191"/>
                <a:gd name="T57" fmla="*/ 50 h 179"/>
                <a:gd name="T58" fmla="*/ 158 w 191"/>
                <a:gd name="T59" fmla="*/ 33 h 179"/>
                <a:gd name="T60" fmla="*/ 187 w 191"/>
                <a:gd name="T61" fmla="*/ 31 h 179"/>
                <a:gd name="T62" fmla="*/ 182 w 191"/>
                <a:gd name="T63" fmla="*/ 1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179">
                  <a:moveTo>
                    <a:pt x="182" y="19"/>
                  </a:moveTo>
                  <a:cubicBezTo>
                    <a:pt x="177" y="16"/>
                    <a:pt x="176" y="11"/>
                    <a:pt x="176" y="10"/>
                  </a:cubicBezTo>
                  <a:cubicBezTo>
                    <a:pt x="176" y="8"/>
                    <a:pt x="170" y="5"/>
                    <a:pt x="166" y="1"/>
                  </a:cubicBezTo>
                  <a:cubicBezTo>
                    <a:pt x="165" y="1"/>
                    <a:pt x="164" y="1"/>
                    <a:pt x="162" y="2"/>
                  </a:cubicBezTo>
                  <a:cubicBezTo>
                    <a:pt x="162" y="1"/>
                    <a:pt x="161" y="1"/>
                    <a:pt x="160" y="0"/>
                  </a:cubicBezTo>
                  <a:cubicBezTo>
                    <a:pt x="157" y="4"/>
                    <a:pt x="151" y="5"/>
                    <a:pt x="149" y="4"/>
                  </a:cubicBezTo>
                  <a:cubicBezTo>
                    <a:pt x="145" y="3"/>
                    <a:pt x="137" y="5"/>
                    <a:pt x="133" y="9"/>
                  </a:cubicBezTo>
                  <a:cubicBezTo>
                    <a:pt x="131" y="10"/>
                    <a:pt x="129" y="10"/>
                    <a:pt x="127" y="11"/>
                  </a:cubicBezTo>
                  <a:cubicBezTo>
                    <a:pt x="126" y="11"/>
                    <a:pt x="126" y="12"/>
                    <a:pt x="125" y="12"/>
                  </a:cubicBezTo>
                  <a:cubicBezTo>
                    <a:pt x="122" y="12"/>
                    <a:pt x="121" y="15"/>
                    <a:pt x="123" y="18"/>
                  </a:cubicBezTo>
                  <a:cubicBezTo>
                    <a:pt x="126" y="20"/>
                    <a:pt x="125" y="22"/>
                    <a:pt x="126" y="25"/>
                  </a:cubicBezTo>
                  <a:cubicBezTo>
                    <a:pt x="126" y="28"/>
                    <a:pt x="122" y="30"/>
                    <a:pt x="120" y="33"/>
                  </a:cubicBezTo>
                  <a:cubicBezTo>
                    <a:pt x="118" y="36"/>
                    <a:pt x="120" y="40"/>
                    <a:pt x="119" y="43"/>
                  </a:cubicBezTo>
                  <a:cubicBezTo>
                    <a:pt x="118" y="46"/>
                    <a:pt x="107" y="41"/>
                    <a:pt x="106" y="42"/>
                  </a:cubicBezTo>
                  <a:cubicBezTo>
                    <a:pt x="105" y="44"/>
                    <a:pt x="109" y="48"/>
                    <a:pt x="110" y="50"/>
                  </a:cubicBezTo>
                  <a:cubicBezTo>
                    <a:pt x="110" y="52"/>
                    <a:pt x="106" y="55"/>
                    <a:pt x="102" y="55"/>
                  </a:cubicBezTo>
                  <a:cubicBezTo>
                    <a:pt x="98" y="55"/>
                    <a:pt x="98" y="61"/>
                    <a:pt x="98" y="68"/>
                  </a:cubicBezTo>
                  <a:cubicBezTo>
                    <a:pt x="98" y="75"/>
                    <a:pt x="94" y="76"/>
                    <a:pt x="93" y="73"/>
                  </a:cubicBezTo>
                  <a:cubicBezTo>
                    <a:pt x="92" y="70"/>
                    <a:pt x="80" y="74"/>
                    <a:pt x="80" y="77"/>
                  </a:cubicBezTo>
                  <a:cubicBezTo>
                    <a:pt x="80" y="80"/>
                    <a:pt x="77" y="80"/>
                    <a:pt x="72" y="79"/>
                  </a:cubicBezTo>
                  <a:cubicBezTo>
                    <a:pt x="68" y="79"/>
                    <a:pt x="64" y="83"/>
                    <a:pt x="63" y="85"/>
                  </a:cubicBezTo>
                  <a:cubicBezTo>
                    <a:pt x="63" y="87"/>
                    <a:pt x="65" y="96"/>
                    <a:pt x="64" y="97"/>
                  </a:cubicBezTo>
                  <a:cubicBezTo>
                    <a:pt x="64" y="99"/>
                    <a:pt x="25" y="105"/>
                    <a:pt x="18" y="103"/>
                  </a:cubicBezTo>
                  <a:cubicBezTo>
                    <a:pt x="12" y="102"/>
                    <a:pt x="5" y="101"/>
                    <a:pt x="0" y="101"/>
                  </a:cubicBezTo>
                  <a:cubicBezTo>
                    <a:pt x="2" y="103"/>
                    <a:pt x="4" y="105"/>
                    <a:pt x="5" y="107"/>
                  </a:cubicBezTo>
                  <a:cubicBezTo>
                    <a:pt x="7" y="112"/>
                    <a:pt x="12" y="115"/>
                    <a:pt x="17" y="118"/>
                  </a:cubicBezTo>
                  <a:cubicBezTo>
                    <a:pt x="23" y="120"/>
                    <a:pt x="20" y="130"/>
                    <a:pt x="23" y="131"/>
                  </a:cubicBezTo>
                  <a:cubicBezTo>
                    <a:pt x="25" y="132"/>
                    <a:pt x="29" y="140"/>
                    <a:pt x="25" y="140"/>
                  </a:cubicBezTo>
                  <a:cubicBezTo>
                    <a:pt x="22" y="140"/>
                    <a:pt x="19" y="141"/>
                    <a:pt x="15" y="143"/>
                  </a:cubicBezTo>
                  <a:cubicBezTo>
                    <a:pt x="11" y="145"/>
                    <a:pt x="7" y="150"/>
                    <a:pt x="8" y="156"/>
                  </a:cubicBezTo>
                  <a:cubicBezTo>
                    <a:pt x="8" y="156"/>
                    <a:pt x="8" y="157"/>
                    <a:pt x="8" y="159"/>
                  </a:cubicBezTo>
                  <a:cubicBezTo>
                    <a:pt x="17" y="159"/>
                    <a:pt x="28" y="158"/>
                    <a:pt x="29" y="157"/>
                  </a:cubicBezTo>
                  <a:cubicBezTo>
                    <a:pt x="31" y="155"/>
                    <a:pt x="36" y="154"/>
                    <a:pt x="38" y="156"/>
                  </a:cubicBezTo>
                  <a:cubicBezTo>
                    <a:pt x="41" y="157"/>
                    <a:pt x="52" y="158"/>
                    <a:pt x="57" y="155"/>
                  </a:cubicBezTo>
                  <a:cubicBezTo>
                    <a:pt x="63" y="152"/>
                    <a:pt x="66" y="155"/>
                    <a:pt x="66" y="158"/>
                  </a:cubicBezTo>
                  <a:cubicBezTo>
                    <a:pt x="66" y="161"/>
                    <a:pt x="69" y="162"/>
                    <a:pt x="72" y="165"/>
                  </a:cubicBezTo>
                  <a:cubicBezTo>
                    <a:pt x="74" y="167"/>
                    <a:pt x="72" y="170"/>
                    <a:pt x="74" y="173"/>
                  </a:cubicBezTo>
                  <a:cubicBezTo>
                    <a:pt x="76" y="176"/>
                    <a:pt x="79" y="175"/>
                    <a:pt x="84" y="177"/>
                  </a:cubicBezTo>
                  <a:cubicBezTo>
                    <a:pt x="85" y="178"/>
                    <a:pt x="85" y="178"/>
                    <a:pt x="86" y="179"/>
                  </a:cubicBezTo>
                  <a:cubicBezTo>
                    <a:pt x="86" y="178"/>
                    <a:pt x="86" y="178"/>
                    <a:pt x="87" y="178"/>
                  </a:cubicBezTo>
                  <a:cubicBezTo>
                    <a:pt x="89" y="174"/>
                    <a:pt x="90" y="169"/>
                    <a:pt x="97" y="170"/>
                  </a:cubicBezTo>
                  <a:cubicBezTo>
                    <a:pt x="104" y="172"/>
                    <a:pt x="104" y="169"/>
                    <a:pt x="108" y="170"/>
                  </a:cubicBezTo>
                  <a:cubicBezTo>
                    <a:pt x="112" y="171"/>
                    <a:pt x="115" y="170"/>
                    <a:pt x="117" y="167"/>
                  </a:cubicBezTo>
                  <a:cubicBezTo>
                    <a:pt x="119" y="165"/>
                    <a:pt x="115" y="159"/>
                    <a:pt x="113" y="156"/>
                  </a:cubicBezTo>
                  <a:cubicBezTo>
                    <a:pt x="110" y="154"/>
                    <a:pt x="107" y="149"/>
                    <a:pt x="108" y="144"/>
                  </a:cubicBezTo>
                  <a:cubicBezTo>
                    <a:pt x="108" y="140"/>
                    <a:pt x="100" y="140"/>
                    <a:pt x="100" y="136"/>
                  </a:cubicBezTo>
                  <a:cubicBezTo>
                    <a:pt x="100" y="132"/>
                    <a:pt x="108" y="126"/>
                    <a:pt x="109" y="124"/>
                  </a:cubicBezTo>
                  <a:cubicBezTo>
                    <a:pt x="110" y="123"/>
                    <a:pt x="116" y="128"/>
                    <a:pt x="118" y="125"/>
                  </a:cubicBezTo>
                  <a:cubicBezTo>
                    <a:pt x="119" y="123"/>
                    <a:pt x="123" y="124"/>
                    <a:pt x="126" y="125"/>
                  </a:cubicBezTo>
                  <a:cubicBezTo>
                    <a:pt x="128" y="125"/>
                    <a:pt x="131" y="120"/>
                    <a:pt x="132" y="116"/>
                  </a:cubicBezTo>
                  <a:cubicBezTo>
                    <a:pt x="132" y="112"/>
                    <a:pt x="140" y="111"/>
                    <a:pt x="142" y="110"/>
                  </a:cubicBezTo>
                  <a:cubicBezTo>
                    <a:pt x="143" y="108"/>
                    <a:pt x="145" y="99"/>
                    <a:pt x="146" y="97"/>
                  </a:cubicBezTo>
                  <a:cubicBezTo>
                    <a:pt x="147" y="95"/>
                    <a:pt x="153" y="97"/>
                    <a:pt x="153" y="91"/>
                  </a:cubicBezTo>
                  <a:cubicBezTo>
                    <a:pt x="153" y="86"/>
                    <a:pt x="156" y="85"/>
                    <a:pt x="158" y="85"/>
                  </a:cubicBezTo>
                  <a:cubicBezTo>
                    <a:pt x="161" y="84"/>
                    <a:pt x="160" y="80"/>
                    <a:pt x="161" y="76"/>
                  </a:cubicBezTo>
                  <a:cubicBezTo>
                    <a:pt x="161" y="72"/>
                    <a:pt x="163" y="68"/>
                    <a:pt x="167" y="67"/>
                  </a:cubicBezTo>
                  <a:cubicBezTo>
                    <a:pt x="170" y="66"/>
                    <a:pt x="165" y="61"/>
                    <a:pt x="161" y="62"/>
                  </a:cubicBezTo>
                  <a:cubicBezTo>
                    <a:pt x="157" y="63"/>
                    <a:pt x="154" y="50"/>
                    <a:pt x="154" y="50"/>
                  </a:cubicBezTo>
                  <a:cubicBezTo>
                    <a:pt x="154" y="50"/>
                    <a:pt x="155" y="41"/>
                    <a:pt x="153" y="39"/>
                  </a:cubicBezTo>
                  <a:cubicBezTo>
                    <a:pt x="150" y="38"/>
                    <a:pt x="153" y="33"/>
                    <a:pt x="158" y="33"/>
                  </a:cubicBezTo>
                  <a:cubicBezTo>
                    <a:pt x="163" y="33"/>
                    <a:pt x="173" y="38"/>
                    <a:pt x="176" y="36"/>
                  </a:cubicBezTo>
                  <a:cubicBezTo>
                    <a:pt x="179" y="33"/>
                    <a:pt x="185" y="32"/>
                    <a:pt x="187" y="31"/>
                  </a:cubicBezTo>
                  <a:cubicBezTo>
                    <a:pt x="189" y="30"/>
                    <a:pt x="191" y="26"/>
                    <a:pt x="191" y="24"/>
                  </a:cubicBezTo>
                  <a:cubicBezTo>
                    <a:pt x="189" y="22"/>
                    <a:pt x="186" y="20"/>
                    <a:pt x="182" y="19"/>
                  </a:cubicBezTo>
                  <a:close/>
                </a:path>
              </a:pathLst>
            </a:custGeom>
            <a:solidFill>
              <a:srgbClr val="6D6D6D"/>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04" name="9Slide.vn 164">
              <a:extLst>
                <a:ext uri="{FF2B5EF4-FFF2-40B4-BE49-F238E27FC236}">
                  <a16:creationId xmlns:a16="http://schemas.microsoft.com/office/drawing/2014/main" xmlns="" id="{7EB553C6-924B-6054-FE2F-68D303F52A2E}"/>
                </a:ext>
              </a:extLst>
            </p:cNvPr>
            <p:cNvSpPr>
              <a:spLocks noEditPoints="1"/>
            </p:cNvSpPr>
            <p:nvPr/>
          </p:nvSpPr>
          <p:spPr bwMode="auto">
            <a:xfrm>
              <a:off x="2185" y="937"/>
              <a:ext cx="383" cy="143"/>
            </a:xfrm>
            <a:custGeom>
              <a:avLst/>
              <a:gdLst>
                <a:gd name="T0" fmla="*/ 39 w 533"/>
                <a:gd name="T1" fmla="*/ 85 h 200"/>
                <a:gd name="T2" fmla="*/ 151 w 533"/>
                <a:gd name="T3" fmla="*/ 106 h 200"/>
                <a:gd name="T4" fmla="*/ 23 w 533"/>
                <a:gd name="T5" fmla="*/ 54 h 200"/>
                <a:gd name="T6" fmla="*/ 286 w 533"/>
                <a:gd name="T7" fmla="*/ 141 h 200"/>
                <a:gd name="T8" fmla="*/ 298 w 533"/>
                <a:gd name="T9" fmla="*/ 112 h 200"/>
                <a:gd name="T10" fmla="*/ 315 w 533"/>
                <a:gd name="T11" fmla="*/ 117 h 200"/>
                <a:gd name="T12" fmla="*/ 326 w 533"/>
                <a:gd name="T13" fmla="*/ 80 h 200"/>
                <a:gd name="T14" fmla="*/ 327 w 533"/>
                <a:gd name="T15" fmla="*/ 67 h 200"/>
                <a:gd name="T16" fmla="*/ 305 w 533"/>
                <a:gd name="T17" fmla="*/ 56 h 200"/>
                <a:gd name="T18" fmla="*/ 274 w 533"/>
                <a:gd name="T19" fmla="*/ 103 h 200"/>
                <a:gd name="T20" fmla="*/ 126 w 533"/>
                <a:gd name="T21" fmla="*/ 111 h 200"/>
                <a:gd name="T22" fmla="*/ 122 w 533"/>
                <a:gd name="T23" fmla="*/ 92 h 200"/>
                <a:gd name="T24" fmla="*/ 118 w 533"/>
                <a:gd name="T25" fmla="*/ 100 h 200"/>
                <a:gd name="T26" fmla="*/ 98 w 533"/>
                <a:gd name="T27" fmla="*/ 75 h 200"/>
                <a:gd name="T28" fmla="*/ 80 w 533"/>
                <a:gd name="T29" fmla="*/ 53 h 200"/>
                <a:gd name="T30" fmla="*/ 54 w 533"/>
                <a:gd name="T31" fmla="*/ 35 h 200"/>
                <a:gd name="T32" fmla="*/ 3 w 533"/>
                <a:gd name="T33" fmla="*/ 4 h 200"/>
                <a:gd name="T34" fmla="*/ 47 w 533"/>
                <a:gd name="T35" fmla="*/ 68 h 200"/>
                <a:gd name="T36" fmla="*/ 102 w 533"/>
                <a:gd name="T37" fmla="*/ 135 h 200"/>
                <a:gd name="T38" fmla="*/ 125 w 533"/>
                <a:gd name="T39" fmla="*/ 124 h 200"/>
                <a:gd name="T40" fmla="*/ 384 w 533"/>
                <a:gd name="T41" fmla="*/ 55 h 200"/>
                <a:gd name="T42" fmla="*/ 386 w 533"/>
                <a:gd name="T43" fmla="*/ 67 h 200"/>
                <a:gd name="T44" fmla="*/ 358 w 533"/>
                <a:gd name="T45" fmla="*/ 111 h 200"/>
                <a:gd name="T46" fmla="*/ 285 w 533"/>
                <a:gd name="T47" fmla="*/ 176 h 200"/>
                <a:gd name="T48" fmla="*/ 331 w 533"/>
                <a:gd name="T49" fmla="*/ 171 h 200"/>
                <a:gd name="T50" fmla="*/ 398 w 533"/>
                <a:gd name="T51" fmla="*/ 113 h 200"/>
                <a:gd name="T52" fmla="*/ 224 w 533"/>
                <a:gd name="T53" fmla="*/ 167 h 200"/>
                <a:gd name="T54" fmla="*/ 202 w 533"/>
                <a:gd name="T55" fmla="*/ 155 h 200"/>
                <a:gd name="T56" fmla="*/ 126 w 533"/>
                <a:gd name="T57" fmla="*/ 146 h 200"/>
                <a:gd name="T58" fmla="*/ 135 w 533"/>
                <a:gd name="T59" fmla="*/ 161 h 200"/>
                <a:gd name="T60" fmla="*/ 207 w 533"/>
                <a:gd name="T61" fmla="*/ 173 h 200"/>
                <a:gd name="T62" fmla="*/ 224 w 533"/>
                <a:gd name="T63" fmla="*/ 167 h 200"/>
                <a:gd name="T64" fmla="*/ 464 w 533"/>
                <a:gd name="T65" fmla="*/ 112 h 200"/>
                <a:gd name="T66" fmla="*/ 416 w 533"/>
                <a:gd name="T67" fmla="*/ 87 h 200"/>
                <a:gd name="T68" fmla="*/ 447 w 533"/>
                <a:gd name="T69" fmla="*/ 99 h 200"/>
                <a:gd name="T70" fmla="*/ 429 w 533"/>
                <a:gd name="T71" fmla="*/ 106 h 200"/>
                <a:gd name="T72" fmla="*/ 456 w 533"/>
                <a:gd name="T73" fmla="*/ 120 h 200"/>
                <a:gd name="T74" fmla="*/ 505 w 533"/>
                <a:gd name="T75" fmla="*/ 151 h 200"/>
                <a:gd name="T76" fmla="*/ 521 w 533"/>
                <a:gd name="T77" fmla="*/ 170 h 200"/>
                <a:gd name="T78" fmla="*/ 494 w 533"/>
                <a:gd name="T79" fmla="*/ 90 h 200"/>
                <a:gd name="T80" fmla="*/ 340 w 533"/>
                <a:gd name="T81" fmla="*/ 185 h 200"/>
                <a:gd name="T82" fmla="*/ 345 w 533"/>
                <a:gd name="T83" fmla="*/ 187 h 200"/>
                <a:gd name="T84" fmla="*/ 349 w 533"/>
                <a:gd name="T85" fmla="*/ 184 h 200"/>
                <a:gd name="T86" fmla="*/ 257 w 533"/>
                <a:gd name="T87" fmla="*/ 70 h 200"/>
                <a:gd name="T88" fmla="*/ 263 w 533"/>
                <a:gd name="T89" fmla="*/ 41 h 200"/>
                <a:gd name="T90" fmla="*/ 261 w 533"/>
                <a:gd name="T91" fmla="*/ 21 h 200"/>
                <a:gd name="T92" fmla="*/ 231 w 533"/>
                <a:gd name="T93" fmla="*/ 37 h 200"/>
                <a:gd name="T94" fmla="*/ 207 w 533"/>
                <a:gd name="T95" fmla="*/ 53 h 200"/>
                <a:gd name="T96" fmla="*/ 170 w 533"/>
                <a:gd name="T97" fmla="*/ 55 h 200"/>
                <a:gd name="T98" fmla="*/ 158 w 533"/>
                <a:gd name="T99" fmla="*/ 64 h 200"/>
                <a:gd name="T100" fmla="*/ 185 w 533"/>
                <a:gd name="T101" fmla="*/ 108 h 200"/>
                <a:gd name="T102" fmla="*/ 224 w 533"/>
                <a:gd name="T103" fmla="*/ 118 h 200"/>
                <a:gd name="T104" fmla="*/ 276 w 533"/>
                <a:gd name="T105" fmla="*/ 188 h 200"/>
                <a:gd name="T106" fmla="*/ 276 w 533"/>
                <a:gd name="T107" fmla="*/ 188 h 200"/>
                <a:gd name="T108" fmla="*/ 242 w 533"/>
                <a:gd name="T109" fmla="*/ 178 h 200"/>
                <a:gd name="T110" fmla="*/ 259 w 533"/>
                <a:gd name="T111" fmla="*/ 1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3" h="200">
                  <a:moveTo>
                    <a:pt x="39" y="85"/>
                  </a:moveTo>
                  <a:cubicBezTo>
                    <a:pt x="39" y="86"/>
                    <a:pt x="42" y="93"/>
                    <a:pt x="45" y="91"/>
                  </a:cubicBezTo>
                  <a:cubicBezTo>
                    <a:pt x="47" y="89"/>
                    <a:pt x="42" y="79"/>
                    <a:pt x="39" y="85"/>
                  </a:cubicBezTo>
                  <a:close/>
                  <a:moveTo>
                    <a:pt x="151" y="106"/>
                  </a:moveTo>
                  <a:cubicBezTo>
                    <a:pt x="151" y="103"/>
                    <a:pt x="143" y="104"/>
                    <a:pt x="145" y="109"/>
                  </a:cubicBezTo>
                  <a:cubicBezTo>
                    <a:pt x="148" y="113"/>
                    <a:pt x="151" y="109"/>
                    <a:pt x="151" y="106"/>
                  </a:cubicBezTo>
                  <a:close/>
                  <a:moveTo>
                    <a:pt x="23" y="54"/>
                  </a:moveTo>
                  <a:cubicBezTo>
                    <a:pt x="22" y="58"/>
                    <a:pt x="26" y="68"/>
                    <a:pt x="30" y="64"/>
                  </a:cubicBezTo>
                  <a:cubicBezTo>
                    <a:pt x="34" y="59"/>
                    <a:pt x="23" y="51"/>
                    <a:pt x="23" y="54"/>
                  </a:cubicBezTo>
                  <a:close/>
                  <a:moveTo>
                    <a:pt x="281" y="115"/>
                  </a:moveTo>
                  <a:cubicBezTo>
                    <a:pt x="286" y="115"/>
                    <a:pt x="286" y="123"/>
                    <a:pt x="285" y="127"/>
                  </a:cubicBezTo>
                  <a:cubicBezTo>
                    <a:pt x="284" y="132"/>
                    <a:pt x="282" y="143"/>
                    <a:pt x="286" y="141"/>
                  </a:cubicBezTo>
                  <a:cubicBezTo>
                    <a:pt x="291" y="139"/>
                    <a:pt x="295" y="132"/>
                    <a:pt x="292" y="129"/>
                  </a:cubicBezTo>
                  <a:cubicBezTo>
                    <a:pt x="289" y="127"/>
                    <a:pt x="289" y="111"/>
                    <a:pt x="290" y="107"/>
                  </a:cubicBezTo>
                  <a:cubicBezTo>
                    <a:pt x="292" y="104"/>
                    <a:pt x="301" y="106"/>
                    <a:pt x="298" y="112"/>
                  </a:cubicBezTo>
                  <a:cubicBezTo>
                    <a:pt x="295" y="118"/>
                    <a:pt x="304" y="118"/>
                    <a:pt x="304" y="124"/>
                  </a:cubicBezTo>
                  <a:cubicBezTo>
                    <a:pt x="304" y="131"/>
                    <a:pt x="309" y="128"/>
                    <a:pt x="314" y="126"/>
                  </a:cubicBezTo>
                  <a:cubicBezTo>
                    <a:pt x="320" y="124"/>
                    <a:pt x="319" y="121"/>
                    <a:pt x="315" y="117"/>
                  </a:cubicBezTo>
                  <a:cubicBezTo>
                    <a:pt x="311" y="112"/>
                    <a:pt x="318" y="106"/>
                    <a:pt x="313" y="103"/>
                  </a:cubicBezTo>
                  <a:cubicBezTo>
                    <a:pt x="308" y="99"/>
                    <a:pt x="304" y="94"/>
                    <a:pt x="309" y="93"/>
                  </a:cubicBezTo>
                  <a:cubicBezTo>
                    <a:pt x="314" y="92"/>
                    <a:pt x="328" y="83"/>
                    <a:pt x="326" y="80"/>
                  </a:cubicBezTo>
                  <a:cubicBezTo>
                    <a:pt x="325" y="76"/>
                    <a:pt x="304" y="81"/>
                    <a:pt x="303" y="87"/>
                  </a:cubicBezTo>
                  <a:cubicBezTo>
                    <a:pt x="301" y="93"/>
                    <a:pt x="287" y="86"/>
                    <a:pt x="288" y="75"/>
                  </a:cubicBezTo>
                  <a:cubicBezTo>
                    <a:pt x="290" y="64"/>
                    <a:pt x="319" y="63"/>
                    <a:pt x="327" y="67"/>
                  </a:cubicBezTo>
                  <a:cubicBezTo>
                    <a:pt x="335" y="70"/>
                    <a:pt x="344" y="60"/>
                    <a:pt x="347" y="54"/>
                  </a:cubicBezTo>
                  <a:cubicBezTo>
                    <a:pt x="350" y="48"/>
                    <a:pt x="340" y="55"/>
                    <a:pt x="335" y="59"/>
                  </a:cubicBezTo>
                  <a:cubicBezTo>
                    <a:pt x="329" y="63"/>
                    <a:pt x="313" y="59"/>
                    <a:pt x="305" y="56"/>
                  </a:cubicBezTo>
                  <a:cubicBezTo>
                    <a:pt x="298" y="53"/>
                    <a:pt x="298" y="61"/>
                    <a:pt x="291" y="62"/>
                  </a:cubicBezTo>
                  <a:cubicBezTo>
                    <a:pt x="285" y="63"/>
                    <a:pt x="286" y="78"/>
                    <a:pt x="283" y="80"/>
                  </a:cubicBezTo>
                  <a:cubicBezTo>
                    <a:pt x="280" y="81"/>
                    <a:pt x="280" y="92"/>
                    <a:pt x="274" y="103"/>
                  </a:cubicBezTo>
                  <a:cubicBezTo>
                    <a:pt x="268" y="113"/>
                    <a:pt x="276" y="114"/>
                    <a:pt x="281" y="115"/>
                  </a:cubicBezTo>
                  <a:close/>
                  <a:moveTo>
                    <a:pt x="125" y="124"/>
                  </a:moveTo>
                  <a:cubicBezTo>
                    <a:pt x="124" y="119"/>
                    <a:pt x="126" y="114"/>
                    <a:pt x="126" y="111"/>
                  </a:cubicBezTo>
                  <a:cubicBezTo>
                    <a:pt x="126" y="109"/>
                    <a:pt x="128" y="108"/>
                    <a:pt x="131" y="109"/>
                  </a:cubicBezTo>
                  <a:cubicBezTo>
                    <a:pt x="134" y="109"/>
                    <a:pt x="134" y="102"/>
                    <a:pt x="132" y="101"/>
                  </a:cubicBezTo>
                  <a:cubicBezTo>
                    <a:pt x="129" y="100"/>
                    <a:pt x="128" y="92"/>
                    <a:pt x="122" y="92"/>
                  </a:cubicBezTo>
                  <a:cubicBezTo>
                    <a:pt x="116" y="92"/>
                    <a:pt x="117" y="97"/>
                    <a:pt x="121" y="97"/>
                  </a:cubicBezTo>
                  <a:cubicBezTo>
                    <a:pt x="124" y="97"/>
                    <a:pt x="126" y="100"/>
                    <a:pt x="125" y="103"/>
                  </a:cubicBezTo>
                  <a:cubicBezTo>
                    <a:pt x="124" y="105"/>
                    <a:pt x="123" y="100"/>
                    <a:pt x="118" y="100"/>
                  </a:cubicBezTo>
                  <a:cubicBezTo>
                    <a:pt x="113" y="101"/>
                    <a:pt x="116" y="94"/>
                    <a:pt x="111" y="94"/>
                  </a:cubicBezTo>
                  <a:cubicBezTo>
                    <a:pt x="105" y="94"/>
                    <a:pt x="106" y="83"/>
                    <a:pt x="100" y="83"/>
                  </a:cubicBezTo>
                  <a:cubicBezTo>
                    <a:pt x="95" y="83"/>
                    <a:pt x="94" y="79"/>
                    <a:pt x="98" y="75"/>
                  </a:cubicBezTo>
                  <a:cubicBezTo>
                    <a:pt x="102" y="71"/>
                    <a:pt x="92" y="68"/>
                    <a:pt x="92" y="64"/>
                  </a:cubicBezTo>
                  <a:cubicBezTo>
                    <a:pt x="92" y="60"/>
                    <a:pt x="86" y="62"/>
                    <a:pt x="86" y="59"/>
                  </a:cubicBezTo>
                  <a:cubicBezTo>
                    <a:pt x="86" y="55"/>
                    <a:pt x="83" y="57"/>
                    <a:pt x="80" y="53"/>
                  </a:cubicBezTo>
                  <a:cubicBezTo>
                    <a:pt x="77" y="49"/>
                    <a:pt x="76" y="52"/>
                    <a:pt x="73" y="49"/>
                  </a:cubicBezTo>
                  <a:cubicBezTo>
                    <a:pt x="70" y="46"/>
                    <a:pt x="66" y="44"/>
                    <a:pt x="64" y="45"/>
                  </a:cubicBezTo>
                  <a:cubicBezTo>
                    <a:pt x="62" y="46"/>
                    <a:pt x="56" y="41"/>
                    <a:pt x="54" y="35"/>
                  </a:cubicBezTo>
                  <a:cubicBezTo>
                    <a:pt x="53" y="31"/>
                    <a:pt x="37" y="23"/>
                    <a:pt x="35" y="17"/>
                  </a:cubicBezTo>
                  <a:cubicBezTo>
                    <a:pt x="33" y="11"/>
                    <a:pt x="27" y="9"/>
                    <a:pt x="18" y="9"/>
                  </a:cubicBezTo>
                  <a:cubicBezTo>
                    <a:pt x="9" y="9"/>
                    <a:pt x="5" y="0"/>
                    <a:pt x="3" y="4"/>
                  </a:cubicBezTo>
                  <a:cubicBezTo>
                    <a:pt x="0" y="10"/>
                    <a:pt x="13" y="24"/>
                    <a:pt x="19" y="27"/>
                  </a:cubicBezTo>
                  <a:cubicBezTo>
                    <a:pt x="24" y="31"/>
                    <a:pt x="27" y="44"/>
                    <a:pt x="34" y="44"/>
                  </a:cubicBezTo>
                  <a:cubicBezTo>
                    <a:pt x="41" y="45"/>
                    <a:pt x="42" y="67"/>
                    <a:pt x="47" y="68"/>
                  </a:cubicBezTo>
                  <a:cubicBezTo>
                    <a:pt x="52" y="69"/>
                    <a:pt x="63" y="87"/>
                    <a:pt x="65" y="96"/>
                  </a:cubicBezTo>
                  <a:cubicBezTo>
                    <a:pt x="66" y="105"/>
                    <a:pt x="78" y="110"/>
                    <a:pt x="82" y="116"/>
                  </a:cubicBezTo>
                  <a:cubicBezTo>
                    <a:pt x="85" y="123"/>
                    <a:pt x="100" y="132"/>
                    <a:pt x="102" y="135"/>
                  </a:cubicBezTo>
                  <a:cubicBezTo>
                    <a:pt x="104" y="138"/>
                    <a:pt x="107" y="144"/>
                    <a:pt x="108" y="141"/>
                  </a:cubicBezTo>
                  <a:cubicBezTo>
                    <a:pt x="110" y="138"/>
                    <a:pt x="117" y="141"/>
                    <a:pt x="121" y="141"/>
                  </a:cubicBezTo>
                  <a:cubicBezTo>
                    <a:pt x="124" y="142"/>
                    <a:pt x="125" y="129"/>
                    <a:pt x="125" y="124"/>
                  </a:cubicBezTo>
                  <a:close/>
                  <a:moveTo>
                    <a:pt x="386" y="67"/>
                  </a:moveTo>
                  <a:cubicBezTo>
                    <a:pt x="394" y="68"/>
                    <a:pt x="390" y="63"/>
                    <a:pt x="390" y="58"/>
                  </a:cubicBezTo>
                  <a:cubicBezTo>
                    <a:pt x="390" y="53"/>
                    <a:pt x="384" y="58"/>
                    <a:pt x="384" y="55"/>
                  </a:cubicBezTo>
                  <a:cubicBezTo>
                    <a:pt x="384" y="53"/>
                    <a:pt x="381" y="43"/>
                    <a:pt x="376" y="51"/>
                  </a:cubicBezTo>
                  <a:cubicBezTo>
                    <a:pt x="370" y="58"/>
                    <a:pt x="377" y="78"/>
                    <a:pt x="382" y="77"/>
                  </a:cubicBezTo>
                  <a:cubicBezTo>
                    <a:pt x="386" y="76"/>
                    <a:pt x="379" y="67"/>
                    <a:pt x="386" y="67"/>
                  </a:cubicBezTo>
                  <a:close/>
                  <a:moveTo>
                    <a:pt x="358" y="111"/>
                  </a:moveTo>
                  <a:cubicBezTo>
                    <a:pt x="360" y="117"/>
                    <a:pt x="370" y="120"/>
                    <a:pt x="372" y="115"/>
                  </a:cubicBezTo>
                  <a:cubicBezTo>
                    <a:pt x="375" y="110"/>
                    <a:pt x="357" y="105"/>
                    <a:pt x="358" y="111"/>
                  </a:cubicBezTo>
                  <a:close/>
                  <a:moveTo>
                    <a:pt x="331" y="171"/>
                  </a:moveTo>
                  <a:cubicBezTo>
                    <a:pt x="322" y="170"/>
                    <a:pt x="316" y="177"/>
                    <a:pt x="307" y="173"/>
                  </a:cubicBezTo>
                  <a:cubicBezTo>
                    <a:pt x="297" y="170"/>
                    <a:pt x="283" y="173"/>
                    <a:pt x="285" y="176"/>
                  </a:cubicBezTo>
                  <a:cubicBezTo>
                    <a:pt x="286" y="179"/>
                    <a:pt x="295" y="179"/>
                    <a:pt x="304" y="180"/>
                  </a:cubicBezTo>
                  <a:cubicBezTo>
                    <a:pt x="313" y="180"/>
                    <a:pt x="321" y="175"/>
                    <a:pt x="327" y="175"/>
                  </a:cubicBezTo>
                  <a:cubicBezTo>
                    <a:pt x="334" y="174"/>
                    <a:pt x="340" y="172"/>
                    <a:pt x="331" y="171"/>
                  </a:cubicBezTo>
                  <a:close/>
                  <a:moveTo>
                    <a:pt x="404" y="106"/>
                  </a:moveTo>
                  <a:cubicBezTo>
                    <a:pt x="396" y="104"/>
                    <a:pt x="380" y="106"/>
                    <a:pt x="382" y="111"/>
                  </a:cubicBezTo>
                  <a:cubicBezTo>
                    <a:pt x="383" y="115"/>
                    <a:pt x="390" y="113"/>
                    <a:pt x="398" y="113"/>
                  </a:cubicBezTo>
                  <a:cubicBezTo>
                    <a:pt x="405" y="113"/>
                    <a:pt x="409" y="118"/>
                    <a:pt x="412" y="118"/>
                  </a:cubicBezTo>
                  <a:cubicBezTo>
                    <a:pt x="416" y="118"/>
                    <a:pt x="413" y="109"/>
                    <a:pt x="404" y="106"/>
                  </a:cubicBezTo>
                  <a:close/>
                  <a:moveTo>
                    <a:pt x="224" y="167"/>
                  </a:moveTo>
                  <a:cubicBezTo>
                    <a:pt x="224" y="163"/>
                    <a:pt x="210" y="167"/>
                    <a:pt x="204" y="164"/>
                  </a:cubicBezTo>
                  <a:cubicBezTo>
                    <a:pt x="197" y="161"/>
                    <a:pt x="211" y="159"/>
                    <a:pt x="215" y="156"/>
                  </a:cubicBezTo>
                  <a:cubicBezTo>
                    <a:pt x="220" y="153"/>
                    <a:pt x="213" y="152"/>
                    <a:pt x="202" y="155"/>
                  </a:cubicBezTo>
                  <a:cubicBezTo>
                    <a:pt x="191" y="159"/>
                    <a:pt x="178" y="148"/>
                    <a:pt x="178" y="153"/>
                  </a:cubicBezTo>
                  <a:cubicBezTo>
                    <a:pt x="177" y="158"/>
                    <a:pt x="158" y="151"/>
                    <a:pt x="153" y="147"/>
                  </a:cubicBezTo>
                  <a:cubicBezTo>
                    <a:pt x="148" y="143"/>
                    <a:pt x="130" y="139"/>
                    <a:pt x="126" y="146"/>
                  </a:cubicBezTo>
                  <a:cubicBezTo>
                    <a:pt x="122" y="152"/>
                    <a:pt x="119" y="146"/>
                    <a:pt x="121" y="153"/>
                  </a:cubicBezTo>
                  <a:cubicBezTo>
                    <a:pt x="122" y="157"/>
                    <a:pt x="126" y="154"/>
                    <a:pt x="129" y="154"/>
                  </a:cubicBezTo>
                  <a:cubicBezTo>
                    <a:pt x="132" y="154"/>
                    <a:pt x="131" y="160"/>
                    <a:pt x="135" y="161"/>
                  </a:cubicBezTo>
                  <a:cubicBezTo>
                    <a:pt x="140" y="162"/>
                    <a:pt x="154" y="166"/>
                    <a:pt x="156" y="163"/>
                  </a:cubicBezTo>
                  <a:cubicBezTo>
                    <a:pt x="157" y="160"/>
                    <a:pt x="171" y="163"/>
                    <a:pt x="178" y="169"/>
                  </a:cubicBezTo>
                  <a:cubicBezTo>
                    <a:pt x="185" y="174"/>
                    <a:pt x="200" y="175"/>
                    <a:pt x="207" y="173"/>
                  </a:cubicBezTo>
                  <a:cubicBezTo>
                    <a:pt x="213" y="172"/>
                    <a:pt x="220" y="178"/>
                    <a:pt x="222" y="174"/>
                  </a:cubicBezTo>
                  <a:cubicBezTo>
                    <a:pt x="224" y="171"/>
                    <a:pt x="229" y="180"/>
                    <a:pt x="236" y="175"/>
                  </a:cubicBezTo>
                  <a:cubicBezTo>
                    <a:pt x="242" y="169"/>
                    <a:pt x="224" y="171"/>
                    <a:pt x="224" y="167"/>
                  </a:cubicBezTo>
                  <a:close/>
                  <a:moveTo>
                    <a:pt x="494" y="90"/>
                  </a:moveTo>
                  <a:cubicBezTo>
                    <a:pt x="488" y="91"/>
                    <a:pt x="488" y="100"/>
                    <a:pt x="483" y="100"/>
                  </a:cubicBezTo>
                  <a:cubicBezTo>
                    <a:pt x="479" y="100"/>
                    <a:pt x="473" y="109"/>
                    <a:pt x="464" y="112"/>
                  </a:cubicBezTo>
                  <a:cubicBezTo>
                    <a:pt x="456" y="115"/>
                    <a:pt x="456" y="88"/>
                    <a:pt x="452" y="82"/>
                  </a:cubicBezTo>
                  <a:cubicBezTo>
                    <a:pt x="448" y="77"/>
                    <a:pt x="428" y="73"/>
                    <a:pt x="426" y="79"/>
                  </a:cubicBezTo>
                  <a:cubicBezTo>
                    <a:pt x="424" y="85"/>
                    <a:pt x="416" y="82"/>
                    <a:pt x="416" y="87"/>
                  </a:cubicBezTo>
                  <a:cubicBezTo>
                    <a:pt x="415" y="91"/>
                    <a:pt x="417" y="90"/>
                    <a:pt x="422" y="90"/>
                  </a:cubicBezTo>
                  <a:cubicBezTo>
                    <a:pt x="426" y="90"/>
                    <a:pt x="426" y="93"/>
                    <a:pt x="428" y="98"/>
                  </a:cubicBezTo>
                  <a:cubicBezTo>
                    <a:pt x="430" y="103"/>
                    <a:pt x="443" y="99"/>
                    <a:pt x="447" y="99"/>
                  </a:cubicBezTo>
                  <a:cubicBezTo>
                    <a:pt x="451" y="99"/>
                    <a:pt x="452" y="105"/>
                    <a:pt x="446" y="103"/>
                  </a:cubicBezTo>
                  <a:cubicBezTo>
                    <a:pt x="440" y="100"/>
                    <a:pt x="440" y="105"/>
                    <a:pt x="436" y="104"/>
                  </a:cubicBezTo>
                  <a:cubicBezTo>
                    <a:pt x="432" y="103"/>
                    <a:pt x="426" y="104"/>
                    <a:pt x="429" y="106"/>
                  </a:cubicBezTo>
                  <a:cubicBezTo>
                    <a:pt x="432" y="109"/>
                    <a:pt x="436" y="111"/>
                    <a:pt x="436" y="117"/>
                  </a:cubicBezTo>
                  <a:cubicBezTo>
                    <a:pt x="436" y="122"/>
                    <a:pt x="444" y="121"/>
                    <a:pt x="444" y="117"/>
                  </a:cubicBezTo>
                  <a:cubicBezTo>
                    <a:pt x="444" y="112"/>
                    <a:pt x="448" y="118"/>
                    <a:pt x="456" y="120"/>
                  </a:cubicBezTo>
                  <a:cubicBezTo>
                    <a:pt x="464" y="122"/>
                    <a:pt x="459" y="125"/>
                    <a:pt x="466" y="126"/>
                  </a:cubicBezTo>
                  <a:cubicBezTo>
                    <a:pt x="474" y="126"/>
                    <a:pt x="492" y="132"/>
                    <a:pt x="499" y="137"/>
                  </a:cubicBezTo>
                  <a:cubicBezTo>
                    <a:pt x="506" y="143"/>
                    <a:pt x="501" y="146"/>
                    <a:pt x="505" y="151"/>
                  </a:cubicBezTo>
                  <a:cubicBezTo>
                    <a:pt x="510" y="156"/>
                    <a:pt x="511" y="162"/>
                    <a:pt x="505" y="162"/>
                  </a:cubicBezTo>
                  <a:cubicBezTo>
                    <a:pt x="499" y="162"/>
                    <a:pt x="492" y="168"/>
                    <a:pt x="494" y="171"/>
                  </a:cubicBezTo>
                  <a:cubicBezTo>
                    <a:pt x="496" y="175"/>
                    <a:pt x="516" y="170"/>
                    <a:pt x="521" y="170"/>
                  </a:cubicBezTo>
                  <a:cubicBezTo>
                    <a:pt x="524" y="170"/>
                    <a:pt x="527" y="176"/>
                    <a:pt x="533" y="180"/>
                  </a:cubicBezTo>
                  <a:cubicBezTo>
                    <a:pt x="533" y="105"/>
                    <a:pt x="533" y="105"/>
                    <a:pt x="533" y="105"/>
                  </a:cubicBezTo>
                  <a:cubicBezTo>
                    <a:pt x="518" y="99"/>
                    <a:pt x="498" y="90"/>
                    <a:pt x="494" y="90"/>
                  </a:cubicBezTo>
                  <a:close/>
                  <a:moveTo>
                    <a:pt x="345" y="180"/>
                  </a:moveTo>
                  <a:cubicBezTo>
                    <a:pt x="344" y="180"/>
                    <a:pt x="343" y="181"/>
                    <a:pt x="341" y="181"/>
                  </a:cubicBezTo>
                  <a:cubicBezTo>
                    <a:pt x="341" y="183"/>
                    <a:pt x="341" y="184"/>
                    <a:pt x="340" y="185"/>
                  </a:cubicBezTo>
                  <a:cubicBezTo>
                    <a:pt x="339" y="185"/>
                    <a:pt x="337" y="184"/>
                    <a:pt x="336" y="183"/>
                  </a:cubicBezTo>
                  <a:cubicBezTo>
                    <a:pt x="329" y="185"/>
                    <a:pt x="326" y="194"/>
                    <a:pt x="330" y="196"/>
                  </a:cubicBezTo>
                  <a:cubicBezTo>
                    <a:pt x="335" y="198"/>
                    <a:pt x="341" y="192"/>
                    <a:pt x="345" y="187"/>
                  </a:cubicBezTo>
                  <a:cubicBezTo>
                    <a:pt x="346" y="187"/>
                    <a:pt x="346" y="186"/>
                    <a:pt x="347" y="185"/>
                  </a:cubicBezTo>
                  <a:cubicBezTo>
                    <a:pt x="347" y="185"/>
                    <a:pt x="347" y="185"/>
                    <a:pt x="348" y="184"/>
                  </a:cubicBezTo>
                  <a:cubicBezTo>
                    <a:pt x="348" y="184"/>
                    <a:pt x="348" y="184"/>
                    <a:pt x="349" y="184"/>
                  </a:cubicBezTo>
                  <a:cubicBezTo>
                    <a:pt x="348" y="182"/>
                    <a:pt x="346" y="181"/>
                    <a:pt x="345" y="180"/>
                  </a:cubicBezTo>
                  <a:close/>
                  <a:moveTo>
                    <a:pt x="250" y="89"/>
                  </a:moveTo>
                  <a:cubicBezTo>
                    <a:pt x="256" y="85"/>
                    <a:pt x="258" y="77"/>
                    <a:pt x="257" y="70"/>
                  </a:cubicBezTo>
                  <a:cubicBezTo>
                    <a:pt x="256" y="63"/>
                    <a:pt x="272" y="63"/>
                    <a:pt x="274" y="60"/>
                  </a:cubicBezTo>
                  <a:cubicBezTo>
                    <a:pt x="277" y="57"/>
                    <a:pt x="271" y="53"/>
                    <a:pt x="266" y="51"/>
                  </a:cubicBezTo>
                  <a:cubicBezTo>
                    <a:pt x="262" y="49"/>
                    <a:pt x="266" y="44"/>
                    <a:pt x="263" y="41"/>
                  </a:cubicBezTo>
                  <a:cubicBezTo>
                    <a:pt x="260" y="38"/>
                    <a:pt x="254" y="31"/>
                    <a:pt x="259" y="31"/>
                  </a:cubicBezTo>
                  <a:cubicBezTo>
                    <a:pt x="263" y="30"/>
                    <a:pt x="256" y="24"/>
                    <a:pt x="260" y="22"/>
                  </a:cubicBezTo>
                  <a:cubicBezTo>
                    <a:pt x="260" y="21"/>
                    <a:pt x="261" y="21"/>
                    <a:pt x="261" y="21"/>
                  </a:cubicBezTo>
                  <a:cubicBezTo>
                    <a:pt x="259" y="20"/>
                    <a:pt x="257" y="19"/>
                    <a:pt x="256" y="19"/>
                  </a:cubicBezTo>
                  <a:cubicBezTo>
                    <a:pt x="250" y="19"/>
                    <a:pt x="237" y="17"/>
                    <a:pt x="238" y="27"/>
                  </a:cubicBezTo>
                  <a:cubicBezTo>
                    <a:pt x="239" y="36"/>
                    <a:pt x="231" y="32"/>
                    <a:pt x="231" y="37"/>
                  </a:cubicBezTo>
                  <a:cubicBezTo>
                    <a:pt x="232" y="42"/>
                    <a:pt x="227" y="42"/>
                    <a:pt x="228" y="49"/>
                  </a:cubicBezTo>
                  <a:cubicBezTo>
                    <a:pt x="228" y="55"/>
                    <a:pt x="224" y="52"/>
                    <a:pt x="217" y="56"/>
                  </a:cubicBezTo>
                  <a:cubicBezTo>
                    <a:pt x="211" y="59"/>
                    <a:pt x="213" y="53"/>
                    <a:pt x="207" y="53"/>
                  </a:cubicBezTo>
                  <a:cubicBezTo>
                    <a:pt x="200" y="53"/>
                    <a:pt x="199" y="57"/>
                    <a:pt x="195" y="58"/>
                  </a:cubicBezTo>
                  <a:cubicBezTo>
                    <a:pt x="191" y="60"/>
                    <a:pt x="183" y="58"/>
                    <a:pt x="180" y="60"/>
                  </a:cubicBezTo>
                  <a:cubicBezTo>
                    <a:pt x="177" y="62"/>
                    <a:pt x="173" y="55"/>
                    <a:pt x="170" y="55"/>
                  </a:cubicBezTo>
                  <a:cubicBezTo>
                    <a:pt x="169" y="55"/>
                    <a:pt x="168" y="51"/>
                    <a:pt x="167" y="47"/>
                  </a:cubicBezTo>
                  <a:cubicBezTo>
                    <a:pt x="166" y="47"/>
                    <a:pt x="166" y="47"/>
                    <a:pt x="165" y="47"/>
                  </a:cubicBezTo>
                  <a:cubicBezTo>
                    <a:pt x="161" y="47"/>
                    <a:pt x="154" y="60"/>
                    <a:pt x="158" y="64"/>
                  </a:cubicBezTo>
                  <a:cubicBezTo>
                    <a:pt x="163" y="69"/>
                    <a:pt x="162" y="76"/>
                    <a:pt x="164" y="80"/>
                  </a:cubicBezTo>
                  <a:cubicBezTo>
                    <a:pt x="166" y="84"/>
                    <a:pt x="174" y="85"/>
                    <a:pt x="174" y="92"/>
                  </a:cubicBezTo>
                  <a:cubicBezTo>
                    <a:pt x="174" y="100"/>
                    <a:pt x="180" y="111"/>
                    <a:pt x="185" y="108"/>
                  </a:cubicBezTo>
                  <a:cubicBezTo>
                    <a:pt x="189" y="105"/>
                    <a:pt x="193" y="110"/>
                    <a:pt x="194" y="113"/>
                  </a:cubicBezTo>
                  <a:cubicBezTo>
                    <a:pt x="196" y="116"/>
                    <a:pt x="206" y="110"/>
                    <a:pt x="210" y="111"/>
                  </a:cubicBezTo>
                  <a:cubicBezTo>
                    <a:pt x="213" y="112"/>
                    <a:pt x="224" y="114"/>
                    <a:pt x="224" y="118"/>
                  </a:cubicBezTo>
                  <a:cubicBezTo>
                    <a:pt x="225" y="122"/>
                    <a:pt x="235" y="118"/>
                    <a:pt x="241" y="115"/>
                  </a:cubicBezTo>
                  <a:cubicBezTo>
                    <a:pt x="248" y="113"/>
                    <a:pt x="244" y="93"/>
                    <a:pt x="250" y="89"/>
                  </a:cubicBezTo>
                  <a:close/>
                  <a:moveTo>
                    <a:pt x="276" y="188"/>
                  </a:moveTo>
                  <a:cubicBezTo>
                    <a:pt x="278" y="191"/>
                    <a:pt x="284" y="191"/>
                    <a:pt x="286" y="193"/>
                  </a:cubicBezTo>
                  <a:cubicBezTo>
                    <a:pt x="288" y="195"/>
                    <a:pt x="297" y="200"/>
                    <a:pt x="297" y="194"/>
                  </a:cubicBezTo>
                  <a:cubicBezTo>
                    <a:pt x="297" y="188"/>
                    <a:pt x="273" y="184"/>
                    <a:pt x="276" y="188"/>
                  </a:cubicBezTo>
                  <a:close/>
                  <a:moveTo>
                    <a:pt x="259" y="170"/>
                  </a:moveTo>
                  <a:cubicBezTo>
                    <a:pt x="257" y="173"/>
                    <a:pt x="251" y="174"/>
                    <a:pt x="248" y="172"/>
                  </a:cubicBezTo>
                  <a:cubicBezTo>
                    <a:pt x="245" y="169"/>
                    <a:pt x="240" y="175"/>
                    <a:pt x="242" y="178"/>
                  </a:cubicBezTo>
                  <a:cubicBezTo>
                    <a:pt x="244" y="179"/>
                    <a:pt x="251" y="185"/>
                    <a:pt x="259" y="181"/>
                  </a:cubicBezTo>
                  <a:cubicBezTo>
                    <a:pt x="268" y="177"/>
                    <a:pt x="274" y="181"/>
                    <a:pt x="276" y="176"/>
                  </a:cubicBezTo>
                  <a:cubicBezTo>
                    <a:pt x="278" y="171"/>
                    <a:pt x="260" y="167"/>
                    <a:pt x="259" y="170"/>
                  </a:cubicBezTo>
                  <a:close/>
                </a:path>
              </a:pathLst>
            </a:custGeom>
            <a:solidFill>
              <a:srgbClr val="959595"/>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05" name="9Slide.vn 165">
              <a:extLst>
                <a:ext uri="{FF2B5EF4-FFF2-40B4-BE49-F238E27FC236}">
                  <a16:creationId xmlns:a16="http://schemas.microsoft.com/office/drawing/2014/main" xmlns="" id="{EA246E3B-E410-7B1B-B8C9-9D1220AF8C44}"/>
                </a:ext>
              </a:extLst>
            </p:cNvPr>
            <p:cNvSpPr>
              <a:spLocks noEditPoints="1"/>
            </p:cNvSpPr>
            <p:nvPr/>
          </p:nvSpPr>
          <p:spPr bwMode="auto">
            <a:xfrm>
              <a:off x="2427" y="1058"/>
              <a:ext cx="27" cy="12"/>
            </a:xfrm>
            <a:custGeom>
              <a:avLst/>
              <a:gdLst>
                <a:gd name="T0" fmla="*/ 4 w 38"/>
                <a:gd name="T1" fmla="*/ 13 h 16"/>
                <a:gd name="T2" fmla="*/ 0 w 38"/>
                <a:gd name="T3" fmla="*/ 14 h 16"/>
                <a:gd name="T4" fmla="*/ 4 w 38"/>
                <a:gd name="T5" fmla="*/ 16 h 16"/>
                <a:gd name="T6" fmla="*/ 5 w 38"/>
                <a:gd name="T7" fmla="*/ 12 h 16"/>
                <a:gd name="T8" fmla="*/ 4 w 38"/>
                <a:gd name="T9" fmla="*/ 13 h 16"/>
                <a:gd name="T10" fmla="*/ 4 w 38"/>
                <a:gd name="T11" fmla="*/ 13 h 16"/>
                <a:gd name="T12" fmla="*/ 20 w 38"/>
                <a:gd name="T13" fmla="*/ 3 h 16"/>
                <a:gd name="T14" fmla="*/ 10 w 38"/>
                <a:gd name="T15" fmla="*/ 10 h 16"/>
                <a:gd name="T16" fmla="*/ 9 w 38"/>
                <a:gd name="T17" fmla="*/ 11 h 16"/>
                <a:gd name="T18" fmla="*/ 13 w 38"/>
                <a:gd name="T19" fmla="*/ 15 h 16"/>
                <a:gd name="T20" fmla="*/ 37 w 38"/>
                <a:gd name="T21" fmla="*/ 3 h 16"/>
                <a:gd name="T22" fmla="*/ 20 w 38"/>
                <a:gd name="T2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16">
                  <a:moveTo>
                    <a:pt x="4" y="13"/>
                  </a:moveTo>
                  <a:cubicBezTo>
                    <a:pt x="2" y="13"/>
                    <a:pt x="1" y="13"/>
                    <a:pt x="0" y="14"/>
                  </a:cubicBezTo>
                  <a:cubicBezTo>
                    <a:pt x="1" y="15"/>
                    <a:pt x="3" y="16"/>
                    <a:pt x="4" y="16"/>
                  </a:cubicBezTo>
                  <a:cubicBezTo>
                    <a:pt x="5" y="15"/>
                    <a:pt x="5" y="14"/>
                    <a:pt x="5" y="12"/>
                  </a:cubicBezTo>
                  <a:cubicBezTo>
                    <a:pt x="5" y="12"/>
                    <a:pt x="5" y="12"/>
                    <a:pt x="4" y="13"/>
                  </a:cubicBezTo>
                  <a:cubicBezTo>
                    <a:pt x="4" y="13"/>
                    <a:pt x="4" y="13"/>
                    <a:pt x="4" y="13"/>
                  </a:cubicBezTo>
                  <a:close/>
                  <a:moveTo>
                    <a:pt x="20" y="3"/>
                  </a:moveTo>
                  <a:cubicBezTo>
                    <a:pt x="16" y="3"/>
                    <a:pt x="14" y="7"/>
                    <a:pt x="10" y="10"/>
                  </a:cubicBezTo>
                  <a:cubicBezTo>
                    <a:pt x="10" y="10"/>
                    <a:pt x="10" y="10"/>
                    <a:pt x="9" y="11"/>
                  </a:cubicBezTo>
                  <a:cubicBezTo>
                    <a:pt x="10" y="12"/>
                    <a:pt x="12" y="13"/>
                    <a:pt x="13" y="15"/>
                  </a:cubicBezTo>
                  <a:cubicBezTo>
                    <a:pt x="20" y="11"/>
                    <a:pt x="36" y="5"/>
                    <a:pt x="37" y="3"/>
                  </a:cubicBezTo>
                  <a:cubicBezTo>
                    <a:pt x="38" y="0"/>
                    <a:pt x="27" y="4"/>
                    <a:pt x="20" y="3"/>
                  </a:cubicBezTo>
                  <a:close/>
                </a:path>
              </a:pathLst>
            </a:custGeom>
            <a:solidFill>
              <a:srgbClr val="818181"/>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06" name="9Slide.vn 166">
              <a:extLst>
                <a:ext uri="{FF2B5EF4-FFF2-40B4-BE49-F238E27FC236}">
                  <a16:creationId xmlns:a16="http://schemas.microsoft.com/office/drawing/2014/main" xmlns="" id="{6059D0F9-CE37-69BA-7F53-E8226E7DEC29}"/>
                </a:ext>
              </a:extLst>
            </p:cNvPr>
            <p:cNvSpPr>
              <a:spLocks noEditPoints="1"/>
            </p:cNvSpPr>
            <p:nvPr/>
          </p:nvSpPr>
          <p:spPr bwMode="auto">
            <a:xfrm>
              <a:off x="1459" y="546"/>
              <a:ext cx="96" cy="108"/>
            </a:xfrm>
            <a:custGeom>
              <a:avLst/>
              <a:gdLst>
                <a:gd name="T0" fmla="*/ 92 w 133"/>
                <a:gd name="T1" fmla="*/ 130 h 150"/>
                <a:gd name="T2" fmla="*/ 78 w 133"/>
                <a:gd name="T3" fmla="*/ 130 h 150"/>
                <a:gd name="T4" fmla="*/ 68 w 133"/>
                <a:gd name="T5" fmla="*/ 135 h 150"/>
                <a:gd name="T6" fmla="*/ 80 w 133"/>
                <a:gd name="T7" fmla="*/ 141 h 150"/>
                <a:gd name="T8" fmla="*/ 94 w 133"/>
                <a:gd name="T9" fmla="*/ 150 h 150"/>
                <a:gd name="T10" fmla="*/ 97 w 133"/>
                <a:gd name="T11" fmla="*/ 142 h 150"/>
                <a:gd name="T12" fmla="*/ 102 w 133"/>
                <a:gd name="T13" fmla="*/ 131 h 150"/>
                <a:gd name="T14" fmla="*/ 92 w 133"/>
                <a:gd name="T15" fmla="*/ 130 h 150"/>
                <a:gd name="T16" fmla="*/ 26 w 133"/>
                <a:gd name="T17" fmla="*/ 90 h 150"/>
                <a:gd name="T18" fmla="*/ 18 w 133"/>
                <a:gd name="T19" fmla="*/ 92 h 150"/>
                <a:gd name="T20" fmla="*/ 22 w 133"/>
                <a:gd name="T21" fmla="*/ 107 h 150"/>
                <a:gd name="T22" fmla="*/ 27 w 133"/>
                <a:gd name="T23" fmla="*/ 119 h 150"/>
                <a:gd name="T24" fmla="*/ 35 w 133"/>
                <a:gd name="T25" fmla="*/ 114 h 150"/>
                <a:gd name="T26" fmla="*/ 37 w 133"/>
                <a:gd name="T27" fmla="*/ 94 h 150"/>
                <a:gd name="T28" fmla="*/ 26 w 133"/>
                <a:gd name="T29" fmla="*/ 90 h 150"/>
                <a:gd name="T30" fmla="*/ 110 w 133"/>
                <a:gd name="T31" fmla="*/ 84 h 150"/>
                <a:gd name="T32" fmla="*/ 101 w 133"/>
                <a:gd name="T33" fmla="*/ 77 h 150"/>
                <a:gd name="T34" fmla="*/ 83 w 133"/>
                <a:gd name="T35" fmla="*/ 58 h 150"/>
                <a:gd name="T36" fmla="*/ 67 w 133"/>
                <a:gd name="T37" fmla="*/ 41 h 150"/>
                <a:gd name="T38" fmla="*/ 67 w 133"/>
                <a:gd name="T39" fmla="*/ 29 h 150"/>
                <a:gd name="T40" fmla="*/ 72 w 133"/>
                <a:gd name="T41" fmla="*/ 22 h 150"/>
                <a:gd name="T42" fmla="*/ 73 w 133"/>
                <a:gd name="T43" fmla="*/ 6 h 150"/>
                <a:gd name="T44" fmla="*/ 67 w 133"/>
                <a:gd name="T45" fmla="*/ 5 h 150"/>
                <a:gd name="T46" fmla="*/ 65 w 133"/>
                <a:gd name="T47" fmla="*/ 0 h 150"/>
                <a:gd name="T48" fmla="*/ 56 w 133"/>
                <a:gd name="T49" fmla="*/ 1 h 150"/>
                <a:gd name="T50" fmla="*/ 48 w 133"/>
                <a:gd name="T51" fmla="*/ 4 h 150"/>
                <a:gd name="T52" fmla="*/ 47 w 133"/>
                <a:gd name="T53" fmla="*/ 3 h 150"/>
                <a:gd name="T54" fmla="*/ 45 w 133"/>
                <a:gd name="T55" fmla="*/ 5 h 150"/>
                <a:gd name="T56" fmla="*/ 43 w 133"/>
                <a:gd name="T57" fmla="*/ 8 h 150"/>
                <a:gd name="T58" fmla="*/ 40 w 133"/>
                <a:gd name="T59" fmla="*/ 9 h 150"/>
                <a:gd name="T60" fmla="*/ 34 w 133"/>
                <a:gd name="T61" fmla="*/ 11 h 150"/>
                <a:gd name="T62" fmla="*/ 30 w 133"/>
                <a:gd name="T63" fmla="*/ 13 h 150"/>
                <a:gd name="T64" fmla="*/ 27 w 133"/>
                <a:gd name="T65" fmla="*/ 18 h 150"/>
                <a:gd name="T66" fmla="*/ 20 w 133"/>
                <a:gd name="T67" fmla="*/ 9 h 150"/>
                <a:gd name="T68" fmla="*/ 15 w 133"/>
                <a:gd name="T69" fmla="*/ 18 h 150"/>
                <a:gd name="T70" fmla="*/ 5 w 133"/>
                <a:gd name="T71" fmla="*/ 19 h 150"/>
                <a:gd name="T72" fmla="*/ 6 w 133"/>
                <a:gd name="T73" fmla="*/ 24 h 150"/>
                <a:gd name="T74" fmla="*/ 4 w 133"/>
                <a:gd name="T75" fmla="*/ 29 h 150"/>
                <a:gd name="T76" fmla="*/ 1 w 133"/>
                <a:gd name="T77" fmla="*/ 32 h 150"/>
                <a:gd name="T78" fmla="*/ 5 w 133"/>
                <a:gd name="T79" fmla="*/ 38 h 150"/>
                <a:gd name="T80" fmla="*/ 7 w 133"/>
                <a:gd name="T81" fmla="*/ 44 h 150"/>
                <a:gd name="T82" fmla="*/ 13 w 133"/>
                <a:gd name="T83" fmla="*/ 46 h 150"/>
                <a:gd name="T84" fmla="*/ 11 w 133"/>
                <a:gd name="T85" fmla="*/ 50 h 150"/>
                <a:gd name="T86" fmla="*/ 17 w 133"/>
                <a:gd name="T87" fmla="*/ 48 h 150"/>
                <a:gd name="T88" fmla="*/ 25 w 133"/>
                <a:gd name="T89" fmla="*/ 41 h 150"/>
                <a:gd name="T90" fmla="*/ 41 w 133"/>
                <a:gd name="T91" fmla="*/ 48 h 150"/>
                <a:gd name="T92" fmla="*/ 45 w 133"/>
                <a:gd name="T93" fmla="*/ 55 h 150"/>
                <a:gd name="T94" fmla="*/ 56 w 133"/>
                <a:gd name="T95" fmla="*/ 70 h 150"/>
                <a:gd name="T96" fmla="*/ 72 w 133"/>
                <a:gd name="T97" fmla="*/ 84 h 150"/>
                <a:gd name="T98" fmla="*/ 83 w 133"/>
                <a:gd name="T99" fmla="*/ 88 h 150"/>
                <a:gd name="T100" fmla="*/ 93 w 133"/>
                <a:gd name="T101" fmla="*/ 95 h 150"/>
                <a:gd name="T102" fmla="*/ 101 w 133"/>
                <a:gd name="T103" fmla="*/ 102 h 150"/>
                <a:gd name="T104" fmla="*/ 105 w 133"/>
                <a:gd name="T105" fmla="*/ 109 h 150"/>
                <a:gd name="T106" fmla="*/ 105 w 133"/>
                <a:gd name="T107" fmla="*/ 122 h 150"/>
                <a:gd name="T108" fmla="*/ 106 w 133"/>
                <a:gd name="T109" fmla="*/ 132 h 150"/>
                <a:gd name="T110" fmla="*/ 112 w 133"/>
                <a:gd name="T111" fmla="*/ 122 h 150"/>
                <a:gd name="T112" fmla="*/ 118 w 133"/>
                <a:gd name="T113" fmla="*/ 115 h 150"/>
                <a:gd name="T114" fmla="*/ 113 w 133"/>
                <a:gd name="T115" fmla="*/ 106 h 150"/>
                <a:gd name="T116" fmla="*/ 124 w 133"/>
                <a:gd name="T117" fmla="*/ 100 h 150"/>
                <a:gd name="T118" fmla="*/ 133 w 133"/>
                <a:gd name="T119" fmla="*/ 101 h 150"/>
                <a:gd name="T120" fmla="*/ 110 w 133"/>
                <a:gd name="T121" fmla="*/ 8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3" h="150">
                  <a:moveTo>
                    <a:pt x="92" y="130"/>
                  </a:moveTo>
                  <a:cubicBezTo>
                    <a:pt x="85" y="132"/>
                    <a:pt x="82" y="132"/>
                    <a:pt x="78" y="130"/>
                  </a:cubicBezTo>
                  <a:cubicBezTo>
                    <a:pt x="74" y="128"/>
                    <a:pt x="67" y="132"/>
                    <a:pt x="68" y="135"/>
                  </a:cubicBezTo>
                  <a:cubicBezTo>
                    <a:pt x="69" y="137"/>
                    <a:pt x="72" y="139"/>
                    <a:pt x="80" y="141"/>
                  </a:cubicBezTo>
                  <a:cubicBezTo>
                    <a:pt x="89" y="144"/>
                    <a:pt x="90" y="150"/>
                    <a:pt x="94" y="150"/>
                  </a:cubicBezTo>
                  <a:cubicBezTo>
                    <a:pt x="97" y="150"/>
                    <a:pt x="98" y="147"/>
                    <a:pt x="97" y="142"/>
                  </a:cubicBezTo>
                  <a:cubicBezTo>
                    <a:pt x="96" y="137"/>
                    <a:pt x="101" y="132"/>
                    <a:pt x="102" y="131"/>
                  </a:cubicBezTo>
                  <a:cubicBezTo>
                    <a:pt x="102" y="130"/>
                    <a:pt x="99" y="128"/>
                    <a:pt x="92" y="130"/>
                  </a:cubicBezTo>
                  <a:close/>
                  <a:moveTo>
                    <a:pt x="26" y="90"/>
                  </a:moveTo>
                  <a:cubicBezTo>
                    <a:pt x="22" y="93"/>
                    <a:pt x="19" y="89"/>
                    <a:pt x="18" y="92"/>
                  </a:cubicBezTo>
                  <a:cubicBezTo>
                    <a:pt x="16" y="95"/>
                    <a:pt x="23" y="100"/>
                    <a:pt x="22" y="107"/>
                  </a:cubicBezTo>
                  <a:cubicBezTo>
                    <a:pt x="20" y="114"/>
                    <a:pt x="23" y="123"/>
                    <a:pt x="27" y="119"/>
                  </a:cubicBezTo>
                  <a:cubicBezTo>
                    <a:pt x="31" y="115"/>
                    <a:pt x="33" y="117"/>
                    <a:pt x="35" y="114"/>
                  </a:cubicBezTo>
                  <a:cubicBezTo>
                    <a:pt x="37" y="111"/>
                    <a:pt x="35" y="100"/>
                    <a:pt x="37" y="94"/>
                  </a:cubicBezTo>
                  <a:cubicBezTo>
                    <a:pt x="38" y="89"/>
                    <a:pt x="30" y="87"/>
                    <a:pt x="26" y="90"/>
                  </a:cubicBezTo>
                  <a:close/>
                  <a:moveTo>
                    <a:pt x="110" y="84"/>
                  </a:moveTo>
                  <a:cubicBezTo>
                    <a:pt x="105" y="81"/>
                    <a:pt x="108" y="77"/>
                    <a:pt x="101" y="77"/>
                  </a:cubicBezTo>
                  <a:cubicBezTo>
                    <a:pt x="94" y="78"/>
                    <a:pt x="86" y="69"/>
                    <a:pt x="83" y="58"/>
                  </a:cubicBezTo>
                  <a:cubicBezTo>
                    <a:pt x="81" y="48"/>
                    <a:pt x="70" y="47"/>
                    <a:pt x="67" y="41"/>
                  </a:cubicBezTo>
                  <a:cubicBezTo>
                    <a:pt x="64" y="35"/>
                    <a:pt x="70" y="34"/>
                    <a:pt x="67" y="29"/>
                  </a:cubicBezTo>
                  <a:cubicBezTo>
                    <a:pt x="66" y="26"/>
                    <a:pt x="69" y="24"/>
                    <a:pt x="72" y="22"/>
                  </a:cubicBezTo>
                  <a:cubicBezTo>
                    <a:pt x="72" y="17"/>
                    <a:pt x="73" y="10"/>
                    <a:pt x="73" y="6"/>
                  </a:cubicBezTo>
                  <a:cubicBezTo>
                    <a:pt x="70" y="6"/>
                    <a:pt x="68" y="6"/>
                    <a:pt x="67" y="5"/>
                  </a:cubicBezTo>
                  <a:cubicBezTo>
                    <a:pt x="66" y="4"/>
                    <a:pt x="66" y="0"/>
                    <a:pt x="65" y="0"/>
                  </a:cubicBezTo>
                  <a:cubicBezTo>
                    <a:pt x="64" y="0"/>
                    <a:pt x="57" y="0"/>
                    <a:pt x="56" y="1"/>
                  </a:cubicBezTo>
                  <a:cubicBezTo>
                    <a:pt x="54" y="3"/>
                    <a:pt x="50" y="5"/>
                    <a:pt x="48" y="4"/>
                  </a:cubicBezTo>
                  <a:cubicBezTo>
                    <a:pt x="48" y="4"/>
                    <a:pt x="47" y="3"/>
                    <a:pt x="47" y="3"/>
                  </a:cubicBezTo>
                  <a:cubicBezTo>
                    <a:pt x="45" y="5"/>
                    <a:pt x="45" y="5"/>
                    <a:pt x="45" y="5"/>
                  </a:cubicBezTo>
                  <a:cubicBezTo>
                    <a:pt x="45" y="5"/>
                    <a:pt x="44" y="8"/>
                    <a:pt x="43" y="8"/>
                  </a:cubicBezTo>
                  <a:cubicBezTo>
                    <a:pt x="42" y="8"/>
                    <a:pt x="40" y="7"/>
                    <a:pt x="40" y="9"/>
                  </a:cubicBezTo>
                  <a:cubicBezTo>
                    <a:pt x="40" y="12"/>
                    <a:pt x="36" y="11"/>
                    <a:pt x="34" y="11"/>
                  </a:cubicBezTo>
                  <a:cubicBezTo>
                    <a:pt x="32" y="10"/>
                    <a:pt x="30" y="11"/>
                    <a:pt x="30" y="13"/>
                  </a:cubicBezTo>
                  <a:cubicBezTo>
                    <a:pt x="30" y="15"/>
                    <a:pt x="30" y="20"/>
                    <a:pt x="27" y="18"/>
                  </a:cubicBezTo>
                  <a:cubicBezTo>
                    <a:pt x="24" y="15"/>
                    <a:pt x="21" y="9"/>
                    <a:pt x="20" y="9"/>
                  </a:cubicBezTo>
                  <a:cubicBezTo>
                    <a:pt x="19" y="10"/>
                    <a:pt x="17" y="18"/>
                    <a:pt x="15" y="18"/>
                  </a:cubicBezTo>
                  <a:cubicBezTo>
                    <a:pt x="13" y="18"/>
                    <a:pt x="8" y="18"/>
                    <a:pt x="5" y="19"/>
                  </a:cubicBezTo>
                  <a:cubicBezTo>
                    <a:pt x="4" y="22"/>
                    <a:pt x="5" y="23"/>
                    <a:pt x="6" y="24"/>
                  </a:cubicBezTo>
                  <a:cubicBezTo>
                    <a:pt x="7" y="25"/>
                    <a:pt x="5" y="28"/>
                    <a:pt x="4" y="29"/>
                  </a:cubicBezTo>
                  <a:cubicBezTo>
                    <a:pt x="2" y="30"/>
                    <a:pt x="0" y="29"/>
                    <a:pt x="1" y="32"/>
                  </a:cubicBezTo>
                  <a:cubicBezTo>
                    <a:pt x="3" y="35"/>
                    <a:pt x="6" y="35"/>
                    <a:pt x="5" y="38"/>
                  </a:cubicBezTo>
                  <a:cubicBezTo>
                    <a:pt x="3" y="41"/>
                    <a:pt x="5" y="44"/>
                    <a:pt x="7" y="44"/>
                  </a:cubicBezTo>
                  <a:cubicBezTo>
                    <a:pt x="10" y="44"/>
                    <a:pt x="13" y="44"/>
                    <a:pt x="13" y="46"/>
                  </a:cubicBezTo>
                  <a:cubicBezTo>
                    <a:pt x="12" y="47"/>
                    <a:pt x="12" y="48"/>
                    <a:pt x="11" y="50"/>
                  </a:cubicBezTo>
                  <a:cubicBezTo>
                    <a:pt x="13" y="49"/>
                    <a:pt x="15" y="49"/>
                    <a:pt x="17" y="48"/>
                  </a:cubicBezTo>
                  <a:cubicBezTo>
                    <a:pt x="21" y="46"/>
                    <a:pt x="19" y="43"/>
                    <a:pt x="25" y="41"/>
                  </a:cubicBezTo>
                  <a:cubicBezTo>
                    <a:pt x="31" y="39"/>
                    <a:pt x="39" y="44"/>
                    <a:pt x="41" y="48"/>
                  </a:cubicBezTo>
                  <a:cubicBezTo>
                    <a:pt x="44" y="52"/>
                    <a:pt x="44" y="52"/>
                    <a:pt x="45" y="55"/>
                  </a:cubicBezTo>
                  <a:cubicBezTo>
                    <a:pt x="45" y="58"/>
                    <a:pt x="48" y="64"/>
                    <a:pt x="56" y="70"/>
                  </a:cubicBezTo>
                  <a:cubicBezTo>
                    <a:pt x="64" y="75"/>
                    <a:pt x="67" y="81"/>
                    <a:pt x="72" y="84"/>
                  </a:cubicBezTo>
                  <a:cubicBezTo>
                    <a:pt x="76" y="86"/>
                    <a:pt x="80" y="85"/>
                    <a:pt x="83" y="88"/>
                  </a:cubicBezTo>
                  <a:cubicBezTo>
                    <a:pt x="85" y="92"/>
                    <a:pt x="89" y="93"/>
                    <a:pt x="93" y="95"/>
                  </a:cubicBezTo>
                  <a:cubicBezTo>
                    <a:pt x="97" y="97"/>
                    <a:pt x="97" y="102"/>
                    <a:pt x="101" y="102"/>
                  </a:cubicBezTo>
                  <a:cubicBezTo>
                    <a:pt x="105" y="103"/>
                    <a:pt x="102" y="106"/>
                    <a:pt x="105" y="109"/>
                  </a:cubicBezTo>
                  <a:cubicBezTo>
                    <a:pt x="107" y="112"/>
                    <a:pt x="108" y="119"/>
                    <a:pt x="105" y="122"/>
                  </a:cubicBezTo>
                  <a:cubicBezTo>
                    <a:pt x="103" y="126"/>
                    <a:pt x="104" y="132"/>
                    <a:pt x="106" y="132"/>
                  </a:cubicBezTo>
                  <a:cubicBezTo>
                    <a:pt x="108" y="132"/>
                    <a:pt x="111" y="126"/>
                    <a:pt x="112" y="122"/>
                  </a:cubicBezTo>
                  <a:cubicBezTo>
                    <a:pt x="112" y="118"/>
                    <a:pt x="116" y="119"/>
                    <a:pt x="118" y="115"/>
                  </a:cubicBezTo>
                  <a:cubicBezTo>
                    <a:pt x="121" y="111"/>
                    <a:pt x="114" y="110"/>
                    <a:pt x="113" y="106"/>
                  </a:cubicBezTo>
                  <a:cubicBezTo>
                    <a:pt x="112" y="101"/>
                    <a:pt x="118" y="97"/>
                    <a:pt x="124" y="100"/>
                  </a:cubicBezTo>
                  <a:cubicBezTo>
                    <a:pt x="130" y="104"/>
                    <a:pt x="133" y="107"/>
                    <a:pt x="133" y="101"/>
                  </a:cubicBezTo>
                  <a:cubicBezTo>
                    <a:pt x="133" y="95"/>
                    <a:pt x="114" y="87"/>
                    <a:pt x="110" y="84"/>
                  </a:cubicBezTo>
                  <a:close/>
                </a:path>
              </a:pathLst>
            </a:custGeom>
            <a:solidFill>
              <a:srgbClr val="6D6D6D"/>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07" name="9Slide.vn 167">
              <a:extLst>
                <a:ext uri="{FF2B5EF4-FFF2-40B4-BE49-F238E27FC236}">
                  <a16:creationId xmlns:a16="http://schemas.microsoft.com/office/drawing/2014/main" xmlns="" id="{590AD5C9-22F9-788A-713C-39170573CFC5}"/>
                </a:ext>
              </a:extLst>
            </p:cNvPr>
            <p:cNvSpPr>
              <a:spLocks/>
            </p:cNvSpPr>
            <p:nvPr/>
          </p:nvSpPr>
          <p:spPr bwMode="auto">
            <a:xfrm>
              <a:off x="1555" y="586"/>
              <a:ext cx="10" cy="13"/>
            </a:xfrm>
            <a:custGeom>
              <a:avLst/>
              <a:gdLst>
                <a:gd name="T0" fmla="*/ 5 w 14"/>
                <a:gd name="T1" fmla="*/ 0 h 19"/>
                <a:gd name="T2" fmla="*/ 1 w 14"/>
                <a:gd name="T3" fmla="*/ 9 h 19"/>
                <a:gd name="T4" fmla="*/ 0 w 14"/>
                <a:gd name="T5" fmla="*/ 13 h 19"/>
                <a:gd name="T6" fmla="*/ 8 w 14"/>
                <a:gd name="T7" fmla="*/ 19 h 19"/>
                <a:gd name="T8" fmla="*/ 9 w 14"/>
                <a:gd name="T9" fmla="*/ 19 h 19"/>
                <a:gd name="T10" fmla="*/ 14 w 14"/>
                <a:gd name="T11" fmla="*/ 11 h 19"/>
                <a:gd name="T12" fmla="*/ 5 w 14"/>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5" y="0"/>
                  </a:moveTo>
                  <a:cubicBezTo>
                    <a:pt x="3" y="4"/>
                    <a:pt x="0" y="8"/>
                    <a:pt x="1" y="9"/>
                  </a:cubicBezTo>
                  <a:cubicBezTo>
                    <a:pt x="1" y="10"/>
                    <a:pt x="0" y="11"/>
                    <a:pt x="0" y="13"/>
                  </a:cubicBezTo>
                  <a:cubicBezTo>
                    <a:pt x="3" y="15"/>
                    <a:pt x="6" y="18"/>
                    <a:pt x="8" y="19"/>
                  </a:cubicBezTo>
                  <a:cubicBezTo>
                    <a:pt x="8" y="19"/>
                    <a:pt x="9" y="19"/>
                    <a:pt x="9" y="19"/>
                  </a:cubicBezTo>
                  <a:cubicBezTo>
                    <a:pt x="10" y="15"/>
                    <a:pt x="12" y="11"/>
                    <a:pt x="14" y="11"/>
                  </a:cubicBezTo>
                  <a:cubicBezTo>
                    <a:pt x="11" y="8"/>
                    <a:pt x="7" y="3"/>
                    <a:pt x="5" y="0"/>
                  </a:cubicBezTo>
                  <a:close/>
                </a:path>
              </a:pathLst>
            </a:custGeom>
            <a:solidFill>
              <a:srgbClr val="595959"/>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08" name="9Slide.vn 168">
              <a:extLst>
                <a:ext uri="{FF2B5EF4-FFF2-40B4-BE49-F238E27FC236}">
                  <a16:creationId xmlns:a16="http://schemas.microsoft.com/office/drawing/2014/main" xmlns="" id="{BE1CA2CA-F835-CCAA-C87C-5AAE7316FBED}"/>
                </a:ext>
              </a:extLst>
            </p:cNvPr>
            <p:cNvSpPr>
              <a:spLocks/>
            </p:cNvSpPr>
            <p:nvPr/>
          </p:nvSpPr>
          <p:spPr bwMode="auto">
            <a:xfrm>
              <a:off x="1558" y="556"/>
              <a:ext cx="33" cy="42"/>
            </a:xfrm>
            <a:custGeom>
              <a:avLst/>
              <a:gdLst>
                <a:gd name="T0" fmla="*/ 42 w 47"/>
                <a:gd name="T1" fmla="*/ 39 h 59"/>
                <a:gd name="T2" fmla="*/ 42 w 47"/>
                <a:gd name="T3" fmla="*/ 31 h 59"/>
                <a:gd name="T4" fmla="*/ 42 w 47"/>
                <a:gd name="T5" fmla="*/ 25 h 59"/>
                <a:gd name="T6" fmla="*/ 29 w 47"/>
                <a:gd name="T7" fmla="*/ 21 h 59"/>
                <a:gd name="T8" fmla="*/ 27 w 47"/>
                <a:gd name="T9" fmla="*/ 13 h 59"/>
                <a:gd name="T10" fmla="*/ 24 w 47"/>
                <a:gd name="T11" fmla="*/ 9 h 59"/>
                <a:gd name="T12" fmla="*/ 19 w 47"/>
                <a:gd name="T13" fmla="*/ 2 h 59"/>
                <a:gd name="T14" fmla="*/ 20 w 47"/>
                <a:gd name="T15" fmla="*/ 2 h 59"/>
                <a:gd name="T16" fmla="*/ 17 w 47"/>
                <a:gd name="T17" fmla="*/ 1 h 59"/>
                <a:gd name="T18" fmla="*/ 12 w 47"/>
                <a:gd name="T19" fmla="*/ 0 h 59"/>
                <a:gd name="T20" fmla="*/ 0 w 47"/>
                <a:gd name="T21" fmla="*/ 4 h 59"/>
                <a:gd name="T22" fmla="*/ 3 w 47"/>
                <a:gd name="T23" fmla="*/ 11 h 59"/>
                <a:gd name="T24" fmla="*/ 6 w 47"/>
                <a:gd name="T25" fmla="*/ 19 h 59"/>
                <a:gd name="T26" fmla="*/ 5 w 47"/>
                <a:gd name="T27" fmla="*/ 38 h 59"/>
                <a:gd name="T28" fmla="*/ 1 w 47"/>
                <a:gd name="T29" fmla="*/ 42 h 59"/>
                <a:gd name="T30" fmla="*/ 10 w 47"/>
                <a:gd name="T31" fmla="*/ 53 h 59"/>
                <a:gd name="T32" fmla="*/ 10 w 47"/>
                <a:gd name="T33" fmla="*/ 53 h 59"/>
                <a:gd name="T34" fmla="*/ 21 w 47"/>
                <a:gd name="T35" fmla="*/ 59 h 59"/>
                <a:gd name="T36" fmla="*/ 41 w 47"/>
                <a:gd name="T37" fmla="*/ 55 h 59"/>
                <a:gd name="T38" fmla="*/ 41 w 47"/>
                <a:gd name="T39" fmla="*/ 52 h 59"/>
                <a:gd name="T40" fmla="*/ 45 w 47"/>
                <a:gd name="T41" fmla="*/ 47 h 59"/>
                <a:gd name="T42" fmla="*/ 42 w 47"/>
                <a:gd name="T43"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59">
                  <a:moveTo>
                    <a:pt x="42" y="39"/>
                  </a:moveTo>
                  <a:cubicBezTo>
                    <a:pt x="39" y="37"/>
                    <a:pt x="39" y="33"/>
                    <a:pt x="42" y="31"/>
                  </a:cubicBezTo>
                  <a:cubicBezTo>
                    <a:pt x="44" y="30"/>
                    <a:pt x="42" y="27"/>
                    <a:pt x="42" y="25"/>
                  </a:cubicBezTo>
                  <a:cubicBezTo>
                    <a:pt x="42" y="22"/>
                    <a:pt x="31" y="21"/>
                    <a:pt x="29" y="21"/>
                  </a:cubicBezTo>
                  <a:cubicBezTo>
                    <a:pt x="27" y="20"/>
                    <a:pt x="30" y="13"/>
                    <a:pt x="27" y="13"/>
                  </a:cubicBezTo>
                  <a:cubicBezTo>
                    <a:pt x="25" y="13"/>
                    <a:pt x="24" y="11"/>
                    <a:pt x="24" y="9"/>
                  </a:cubicBezTo>
                  <a:cubicBezTo>
                    <a:pt x="24" y="7"/>
                    <a:pt x="19" y="4"/>
                    <a:pt x="19" y="2"/>
                  </a:cubicBezTo>
                  <a:cubicBezTo>
                    <a:pt x="20" y="2"/>
                    <a:pt x="20" y="2"/>
                    <a:pt x="20" y="2"/>
                  </a:cubicBezTo>
                  <a:cubicBezTo>
                    <a:pt x="18" y="1"/>
                    <a:pt x="17" y="1"/>
                    <a:pt x="17" y="1"/>
                  </a:cubicBezTo>
                  <a:cubicBezTo>
                    <a:pt x="15" y="1"/>
                    <a:pt x="12" y="0"/>
                    <a:pt x="12" y="0"/>
                  </a:cubicBezTo>
                  <a:cubicBezTo>
                    <a:pt x="12" y="0"/>
                    <a:pt x="4" y="2"/>
                    <a:pt x="0" y="4"/>
                  </a:cubicBezTo>
                  <a:cubicBezTo>
                    <a:pt x="0" y="7"/>
                    <a:pt x="1" y="10"/>
                    <a:pt x="3" y="11"/>
                  </a:cubicBezTo>
                  <a:cubicBezTo>
                    <a:pt x="6" y="12"/>
                    <a:pt x="5" y="16"/>
                    <a:pt x="6" y="19"/>
                  </a:cubicBezTo>
                  <a:cubicBezTo>
                    <a:pt x="8" y="23"/>
                    <a:pt x="7" y="38"/>
                    <a:pt x="5" y="38"/>
                  </a:cubicBezTo>
                  <a:cubicBezTo>
                    <a:pt x="5" y="38"/>
                    <a:pt x="3" y="40"/>
                    <a:pt x="1" y="42"/>
                  </a:cubicBezTo>
                  <a:cubicBezTo>
                    <a:pt x="3" y="45"/>
                    <a:pt x="7" y="50"/>
                    <a:pt x="10" y="53"/>
                  </a:cubicBezTo>
                  <a:cubicBezTo>
                    <a:pt x="10" y="53"/>
                    <a:pt x="10" y="53"/>
                    <a:pt x="10" y="53"/>
                  </a:cubicBezTo>
                  <a:cubicBezTo>
                    <a:pt x="13" y="53"/>
                    <a:pt x="21" y="59"/>
                    <a:pt x="21" y="59"/>
                  </a:cubicBezTo>
                  <a:cubicBezTo>
                    <a:pt x="21" y="59"/>
                    <a:pt x="33" y="57"/>
                    <a:pt x="41" y="55"/>
                  </a:cubicBezTo>
                  <a:cubicBezTo>
                    <a:pt x="41" y="54"/>
                    <a:pt x="41" y="53"/>
                    <a:pt x="41" y="52"/>
                  </a:cubicBezTo>
                  <a:cubicBezTo>
                    <a:pt x="41" y="50"/>
                    <a:pt x="43" y="47"/>
                    <a:pt x="45" y="47"/>
                  </a:cubicBezTo>
                  <a:cubicBezTo>
                    <a:pt x="47" y="47"/>
                    <a:pt x="44" y="42"/>
                    <a:pt x="42" y="39"/>
                  </a:cubicBezTo>
                  <a:close/>
                </a:path>
              </a:pathLst>
            </a:custGeom>
            <a:solidFill>
              <a:srgbClr val="818181"/>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nvGrpSpPr>
          <p:cNvPr id="446" name="Group 445">
            <a:extLst>
              <a:ext uri="{FF2B5EF4-FFF2-40B4-BE49-F238E27FC236}">
                <a16:creationId xmlns:a16="http://schemas.microsoft.com/office/drawing/2014/main" xmlns="" id="{E412215D-AB60-48BC-CFF6-2C9D68319178}"/>
              </a:ext>
            </a:extLst>
          </p:cNvPr>
          <p:cNvGrpSpPr/>
          <p:nvPr/>
        </p:nvGrpSpPr>
        <p:grpSpPr>
          <a:xfrm>
            <a:off x="7378345" y="2972325"/>
            <a:ext cx="3154670" cy="3483451"/>
            <a:chOff x="7529321" y="3733907"/>
            <a:chExt cx="2522042" cy="2784890"/>
          </a:xfrm>
          <a:solidFill>
            <a:schemeClr val="accent6">
              <a:lumMod val="75000"/>
            </a:schemeClr>
          </a:solidFill>
        </p:grpSpPr>
        <p:grpSp>
          <p:nvGrpSpPr>
            <p:cNvPr id="409" name="Group 408">
              <a:extLst>
                <a:ext uri="{FF2B5EF4-FFF2-40B4-BE49-F238E27FC236}">
                  <a16:creationId xmlns:a16="http://schemas.microsoft.com/office/drawing/2014/main" xmlns="" id="{4E7522AF-170A-5462-C85F-E658363B0380}"/>
                </a:ext>
              </a:extLst>
            </p:cNvPr>
            <p:cNvGrpSpPr/>
            <p:nvPr/>
          </p:nvGrpSpPr>
          <p:grpSpPr>
            <a:xfrm>
              <a:off x="7529321" y="3733907"/>
              <a:ext cx="2522042" cy="2784890"/>
              <a:chOff x="7529321" y="3585355"/>
              <a:chExt cx="2522042" cy="2784890"/>
            </a:xfrm>
            <a:grpFill/>
          </p:grpSpPr>
          <p:sp>
            <p:nvSpPr>
              <p:cNvPr id="410" name="9Slide.vn 140">
                <a:extLst>
                  <a:ext uri="{FF2B5EF4-FFF2-40B4-BE49-F238E27FC236}">
                    <a16:creationId xmlns:a16="http://schemas.microsoft.com/office/drawing/2014/main" xmlns="" id="{35A8508D-C3E2-6527-DE58-3F888AA16B91}"/>
                  </a:ext>
                </a:extLst>
              </p:cNvPr>
              <p:cNvSpPr>
                <a:spLocks noEditPoints="1"/>
              </p:cNvSpPr>
              <p:nvPr/>
            </p:nvSpPr>
            <p:spPr bwMode="auto">
              <a:xfrm>
                <a:off x="7529321" y="3585355"/>
                <a:ext cx="1456295" cy="1039795"/>
              </a:xfrm>
              <a:custGeom>
                <a:avLst/>
                <a:gdLst>
                  <a:gd name="T0" fmla="*/ 661 w 695"/>
                  <a:gd name="T1" fmla="*/ 93 h 497"/>
                  <a:gd name="T2" fmla="*/ 627 w 695"/>
                  <a:gd name="T3" fmla="*/ 67 h 497"/>
                  <a:gd name="T4" fmla="*/ 599 w 695"/>
                  <a:gd name="T5" fmla="*/ 28 h 497"/>
                  <a:gd name="T6" fmla="*/ 559 w 695"/>
                  <a:gd name="T7" fmla="*/ 2 h 497"/>
                  <a:gd name="T8" fmla="*/ 531 w 695"/>
                  <a:gd name="T9" fmla="*/ 23 h 497"/>
                  <a:gd name="T10" fmla="*/ 508 w 695"/>
                  <a:gd name="T11" fmla="*/ 58 h 497"/>
                  <a:gd name="T12" fmla="*/ 474 w 695"/>
                  <a:gd name="T13" fmla="*/ 78 h 497"/>
                  <a:gd name="T14" fmla="*/ 495 w 695"/>
                  <a:gd name="T15" fmla="*/ 92 h 497"/>
                  <a:gd name="T16" fmla="*/ 494 w 695"/>
                  <a:gd name="T17" fmla="*/ 112 h 497"/>
                  <a:gd name="T18" fmla="*/ 434 w 695"/>
                  <a:gd name="T19" fmla="*/ 135 h 497"/>
                  <a:gd name="T20" fmla="*/ 391 w 695"/>
                  <a:gd name="T21" fmla="*/ 172 h 497"/>
                  <a:gd name="T22" fmla="*/ 324 w 695"/>
                  <a:gd name="T23" fmla="*/ 176 h 497"/>
                  <a:gd name="T24" fmla="*/ 247 w 695"/>
                  <a:gd name="T25" fmla="*/ 166 h 497"/>
                  <a:gd name="T26" fmla="*/ 216 w 695"/>
                  <a:gd name="T27" fmla="*/ 133 h 497"/>
                  <a:gd name="T28" fmla="*/ 187 w 695"/>
                  <a:gd name="T29" fmla="*/ 96 h 497"/>
                  <a:gd name="T30" fmla="*/ 158 w 695"/>
                  <a:gd name="T31" fmla="*/ 69 h 497"/>
                  <a:gd name="T32" fmla="*/ 141 w 695"/>
                  <a:gd name="T33" fmla="*/ 81 h 497"/>
                  <a:gd name="T34" fmla="*/ 114 w 695"/>
                  <a:gd name="T35" fmla="*/ 103 h 497"/>
                  <a:gd name="T36" fmla="*/ 91 w 695"/>
                  <a:gd name="T37" fmla="*/ 129 h 497"/>
                  <a:gd name="T38" fmla="*/ 80 w 695"/>
                  <a:gd name="T39" fmla="*/ 159 h 497"/>
                  <a:gd name="T40" fmla="*/ 54 w 695"/>
                  <a:gd name="T41" fmla="*/ 186 h 497"/>
                  <a:gd name="T42" fmla="*/ 20 w 695"/>
                  <a:gd name="T43" fmla="*/ 197 h 497"/>
                  <a:gd name="T44" fmla="*/ 0 w 695"/>
                  <a:gd name="T45" fmla="*/ 213 h 497"/>
                  <a:gd name="T46" fmla="*/ 15 w 695"/>
                  <a:gd name="T47" fmla="*/ 247 h 497"/>
                  <a:gd name="T48" fmla="*/ 40 w 695"/>
                  <a:gd name="T49" fmla="*/ 270 h 497"/>
                  <a:gd name="T50" fmla="*/ 61 w 695"/>
                  <a:gd name="T51" fmla="*/ 263 h 497"/>
                  <a:gd name="T52" fmla="*/ 57 w 695"/>
                  <a:gd name="T53" fmla="*/ 293 h 497"/>
                  <a:gd name="T54" fmla="*/ 58 w 695"/>
                  <a:gd name="T55" fmla="*/ 322 h 497"/>
                  <a:gd name="T56" fmla="*/ 79 w 695"/>
                  <a:gd name="T57" fmla="*/ 341 h 497"/>
                  <a:gd name="T58" fmla="*/ 142 w 695"/>
                  <a:gd name="T59" fmla="*/ 368 h 497"/>
                  <a:gd name="T60" fmla="*/ 167 w 695"/>
                  <a:gd name="T61" fmla="*/ 374 h 497"/>
                  <a:gd name="T62" fmla="*/ 188 w 695"/>
                  <a:gd name="T63" fmla="*/ 369 h 497"/>
                  <a:gd name="T64" fmla="*/ 216 w 695"/>
                  <a:gd name="T65" fmla="*/ 361 h 497"/>
                  <a:gd name="T66" fmla="*/ 250 w 695"/>
                  <a:gd name="T67" fmla="*/ 361 h 497"/>
                  <a:gd name="T68" fmla="*/ 269 w 695"/>
                  <a:gd name="T69" fmla="*/ 374 h 497"/>
                  <a:gd name="T70" fmla="*/ 263 w 695"/>
                  <a:gd name="T71" fmla="*/ 419 h 497"/>
                  <a:gd name="T72" fmla="*/ 282 w 695"/>
                  <a:gd name="T73" fmla="*/ 445 h 497"/>
                  <a:gd name="T74" fmla="*/ 306 w 695"/>
                  <a:gd name="T75" fmla="*/ 456 h 497"/>
                  <a:gd name="T76" fmla="*/ 325 w 695"/>
                  <a:gd name="T77" fmla="*/ 437 h 497"/>
                  <a:gd name="T78" fmla="*/ 361 w 695"/>
                  <a:gd name="T79" fmla="*/ 435 h 497"/>
                  <a:gd name="T80" fmla="*/ 385 w 695"/>
                  <a:gd name="T81" fmla="*/ 451 h 497"/>
                  <a:gd name="T82" fmla="*/ 404 w 695"/>
                  <a:gd name="T83" fmla="*/ 466 h 497"/>
                  <a:gd name="T84" fmla="*/ 457 w 695"/>
                  <a:gd name="T85" fmla="*/ 438 h 497"/>
                  <a:gd name="T86" fmla="*/ 498 w 695"/>
                  <a:gd name="T87" fmla="*/ 415 h 497"/>
                  <a:gd name="T88" fmla="*/ 518 w 695"/>
                  <a:gd name="T89" fmla="*/ 391 h 497"/>
                  <a:gd name="T90" fmla="*/ 537 w 695"/>
                  <a:gd name="T91" fmla="*/ 366 h 497"/>
                  <a:gd name="T92" fmla="*/ 542 w 695"/>
                  <a:gd name="T93" fmla="*/ 343 h 497"/>
                  <a:gd name="T94" fmla="*/ 536 w 695"/>
                  <a:gd name="T95" fmla="*/ 325 h 497"/>
                  <a:gd name="T96" fmla="*/ 533 w 695"/>
                  <a:gd name="T97" fmla="*/ 308 h 497"/>
                  <a:gd name="T98" fmla="*/ 519 w 695"/>
                  <a:gd name="T99" fmla="*/ 268 h 497"/>
                  <a:gd name="T100" fmla="*/ 551 w 695"/>
                  <a:gd name="T101" fmla="*/ 249 h 497"/>
                  <a:gd name="T102" fmla="*/ 510 w 695"/>
                  <a:gd name="T103" fmla="*/ 237 h 497"/>
                  <a:gd name="T104" fmla="*/ 526 w 695"/>
                  <a:gd name="T105" fmla="*/ 204 h 497"/>
                  <a:gd name="T106" fmla="*/ 544 w 695"/>
                  <a:gd name="T107" fmla="*/ 221 h 497"/>
                  <a:gd name="T108" fmla="*/ 596 w 695"/>
                  <a:gd name="T109" fmla="*/ 191 h 497"/>
                  <a:gd name="T110" fmla="*/ 623 w 695"/>
                  <a:gd name="T111" fmla="*/ 179 h 497"/>
                  <a:gd name="T112" fmla="*/ 651 w 695"/>
                  <a:gd name="T113" fmla="*/ 167 h 497"/>
                  <a:gd name="T114" fmla="*/ 654 w 695"/>
                  <a:gd name="T115" fmla="*/ 136 h 497"/>
                  <a:gd name="T116" fmla="*/ 686 w 695"/>
                  <a:gd name="T117" fmla="*/ 114 h 497"/>
                  <a:gd name="T118" fmla="*/ 530 w 695"/>
                  <a:gd name="T119" fmla="*/ 444 h 497"/>
                  <a:gd name="T120" fmla="*/ 390 w 695"/>
                  <a:gd name="T121" fmla="*/ 48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95" h="497">
                    <a:moveTo>
                      <a:pt x="692" y="89"/>
                    </a:moveTo>
                    <a:cubicBezTo>
                      <a:pt x="692" y="83"/>
                      <a:pt x="685" y="85"/>
                      <a:pt x="682" y="86"/>
                    </a:cubicBezTo>
                    <a:cubicBezTo>
                      <a:pt x="680" y="88"/>
                      <a:pt x="673" y="86"/>
                      <a:pt x="671" y="91"/>
                    </a:cubicBezTo>
                    <a:cubicBezTo>
                      <a:pt x="669" y="95"/>
                      <a:pt x="666" y="92"/>
                      <a:pt x="661" y="93"/>
                    </a:cubicBezTo>
                    <a:cubicBezTo>
                      <a:pt x="656" y="94"/>
                      <a:pt x="649" y="92"/>
                      <a:pt x="649" y="89"/>
                    </a:cubicBezTo>
                    <a:cubicBezTo>
                      <a:pt x="650" y="85"/>
                      <a:pt x="647" y="82"/>
                      <a:pt x="647" y="78"/>
                    </a:cubicBezTo>
                    <a:cubicBezTo>
                      <a:pt x="647" y="74"/>
                      <a:pt x="642" y="76"/>
                      <a:pt x="639" y="73"/>
                    </a:cubicBezTo>
                    <a:cubicBezTo>
                      <a:pt x="635" y="69"/>
                      <a:pt x="629" y="67"/>
                      <a:pt x="627" y="67"/>
                    </a:cubicBezTo>
                    <a:cubicBezTo>
                      <a:pt x="626" y="68"/>
                      <a:pt x="622" y="64"/>
                      <a:pt x="616" y="63"/>
                    </a:cubicBezTo>
                    <a:cubicBezTo>
                      <a:pt x="610" y="63"/>
                      <a:pt x="611" y="59"/>
                      <a:pt x="611" y="56"/>
                    </a:cubicBezTo>
                    <a:cubicBezTo>
                      <a:pt x="612" y="54"/>
                      <a:pt x="607" y="46"/>
                      <a:pt x="606" y="42"/>
                    </a:cubicBezTo>
                    <a:cubicBezTo>
                      <a:pt x="605" y="38"/>
                      <a:pt x="601" y="37"/>
                      <a:pt x="599" y="28"/>
                    </a:cubicBezTo>
                    <a:cubicBezTo>
                      <a:pt x="597" y="19"/>
                      <a:pt x="592" y="21"/>
                      <a:pt x="593" y="17"/>
                    </a:cubicBezTo>
                    <a:cubicBezTo>
                      <a:pt x="594" y="13"/>
                      <a:pt x="587" y="11"/>
                      <a:pt x="586" y="8"/>
                    </a:cubicBezTo>
                    <a:cubicBezTo>
                      <a:pt x="584" y="6"/>
                      <a:pt x="577" y="7"/>
                      <a:pt x="572" y="4"/>
                    </a:cubicBezTo>
                    <a:cubicBezTo>
                      <a:pt x="567" y="1"/>
                      <a:pt x="564" y="3"/>
                      <a:pt x="559" y="2"/>
                    </a:cubicBezTo>
                    <a:cubicBezTo>
                      <a:pt x="554" y="0"/>
                      <a:pt x="543" y="3"/>
                      <a:pt x="542" y="3"/>
                    </a:cubicBezTo>
                    <a:cubicBezTo>
                      <a:pt x="540" y="3"/>
                      <a:pt x="532" y="1"/>
                      <a:pt x="527" y="8"/>
                    </a:cubicBezTo>
                    <a:cubicBezTo>
                      <a:pt x="522" y="15"/>
                      <a:pt x="526" y="14"/>
                      <a:pt x="528" y="14"/>
                    </a:cubicBezTo>
                    <a:cubicBezTo>
                      <a:pt x="530" y="14"/>
                      <a:pt x="531" y="21"/>
                      <a:pt x="531" y="23"/>
                    </a:cubicBezTo>
                    <a:cubicBezTo>
                      <a:pt x="532" y="25"/>
                      <a:pt x="528" y="28"/>
                      <a:pt x="526" y="29"/>
                    </a:cubicBezTo>
                    <a:cubicBezTo>
                      <a:pt x="524" y="30"/>
                      <a:pt x="520" y="37"/>
                      <a:pt x="519" y="40"/>
                    </a:cubicBezTo>
                    <a:cubicBezTo>
                      <a:pt x="518" y="43"/>
                      <a:pt x="513" y="50"/>
                      <a:pt x="514" y="53"/>
                    </a:cubicBezTo>
                    <a:cubicBezTo>
                      <a:pt x="514" y="55"/>
                      <a:pt x="511" y="58"/>
                      <a:pt x="508" y="58"/>
                    </a:cubicBezTo>
                    <a:cubicBezTo>
                      <a:pt x="506" y="58"/>
                      <a:pt x="499" y="63"/>
                      <a:pt x="497" y="64"/>
                    </a:cubicBezTo>
                    <a:cubicBezTo>
                      <a:pt x="495" y="65"/>
                      <a:pt x="487" y="63"/>
                      <a:pt x="486" y="61"/>
                    </a:cubicBezTo>
                    <a:cubicBezTo>
                      <a:pt x="486" y="60"/>
                      <a:pt x="485" y="59"/>
                      <a:pt x="484" y="59"/>
                    </a:cubicBezTo>
                    <a:cubicBezTo>
                      <a:pt x="474" y="78"/>
                      <a:pt x="474" y="78"/>
                      <a:pt x="474" y="78"/>
                    </a:cubicBezTo>
                    <a:cubicBezTo>
                      <a:pt x="474" y="84"/>
                      <a:pt x="474" y="84"/>
                      <a:pt x="474" y="84"/>
                    </a:cubicBezTo>
                    <a:cubicBezTo>
                      <a:pt x="474" y="84"/>
                      <a:pt x="468" y="86"/>
                      <a:pt x="472" y="90"/>
                    </a:cubicBezTo>
                    <a:cubicBezTo>
                      <a:pt x="477" y="95"/>
                      <a:pt x="477" y="91"/>
                      <a:pt x="484" y="91"/>
                    </a:cubicBezTo>
                    <a:cubicBezTo>
                      <a:pt x="491" y="91"/>
                      <a:pt x="494" y="96"/>
                      <a:pt x="495" y="92"/>
                    </a:cubicBezTo>
                    <a:cubicBezTo>
                      <a:pt x="497" y="89"/>
                      <a:pt x="503" y="86"/>
                      <a:pt x="506" y="91"/>
                    </a:cubicBezTo>
                    <a:cubicBezTo>
                      <a:pt x="510" y="96"/>
                      <a:pt x="522" y="103"/>
                      <a:pt x="521" y="107"/>
                    </a:cubicBezTo>
                    <a:cubicBezTo>
                      <a:pt x="521" y="111"/>
                      <a:pt x="514" y="110"/>
                      <a:pt x="509" y="109"/>
                    </a:cubicBezTo>
                    <a:cubicBezTo>
                      <a:pt x="505" y="107"/>
                      <a:pt x="499" y="112"/>
                      <a:pt x="494" y="112"/>
                    </a:cubicBezTo>
                    <a:cubicBezTo>
                      <a:pt x="490" y="112"/>
                      <a:pt x="485" y="113"/>
                      <a:pt x="480" y="118"/>
                    </a:cubicBezTo>
                    <a:cubicBezTo>
                      <a:pt x="476" y="122"/>
                      <a:pt x="477" y="127"/>
                      <a:pt x="470" y="128"/>
                    </a:cubicBezTo>
                    <a:cubicBezTo>
                      <a:pt x="463" y="129"/>
                      <a:pt x="460" y="128"/>
                      <a:pt x="453" y="133"/>
                    </a:cubicBezTo>
                    <a:cubicBezTo>
                      <a:pt x="445" y="139"/>
                      <a:pt x="437" y="136"/>
                      <a:pt x="434" y="135"/>
                    </a:cubicBezTo>
                    <a:cubicBezTo>
                      <a:pt x="431" y="133"/>
                      <a:pt x="426" y="132"/>
                      <a:pt x="423" y="138"/>
                    </a:cubicBezTo>
                    <a:cubicBezTo>
                      <a:pt x="420" y="143"/>
                      <a:pt x="427" y="145"/>
                      <a:pt x="426" y="152"/>
                    </a:cubicBezTo>
                    <a:cubicBezTo>
                      <a:pt x="425" y="158"/>
                      <a:pt x="418" y="156"/>
                      <a:pt x="412" y="163"/>
                    </a:cubicBezTo>
                    <a:cubicBezTo>
                      <a:pt x="406" y="170"/>
                      <a:pt x="396" y="173"/>
                      <a:pt x="391" y="172"/>
                    </a:cubicBezTo>
                    <a:cubicBezTo>
                      <a:pt x="386" y="172"/>
                      <a:pt x="374" y="169"/>
                      <a:pt x="365" y="173"/>
                    </a:cubicBezTo>
                    <a:cubicBezTo>
                      <a:pt x="355" y="178"/>
                      <a:pt x="348" y="185"/>
                      <a:pt x="344" y="184"/>
                    </a:cubicBezTo>
                    <a:cubicBezTo>
                      <a:pt x="341" y="183"/>
                      <a:pt x="341" y="179"/>
                      <a:pt x="336" y="179"/>
                    </a:cubicBezTo>
                    <a:cubicBezTo>
                      <a:pt x="330" y="180"/>
                      <a:pt x="327" y="179"/>
                      <a:pt x="324" y="176"/>
                    </a:cubicBezTo>
                    <a:cubicBezTo>
                      <a:pt x="320" y="174"/>
                      <a:pt x="317" y="178"/>
                      <a:pt x="311" y="173"/>
                    </a:cubicBezTo>
                    <a:cubicBezTo>
                      <a:pt x="305" y="169"/>
                      <a:pt x="294" y="169"/>
                      <a:pt x="290" y="169"/>
                    </a:cubicBezTo>
                    <a:cubicBezTo>
                      <a:pt x="286" y="168"/>
                      <a:pt x="268" y="169"/>
                      <a:pt x="262" y="168"/>
                    </a:cubicBezTo>
                    <a:cubicBezTo>
                      <a:pt x="256" y="167"/>
                      <a:pt x="248" y="169"/>
                      <a:pt x="247" y="166"/>
                    </a:cubicBezTo>
                    <a:cubicBezTo>
                      <a:pt x="247" y="163"/>
                      <a:pt x="242" y="161"/>
                      <a:pt x="241" y="154"/>
                    </a:cubicBezTo>
                    <a:cubicBezTo>
                      <a:pt x="239" y="147"/>
                      <a:pt x="236" y="145"/>
                      <a:pt x="232" y="144"/>
                    </a:cubicBezTo>
                    <a:cubicBezTo>
                      <a:pt x="228" y="143"/>
                      <a:pt x="228" y="139"/>
                      <a:pt x="224" y="139"/>
                    </a:cubicBezTo>
                    <a:cubicBezTo>
                      <a:pt x="223" y="138"/>
                      <a:pt x="221" y="133"/>
                      <a:pt x="216" y="133"/>
                    </a:cubicBezTo>
                    <a:cubicBezTo>
                      <a:pt x="210" y="133"/>
                      <a:pt x="192" y="131"/>
                      <a:pt x="190" y="127"/>
                    </a:cubicBezTo>
                    <a:cubicBezTo>
                      <a:pt x="187" y="122"/>
                      <a:pt x="192" y="121"/>
                      <a:pt x="192" y="117"/>
                    </a:cubicBezTo>
                    <a:cubicBezTo>
                      <a:pt x="192" y="112"/>
                      <a:pt x="195" y="107"/>
                      <a:pt x="193" y="105"/>
                    </a:cubicBezTo>
                    <a:cubicBezTo>
                      <a:pt x="191" y="103"/>
                      <a:pt x="187" y="99"/>
                      <a:pt x="187" y="96"/>
                    </a:cubicBezTo>
                    <a:cubicBezTo>
                      <a:pt x="186" y="92"/>
                      <a:pt x="181" y="88"/>
                      <a:pt x="177" y="87"/>
                    </a:cubicBezTo>
                    <a:cubicBezTo>
                      <a:pt x="173" y="87"/>
                      <a:pt x="170" y="85"/>
                      <a:pt x="166" y="82"/>
                    </a:cubicBezTo>
                    <a:cubicBezTo>
                      <a:pt x="163" y="78"/>
                      <a:pt x="159" y="79"/>
                      <a:pt x="158" y="71"/>
                    </a:cubicBezTo>
                    <a:cubicBezTo>
                      <a:pt x="158" y="70"/>
                      <a:pt x="158" y="70"/>
                      <a:pt x="158" y="69"/>
                    </a:cubicBezTo>
                    <a:cubicBezTo>
                      <a:pt x="156" y="69"/>
                      <a:pt x="154" y="68"/>
                      <a:pt x="153" y="68"/>
                    </a:cubicBezTo>
                    <a:cubicBezTo>
                      <a:pt x="152" y="68"/>
                      <a:pt x="151" y="68"/>
                      <a:pt x="150" y="67"/>
                    </a:cubicBezTo>
                    <a:cubicBezTo>
                      <a:pt x="149" y="70"/>
                      <a:pt x="146" y="72"/>
                      <a:pt x="146" y="74"/>
                    </a:cubicBezTo>
                    <a:cubicBezTo>
                      <a:pt x="146" y="77"/>
                      <a:pt x="145" y="81"/>
                      <a:pt x="141" y="81"/>
                    </a:cubicBezTo>
                    <a:cubicBezTo>
                      <a:pt x="137" y="81"/>
                      <a:pt x="134" y="84"/>
                      <a:pt x="134" y="90"/>
                    </a:cubicBezTo>
                    <a:cubicBezTo>
                      <a:pt x="133" y="96"/>
                      <a:pt x="137" y="97"/>
                      <a:pt x="135" y="99"/>
                    </a:cubicBezTo>
                    <a:cubicBezTo>
                      <a:pt x="134" y="102"/>
                      <a:pt x="127" y="105"/>
                      <a:pt x="124" y="104"/>
                    </a:cubicBezTo>
                    <a:cubicBezTo>
                      <a:pt x="122" y="102"/>
                      <a:pt x="118" y="103"/>
                      <a:pt x="114" y="103"/>
                    </a:cubicBezTo>
                    <a:cubicBezTo>
                      <a:pt x="110" y="102"/>
                      <a:pt x="107" y="97"/>
                      <a:pt x="106" y="103"/>
                    </a:cubicBezTo>
                    <a:cubicBezTo>
                      <a:pt x="105" y="108"/>
                      <a:pt x="97" y="124"/>
                      <a:pt x="99" y="126"/>
                    </a:cubicBezTo>
                    <a:cubicBezTo>
                      <a:pt x="101" y="127"/>
                      <a:pt x="102" y="131"/>
                      <a:pt x="99" y="131"/>
                    </a:cubicBezTo>
                    <a:cubicBezTo>
                      <a:pt x="95" y="131"/>
                      <a:pt x="92" y="131"/>
                      <a:pt x="91" y="129"/>
                    </a:cubicBezTo>
                    <a:cubicBezTo>
                      <a:pt x="89" y="127"/>
                      <a:pt x="83" y="131"/>
                      <a:pt x="80" y="131"/>
                    </a:cubicBezTo>
                    <a:cubicBezTo>
                      <a:pt x="78" y="131"/>
                      <a:pt x="70" y="135"/>
                      <a:pt x="73" y="136"/>
                    </a:cubicBezTo>
                    <a:cubicBezTo>
                      <a:pt x="76" y="137"/>
                      <a:pt x="76" y="144"/>
                      <a:pt x="76" y="146"/>
                    </a:cubicBezTo>
                    <a:cubicBezTo>
                      <a:pt x="76" y="149"/>
                      <a:pt x="81" y="157"/>
                      <a:pt x="80" y="159"/>
                    </a:cubicBezTo>
                    <a:cubicBezTo>
                      <a:pt x="79" y="162"/>
                      <a:pt x="74" y="165"/>
                      <a:pt x="74" y="168"/>
                    </a:cubicBezTo>
                    <a:cubicBezTo>
                      <a:pt x="74" y="172"/>
                      <a:pt x="75" y="175"/>
                      <a:pt x="73" y="176"/>
                    </a:cubicBezTo>
                    <a:cubicBezTo>
                      <a:pt x="71" y="177"/>
                      <a:pt x="66" y="179"/>
                      <a:pt x="63" y="181"/>
                    </a:cubicBezTo>
                    <a:cubicBezTo>
                      <a:pt x="60" y="183"/>
                      <a:pt x="55" y="183"/>
                      <a:pt x="54" y="186"/>
                    </a:cubicBezTo>
                    <a:cubicBezTo>
                      <a:pt x="52" y="190"/>
                      <a:pt x="50" y="192"/>
                      <a:pt x="45" y="192"/>
                    </a:cubicBezTo>
                    <a:cubicBezTo>
                      <a:pt x="40" y="191"/>
                      <a:pt x="38" y="190"/>
                      <a:pt x="34" y="195"/>
                    </a:cubicBezTo>
                    <a:cubicBezTo>
                      <a:pt x="31" y="199"/>
                      <a:pt x="30" y="198"/>
                      <a:pt x="27" y="200"/>
                    </a:cubicBezTo>
                    <a:cubicBezTo>
                      <a:pt x="25" y="202"/>
                      <a:pt x="22" y="198"/>
                      <a:pt x="20" y="197"/>
                    </a:cubicBezTo>
                    <a:cubicBezTo>
                      <a:pt x="18" y="197"/>
                      <a:pt x="15" y="200"/>
                      <a:pt x="13" y="200"/>
                    </a:cubicBezTo>
                    <a:cubicBezTo>
                      <a:pt x="11" y="200"/>
                      <a:pt x="9" y="203"/>
                      <a:pt x="7" y="204"/>
                    </a:cubicBezTo>
                    <a:cubicBezTo>
                      <a:pt x="4" y="205"/>
                      <a:pt x="2" y="204"/>
                      <a:pt x="2" y="207"/>
                    </a:cubicBezTo>
                    <a:cubicBezTo>
                      <a:pt x="2" y="209"/>
                      <a:pt x="1" y="211"/>
                      <a:pt x="0" y="213"/>
                    </a:cubicBezTo>
                    <a:cubicBezTo>
                      <a:pt x="0" y="213"/>
                      <a:pt x="0" y="213"/>
                      <a:pt x="0" y="213"/>
                    </a:cubicBezTo>
                    <a:cubicBezTo>
                      <a:pt x="2" y="223"/>
                      <a:pt x="2" y="223"/>
                      <a:pt x="2" y="223"/>
                    </a:cubicBezTo>
                    <a:cubicBezTo>
                      <a:pt x="2" y="223"/>
                      <a:pt x="12" y="227"/>
                      <a:pt x="13" y="231"/>
                    </a:cubicBezTo>
                    <a:cubicBezTo>
                      <a:pt x="13" y="235"/>
                      <a:pt x="15" y="247"/>
                      <a:pt x="15" y="247"/>
                    </a:cubicBezTo>
                    <a:cubicBezTo>
                      <a:pt x="15" y="247"/>
                      <a:pt x="15" y="247"/>
                      <a:pt x="15" y="247"/>
                    </a:cubicBezTo>
                    <a:cubicBezTo>
                      <a:pt x="19" y="251"/>
                      <a:pt x="25" y="254"/>
                      <a:pt x="25" y="256"/>
                    </a:cubicBezTo>
                    <a:cubicBezTo>
                      <a:pt x="25" y="257"/>
                      <a:pt x="26" y="262"/>
                      <a:pt x="31" y="265"/>
                    </a:cubicBezTo>
                    <a:cubicBezTo>
                      <a:pt x="35" y="266"/>
                      <a:pt x="38" y="268"/>
                      <a:pt x="40" y="270"/>
                    </a:cubicBezTo>
                    <a:cubicBezTo>
                      <a:pt x="41" y="269"/>
                      <a:pt x="41" y="269"/>
                      <a:pt x="41" y="269"/>
                    </a:cubicBezTo>
                    <a:cubicBezTo>
                      <a:pt x="45" y="268"/>
                      <a:pt x="45" y="268"/>
                      <a:pt x="45" y="268"/>
                    </a:cubicBezTo>
                    <a:cubicBezTo>
                      <a:pt x="45" y="268"/>
                      <a:pt x="47" y="269"/>
                      <a:pt x="48" y="270"/>
                    </a:cubicBezTo>
                    <a:cubicBezTo>
                      <a:pt x="49" y="267"/>
                      <a:pt x="57" y="262"/>
                      <a:pt x="61" y="263"/>
                    </a:cubicBezTo>
                    <a:cubicBezTo>
                      <a:pt x="66" y="263"/>
                      <a:pt x="76" y="271"/>
                      <a:pt x="75" y="274"/>
                    </a:cubicBezTo>
                    <a:cubicBezTo>
                      <a:pt x="73" y="277"/>
                      <a:pt x="66" y="288"/>
                      <a:pt x="63" y="288"/>
                    </a:cubicBezTo>
                    <a:cubicBezTo>
                      <a:pt x="62" y="289"/>
                      <a:pt x="60" y="289"/>
                      <a:pt x="58" y="289"/>
                    </a:cubicBezTo>
                    <a:cubicBezTo>
                      <a:pt x="58" y="291"/>
                      <a:pt x="57" y="292"/>
                      <a:pt x="57" y="293"/>
                    </a:cubicBezTo>
                    <a:cubicBezTo>
                      <a:pt x="57" y="296"/>
                      <a:pt x="61" y="299"/>
                      <a:pt x="64" y="304"/>
                    </a:cubicBezTo>
                    <a:cubicBezTo>
                      <a:pt x="66" y="308"/>
                      <a:pt x="60" y="311"/>
                      <a:pt x="57" y="308"/>
                    </a:cubicBezTo>
                    <a:cubicBezTo>
                      <a:pt x="54" y="305"/>
                      <a:pt x="52" y="311"/>
                      <a:pt x="54" y="313"/>
                    </a:cubicBezTo>
                    <a:cubicBezTo>
                      <a:pt x="56" y="315"/>
                      <a:pt x="55" y="322"/>
                      <a:pt x="58" y="322"/>
                    </a:cubicBezTo>
                    <a:cubicBezTo>
                      <a:pt x="61" y="323"/>
                      <a:pt x="64" y="329"/>
                      <a:pt x="68" y="329"/>
                    </a:cubicBezTo>
                    <a:cubicBezTo>
                      <a:pt x="71" y="329"/>
                      <a:pt x="75" y="336"/>
                      <a:pt x="75" y="336"/>
                    </a:cubicBezTo>
                    <a:cubicBezTo>
                      <a:pt x="75" y="336"/>
                      <a:pt x="80" y="339"/>
                      <a:pt x="80" y="341"/>
                    </a:cubicBezTo>
                    <a:cubicBezTo>
                      <a:pt x="80" y="341"/>
                      <a:pt x="80" y="341"/>
                      <a:pt x="79" y="341"/>
                    </a:cubicBezTo>
                    <a:cubicBezTo>
                      <a:pt x="83" y="341"/>
                      <a:pt x="86" y="341"/>
                      <a:pt x="87" y="339"/>
                    </a:cubicBezTo>
                    <a:cubicBezTo>
                      <a:pt x="87" y="337"/>
                      <a:pt x="92" y="337"/>
                      <a:pt x="96" y="341"/>
                    </a:cubicBezTo>
                    <a:cubicBezTo>
                      <a:pt x="99" y="345"/>
                      <a:pt x="114" y="354"/>
                      <a:pt x="119" y="359"/>
                    </a:cubicBezTo>
                    <a:cubicBezTo>
                      <a:pt x="125" y="363"/>
                      <a:pt x="137" y="368"/>
                      <a:pt x="142" y="368"/>
                    </a:cubicBezTo>
                    <a:cubicBezTo>
                      <a:pt x="146" y="368"/>
                      <a:pt x="150" y="371"/>
                      <a:pt x="157" y="371"/>
                    </a:cubicBezTo>
                    <a:cubicBezTo>
                      <a:pt x="158" y="371"/>
                      <a:pt x="159" y="371"/>
                      <a:pt x="160" y="371"/>
                    </a:cubicBezTo>
                    <a:cubicBezTo>
                      <a:pt x="161" y="370"/>
                      <a:pt x="162" y="370"/>
                      <a:pt x="163" y="368"/>
                    </a:cubicBezTo>
                    <a:cubicBezTo>
                      <a:pt x="165" y="365"/>
                      <a:pt x="168" y="370"/>
                      <a:pt x="167" y="374"/>
                    </a:cubicBezTo>
                    <a:cubicBezTo>
                      <a:pt x="167" y="376"/>
                      <a:pt x="167" y="378"/>
                      <a:pt x="168" y="379"/>
                    </a:cubicBezTo>
                    <a:cubicBezTo>
                      <a:pt x="169" y="378"/>
                      <a:pt x="170" y="376"/>
                      <a:pt x="170" y="374"/>
                    </a:cubicBezTo>
                    <a:cubicBezTo>
                      <a:pt x="173" y="369"/>
                      <a:pt x="176" y="369"/>
                      <a:pt x="179" y="367"/>
                    </a:cubicBezTo>
                    <a:cubicBezTo>
                      <a:pt x="181" y="365"/>
                      <a:pt x="183" y="366"/>
                      <a:pt x="188" y="369"/>
                    </a:cubicBezTo>
                    <a:cubicBezTo>
                      <a:pt x="193" y="371"/>
                      <a:pt x="195" y="366"/>
                      <a:pt x="201" y="372"/>
                    </a:cubicBezTo>
                    <a:cubicBezTo>
                      <a:pt x="203" y="372"/>
                      <a:pt x="205" y="371"/>
                      <a:pt x="205" y="371"/>
                    </a:cubicBezTo>
                    <a:cubicBezTo>
                      <a:pt x="207" y="371"/>
                      <a:pt x="209" y="368"/>
                      <a:pt x="211" y="366"/>
                    </a:cubicBezTo>
                    <a:cubicBezTo>
                      <a:pt x="213" y="363"/>
                      <a:pt x="213" y="361"/>
                      <a:pt x="216" y="361"/>
                    </a:cubicBezTo>
                    <a:cubicBezTo>
                      <a:pt x="218" y="361"/>
                      <a:pt x="220" y="358"/>
                      <a:pt x="226" y="354"/>
                    </a:cubicBezTo>
                    <a:cubicBezTo>
                      <a:pt x="232" y="351"/>
                      <a:pt x="237" y="356"/>
                      <a:pt x="239" y="354"/>
                    </a:cubicBezTo>
                    <a:cubicBezTo>
                      <a:pt x="242" y="352"/>
                      <a:pt x="245" y="351"/>
                      <a:pt x="245" y="353"/>
                    </a:cubicBezTo>
                    <a:cubicBezTo>
                      <a:pt x="245" y="355"/>
                      <a:pt x="249" y="358"/>
                      <a:pt x="250" y="361"/>
                    </a:cubicBezTo>
                    <a:cubicBezTo>
                      <a:pt x="251" y="364"/>
                      <a:pt x="255" y="365"/>
                      <a:pt x="256" y="365"/>
                    </a:cubicBezTo>
                    <a:cubicBezTo>
                      <a:pt x="257" y="364"/>
                      <a:pt x="258" y="364"/>
                      <a:pt x="258" y="364"/>
                    </a:cubicBezTo>
                    <a:cubicBezTo>
                      <a:pt x="261" y="361"/>
                      <a:pt x="266" y="364"/>
                      <a:pt x="266" y="367"/>
                    </a:cubicBezTo>
                    <a:cubicBezTo>
                      <a:pt x="266" y="370"/>
                      <a:pt x="266" y="374"/>
                      <a:pt x="269" y="374"/>
                    </a:cubicBezTo>
                    <a:cubicBezTo>
                      <a:pt x="271" y="374"/>
                      <a:pt x="273" y="374"/>
                      <a:pt x="273" y="379"/>
                    </a:cubicBezTo>
                    <a:cubicBezTo>
                      <a:pt x="273" y="385"/>
                      <a:pt x="275" y="392"/>
                      <a:pt x="270" y="397"/>
                    </a:cubicBezTo>
                    <a:cubicBezTo>
                      <a:pt x="266" y="402"/>
                      <a:pt x="260" y="411"/>
                      <a:pt x="261" y="414"/>
                    </a:cubicBezTo>
                    <a:cubicBezTo>
                      <a:pt x="262" y="416"/>
                      <a:pt x="259" y="421"/>
                      <a:pt x="263" y="419"/>
                    </a:cubicBezTo>
                    <a:cubicBezTo>
                      <a:pt x="267" y="418"/>
                      <a:pt x="275" y="419"/>
                      <a:pt x="274" y="422"/>
                    </a:cubicBezTo>
                    <a:cubicBezTo>
                      <a:pt x="272" y="424"/>
                      <a:pt x="274" y="431"/>
                      <a:pt x="277" y="431"/>
                    </a:cubicBezTo>
                    <a:cubicBezTo>
                      <a:pt x="280" y="432"/>
                      <a:pt x="283" y="433"/>
                      <a:pt x="282" y="437"/>
                    </a:cubicBezTo>
                    <a:cubicBezTo>
                      <a:pt x="280" y="440"/>
                      <a:pt x="279" y="445"/>
                      <a:pt x="282" y="445"/>
                    </a:cubicBezTo>
                    <a:cubicBezTo>
                      <a:pt x="284" y="445"/>
                      <a:pt x="288" y="445"/>
                      <a:pt x="288" y="448"/>
                    </a:cubicBezTo>
                    <a:cubicBezTo>
                      <a:pt x="287" y="451"/>
                      <a:pt x="290" y="454"/>
                      <a:pt x="295" y="452"/>
                    </a:cubicBezTo>
                    <a:cubicBezTo>
                      <a:pt x="298" y="450"/>
                      <a:pt x="300" y="449"/>
                      <a:pt x="300" y="451"/>
                    </a:cubicBezTo>
                    <a:cubicBezTo>
                      <a:pt x="302" y="451"/>
                      <a:pt x="303" y="455"/>
                      <a:pt x="306" y="456"/>
                    </a:cubicBezTo>
                    <a:cubicBezTo>
                      <a:pt x="310" y="457"/>
                      <a:pt x="308" y="448"/>
                      <a:pt x="307" y="447"/>
                    </a:cubicBezTo>
                    <a:cubicBezTo>
                      <a:pt x="305" y="445"/>
                      <a:pt x="307" y="439"/>
                      <a:pt x="308" y="441"/>
                    </a:cubicBezTo>
                    <a:cubicBezTo>
                      <a:pt x="310" y="442"/>
                      <a:pt x="314" y="441"/>
                      <a:pt x="316" y="438"/>
                    </a:cubicBezTo>
                    <a:cubicBezTo>
                      <a:pt x="318" y="435"/>
                      <a:pt x="323" y="440"/>
                      <a:pt x="325" y="437"/>
                    </a:cubicBezTo>
                    <a:cubicBezTo>
                      <a:pt x="327" y="434"/>
                      <a:pt x="331" y="439"/>
                      <a:pt x="335" y="437"/>
                    </a:cubicBezTo>
                    <a:cubicBezTo>
                      <a:pt x="339" y="435"/>
                      <a:pt x="341" y="439"/>
                      <a:pt x="343" y="435"/>
                    </a:cubicBezTo>
                    <a:cubicBezTo>
                      <a:pt x="344" y="432"/>
                      <a:pt x="350" y="428"/>
                      <a:pt x="352" y="429"/>
                    </a:cubicBezTo>
                    <a:cubicBezTo>
                      <a:pt x="353" y="431"/>
                      <a:pt x="354" y="434"/>
                      <a:pt x="361" y="435"/>
                    </a:cubicBezTo>
                    <a:cubicBezTo>
                      <a:pt x="369" y="435"/>
                      <a:pt x="365" y="439"/>
                      <a:pt x="365" y="442"/>
                    </a:cubicBezTo>
                    <a:cubicBezTo>
                      <a:pt x="365" y="444"/>
                      <a:pt x="373" y="450"/>
                      <a:pt x="376" y="451"/>
                    </a:cubicBezTo>
                    <a:cubicBezTo>
                      <a:pt x="377" y="451"/>
                      <a:pt x="377" y="451"/>
                      <a:pt x="378" y="453"/>
                    </a:cubicBezTo>
                    <a:cubicBezTo>
                      <a:pt x="381" y="451"/>
                      <a:pt x="385" y="453"/>
                      <a:pt x="385" y="451"/>
                    </a:cubicBezTo>
                    <a:cubicBezTo>
                      <a:pt x="386" y="447"/>
                      <a:pt x="390" y="448"/>
                      <a:pt x="392" y="451"/>
                    </a:cubicBezTo>
                    <a:cubicBezTo>
                      <a:pt x="393" y="454"/>
                      <a:pt x="395" y="454"/>
                      <a:pt x="398" y="451"/>
                    </a:cubicBezTo>
                    <a:cubicBezTo>
                      <a:pt x="402" y="448"/>
                      <a:pt x="404" y="454"/>
                      <a:pt x="402" y="456"/>
                    </a:cubicBezTo>
                    <a:cubicBezTo>
                      <a:pt x="399" y="458"/>
                      <a:pt x="401" y="463"/>
                      <a:pt x="404" y="466"/>
                    </a:cubicBezTo>
                    <a:cubicBezTo>
                      <a:pt x="407" y="469"/>
                      <a:pt x="408" y="464"/>
                      <a:pt x="407" y="461"/>
                    </a:cubicBezTo>
                    <a:cubicBezTo>
                      <a:pt x="407" y="458"/>
                      <a:pt x="413" y="455"/>
                      <a:pt x="423" y="451"/>
                    </a:cubicBezTo>
                    <a:cubicBezTo>
                      <a:pt x="434" y="447"/>
                      <a:pt x="446" y="439"/>
                      <a:pt x="446" y="438"/>
                    </a:cubicBezTo>
                    <a:cubicBezTo>
                      <a:pt x="446" y="436"/>
                      <a:pt x="454" y="441"/>
                      <a:pt x="457" y="438"/>
                    </a:cubicBezTo>
                    <a:cubicBezTo>
                      <a:pt x="461" y="435"/>
                      <a:pt x="474" y="435"/>
                      <a:pt x="477" y="435"/>
                    </a:cubicBezTo>
                    <a:cubicBezTo>
                      <a:pt x="481" y="434"/>
                      <a:pt x="481" y="431"/>
                      <a:pt x="484" y="428"/>
                    </a:cubicBezTo>
                    <a:cubicBezTo>
                      <a:pt x="488" y="425"/>
                      <a:pt x="487" y="424"/>
                      <a:pt x="491" y="423"/>
                    </a:cubicBezTo>
                    <a:cubicBezTo>
                      <a:pt x="495" y="421"/>
                      <a:pt x="498" y="418"/>
                      <a:pt x="498" y="415"/>
                    </a:cubicBezTo>
                    <a:cubicBezTo>
                      <a:pt x="498" y="413"/>
                      <a:pt x="505" y="413"/>
                      <a:pt x="506" y="410"/>
                    </a:cubicBezTo>
                    <a:cubicBezTo>
                      <a:pt x="506" y="408"/>
                      <a:pt x="511" y="407"/>
                      <a:pt x="511" y="405"/>
                    </a:cubicBezTo>
                    <a:cubicBezTo>
                      <a:pt x="511" y="402"/>
                      <a:pt x="515" y="402"/>
                      <a:pt x="516" y="400"/>
                    </a:cubicBezTo>
                    <a:cubicBezTo>
                      <a:pt x="518" y="398"/>
                      <a:pt x="515" y="392"/>
                      <a:pt x="518" y="391"/>
                    </a:cubicBezTo>
                    <a:cubicBezTo>
                      <a:pt x="521" y="390"/>
                      <a:pt x="517" y="387"/>
                      <a:pt x="516" y="385"/>
                    </a:cubicBezTo>
                    <a:cubicBezTo>
                      <a:pt x="516" y="384"/>
                      <a:pt x="522" y="383"/>
                      <a:pt x="524" y="381"/>
                    </a:cubicBezTo>
                    <a:cubicBezTo>
                      <a:pt x="527" y="379"/>
                      <a:pt x="529" y="376"/>
                      <a:pt x="530" y="373"/>
                    </a:cubicBezTo>
                    <a:cubicBezTo>
                      <a:pt x="530" y="370"/>
                      <a:pt x="535" y="367"/>
                      <a:pt x="537" y="366"/>
                    </a:cubicBezTo>
                    <a:cubicBezTo>
                      <a:pt x="540" y="365"/>
                      <a:pt x="540" y="360"/>
                      <a:pt x="540" y="356"/>
                    </a:cubicBezTo>
                    <a:cubicBezTo>
                      <a:pt x="539" y="352"/>
                      <a:pt x="544" y="353"/>
                      <a:pt x="542" y="351"/>
                    </a:cubicBezTo>
                    <a:cubicBezTo>
                      <a:pt x="540" y="350"/>
                      <a:pt x="542" y="345"/>
                      <a:pt x="547" y="344"/>
                    </a:cubicBezTo>
                    <a:cubicBezTo>
                      <a:pt x="551" y="343"/>
                      <a:pt x="544" y="341"/>
                      <a:pt x="542" y="343"/>
                    </a:cubicBezTo>
                    <a:cubicBezTo>
                      <a:pt x="540" y="344"/>
                      <a:pt x="537" y="338"/>
                      <a:pt x="535" y="340"/>
                    </a:cubicBezTo>
                    <a:cubicBezTo>
                      <a:pt x="533" y="343"/>
                      <a:pt x="527" y="339"/>
                      <a:pt x="531" y="338"/>
                    </a:cubicBezTo>
                    <a:cubicBezTo>
                      <a:pt x="535" y="337"/>
                      <a:pt x="541" y="333"/>
                      <a:pt x="543" y="332"/>
                    </a:cubicBezTo>
                    <a:cubicBezTo>
                      <a:pt x="546" y="331"/>
                      <a:pt x="539" y="325"/>
                      <a:pt x="536" y="325"/>
                    </a:cubicBezTo>
                    <a:cubicBezTo>
                      <a:pt x="533" y="325"/>
                      <a:pt x="529" y="317"/>
                      <a:pt x="526" y="317"/>
                    </a:cubicBezTo>
                    <a:cubicBezTo>
                      <a:pt x="522" y="317"/>
                      <a:pt x="528" y="315"/>
                      <a:pt x="532" y="317"/>
                    </a:cubicBezTo>
                    <a:cubicBezTo>
                      <a:pt x="536" y="319"/>
                      <a:pt x="541" y="321"/>
                      <a:pt x="543" y="319"/>
                    </a:cubicBezTo>
                    <a:cubicBezTo>
                      <a:pt x="544" y="317"/>
                      <a:pt x="536" y="310"/>
                      <a:pt x="533" y="308"/>
                    </a:cubicBezTo>
                    <a:cubicBezTo>
                      <a:pt x="530" y="305"/>
                      <a:pt x="533" y="302"/>
                      <a:pt x="531" y="301"/>
                    </a:cubicBezTo>
                    <a:cubicBezTo>
                      <a:pt x="529" y="299"/>
                      <a:pt x="525" y="290"/>
                      <a:pt x="523" y="286"/>
                    </a:cubicBezTo>
                    <a:cubicBezTo>
                      <a:pt x="522" y="282"/>
                      <a:pt x="515" y="281"/>
                      <a:pt x="513" y="279"/>
                    </a:cubicBezTo>
                    <a:cubicBezTo>
                      <a:pt x="511" y="276"/>
                      <a:pt x="513" y="270"/>
                      <a:pt x="519" y="268"/>
                    </a:cubicBezTo>
                    <a:cubicBezTo>
                      <a:pt x="524" y="265"/>
                      <a:pt x="522" y="261"/>
                      <a:pt x="524" y="261"/>
                    </a:cubicBezTo>
                    <a:cubicBezTo>
                      <a:pt x="527" y="262"/>
                      <a:pt x="529" y="261"/>
                      <a:pt x="530" y="257"/>
                    </a:cubicBezTo>
                    <a:cubicBezTo>
                      <a:pt x="532" y="253"/>
                      <a:pt x="536" y="255"/>
                      <a:pt x="537" y="253"/>
                    </a:cubicBezTo>
                    <a:cubicBezTo>
                      <a:pt x="539" y="251"/>
                      <a:pt x="548" y="251"/>
                      <a:pt x="551" y="249"/>
                    </a:cubicBezTo>
                    <a:cubicBezTo>
                      <a:pt x="554" y="247"/>
                      <a:pt x="548" y="240"/>
                      <a:pt x="544" y="241"/>
                    </a:cubicBezTo>
                    <a:cubicBezTo>
                      <a:pt x="540" y="242"/>
                      <a:pt x="535" y="241"/>
                      <a:pt x="533" y="236"/>
                    </a:cubicBezTo>
                    <a:cubicBezTo>
                      <a:pt x="530" y="232"/>
                      <a:pt x="523" y="244"/>
                      <a:pt x="517" y="247"/>
                    </a:cubicBezTo>
                    <a:cubicBezTo>
                      <a:pt x="512" y="250"/>
                      <a:pt x="508" y="242"/>
                      <a:pt x="510" y="237"/>
                    </a:cubicBezTo>
                    <a:cubicBezTo>
                      <a:pt x="512" y="233"/>
                      <a:pt x="506" y="233"/>
                      <a:pt x="498" y="233"/>
                    </a:cubicBezTo>
                    <a:cubicBezTo>
                      <a:pt x="490" y="233"/>
                      <a:pt x="493" y="219"/>
                      <a:pt x="498" y="218"/>
                    </a:cubicBezTo>
                    <a:cubicBezTo>
                      <a:pt x="503" y="218"/>
                      <a:pt x="509" y="223"/>
                      <a:pt x="512" y="214"/>
                    </a:cubicBezTo>
                    <a:cubicBezTo>
                      <a:pt x="515" y="205"/>
                      <a:pt x="519" y="212"/>
                      <a:pt x="526" y="204"/>
                    </a:cubicBezTo>
                    <a:cubicBezTo>
                      <a:pt x="532" y="196"/>
                      <a:pt x="540" y="192"/>
                      <a:pt x="546" y="196"/>
                    </a:cubicBezTo>
                    <a:cubicBezTo>
                      <a:pt x="551" y="201"/>
                      <a:pt x="540" y="208"/>
                      <a:pt x="538" y="212"/>
                    </a:cubicBezTo>
                    <a:cubicBezTo>
                      <a:pt x="536" y="217"/>
                      <a:pt x="539" y="218"/>
                      <a:pt x="536" y="222"/>
                    </a:cubicBezTo>
                    <a:cubicBezTo>
                      <a:pt x="533" y="225"/>
                      <a:pt x="537" y="226"/>
                      <a:pt x="544" y="221"/>
                    </a:cubicBezTo>
                    <a:cubicBezTo>
                      <a:pt x="551" y="217"/>
                      <a:pt x="559" y="212"/>
                      <a:pt x="565" y="209"/>
                    </a:cubicBezTo>
                    <a:cubicBezTo>
                      <a:pt x="567" y="208"/>
                      <a:pt x="569" y="208"/>
                      <a:pt x="571" y="208"/>
                    </a:cubicBezTo>
                    <a:cubicBezTo>
                      <a:pt x="572" y="206"/>
                      <a:pt x="573" y="204"/>
                      <a:pt x="574" y="203"/>
                    </a:cubicBezTo>
                    <a:cubicBezTo>
                      <a:pt x="579" y="201"/>
                      <a:pt x="594" y="194"/>
                      <a:pt x="596" y="191"/>
                    </a:cubicBezTo>
                    <a:cubicBezTo>
                      <a:pt x="598" y="188"/>
                      <a:pt x="600" y="182"/>
                      <a:pt x="603" y="182"/>
                    </a:cubicBezTo>
                    <a:cubicBezTo>
                      <a:pt x="606" y="182"/>
                      <a:pt x="606" y="185"/>
                      <a:pt x="611" y="185"/>
                    </a:cubicBezTo>
                    <a:cubicBezTo>
                      <a:pt x="615" y="185"/>
                      <a:pt x="621" y="187"/>
                      <a:pt x="618" y="183"/>
                    </a:cubicBezTo>
                    <a:cubicBezTo>
                      <a:pt x="616" y="179"/>
                      <a:pt x="618" y="179"/>
                      <a:pt x="623" y="179"/>
                    </a:cubicBezTo>
                    <a:cubicBezTo>
                      <a:pt x="628" y="178"/>
                      <a:pt x="627" y="172"/>
                      <a:pt x="631" y="172"/>
                    </a:cubicBezTo>
                    <a:cubicBezTo>
                      <a:pt x="635" y="172"/>
                      <a:pt x="634" y="163"/>
                      <a:pt x="638" y="163"/>
                    </a:cubicBezTo>
                    <a:cubicBezTo>
                      <a:pt x="641" y="163"/>
                      <a:pt x="643" y="169"/>
                      <a:pt x="647" y="167"/>
                    </a:cubicBezTo>
                    <a:cubicBezTo>
                      <a:pt x="648" y="167"/>
                      <a:pt x="649" y="167"/>
                      <a:pt x="651" y="167"/>
                    </a:cubicBezTo>
                    <a:cubicBezTo>
                      <a:pt x="652" y="167"/>
                      <a:pt x="652" y="166"/>
                      <a:pt x="653" y="165"/>
                    </a:cubicBezTo>
                    <a:cubicBezTo>
                      <a:pt x="653" y="160"/>
                      <a:pt x="653" y="156"/>
                      <a:pt x="653" y="154"/>
                    </a:cubicBezTo>
                    <a:cubicBezTo>
                      <a:pt x="651" y="150"/>
                      <a:pt x="653" y="146"/>
                      <a:pt x="652" y="144"/>
                    </a:cubicBezTo>
                    <a:cubicBezTo>
                      <a:pt x="651" y="142"/>
                      <a:pt x="651" y="136"/>
                      <a:pt x="654" y="136"/>
                    </a:cubicBezTo>
                    <a:cubicBezTo>
                      <a:pt x="656" y="136"/>
                      <a:pt x="660" y="128"/>
                      <a:pt x="663" y="131"/>
                    </a:cubicBezTo>
                    <a:cubicBezTo>
                      <a:pt x="667" y="133"/>
                      <a:pt x="673" y="134"/>
                      <a:pt x="673" y="131"/>
                    </a:cubicBezTo>
                    <a:cubicBezTo>
                      <a:pt x="673" y="128"/>
                      <a:pt x="678" y="127"/>
                      <a:pt x="679" y="123"/>
                    </a:cubicBezTo>
                    <a:cubicBezTo>
                      <a:pt x="680" y="119"/>
                      <a:pt x="685" y="118"/>
                      <a:pt x="686" y="114"/>
                    </a:cubicBezTo>
                    <a:cubicBezTo>
                      <a:pt x="687" y="110"/>
                      <a:pt x="689" y="101"/>
                      <a:pt x="692" y="99"/>
                    </a:cubicBezTo>
                    <a:cubicBezTo>
                      <a:pt x="695" y="97"/>
                      <a:pt x="691" y="95"/>
                      <a:pt x="692" y="89"/>
                    </a:cubicBezTo>
                    <a:close/>
                    <a:moveTo>
                      <a:pt x="524" y="423"/>
                    </a:moveTo>
                    <a:cubicBezTo>
                      <a:pt x="520" y="437"/>
                      <a:pt x="529" y="445"/>
                      <a:pt x="530" y="444"/>
                    </a:cubicBezTo>
                    <a:cubicBezTo>
                      <a:pt x="533" y="441"/>
                      <a:pt x="547" y="411"/>
                      <a:pt x="544" y="407"/>
                    </a:cubicBezTo>
                    <a:cubicBezTo>
                      <a:pt x="541" y="402"/>
                      <a:pt x="528" y="409"/>
                      <a:pt x="524" y="423"/>
                    </a:cubicBezTo>
                    <a:close/>
                    <a:moveTo>
                      <a:pt x="402" y="471"/>
                    </a:moveTo>
                    <a:cubicBezTo>
                      <a:pt x="397" y="471"/>
                      <a:pt x="386" y="478"/>
                      <a:pt x="390" y="487"/>
                    </a:cubicBezTo>
                    <a:cubicBezTo>
                      <a:pt x="395" y="497"/>
                      <a:pt x="409" y="491"/>
                      <a:pt x="410" y="486"/>
                    </a:cubicBezTo>
                    <a:cubicBezTo>
                      <a:pt x="410" y="482"/>
                      <a:pt x="417" y="475"/>
                      <a:pt x="416" y="472"/>
                    </a:cubicBezTo>
                    <a:cubicBezTo>
                      <a:pt x="415" y="470"/>
                      <a:pt x="406" y="471"/>
                      <a:pt x="402" y="471"/>
                    </a:cubicBezTo>
                    <a:close/>
                  </a:path>
                </a:pathLst>
              </a:custGeom>
              <a:solidFill>
                <a:srgbClr val="00B050"/>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9Slide02 Noi dung dai"/>
                  <a:ea typeface="+mn-ea"/>
                  <a:cs typeface="+mn-cs"/>
                </a:endParaRPr>
              </a:p>
            </p:txBody>
          </p:sp>
          <p:sp>
            <p:nvSpPr>
              <p:cNvPr id="411" name="9Slide.vn 45">
                <a:extLst>
                  <a:ext uri="{FF2B5EF4-FFF2-40B4-BE49-F238E27FC236}">
                    <a16:creationId xmlns:a16="http://schemas.microsoft.com/office/drawing/2014/main" xmlns="" id="{AA99CF06-B0FC-4657-FCEF-A318C8ABB325}"/>
                  </a:ext>
                </a:extLst>
              </p:cNvPr>
              <p:cNvSpPr>
                <a:spLocks/>
              </p:cNvSpPr>
              <p:nvPr/>
            </p:nvSpPr>
            <p:spPr bwMode="auto">
              <a:xfrm>
                <a:off x="8769823" y="4060559"/>
                <a:ext cx="90290" cy="119416"/>
              </a:xfrm>
              <a:custGeom>
                <a:avLst/>
                <a:gdLst>
                  <a:gd name="T0" fmla="*/ 11 w 44"/>
                  <a:gd name="T1" fmla="*/ 5 h 57"/>
                  <a:gd name="T2" fmla="*/ 4 w 44"/>
                  <a:gd name="T3" fmla="*/ 10 h 57"/>
                  <a:gd name="T4" fmla="*/ 8 w 44"/>
                  <a:gd name="T5" fmla="*/ 16 h 57"/>
                  <a:gd name="T6" fmla="*/ 7 w 44"/>
                  <a:gd name="T7" fmla="*/ 22 h 57"/>
                  <a:gd name="T8" fmla="*/ 6 w 44"/>
                  <a:gd name="T9" fmla="*/ 32 h 57"/>
                  <a:gd name="T10" fmla="*/ 3 w 44"/>
                  <a:gd name="T11" fmla="*/ 47 h 57"/>
                  <a:gd name="T12" fmla="*/ 4 w 44"/>
                  <a:gd name="T13" fmla="*/ 55 h 57"/>
                  <a:gd name="T14" fmla="*/ 26 w 44"/>
                  <a:gd name="T15" fmla="*/ 47 h 57"/>
                  <a:gd name="T16" fmla="*/ 38 w 44"/>
                  <a:gd name="T17" fmla="*/ 43 h 57"/>
                  <a:gd name="T18" fmla="*/ 42 w 44"/>
                  <a:gd name="T19" fmla="*/ 37 h 57"/>
                  <a:gd name="T20" fmla="*/ 39 w 44"/>
                  <a:gd name="T21" fmla="*/ 20 h 57"/>
                  <a:gd name="T22" fmla="*/ 27 w 44"/>
                  <a:gd name="T23" fmla="*/ 0 h 57"/>
                  <a:gd name="T24" fmla="*/ 21 w 44"/>
                  <a:gd name="T25" fmla="*/ 2 h 57"/>
                  <a:gd name="T26" fmla="*/ 11 w 44"/>
                  <a:gd name="T2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57">
                    <a:moveTo>
                      <a:pt x="11" y="5"/>
                    </a:moveTo>
                    <a:cubicBezTo>
                      <a:pt x="10" y="6"/>
                      <a:pt x="7" y="8"/>
                      <a:pt x="4" y="10"/>
                    </a:cubicBezTo>
                    <a:cubicBezTo>
                      <a:pt x="5" y="12"/>
                      <a:pt x="5" y="16"/>
                      <a:pt x="8" y="16"/>
                    </a:cubicBezTo>
                    <a:cubicBezTo>
                      <a:pt x="11" y="17"/>
                      <a:pt x="11" y="22"/>
                      <a:pt x="7" y="22"/>
                    </a:cubicBezTo>
                    <a:cubicBezTo>
                      <a:pt x="3" y="21"/>
                      <a:pt x="3" y="27"/>
                      <a:pt x="6" y="32"/>
                    </a:cubicBezTo>
                    <a:cubicBezTo>
                      <a:pt x="10" y="38"/>
                      <a:pt x="0" y="44"/>
                      <a:pt x="3" y="47"/>
                    </a:cubicBezTo>
                    <a:cubicBezTo>
                      <a:pt x="5" y="50"/>
                      <a:pt x="3" y="53"/>
                      <a:pt x="4" y="55"/>
                    </a:cubicBezTo>
                    <a:cubicBezTo>
                      <a:pt x="5" y="57"/>
                      <a:pt x="20" y="54"/>
                      <a:pt x="26" y="47"/>
                    </a:cubicBezTo>
                    <a:cubicBezTo>
                      <a:pt x="33" y="41"/>
                      <a:pt x="34" y="42"/>
                      <a:pt x="38" y="43"/>
                    </a:cubicBezTo>
                    <a:cubicBezTo>
                      <a:pt x="41" y="43"/>
                      <a:pt x="44" y="40"/>
                      <a:pt x="42" y="37"/>
                    </a:cubicBezTo>
                    <a:cubicBezTo>
                      <a:pt x="41" y="35"/>
                      <a:pt x="39" y="28"/>
                      <a:pt x="39" y="20"/>
                    </a:cubicBezTo>
                    <a:cubicBezTo>
                      <a:pt x="40" y="15"/>
                      <a:pt x="33" y="7"/>
                      <a:pt x="27" y="0"/>
                    </a:cubicBezTo>
                    <a:cubicBezTo>
                      <a:pt x="25" y="2"/>
                      <a:pt x="24" y="2"/>
                      <a:pt x="21" y="2"/>
                    </a:cubicBezTo>
                    <a:cubicBezTo>
                      <a:pt x="17" y="2"/>
                      <a:pt x="13" y="3"/>
                      <a:pt x="11" y="5"/>
                    </a:cubicBezTo>
                    <a:close/>
                  </a:path>
                </a:pathLst>
              </a:custGeom>
              <a:solidFill>
                <a:srgbClr val="00B050"/>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12" name="9Slide.vn 139">
                <a:extLst>
                  <a:ext uri="{FF2B5EF4-FFF2-40B4-BE49-F238E27FC236}">
                    <a16:creationId xmlns:a16="http://schemas.microsoft.com/office/drawing/2014/main" xmlns="" id="{30D751D4-173F-17AA-B520-88291232FFB0}"/>
                  </a:ext>
                </a:extLst>
              </p:cNvPr>
              <p:cNvSpPr>
                <a:spLocks noEditPoints="1"/>
              </p:cNvSpPr>
              <p:nvPr/>
            </p:nvSpPr>
            <p:spPr bwMode="auto">
              <a:xfrm>
                <a:off x="8851376" y="3842115"/>
                <a:ext cx="416500" cy="431064"/>
              </a:xfrm>
              <a:custGeom>
                <a:avLst/>
                <a:gdLst>
                  <a:gd name="T0" fmla="*/ 176 w 198"/>
                  <a:gd name="T1" fmla="*/ 26 h 205"/>
                  <a:gd name="T2" fmla="*/ 143 w 198"/>
                  <a:gd name="T3" fmla="*/ 10 h 205"/>
                  <a:gd name="T4" fmla="*/ 139 w 198"/>
                  <a:gd name="T5" fmla="*/ 33 h 205"/>
                  <a:gd name="T6" fmla="*/ 125 w 198"/>
                  <a:gd name="T7" fmla="*/ 44 h 205"/>
                  <a:gd name="T8" fmla="*/ 123 w 198"/>
                  <a:gd name="T9" fmla="*/ 61 h 205"/>
                  <a:gd name="T10" fmla="*/ 135 w 198"/>
                  <a:gd name="T11" fmla="*/ 57 h 205"/>
                  <a:gd name="T12" fmla="*/ 137 w 198"/>
                  <a:gd name="T13" fmla="*/ 47 h 205"/>
                  <a:gd name="T14" fmla="*/ 162 w 198"/>
                  <a:gd name="T15" fmla="*/ 48 h 205"/>
                  <a:gd name="T16" fmla="*/ 185 w 198"/>
                  <a:gd name="T17" fmla="*/ 34 h 205"/>
                  <a:gd name="T18" fmla="*/ 187 w 198"/>
                  <a:gd name="T19" fmla="*/ 23 h 205"/>
                  <a:gd name="T20" fmla="*/ 122 w 198"/>
                  <a:gd name="T21" fmla="*/ 87 h 205"/>
                  <a:gd name="T22" fmla="*/ 109 w 198"/>
                  <a:gd name="T23" fmla="*/ 115 h 205"/>
                  <a:gd name="T24" fmla="*/ 91 w 198"/>
                  <a:gd name="T25" fmla="*/ 119 h 205"/>
                  <a:gd name="T26" fmla="*/ 75 w 198"/>
                  <a:gd name="T27" fmla="*/ 141 h 205"/>
                  <a:gd name="T28" fmla="*/ 54 w 198"/>
                  <a:gd name="T29" fmla="*/ 145 h 205"/>
                  <a:gd name="T30" fmla="*/ 19 w 198"/>
                  <a:gd name="T31" fmla="*/ 160 h 205"/>
                  <a:gd name="T32" fmla="*/ 32 w 198"/>
                  <a:gd name="T33" fmla="*/ 164 h 205"/>
                  <a:gd name="T34" fmla="*/ 66 w 198"/>
                  <a:gd name="T35" fmla="*/ 167 h 205"/>
                  <a:gd name="T36" fmla="*/ 84 w 198"/>
                  <a:gd name="T37" fmla="*/ 158 h 205"/>
                  <a:gd name="T38" fmla="*/ 102 w 198"/>
                  <a:gd name="T39" fmla="*/ 155 h 205"/>
                  <a:gd name="T40" fmla="*/ 117 w 198"/>
                  <a:gd name="T41" fmla="*/ 149 h 205"/>
                  <a:gd name="T42" fmla="*/ 131 w 198"/>
                  <a:gd name="T43" fmla="*/ 130 h 205"/>
                  <a:gd name="T44" fmla="*/ 145 w 198"/>
                  <a:gd name="T45" fmla="*/ 99 h 205"/>
                  <a:gd name="T46" fmla="*/ 124 w 198"/>
                  <a:gd name="T47" fmla="*/ 71 h 205"/>
                  <a:gd name="T48" fmla="*/ 38 w 198"/>
                  <a:gd name="T49" fmla="*/ 166 h 205"/>
                  <a:gd name="T50" fmla="*/ 43 w 198"/>
                  <a:gd name="T51" fmla="*/ 179 h 205"/>
                  <a:gd name="T52" fmla="*/ 61 w 198"/>
                  <a:gd name="T53" fmla="*/ 164 h 205"/>
                  <a:gd name="T54" fmla="*/ 25 w 198"/>
                  <a:gd name="T55" fmla="*/ 177 h 205"/>
                  <a:gd name="T56" fmla="*/ 7 w 198"/>
                  <a:gd name="T57" fmla="*/ 173 h 205"/>
                  <a:gd name="T58" fmla="*/ 9 w 198"/>
                  <a:gd name="T59" fmla="*/ 178 h 205"/>
                  <a:gd name="T60" fmla="*/ 15 w 198"/>
                  <a:gd name="T61" fmla="*/ 205 h 205"/>
                  <a:gd name="T62" fmla="*/ 25 w 198"/>
                  <a:gd name="T63" fmla="*/ 17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8" h="205">
                    <a:moveTo>
                      <a:pt x="187" y="23"/>
                    </a:moveTo>
                    <a:cubicBezTo>
                      <a:pt x="185" y="20"/>
                      <a:pt x="181" y="25"/>
                      <a:pt x="176" y="26"/>
                    </a:cubicBezTo>
                    <a:cubicBezTo>
                      <a:pt x="171" y="27"/>
                      <a:pt x="154" y="13"/>
                      <a:pt x="150" y="7"/>
                    </a:cubicBezTo>
                    <a:cubicBezTo>
                      <a:pt x="146" y="0"/>
                      <a:pt x="139" y="6"/>
                      <a:pt x="143" y="10"/>
                    </a:cubicBezTo>
                    <a:cubicBezTo>
                      <a:pt x="146" y="15"/>
                      <a:pt x="142" y="16"/>
                      <a:pt x="142" y="22"/>
                    </a:cubicBezTo>
                    <a:cubicBezTo>
                      <a:pt x="142" y="29"/>
                      <a:pt x="138" y="29"/>
                      <a:pt x="139" y="33"/>
                    </a:cubicBezTo>
                    <a:cubicBezTo>
                      <a:pt x="139" y="37"/>
                      <a:pt x="133" y="37"/>
                      <a:pt x="129" y="37"/>
                    </a:cubicBezTo>
                    <a:cubicBezTo>
                      <a:pt x="125" y="38"/>
                      <a:pt x="129" y="42"/>
                      <a:pt x="125" y="44"/>
                    </a:cubicBezTo>
                    <a:cubicBezTo>
                      <a:pt x="120" y="46"/>
                      <a:pt x="120" y="50"/>
                      <a:pt x="123" y="51"/>
                    </a:cubicBezTo>
                    <a:cubicBezTo>
                      <a:pt x="125" y="53"/>
                      <a:pt x="123" y="57"/>
                      <a:pt x="123" y="61"/>
                    </a:cubicBezTo>
                    <a:cubicBezTo>
                      <a:pt x="122" y="64"/>
                      <a:pt x="126" y="61"/>
                      <a:pt x="128" y="58"/>
                    </a:cubicBezTo>
                    <a:cubicBezTo>
                      <a:pt x="131" y="55"/>
                      <a:pt x="134" y="60"/>
                      <a:pt x="135" y="57"/>
                    </a:cubicBezTo>
                    <a:cubicBezTo>
                      <a:pt x="135" y="53"/>
                      <a:pt x="127" y="51"/>
                      <a:pt x="128" y="48"/>
                    </a:cubicBezTo>
                    <a:cubicBezTo>
                      <a:pt x="128" y="44"/>
                      <a:pt x="133" y="49"/>
                      <a:pt x="137" y="47"/>
                    </a:cubicBezTo>
                    <a:cubicBezTo>
                      <a:pt x="141" y="45"/>
                      <a:pt x="150" y="46"/>
                      <a:pt x="155" y="51"/>
                    </a:cubicBezTo>
                    <a:cubicBezTo>
                      <a:pt x="160" y="56"/>
                      <a:pt x="161" y="54"/>
                      <a:pt x="162" y="48"/>
                    </a:cubicBezTo>
                    <a:cubicBezTo>
                      <a:pt x="163" y="43"/>
                      <a:pt x="171" y="40"/>
                      <a:pt x="179" y="40"/>
                    </a:cubicBezTo>
                    <a:cubicBezTo>
                      <a:pt x="187" y="40"/>
                      <a:pt x="188" y="36"/>
                      <a:pt x="185" y="34"/>
                    </a:cubicBezTo>
                    <a:cubicBezTo>
                      <a:pt x="183" y="33"/>
                      <a:pt x="198" y="22"/>
                      <a:pt x="198" y="20"/>
                    </a:cubicBezTo>
                    <a:cubicBezTo>
                      <a:pt x="198" y="17"/>
                      <a:pt x="190" y="26"/>
                      <a:pt x="187" y="23"/>
                    </a:cubicBezTo>
                    <a:close/>
                    <a:moveTo>
                      <a:pt x="124" y="71"/>
                    </a:moveTo>
                    <a:cubicBezTo>
                      <a:pt x="121" y="73"/>
                      <a:pt x="119" y="84"/>
                      <a:pt x="122" y="87"/>
                    </a:cubicBezTo>
                    <a:cubicBezTo>
                      <a:pt x="126" y="90"/>
                      <a:pt x="116" y="96"/>
                      <a:pt x="116" y="103"/>
                    </a:cubicBezTo>
                    <a:cubicBezTo>
                      <a:pt x="117" y="110"/>
                      <a:pt x="110" y="110"/>
                      <a:pt x="109" y="115"/>
                    </a:cubicBezTo>
                    <a:cubicBezTo>
                      <a:pt x="108" y="120"/>
                      <a:pt x="104" y="118"/>
                      <a:pt x="99" y="123"/>
                    </a:cubicBezTo>
                    <a:cubicBezTo>
                      <a:pt x="93" y="128"/>
                      <a:pt x="90" y="122"/>
                      <a:pt x="91" y="119"/>
                    </a:cubicBezTo>
                    <a:cubicBezTo>
                      <a:pt x="93" y="116"/>
                      <a:pt x="82" y="121"/>
                      <a:pt x="83" y="129"/>
                    </a:cubicBezTo>
                    <a:cubicBezTo>
                      <a:pt x="83" y="136"/>
                      <a:pt x="73" y="137"/>
                      <a:pt x="75" y="141"/>
                    </a:cubicBezTo>
                    <a:cubicBezTo>
                      <a:pt x="78" y="144"/>
                      <a:pt x="68" y="146"/>
                      <a:pt x="68" y="143"/>
                    </a:cubicBezTo>
                    <a:cubicBezTo>
                      <a:pt x="69" y="140"/>
                      <a:pt x="62" y="142"/>
                      <a:pt x="54" y="145"/>
                    </a:cubicBezTo>
                    <a:cubicBezTo>
                      <a:pt x="46" y="148"/>
                      <a:pt x="41" y="141"/>
                      <a:pt x="37" y="146"/>
                    </a:cubicBezTo>
                    <a:cubicBezTo>
                      <a:pt x="33" y="151"/>
                      <a:pt x="25" y="159"/>
                      <a:pt x="19" y="160"/>
                    </a:cubicBezTo>
                    <a:cubicBezTo>
                      <a:pt x="13" y="161"/>
                      <a:pt x="17" y="168"/>
                      <a:pt x="19" y="167"/>
                    </a:cubicBezTo>
                    <a:cubicBezTo>
                      <a:pt x="23" y="165"/>
                      <a:pt x="30" y="167"/>
                      <a:pt x="32" y="164"/>
                    </a:cubicBezTo>
                    <a:cubicBezTo>
                      <a:pt x="34" y="160"/>
                      <a:pt x="51" y="157"/>
                      <a:pt x="61" y="156"/>
                    </a:cubicBezTo>
                    <a:cubicBezTo>
                      <a:pt x="71" y="156"/>
                      <a:pt x="65" y="161"/>
                      <a:pt x="66" y="167"/>
                    </a:cubicBezTo>
                    <a:cubicBezTo>
                      <a:pt x="66" y="173"/>
                      <a:pt x="75" y="171"/>
                      <a:pt x="79" y="166"/>
                    </a:cubicBezTo>
                    <a:cubicBezTo>
                      <a:pt x="84" y="161"/>
                      <a:pt x="87" y="161"/>
                      <a:pt x="84" y="158"/>
                    </a:cubicBezTo>
                    <a:cubicBezTo>
                      <a:pt x="80" y="155"/>
                      <a:pt x="84" y="152"/>
                      <a:pt x="87" y="156"/>
                    </a:cubicBezTo>
                    <a:cubicBezTo>
                      <a:pt x="90" y="160"/>
                      <a:pt x="98" y="161"/>
                      <a:pt x="102" y="155"/>
                    </a:cubicBezTo>
                    <a:cubicBezTo>
                      <a:pt x="105" y="150"/>
                      <a:pt x="106" y="156"/>
                      <a:pt x="110" y="156"/>
                    </a:cubicBezTo>
                    <a:cubicBezTo>
                      <a:pt x="114" y="156"/>
                      <a:pt x="117" y="145"/>
                      <a:pt x="117" y="149"/>
                    </a:cubicBezTo>
                    <a:cubicBezTo>
                      <a:pt x="118" y="153"/>
                      <a:pt x="124" y="152"/>
                      <a:pt x="128" y="147"/>
                    </a:cubicBezTo>
                    <a:cubicBezTo>
                      <a:pt x="132" y="142"/>
                      <a:pt x="128" y="134"/>
                      <a:pt x="131" y="130"/>
                    </a:cubicBezTo>
                    <a:cubicBezTo>
                      <a:pt x="134" y="126"/>
                      <a:pt x="137" y="117"/>
                      <a:pt x="134" y="112"/>
                    </a:cubicBezTo>
                    <a:cubicBezTo>
                      <a:pt x="131" y="106"/>
                      <a:pt x="140" y="103"/>
                      <a:pt x="145" y="99"/>
                    </a:cubicBezTo>
                    <a:cubicBezTo>
                      <a:pt x="149" y="94"/>
                      <a:pt x="139" y="73"/>
                      <a:pt x="139" y="67"/>
                    </a:cubicBezTo>
                    <a:cubicBezTo>
                      <a:pt x="139" y="61"/>
                      <a:pt x="128" y="69"/>
                      <a:pt x="124" y="71"/>
                    </a:cubicBezTo>
                    <a:close/>
                    <a:moveTo>
                      <a:pt x="49" y="163"/>
                    </a:moveTo>
                    <a:cubicBezTo>
                      <a:pt x="48" y="167"/>
                      <a:pt x="44" y="165"/>
                      <a:pt x="38" y="166"/>
                    </a:cubicBezTo>
                    <a:cubicBezTo>
                      <a:pt x="33" y="167"/>
                      <a:pt x="32" y="181"/>
                      <a:pt x="36" y="182"/>
                    </a:cubicBezTo>
                    <a:cubicBezTo>
                      <a:pt x="39" y="183"/>
                      <a:pt x="42" y="183"/>
                      <a:pt x="43" y="179"/>
                    </a:cubicBezTo>
                    <a:cubicBezTo>
                      <a:pt x="44" y="175"/>
                      <a:pt x="49" y="173"/>
                      <a:pt x="53" y="175"/>
                    </a:cubicBezTo>
                    <a:cubicBezTo>
                      <a:pt x="56" y="177"/>
                      <a:pt x="61" y="170"/>
                      <a:pt x="61" y="164"/>
                    </a:cubicBezTo>
                    <a:cubicBezTo>
                      <a:pt x="61" y="159"/>
                      <a:pt x="50" y="159"/>
                      <a:pt x="49" y="163"/>
                    </a:cubicBezTo>
                    <a:close/>
                    <a:moveTo>
                      <a:pt x="25" y="177"/>
                    </a:moveTo>
                    <a:cubicBezTo>
                      <a:pt x="25" y="173"/>
                      <a:pt x="18" y="174"/>
                      <a:pt x="18" y="171"/>
                    </a:cubicBezTo>
                    <a:cubicBezTo>
                      <a:pt x="17" y="168"/>
                      <a:pt x="12" y="169"/>
                      <a:pt x="7" y="173"/>
                    </a:cubicBezTo>
                    <a:cubicBezTo>
                      <a:pt x="2" y="177"/>
                      <a:pt x="0" y="178"/>
                      <a:pt x="2" y="182"/>
                    </a:cubicBezTo>
                    <a:cubicBezTo>
                      <a:pt x="4" y="186"/>
                      <a:pt x="7" y="182"/>
                      <a:pt x="9" y="178"/>
                    </a:cubicBezTo>
                    <a:cubicBezTo>
                      <a:pt x="10" y="174"/>
                      <a:pt x="13" y="184"/>
                      <a:pt x="10" y="190"/>
                    </a:cubicBezTo>
                    <a:cubicBezTo>
                      <a:pt x="7" y="196"/>
                      <a:pt x="11" y="205"/>
                      <a:pt x="15" y="205"/>
                    </a:cubicBezTo>
                    <a:cubicBezTo>
                      <a:pt x="18" y="204"/>
                      <a:pt x="23" y="191"/>
                      <a:pt x="28" y="184"/>
                    </a:cubicBezTo>
                    <a:cubicBezTo>
                      <a:pt x="33" y="178"/>
                      <a:pt x="25" y="180"/>
                      <a:pt x="25" y="177"/>
                    </a:cubicBezTo>
                    <a:close/>
                  </a:path>
                </a:pathLst>
              </a:custGeom>
              <a:solidFill>
                <a:srgbClr val="00B050"/>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13" name="9Slide.vn 146">
                <a:extLst>
                  <a:ext uri="{FF2B5EF4-FFF2-40B4-BE49-F238E27FC236}">
                    <a16:creationId xmlns:a16="http://schemas.microsoft.com/office/drawing/2014/main" xmlns="" id="{1B6554B6-F1DB-8330-8DFB-E6F6764CA203}"/>
                  </a:ext>
                </a:extLst>
              </p:cNvPr>
              <p:cNvSpPr>
                <a:spLocks noEditPoints="1"/>
              </p:cNvSpPr>
              <p:nvPr/>
            </p:nvSpPr>
            <p:spPr bwMode="auto">
              <a:xfrm>
                <a:off x="8440701" y="5347925"/>
                <a:ext cx="999018" cy="911641"/>
              </a:xfrm>
              <a:custGeom>
                <a:avLst/>
                <a:gdLst>
                  <a:gd name="T0" fmla="*/ 470 w 477"/>
                  <a:gd name="T1" fmla="*/ 190 h 435"/>
                  <a:gd name="T2" fmla="*/ 451 w 477"/>
                  <a:gd name="T3" fmla="*/ 169 h 435"/>
                  <a:gd name="T4" fmla="*/ 436 w 477"/>
                  <a:gd name="T5" fmla="*/ 147 h 435"/>
                  <a:gd name="T6" fmla="*/ 422 w 477"/>
                  <a:gd name="T7" fmla="*/ 131 h 435"/>
                  <a:gd name="T8" fmla="*/ 389 w 477"/>
                  <a:gd name="T9" fmla="*/ 98 h 435"/>
                  <a:gd name="T10" fmla="*/ 378 w 477"/>
                  <a:gd name="T11" fmla="*/ 56 h 435"/>
                  <a:gd name="T12" fmla="*/ 357 w 477"/>
                  <a:gd name="T13" fmla="*/ 35 h 435"/>
                  <a:gd name="T14" fmla="*/ 339 w 477"/>
                  <a:gd name="T15" fmla="*/ 10 h 435"/>
                  <a:gd name="T16" fmla="*/ 334 w 477"/>
                  <a:gd name="T17" fmla="*/ 54 h 435"/>
                  <a:gd name="T18" fmla="*/ 306 w 477"/>
                  <a:gd name="T19" fmla="*/ 80 h 435"/>
                  <a:gd name="T20" fmla="*/ 273 w 477"/>
                  <a:gd name="T21" fmla="*/ 62 h 435"/>
                  <a:gd name="T22" fmla="*/ 267 w 477"/>
                  <a:gd name="T23" fmla="*/ 37 h 435"/>
                  <a:gd name="T24" fmla="*/ 276 w 477"/>
                  <a:gd name="T25" fmla="*/ 17 h 435"/>
                  <a:gd name="T26" fmla="*/ 258 w 477"/>
                  <a:gd name="T27" fmla="*/ 20 h 435"/>
                  <a:gd name="T28" fmla="*/ 229 w 477"/>
                  <a:gd name="T29" fmla="*/ 14 h 435"/>
                  <a:gd name="T30" fmla="*/ 200 w 477"/>
                  <a:gd name="T31" fmla="*/ 33 h 435"/>
                  <a:gd name="T32" fmla="*/ 190 w 477"/>
                  <a:gd name="T33" fmla="*/ 54 h 435"/>
                  <a:gd name="T34" fmla="*/ 172 w 477"/>
                  <a:gd name="T35" fmla="*/ 46 h 435"/>
                  <a:gd name="T36" fmla="*/ 152 w 477"/>
                  <a:gd name="T37" fmla="*/ 48 h 435"/>
                  <a:gd name="T38" fmla="*/ 136 w 477"/>
                  <a:gd name="T39" fmla="*/ 57 h 435"/>
                  <a:gd name="T40" fmla="*/ 127 w 477"/>
                  <a:gd name="T41" fmla="*/ 77 h 435"/>
                  <a:gd name="T42" fmla="*/ 110 w 477"/>
                  <a:gd name="T43" fmla="*/ 79 h 435"/>
                  <a:gd name="T44" fmla="*/ 72 w 477"/>
                  <a:gd name="T45" fmla="*/ 116 h 435"/>
                  <a:gd name="T46" fmla="*/ 36 w 477"/>
                  <a:gd name="T47" fmla="*/ 128 h 435"/>
                  <a:gd name="T48" fmla="*/ 14 w 477"/>
                  <a:gd name="T49" fmla="*/ 138 h 435"/>
                  <a:gd name="T50" fmla="*/ 7 w 477"/>
                  <a:gd name="T51" fmla="*/ 179 h 435"/>
                  <a:gd name="T52" fmla="*/ 10 w 477"/>
                  <a:gd name="T53" fmla="*/ 197 h 435"/>
                  <a:gd name="T54" fmla="*/ 23 w 477"/>
                  <a:gd name="T55" fmla="*/ 240 h 435"/>
                  <a:gd name="T56" fmla="*/ 24 w 477"/>
                  <a:gd name="T57" fmla="*/ 293 h 435"/>
                  <a:gd name="T58" fmla="*/ 58 w 477"/>
                  <a:gd name="T59" fmla="*/ 311 h 435"/>
                  <a:gd name="T60" fmla="*/ 108 w 477"/>
                  <a:gd name="T61" fmla="*/ 297 h 435"/>
                  <a:gd name="T62" fmla="*/ 162 w 477"/>
                  <a:gd name="T63" fmla="*/ 275 h 435"/>
                  <a:gd name="T64" fmla="*/ 226 w 477"/>
                  <a:gd name="T65" fmla="*/ 271 h 435"/>
                  <a:gd name="T66" fmla="*/ 247 w 477"/>
                  <a:gd name="T67" fmla="*/ 284 h 435"/>
                  <a:gd name="T68" fmla="*/ 270 w 477"/>
                  <a:gd name="T69" fmla="*/ 304 h 435"/>
                  <a:gd name="T70" fmla="*/ 286 w 477"/>
                  <a:gd name="T71" fmla="*/ 301 h 435"/>
                  <a:gd name="T72" fmla="*/ 296 w 477"/>
                  <a:gd name="T73" fmla="*/ 306 h 435"/>
                  <a:gd name="T74" fmla="*/ 313 w 477"/>
                  <a:gd name="T75" fmla="*/ 335 h 435"/>
                  <a:gd name="T76" fmla="*/ 354 w 477"/>
                  <a:gd name="T77" fmla="*/ 364 h 435"/>
                  <a:gd name="T78" fmla="*/ 376 w 477"/>
                  <a:gd name="T79" fmla="*/ 361 h 435"/>
                  <a:gd name="T80" fmla="*/ 391 w 477"/>
                  <a:gd name="T81" fmla="*/ 369 h 435"/>
                  <a:gd name="T82" fmla="*/ 431 w 477"/>
                  <a:gd name="T83" fmla="*/ 349 h 435"/>
                  <a:gd name="T84" fmla="*/ 456 w 477"/>
                  <a:gd name="T85" fmla="*/ 281 h 435"/>
                  <a:gd name="T86" fmla="*/ 472 w 477"/>
                  <a:gd name="T87" fmla="*/ 241 h 435"/>
                  <a:gd name="T88" fmla="*/ 216 w 477"/>
                  <a:gd name="T89" fmla="*/ 11 h 435"/>
                  <a:gd name="T90" fmla="*/ 274 w 477"/>
                  <a:gd name="T91" fmla="*/ 325 h 435"/>
                  <a:gd name="T92" fmla="*/ 390 w 477"/>
                  <a:gd name="T93" fmla="*/ 398 h 435"/>
                  <a:gd name="T94" fmla="*/ 391 w 477"/>
                  <a:gd name="T95" fmla="*/ 435 h 435"/>
                  <a:gd name="T96" fmla="*/ 407 w 477"/>
                  <a:gd name="T97" fmla="*/ 425 h 435"/>
                  <a:gd name="T98" fmla="*/ 390 w 477"/>
                  <a:gd name="T99" fmla="*/ 398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7" h="435">
                    <a:moveTo>
                      <a:pt x="474" y="218"/>
                    </a:moveTo>
                    <a:cubicBezTo>
                      <a:pt x="476" y="217"/>
                      <a:pt x="472" y="208"/>
                      <a:pt x="471" y="210"/>
                    </a:cubicBezTo>
                    <a:cubicBezTo>
                      <a:pt x="469" y="211"/>
                      <a:pt x="469" y="196"/>
                      <a:pt x="470" y="190"/>
                    </a:cubicBezTo>
                    <a:cubicBezTo>
                      <a:pt x="471" y="183"/>
                      <a:pt x="471" y="184"/>
                      <a:pt x="467" y="187"/>
                    </a:cubicBezTo>
                    <a:cubicBezTo>
                      <a:pt x="464" y="191"/>
                      <a:pt x="460" y="181"/>
                      <a:pt x="460" y="178"/>
                    </a:cubicBezTo>
                    <a:cubicBezTo>
                      <a:pt x="459" y="176"/>
                      <a:pt x="455" y="168"/>
                      <a:pt x="451" y="169"/>
                    </a:cubicBezTo>
                    <a:cubicBezTo>
                      <a:pt x="446" y="170"/>
                      <a:pt x="449" y="163"/>
                      <a:pt x="445" y="164"/>
                    </a:cubicBezTo>
                    <a:cubicBezTo>
                      <a:pt x="441" y="164"/>
                      <a:pt x="440" y="158"/>
                      <a:pt x="441" y="151"/>
                    </a:cubicBezTo>
                    <a:cubicBezTo>
                      <a:pt x="442" y="145"/>
                      <a:pt x="438" y="150"/>
                      <a:pt x="436" y="147"/>
                    </a:cubicBezTo>
                    <a:cubicBezTo>
                      <a:pt x="434" y="145"/>
                      <a:pt x="432" y="147"/>
                      <a:pt x="430" y="148"/>
                    </a:cubicBezTo>
                    <a:cubicBezTo>
                      <a:pt x="427" y="149"/>
                      <a:pt x="426" y="142"/>
                      <a:pt x="427" y="140"/>
                    </a:cubicBezTo>
                    <a:cubicBezTo>
                      <a:pt x="428" y="137"/>
                      <a:pt x="426" y="134"/>
                      <a:pt x="422" y="131"/>
                    </a:cubicBezTo>
                    <a:cubicBezTo>
                      <a:pt x="419" y="128"/>
                      <a:pt x="418" y="126"/>
                      <a:pt x="419" y="122"/>
                    </a:cubicBezTo>
                    <a:cubicBezTo>
                      <a:pt x="419" y="119"/>
                      <a:pt x="397" y="107"/>
                      <a:pt x="392" y="106"/>
                    </a:cubicBezTo>
                    <a:cubicBezTo>
                      <a:pt x="387" y="105"/>
                      <a:pt x="391" y="100"/>
                      <a:pt x="389" y="98"/>
                    </a:cubicBezTo>
                    <a:cubicBezTo>
                      <a:pt x="387" y="96"/>
                      <a:pt x="386" y="89"/>
                      <a:pt x="386" y="83"/>
                    </a:cubicBezTo>
                    <a:cubicBezTo>
                      <a:pt x="386" y="77"/>
                      <a:pt x="379" y="75"/>
                      <a:pt x="379" y="71"/>
                    </a:cubicBezTo>
                    <a:cubicBezTo>
                      <a:pt x="380" y="66"/>
                      <a:pt x="377" y="61"/>
                      <a:pt x="378" y="56"/>
                    </a:cubicBezTo>
                    <a:cubicBezTo>
                      <a:pt x="378" y="51"/>
                      <a:pt x="370" y="50"/>
                      <a:pt x="370" y="47"/>
                    </a:cubicBezTo>
                    <a:cubicBezTo>
                      <a:pt x="370" y="44"/>
                      <a:pt x="365" y="46"/>
                      <a:pt x="361" y="47"/>
                    </a:cubicBezTo>
                    <a:cubicBezTo>
                      <a:pt x="357" y="47"/>
                      <a:pt x="357" y="41"/>
                      <a:pt x="357" y="35"/>
                    </a:cubicBezTo>
                    <a:cubicBezTo>
                      <a:pt x="358" y="29"/>
                      <a:pt x="356" y="19"/>
                      <a:pt x="352" y="16"/>
                    </a:cubicBezTo>
                    <a:cubicBezTo>
                      <a:pt x="348" y="13"/>
                      <a:pt x="348" y="3"/>
                      <a:pt x="346" y="1"/>
                    </a:cubicBezTo>
                    <a:cubicBezTo>
                      <a:pt x="345" y="0"/>
                      <a:pt x="339" y="7"/>
                      <a:pt x="339" y="10"/>
                    </a:cubicBezTo>
                    <a:cubicBezTo>
                      <a:pt x="339" y="14"/>
                      <a:pt x="338" y="17"/>
                      <a:pt x="336" y="20"/>
                    </a:cubicBezTo>
                    <a:cubicBezTo>
                      <a:pt x="334" y="22"/>
                      <a:pt x="338" y="30"/>
                      <a:pt x="335" y="33"/>
                    </a:cubicBezTo>
                    <a:cubicBezTo>
                      <a:pt x="331" y="36"/>
                      <a:pt x="334" y="47"/>
                      <a:pt x="334" y="54"/>
                    </a:cubicBezTo>
                    <a:cubicBezTo>
                      <a:pt x="333" y="61"/>
                      <a:pt x="333" y="68"/>
                      <a:pt x="330" y="72"/>
                    </a:cubicBezTo>
                    <a:cubicBezTo>
                      <a:pt x="327" y="77"/>
                      <a:pt x="326" y="84"/>
                      <a:pt x="320" y="86"/>
                    </a:cubicBezTo>
                    <a:cubicBezTo>
                      <a:pt x="314" y="89"/>
                      <a:pt x="306" y="84"/>
                      <a:pt x="306" y="80"/>
                    </a:cubicBezTo>
                    <a:cubicBezTo>
                      <a:pt x="306" y="77"/>
                      <a:pt x="299" y="75"/>
                      <a:pt x="296" y="75"/>
                    </a:cubicBezTo>
                    <a:cubicBezTo>
                      <a:pt x="292" y="76"/>
                      <a:pt x="290" y="70"/>
                      <a:pt x="284" y="66"/>
                    </a:cubicBezTo>
                    <a:cubicBezTo>
                      <a:pt x="279" y="61"/>
                      <a:pt x="274" y="67"/>
                      <a:pt x="273" y="62"/>
                    </a:cubicBezTo>
                    <a:cubicBezTo>
                      <a:pt x="271" y="56"/>
                      <a:pt x="269" y="56"/>
                      <a:pt x="265" y="53"/>
                    </a:cubicBezTo>
                    <a:cubicBezTo>
                      <a:pt x="261" y="50"/>
                      <a:pt x="262" y="50"/>
                      <a:pt x="266" y="47"/>
                    </a:cubicBezTo>
                    <a:cubicBezTo>
                      <a:pt x="270" y="44"/>
                      <a:pt x="269" y="40"/>
                      <a:pt x="267" y="37"/>
                    </a:cubicBezTo>
                    <a:cubicBezTo>
                      <a:pt x="265" y="33"/>
                      <a:pt x="269" y="34"/>
                      <a:pt x="274" y="31"/>
                    </a:cubicBezTo>
                    <a:cubicBezTo>
                      <a:pt x="280" y="28"/>
                      <a:pt x="274" y="25"/>
                      <a:pt x="278" y="23"/>
                    </a:cubicBezTo>
                    <a:cubicBezTo>
                      <a:pt x="282" y="22"/>
                      <a:pt x="280" y="18"/>
                      <a:pt x="276" y="17"/>
                    </a:cubicBezTo>
                    <a:cubicBezTo>
                      <a:pt x="272" y="17"/>
                      <a:pt x="273" y="22"/>
                      <a:pt x="271" y="22"/>
                    </a:cubicBezTo>
                    <a:cubicBezTo>
                      <a:pt x="270" y="23"/>
                      <a:pt x="268" y="16"/>
                      <a:pt x="267" y="16"/>
                    </a:cubicBezTo>
                    <a:cubicBezTo>
                      <a:pt x="266" y="16"/>
                      <a:pt x="261" y="23"/>
                      <a:pt x="258" y="20"/>
                    </a:cubicBezTo>
                    <a:cubicBezTo>
                      <a:pt x="256" y="16"/>
                      <a:pt x="241" y="13"/>
                      <a:pt x="236" y="12"/>
                    </a:cubicBezTo>
                    <a:cubicBezTo>
                      <a:pt x="230" y="12"/>
                      <a:pt x="228" y="4"/>
                      <a:pt x="225" y="6"/>
                    </a:cubicBezTo>
                    <a:cubicBezTo>
                      <a:pt x="222" y="7"/>
                      <a:pt x="225" y="9"/>
                      <a:pt x="229" y="14"/>
                    </a:cubicBezTo>
                    <a:cubicBezTo>
                      <a:pt x="233" y="18"/>
                      <a:pt x="216" y="21"/>
                      <a:pt x="212" y="19"/>
                    </a:cubicBezTo>
                    <a:cubicBezTo>
                      <a:pt x="207" y="17"/>
                      <a:pt x="212" y="23"/>
                      <a:pt x="208" y="23"/>
                    </a:cubicBezTo>
                    <a:cubicBezTo>
                      <a:pt x="204" y="22"/>
                      <a:pt x="203" y="30"/>
                      <a:pt x="200" y="33"/>
                    </a:cubicBezTo>
                    <a:cubicBezTo>
                      <a:pt x="197" y="37"/>
                      <a:pt x="199" y="40"/>
                      <a:pt x="195" y="42"/>
                    </a:cubicBezTo>
                    <a:cubicBezTo>
                      <a:pt x="192" y="45"/>
                      <a:pt x="191" y="47"/>
                      <a:pt x="196" y="52"/>
                    </a:cubicBezTo>
                    <a:cubicBezTo>
                      <a:pt x="200" y="57"/>
                      <a:pt x="194" y="57"/>
                      <a:pt x="190" y="54"/>
                    </a:cubicBezTo>
                    <a:cubicBezTo>
                      <a:pt x="186" y="50"/>
                      <a:pt x="182" y="50"/>
                      <a:pt x="183" y="54"/>
                    </a:cubicBezTo>
                    <a:cubicBezTo>
                      <a:pt x="183" y="59"/>
                      <a:pt x="178" y="56"/>
                      <a:pt x="179" y="51"/>
                    </a:cubicBezTo>
                    <a:cubicBezTo>
                      <a:pt x="179" y="46"/>
                      <a:pt x="173" y="49"/>
                      <a:pt x="172" y="46"/>
                    </a:cubicBezTo>
                    <a:cubicBezTo>
                      <a:pt x="171" y="43"/>
                      <a:pt x="166" y="38"/>
                      <a:pt x="162" y="38"/>
                    </a:cubicBezTo>
                    <a:cubicBezTo>
                      <a:pt x="159" y="39"/>
                      <a:pt x="159" y="42"/>
                      <a:pt x="156" y="42"/>
                    </a:cubicBezTo>
                    <a:cubicBezTo>
                      <a:pt x="152" y="42"/>
                      <a:pt x="152" y="44"/>
                      <a:pt x="152" y="48"/>
                    </a:cubicBezTo>
                    <a:cubicBezTo>
                      <a:pt x="153" y="52"/>
                      <a:pt x="147" y="48"/>
                      <a:pt x="143" y="48"/>
                    </a:cubicBezTo>
                    <a:cubicBezTo>
                      <a:pt x="139" y="49"/>
                      <a:pt x="143" y="53"/>
                      <a:pt x="141" y="54"/>
                    </a:cubicBezTo>
                    <a:cubicBezTo>
                      <a:pt x="139" y="54"/>
                      <a:pt x="139" y="57"/>
                      <a:pt x="136" y="57"/>
                    </a:cubicBezTo>
                    <a:cubicBezTo>
                      <a:pt x="132" y="57"/>
                      <a:pt x="133" y="65"/>
                      <a:pt x="133" y="69"/>
                    </a:cubicBezTo>
                    <a:cubicBezTo>
                      <a:pt x="134" y="73"/>
                      <a:pt x="128" y="67"/>
                      <a:pt x="125" y="68"/>
                    </a:cubicBezTo>
                    <a:cubicBezTo>
                      <a:pt x="122" y="69"/>
                      <a:pt x="126" y="73"/>
                      <a:pt x="127" y="77"/>
                    </a:cubicBezTo>
                    <a:cubicBezTo>
                      <a:pt x="128" y="82"/>
                      <a:pt x="125" y="82"/>
                      <a:pt x="123" y="83"/>
                    </a:cubicBezTo>
                    <a:cubicBezTo>
                      <a:pt x="121" y="85"/>
                      <a:pt x="119" y="78"/>
                      <a:pt x="119" y="74"/>
                    </a:cubicBezTo>
                    <a:cubicBezTo>
                      <a:pt x="119" y="70"/>
                      <a:pt x="114" y="74"/>
                      <a:pt x="110" y="79"/>
                    </a:cubicBezTo>
                    <a:cubicBezTo>
                      <a:pt x="105" y="84"/>
                      <a:pt x="111" y="92"/>
                      <a:pt x="109" y="93"/>
                    </a:cubicBezTo>
                    <a:cubicBezTo>
                      <a:pt x="107" y="95"/>
                      <a:pt x="98" y="104"/>
                      <a:pt x="92" y="110"/>
                    </a:cubicBezTo>
                    <a:cubicBezTo>
                      <a:pt x="87" y="117"/>
                      <a:pt x="75" y="113"/>
                      <a:pt x="72" y="116"/>
                    </a:cubicBezTo>
                    <a:cubicBezTo>
                      <a:pt x="68" y="119"/>
                      <a:pt x="64" y="117"/>
                      <a:pt x="61" y="120"/>
                    </a:cubicBezTo>
                    <a:cubicBezTo>
                      <a:pt x="57" y="123"/>
                      <a:pt x="50" y="128"/>
                      <a:pt x="50" y="125"/>
                    </a:cubicBezTo>
                    <a:cubicBezTo>
                      <a:pt x="49" y="121"/>
                      <a:pt x="40" y="124"/>
                      <a:pt x="36" y="128"/>
                    </a:cubicBezTo>
                    <a:cubicBezTo>
                      <a:pt x="32" y="132"/>
                      <a:pt x="26" y="136"/>
                      <a:pt x="21" y="136"/>
                    </a:cubicBezTo>
                    <a:cubicBezTo>
                      <a:pt x="17" y="137"/>
                      <a:pt x="17" y="144"/>
                      <a:pt x="15" y="145"/>
                    </a:cubicBezTo>
                    <a:cubicBezTo>
                      <a:pt x="14" y="147"/>
                      <a:pt x="14" y="140"/>
                      <a:pt x="14" y="138"/>
                    </a:cubicBezTo>
                    <a:cubicBezTo>
                      <a:pt x="14" y="136"/>
                      <a:pt x="10" y="141"/>
                      <a:pt x="8" y="146"/>
                    </a:cubicBezTo>
                    <a:cubicBezTo>
                      <a:pt x="6" y="152"/>
                      <a:pt x="12" y="154"/>
                      <a:pt x="9" y="160"/>
                    </a:cubicBezTo>
                    <a:cubicBezTo>
                      <a:pt x="5" y="166"/>
                      <a:pt x="1" y="172"/>
                      <a:pt x="7" y="179"/>
                    </a:cubicBezTo>
                    <a:cubicBezTo>
                      <a:pt x="12" y="186"/>
                      <a:pt x="15" y="191"/>
                      <a:pt x="13" y="195"/>
                    </a:cubicBezTo>
                    <a:cubicBezTo>
                      <a:pt x="11" y="199"/>
                      <a:pt x="8" y="187"/>
                      <a:pt x="6" y="189"/>
                    </a:cubicBezTo>
                    <a:cubicBezTo>
                      <a:pt x="5" y="190"/>
                      <a:pt x="11" y="195"/>
                      <a:pt x="10" y="197"/>
                    </a:cubicBezTo>
                    <a:cubicBezTo>
                      <a:pt x="8" y="200"/>
                      <a:pt x="3" y="188"/>
                      <a:pt x="1" y="191"/>
                    </a:cubicBezTo>
                    <a:cubicBezTo>
                      <a:pt x="0" y="193"/>
                      <a:pt x="13" y="211"/>
                      <a:pt x="13" y="218"/>
                    </a:cubicBezTo>
                    <a:cubicBezTo>
                      <a:pt x="14" y="225"/>
                      <a:pt x="24" y="231"/>
                      <a:pt x="23" y="240"/>
                    </a:cubicBezTo>
                    <a:cubicBezTo>
                      <a:pt x="23" y="250"/>
                      <a:pt x="32" y="265"/>
                      <a:pt x="33" y="268"/>
                    </a:cubicBezTo>
                    <a:cubicBezTo>
                      <a:pt x="35" y="270"/>
                      <a:pt x="30" y="276"/>
                      <a:pt x="31" y="284"/>
                    </a:cubicBezTo>
                    <a:cubicBezTo>
                      <a:pt x="32" y="291"/>
                      <a:pt x="28" y="293"/>
                      <a:pt x="24" y="293"/>
                    </a:cubicBezTo>
                    <a:cubicBezTo>
                      <a:pt x="20" y="293"/>
                      <a:pt x="22" y="301"/>
                      <a:pt x="27" y="301"/>
                    </a:cubicBezTo>
                    <a:cubicBezTo>
                      <a:pt x="32" y="302"/>
                      <a:pt x="30" y="305"/>
                      <a:pt x="36" y="309"/>
                    </a:cubicBezTo>
                    <a:cubicBezTo>
                      <a:pt x="41" y="313"/>
                      <a:pt x="54" y="311"/>
                      <a:pt x="58" y="311"/>
                    </a:cubicBezTo>
                    <a:cubicBezTo>
                      <a:pt x="63" y="311"/>
                      <a:pt x="64" y="304"/>
                      <a:pt x="70" y="304"/>
                    </a:cubicBezTo>
                    <a:cubicBezTo>
                      <a:pt x="76" y="304"/>
                      <a:pt x="75" y="302"/>
                      <a:pt x="78" y="298"/>
                    </a:cubicBezTo>
                    <a:cubicBezTo>
                      <a:pt x="81" y="295"/>
                      <a:pt x="94" y="296"/>
                      <a:pt x="108" y="297"/>
                    </a:cubicBezTo>
                    <a:cubicBezTo>
                      <a:pt x="121" y="297"/>
                      <a:pt x="127" y="293"/>
                      <a:pt x="129" y="287"/>
                    </a:cubicBezTo>
                    <a:cubicBezTo>
                      <a:pt x="131" y="282"/>
                      <a:pt x="141" y="282"/>
                      <a:pt x="145" y="278"/>
                    </a:cubicBezTo>
                    <a:cubicBezTo>
                      <a:pt x="149" y="275"/>
                      <a:pt x="152" y="274"/>
                      <a:pt x="162" y="275"/>
                    </a:cubicBezTo>
                    <a:cubicBezTo>
                      <a:pt x="172" y="275"/>
                      <a:pt x="181" y="270"/>
                      <a:pt x="188" y="267"/>
                    </a:cubicBezTo>
                    <a:cubicBezTo>
                      <a:pt x="194" y="264"/>
                      <a:pt x="206" y="266"/>
                      <a:pt x="212" y="264"/>
                    </a:cubicBezTo>
                    <a:cubicBezTo>
                      <a:pt x="218" y="262"/>
                      <a:pt x="219" y="272"/>
                      <a:pt x="226" y="271"/>
                    </a:cubicBezTo>
                    <a:cubicBezTo>
                      <a:pt x="233" y="270"/>
                      <a:pt x="236" y="273"/>
                      <a:pt x="240" y="273"/>
                    </a:cubicBezTo>
                    <a:cubicBezTo>
                      <a:pt x="243" y="273"/>
                      <a:pt x="243" y="276"/>
                      <a:pt x="246" y="276"/>
                    </a:cubicBezTo>
                    <a:cubicBezTo>
                      <a:pt x="250" y="277"/>
                      <a:pt x="250" y="280"/>
                      <a:pt x="247" y="284"/>
                    </a:cubicBezTo>
                    <a:cubicBezTo>
                      <a:pt x="245" y="287"/>
                      <a:pt x="253" y="287"/>
                      <a:pt x="258" y="294"/>
                    </a:cubicBezTo>
                    <a:cubicBezTo>
                      <a:pt x="262" y="301"/>
                      <a:pt x="258" y="302"/>
                      <a:pt x="260" y="307"/>
                    </a:cubicBezTo>
                    <a:cubicBezTo>
                      <a:pt x="263" y="312"/>
                      <a:pt x="265" y="311"/>
                      <a:pt x="270" y="304"/>
                    </a:cubicBezTo>
                    <a:cubicBezTo>
                      <a:pt x="275" y="296"/>
                      <a:pt x="281" y="301"/>
                      <a:pt x="281" y="295"/>
                    </a:cubicBezTo>
                    <a:cubicBezTo>
                      <a:pt x="282" y="288"/>
                      <a:pt x="288" y="281"/>
                      <a:pt x="291" y="284"/>
                    </a:cubicBezTo>
                    <a:cubicBezTo>
                      <a:pt x="295" y="287"/>
                      <a:pt x="289" y="289"/>
                      <a:pt x="286" y="301"/>
                    </a:cubicBezTo>
                    <a:cubicBezTo>
                      <a:pt x="284" y="313"/>
                      <a:pt x="280" y="307"/>
                      <a:pt x="279" y="310"/>
                    </a:cubicBezTo>
                    <a:cubicBezTo>
                      <a:pt x="278" y="314"/>
                      <a:pt x="290" y="316"/>
                      <a:pt x="290" y="309"/>
                    </a:cubicBezTo>
                    <a:cubicBezTo>
                      <a:pt x="290" y="303"/>
                      <a:pt x="292" y="300"/>
                      <a:pt x="296" y="306"/>
                    </a:cubicBezTo>
                    <a:cubicBezTo>
                      <a:pt x="301" y="312"/>
                      <a:pt x="294" y="316"/>
                      <a:pt x="295" y="319"/>
                    </a:cubicBezTo>
                    <a:cubicBezTo>
                      <a:pt x="296" y="322"/>
                      <a:pt x="301" y="318"/>
                      <a:pt x="303" y="318"/>
                    </a:cubicBezTo>
                    <a:cubicBezTo>
                      <a:pt x="308" y="319"/>
                      <a:pt x="314" y="329"/>
                      <a:pt x="313" y="335"/>
                    </a:cubicBezTo>
                    <a:cubicBezTo>
                      <a:pt x="312" y="340"/>
                      <a:pt x="310" y="346"/>
                      <a:pt x="319" y="350"/>
                    </a:cubicBezTo>
                    <a:cubicBezTo>
                      <a:pt x="328" y="355"/>
                      <a:pt x="325" y="356"/>
                      <a:pt x="331" y="356"/>
                    </a:cubicBezTo>
                    <a:cubicBezTo>
                      <a:pt x="337" y="356"/>
                      <a:pt x="351" y="361"/>
                      <a:pt x="354" y="364"/>
                    </a:cubicBezTo>
                    <a:cubicBezTo>
                      <a:pt x="358" y="367"/>
                      <a:pt x="367" y="362"/>
                      <a:pt x="369" y="355"/>
                    </a:cubicBezTo>
                    <a:cubicBezTo>
                      <a:pt x="371" y="349"/>
                      <a:pt x="377" y="355"/>
                      <a:pt x="374" y="357"/>
                    </a:cubicBezTo>
                    <a:cubicBezTo>
                      <a:pt x="370" y="359"/>
                      <a:pt x="376" y="364"/>
                      <a:pt x="376" y="361"/>
                    </a:cubicBezTo>
                    <a:cubicBezTo>
                      <a:pt x="376" y="357"/>
                      <a:pt x="378" y="354"/>
                      <a:pt x="379" y="358"/>
                    </a:cubicBezTo>
                    <a:cubicBezTo>
                      <a:pt x="380" y="362"/>
                      <a:pt x="385" y="362"/>
                      <a:pt x="387" y="366"/>
                    </a:cubicBezTo>
                    <a:cubicBezTo>
                      <a:pt x="388" y="369"/>
                      <a:pt x="391" y="371"/>
                      <a:pt x="391" y="369"/>
                    </a:cubicBezTo>
                    <a:cubicBezTo>
                      <a:pt x="391" y="366"/>
                      <a:pt x="392" y="363"/>
                      <a:pt x="396" y="362"/>
                    </a:cubicBezTo>
                    <a:cubicBezTo>
                      <a:pt x="400" y="360"/>
                      <a:pt x="402" y="357"/>
                      <a:pt x="407" y="354"/>
                    </a:cubicBezTo>
                    <a:cubicBezTo>
                      <a:pt x="411" y="350"/>
                      <a:pt x="429" y="349"/>
                      <a:pt x="431" y="349"/>
                    </a:cubicBezTo>
                    <a:cubicBezTo>
                      <a:pt x="433" y="349"/>
                      <a:pt x="434" y="333"/>
                      <a:pt x="435" y="325"/>
                    </a:cubicBezTo>
                    <a:cubicBezTo>
                      <a:pt x="436" y="317"/>
                      <a:pt x="442" y="316"/>
                      <a:pt x="443" y="307"/>
                    </a:cubicBezTo>
                    <a:cubicBezTo>
                      <a:pt x="444" y="298"/>
                      <a:pt x="453" y="282"/>
                      <a:pt x="456" y="281"/>
                    </a:cubicBezTo>
                    <a:cubicBezTo>
                      <a:pt x="458" y="280"/>
                      <a:pt x="462" y="278"/>
                      <a:pt x="463" y="273"/>
                    </a:cubicBezTo>
                    <a:cubicBezTo>
                      <a:pt x="463" y="268"/>
                      <a:pt x="469" y="262"/>
                      <a:pt x="469" y="256"/>
                    </a:cubicBezTo>
                    <a:cubicBezTo>
                      <a:pt x="469" y="250"/>
                      <a:pt x="472" y="243"/>
                      <a:pt x="472" y="241"/>
                    </a:cubicBezTo>
                    <a:cubicBezTo>
                      <a:pt x="471" y="239"/>
                      <a:pt x="469" y="234"/>
                      <a:pt x="473" y="229"/>
                    </a:cubicBezTo>
                    <a:cubicBezTo>
                      <a:pt x="477" y="225"/>
                      <a:pt x="471" y="220"/>
                      <a:pt x="474" y="218"/>
                    </a:cubicBezTo>
                    <a:close/>
                    <a:moveTo>
                      <a:pt x="216" y="11"/>
                    </a:moveTo>
                    <a:cubicBezTo>
                      <a:pt x="216" y="8"/>
                      <a:pt x="197" y="12"/>
                      <a:pt x="201" y="15"/>
                    </a:cubicBezTo>
                    <a:cubicBezTo>
                      <a:pt x="204" y="17"/>
                      <a:pt x="217" y="14"/>
                      <a:pt x="216" y="11"/>
                    </a:cubicBezTo>
                    <a:close/>
                    <a:moveTo>
                      <a:pt x="274" y="325"/>
                    </a:moveTo>
                    <a:cubicBezTo>
                      <a:pt x="277" y="327"/>
                      <a:pt x="286" y="326"/>
                      <a:pt x="288" y="323"/>
                    </a:cubicBezTo>
                    <a:cubicBezTo>
                      <a:pt x="289" y="319"/>
                      <a:pt x="271" y="322"/>
                      <a:pt x="274" y="325"/>
                    </a:cubicBezTo>
                    <a:close/>
                    <a:moveTo>
                      <a:pt x="390" y="398"/>
                    </a:moveTo>
                    <a:cubicBezTo>
                      <a:pt x="383" y="399"/>
                      <a:pt x="373" y="392"/>
                      <a:pt x="370" y="392"/>
                    </a:cubicBezTo>
                    <a:cubicBezTo>
                      <a:pt x="367" y="393"/>
                      <a:pt x="379" y="411"/>
                      <a:pt x="376" y="416"/>
                    </a:cubicBezTo>
                    <a:cubicBezTo>
                      <a:pt x="372" y="421"/>
                      <a:pt x="386" y="434"/>
                      <a:pt x="391" y="435"/>
                    </a:cubicBezTo>
                    <a:cubicBezTo>
                      <a:pt x="396" y="435"/>
                      <a:pt x="394" y="430"/>
                      <a:pt x="397" y="430"/>
                    </a:cubicBezTo>
                    <a:cubicBezTo>
                      <a:pt x="401" y="430"/>
                      <a:pt x="400" y="426"/>
                      <a:pt x="400" y="424"/>
                    </a:cubicBezTo>
                    <a:cubicBezTo>
                      <a:pt x="401" y="421"/>
                      <a:pt x="404" y="427"/>
                      <a:pt x="407" y="425"/>
                    </a:cubicBezTo>
                    <a:cubicBezTo>
                      <a:pt x="410" y="424"/>
                      <a:pt x="406" y="412"/>
                      <a:pt x="410" y="412"/>
                    </a:cubicBezTo>
                    <a:cubicBezTo>
                      <a:pt x="414" y="412"/>
                      <a:pt x="411" y="398"/>
                      <a:pt x="410" y="394"/>
                    </a:cubicBezTo>
                    <a:cubicBezTo>
                      <a:pt x="408" y="389"/>
                      <a:pt x="397" y="397"/>
                      <a:pt x="390" y="398"/>
                    </a:cubicBezTo>
                    <a:close/>
                  </a:path>
                </a:pathLst>
              </a:custGeom>
              <a:solidFill>
                <a:srgbClr val="00B050"/>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14" name="9Slide.vn 147">
                <a:extLst>
                  <a:ext uri="{FF2B5EF4-FFF2-40B4-BE49-F238E27FC236}">
                    <a16:creationId xmlns:a16="http://schemas.microsoft.com/office/drawing/2014/main" xmlns="" id="{A2336961-04E9-2224-C060-8BEA69DE947F}"/>
                  </a:ext>
                </a:extLst>
              </p:cNvPr>
              <p:cNvSpPr>
                <a:spLocks noEditPoints="1"/>
              </p:cNvSpPr>
              <p:nvPr/>
            </p:nvSpPr>
            <p:spPr bwMode="auto">
              <a:xfrm>
                <a:off x="9745541" y="5997433"/>
                <a:ext cx="305822" cy="372812"/>
              </a:xfrm>
              <a:custGeom>
                <a:avLst/>
                <a:gdLst>
                  <a:gd name="T0" fmla="*/ 90 w 145"/>
                  <a:gd name="T1" fmla="*/ 86 h 178"/>
                  <a:gd name="T2" fmla="*/ 81 w 145"/>
                  <a:gd name="T3" fmla="*/ 89 h 178"/>
                  <a:gd name="T4" fmla="*/ 69 w 145"/>
                  <a:gd name="T5" fmla="*/ 84 h 178"/>
                  <a:gd name="T6" fmla="*/ 63 w 145"/>
                  <a:gd name="T7" fmla="*/ 94 h 178"/>
                  <a:gd name="T8" fmla="*/ 54 w 145"/>
                  <a:gd name="T9" fmla="*/ 111 h 178"/>
                  <a:gd name="T10" fmla="*/ 22 w 145"/>
                  <a:gd name="T11" fmla="*/ 133 h 178"/>
                  <a:gd name="T12" fmla="*/ 7 w 145"/>
                  <a:gd name="T13" fmla="*/ 147 h 178"/>
                  <a:gd name="T14" fmla="*/ 4 w 145"/>
                  <a:gd name="T15" fmla="*/ 160 h 178"/>
                  <a:gd name="T16" fmla="*/ 15 w 145"/>
                  <a:gd name="T17" fmla="*/ 165 h 178"/>
                  <a:gd name="T18" fmla="*/ 23 w 145"/>
                  <a:gd name="T19" fmla="*/ 168 h 178"/>
                  <a:gd name="T20" fmla="*/ 44 w 145"/>
                  <a:gd name="T21" fmla="*/ 163 h 178"/>
                  <a:gd name="T22" fmla="*/ 52 w 145"/>
                  <a:gd name="T23" fmla="*/ 149 h 178"/>
                  <a:gd name="T24" fmla="*/ 58 w 145"/>
                  <a:gd name="T25" fmla="*/ 137 h 178"/>
                  <a:gd name="T26" fmla="*/ 71 w 145"/>
                  <a:gd name="T27" fmla="*/ 129 h 178"/>
                  <a:gd name="T28" fmla="*/ 75 w 145"/>
                  <a:gd name="T29" fmla="*/ 122 h 178"/>
                  <a:gd name="T30" fmla="*/ 82 w 145"/>
                  <a:gd name="T31" fmla="*/ 111 h 178"/>
                  <a:gd name="T32" fmla="*/ 91 w 145"/>
                  <a:gd name="T33" fmla="*/ 96 h 178"/>
                  <a:gd name="T34" fmla="*/ 90 w 145"/>
                  <a:gd name="T35" fmla="*/ 86 h 178"/>
                  <a:gd name="T36" fmla="*/ 16 w 145"/>
                  <a:gd name="T37" fmla="*/ 177 h 178"/>
                  <a:gd name="T38" fmla="*/ 20 w 145"/>
                  <a:gd name="T39" fmla="*/ 172 h 178"/>
                  <a:gd name="T40" fmla="*/ 16 w 145"/>
                  <a:gd name="T41" fmla="*/ 177 h 178"/>
                  <a:gd name="T42" fmla="*/ 132 w 145"/>
                  <a:gd name="T43" fmla="*/ 43 h 178"/>
                  <a:gd name="T44" fmla="*/ 120 w 145"/>
                  <a:gd name="T45" fmla="*/ 42 h 178"/>
                  <a:gd name="T46" fmla="*/ 114 w 145"/>
                  <a:gd name="T47" fmla="*/ 35 h 178"/>
                  <a:gd name="T48" fmla="*/ 108 w 145"/>
                  <a:gd name="T49" fmla="*/ 25 h 178"/>
                  <a:gd name="T50" fmla="*/ 108 w 145"/>
                  <a:gd name="T51" fmla="*/ 32 h 178"/>
                  <a:gd name="T52" fmla="*/ 103 w 145"/>
                  <a:gd name="T53" fmla="*/ 30 h 178"/>
                  <a:gd name="T54" fmla="*/ 99 w 145"/>
                  <a:gd name="T55" fmla="*/ 21 h 178"/>
                  <a:gd name="T56" fmla="*/ 95 w 145"/>
                  <a:gd name="T57" fmla="*/ 11 h 178"/>
                  <a:gd name="T58" fmla="*/ 80 w 145"/>
                  <a:gd name="T59" fmla="*/ 0 h 178"/>
                  <a:gd name="T60" fmla="*/ 84 w 145"/>
                  <a:gd name="T61" fmla="*/ 12 h 178"/>
                  <a:gd name="T62" fmla="*/ 92 w 145"/>
                  <a:gd name="T63" fmla="*/ 21 h 178"/>
                  <a:gd name="T64" fmla="*/ 99 w 145"/>
                  <a:gd name="T65" fmla="*/ 30 h 178"/>
                  <a:gd name="T66" fmla="*/ 97 w 145"/>
                  <a:gd name="T67" fmla="*/ 48 h 178"/>
                  <a:gd name="T68" fmla="*/ 88 w 145"/>
                  <a:gd name="T69" fmla="*/ 59 h 178"/>
                  <a:gd name="T70" fmla="*/ 103 w 145"/>
                  <a:gd name="T71" fmla="*/ 73 h 178"/>
                  <a:gd name="T72" fmla="*/ 100 w 145"/>
                  <a:gd name="T73" fmla="*/ 92 h 178"/>
                  <a:gd name="T74" fmla="*/ 110 w 145"/>
                  <a:gd name="T75" fmla="*/ 94 h 178"/>
                  <a:gd name="T76" fmla="*/ 123 w 145"/>
                  <a:gd name="T77" fmla="*/ 75 h 178"/>
                  <a:gd name="T78" fmla="*/ 127 w 145"/>
                  <a:gd name="T79" fmla="*/ 63 h 178"/>
                  <a:gd name="T80" fmla="*/ 134 w 145"/>
                  <a:gd name="T81" fmla="*/ 60 h 178"/>
                  <a:gd name="T82" fmla="*/ 139 w 145"/>
                  <a:gd name="T83" fmla="*/ 53 h 178"/>
                  <a:gd name="T84" fmla="*/ 143 w 145"/>
                  <a:gd name="T85" fmla="*/ 43 h 178"/>
                  <a:gd name="T86" fmla="*/ 132 w 145"/>
                  <a:gd name="T87" fmla="*/ 4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5" h="178">
                    <a:moveTo>
                      <a:pt x="90" y="86"/>
                    </a:moveTo>
                    <a:cubicBezTo>
                      <a:pt x="86" y="83"/>
                      <a:pt x="84" y="87"/>
                      <a:pt x="81" y="89"/>
                    </a:cubicBezTo>
                    <a:cubicBezTo>
                      <a:pt x="77" y="91"/>
                      <a:pt x="74" y="80"/>
                      <a:pt x="69" y="84"/>
                    </a:cubicBezTo>
                    <a:cubicBezTo>
                      <a:pt x="64" y="88"/>
                      <a:pt x="69" y="89"/>
                      <a:pt x="63" y="94"/>
                    </a:cubicBezTo>
                    <a:cubicBezTo>
                      <a:pt x="58" y="99"/>
                      <a:pt x="60" y="101"/>
                      <a:pt x="54" y="111"/>
                    </a:cubicBezTo>
                    <a:cubicBezTo>
                      <a:pt x="47" y="121"/>
                      <a:pt x="25" y="127"/>
                      <a:pt x="22" y="133"/>
                    </a:cubicBezTo>
                    <a:cubicBezTo>
                      <a:pt x="19" y="138"/>
                      <a:pt x="8" y="143"/>
                      <a:pt x="7" y="147"/>
                    </a:cubicBezTo>
                    <a:cubicBezTo>
                      <a:pt x="7" y="151"/>
                      <a:pt x="0" y="154"/>
                      <a:pt x="4" y="160"/>
                    </a:cubicBezTo>
                    <a:cubicBezTo>
                      <a:pt x="7" y="164"/>
                      <a:pt x="12" y="161"/>
                      <a:pt x="15" y="165"/>
                    </a:cubicBezTo>
                    <a:cubicBezTo>
                      <a:pt x="18" y="168"/>
                      <a:pt x="22" y="165"/>
                      <a:pt x="23" y="168"/>
                    </a:cubicBezTo>
                    <a:cubicBezTo>
                      <a:pt x="25" y="171"/>
                      <a:pt x="36" y="171"/>
                      <a:pt x="44" y="163"/>
                    </a:cubicBezTo>
                    <a:cubicBezTo>
                      <a:pt x="53" y="155"/>
                      <a:pt x="49" y="151"/>
                      <a:pt x="52" y="149"/>
                    </a:cubicBezTo>
                    <a:cubicBezTo>
                      <a:pt x="55" y="147"/>
                      <a:pt x="56" y="141"/>
                      <a:pt x="58" y="137"/>
                    </a:cubicBezTo>
                    <a:cubicBezTo>
                      <a:pt x="60" y="133"/>
                      <a:pt x="62" y="129"/>
                      <a:pt x="71" y="129"/>
                    </a:cubicBezTo>
                    <a:cubicBezTo>
                      <a:pt x="80" y="129"/>
                      <a:pt x="75" y="127"/>
                      <a:pt x="75" y="122"/>
                    </a:cubicBezTo>
                    <a:cubicBezTo>
                      <a:pt x="74" y="118"/>
                      <a:pt x="82" y="117"/>
                      <a:pt x="82" y="111"/>
                    </a:cubicBezTo>
                    <a:cubicBezTo>
                      <a:pt x="82" y="105"/>
                      <a:pt x="94" y="100"/>
                      <a:pt x="91" y="96"/>
                    </a:cubicBezTo>
                    <a:cubicBezTo>
                      <a:pt x="89" y="91"/>
                      <a:pt x="93" y="88"/>
                      <a:pt x="90" y="86"/>
                    </a:cubicBezTo>
                    <a:close/>
                    <a:moveTo>
                      <a:pt x="16" y="177"/>
                    </a:moveTo>
                    <a:cubicBezTo>
                      <a:pt x="17" y="178"/>
                      <a:pt x="23" y="176"/>
                      <a:pt x="20" y="172"/>
                    </a:cubicBezTo>
                    <a:cubicBezTo>
                      <a:pt x="17" y="168"/>
                      <a:pt x="11" y="176"/>
                      <a:pt x="16" y="177"/>
                    </a:cubicBezTo>
                    <a:close/>
                    <a:moveTo>
                      <a:pt x="132" y="43"/>
                    </a:moveTo>
                    <a:cubicBezTo>
                      <a:pt x="129" y="47"/>
                      <a:pt x="125" y="42"/>
                      <a:pt x="120" y="42"/>
                    </a:cubicBezTo>
                    <a:cubicBezTo>
                      <a:pt x="116" y="42"/>
                      <a:pt x="114" y="39"/>
                      <a:pt x="114" y="35"/>
                    </a:cubicBezTo>
                    <a:cubicBezTo>
                      <a:pt x="114" y="31"/>
                      <a:pt x="112" y="25"/>
                      <a:pt x="108" y="25"/>
                    </a:cubicBezTo>
                    <a:cubicBezTo>
                      <a:pt x="104" y="26"/>
                      <a:pt x="110" y="30"/>
                      <a:pt x="108" y="32"/>
                    </a:cubicBezTo>
                    <a:cubicBezTo>
                      <a:pt x="107" y="34"/>
                      <a:pt x="106" y="30"/>
                      <a:pt x="103" y="30"/>
                    </a:cubicBezTo>
                    <a:cubicBezTo>
                      <a:pt x="101" y="30"/>
                      <a:pt x="99" y="27"/>
                      <a:pt x="99" y="21"/>
                    </a:cubicBezTo>
                    <a:cubicBezTo>
                      <a:pt x="99" y="16"/>
                      <a:pt x="95" y="17"/>
                      <a:pt x="95" y="11"/>
                    </a:cubicBezTo>
                    <a:cubicBezTo>
                      <a:pt x="95" y="5"/>
                      <a:pt x="86" y="0"/>
                      <a:pt x="80" y="0"/>
                    </a:cubicBezTo>
                    <a:cubicBezTo>
                      <a:pt x="75" y="0"/>
                      <a:pt x="81" y="9"/>
                      <a:pt x="84" y="12"/>
                    </a:cubicBezTo>
                    <a:cubicBezTo>
                      <a:pt x="87" y="16"/>
                      <a:pt x="92" y="19"/>
                      <a:pt x="92" y="21"/>
                    </a:cubicBezTo>
                    <a:cubicBezTo>
                      <a:pt x="92" y="23"/>
                      <a:pt x="96" y="29"/>
                      <a:pt x="99" y="30"/>
                    </a:cubicBezTo>
                    <a:cubicBezTo>
                      <a:pt x="102" y="32"/>
                      <a:pt x="97" y="41"/>
                      <a:pt x="97" y="48"/>
                    </a:cubicBezTo>
                    <a:cubicBezTo>
                      <a:pt x="97" y="56"/>
                      <a:pt x="91" y="54"/>
                      <a:pt x="88" y="59"/>
                    </a:cubicBezTo>
                    <a:cubicBezTo>
                      <a:pt x="84" y="64"/>
                      <a:pt x="97" y="69"/>
                      <a:pt x="103" y="73"/>
                    </a:cubicBezTo>
                    <a:cubicBezTo>
                      <a:pt x="109" y="78"/>
                      <a:pt x="98" y="90"/>
                      <a:pt x="100" y="92"/>
                    </a:cubicBezTo>
                    <a:cubicBezTo>
                      <a:pt x="100" y="94"/>
                      <a:pt x="104" y="96"/>
                      <a:pt x="110" y="94"/>
                    </a:cubicBezTo>
                    <a:cubicBezTo>
                      <a:pt x="116" y="92"/>
                      <a:pt x="119" y="79"/>
                      <a:pt x="123" y="75"/>
                    </a:cubicBezTo>
                    <a:cubicBezTo>
                      <a:pt x="127" y="72"/>
                      <a:pt x="125" y="66"/>
                      <a:pt x="127" y="63"/>
                    </a:cubicBezTo>
                    <a:cubicBezTo>
                      <a:pt x="129" y="60"/>
                      <a:pt x="131" y="60"/>
                      <a:pt x="134" y="60"/>
                    </a:cubicBezTo>
                    <a:cubicBezTo>
                      <a:pt x="137" y="60"/>
                      <a:pt x="136" y="53"/>
                      <a:pt x="139" y="53"/>
                    </a:cubicBezTo>
                    <a:cubicBezTo>
                      <a:pt x="143" y="53"/>
                      <a:pt x="141" y="48"/>
                      <a:pt x="143" y="43"/>
                    </a:cubicBezTo>
                    <a:cubicBezTo>
                      <a:pt x="145" y="37"/>
                      <a:pt x="134" y="39"/>
                      <a:pt x="132" y="43"/>
                    </a:cubicBezTo>
                    <a:close/>
                  </a:path>
                </a:pathLst>
              </a:custGeom>
              <a:solidFill>
                <a:srgbClr val="00B050"/>
              </a:solid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nvGrpSpPr>
            <p:cNvPr id="415" name="Group 414">
              <a:extLst>
                <a:ext uri="{FF2B5EF4-FFF2-40B4-BE49-F238E27FC236}">
                  <a16:creationId xmlns:a16="http://schemas.microsoft.com/office/drawing/2014/main" xmlns="" id="{4BF209B5-26B3-75E6-AC0D-DF11A4483BFE}"/>
                </a:ext>
              </a:extLst>
            </p:cNvPr>
            <p:cNvGrpSpPr/>
            <p:nvPr/>
          </p:nvGrpSpPr>
          <p:grpSpPr>
            <a:xfrm>
              <a:off x="7948994" y="4485354"/>
              <a:ext cx="1179599" cy="1007757"/>
              <a:chOff x="10480905" y="4161556"/>
              <a:chExt cx="1179599" cy="1007757"/>
            </a:xfrm>
            <a:grpFill/>
          </p:grpSpPr>
          <p:grpSp>
            <p:nvGrpSpPr>
              <p:cNvPr id="416" name="Group 415">
                <a:extLst>
                  <a:ext uri="{FF2B5EF4-FFF2-40B4-BE49-F238E27FC236}">
                    <a16:creationId xmlns:a16="http://schemas.microsoft.com/office/drawing/2014/main" xmlns="" id="{F59FB50F-5149-42FC-711B-39EF9F92F372}"/>
                  </a:ext>
                </a:extLst>
              </p:cNvPr>
              <p:cNvGrpSpPr/>
              <p:nvPr/>
            </p:nvGrpSpPr>
            <p:grpSpPr>
              <a:xfrm>
                <a:off x="10480905" y="4161556"/>
                <a:ext cx="1179599" cy="1007757"/>
                <a:chOff x="9907335" y="3735201"/>
                <a:chExt cx="1179599" cy="1007757"/>
              </a:xfrm>
              <a:grpFill/>
            </p:grpSpPr>
            <p:grpSp>
              <p:nvGrpSpPr>
                <p:cNvPr id="419" name="Group 418">
                  <a:extLst>
                    <a:ext uri="{FF2B5EF4-FFF2-40B4-BE49-F238E27FC236}">
                      <a16:creationId xmlns:a16="http://schemas.microsoft.com/office/drawing/2014/main" xmlns="" id="{6BF83198-E7AF-9A37-97DF-02F5F79ADCDE}"/>
                    </a:ext>
                  </a:extLst>
                </p:cNvPr>
                <p:cNvGrpSpPr/>
                <p:nvPr/>
              </p:nvGrpSpPr>
              <p:grpSpPr>
                <a:xfrm>
                  <a:off x="9907335" y="3735201"/>
                  <a:ext cx="1179599" cy="1007757"/>
                  <a:chOff x="10060034" y="3934072"/>
                  <a:chExt cx="1179599" cy="1007757"/>
                </a:xfrm>
                <a:grpFill/>
              </p:grpSpPr>
              <p:sp>
                <p:nvSpPr>
                  <p:cNvPr id="421" name="9Slide.vn 58">
                    <a:extLst>
                      <a:ext uri="{FF2B5EF4-FFF2-40B4-BE49-F238E27FC236}">
                        <a16:creationId xmlns:a16="http://schemas.microsoft.com/office/drawing/2014/main" xmlns="" id="{ABECB522-AA1A-F1D8-E679-67629E7A42F1}"/>
                      </a:ext>
                    </a:extLst>
                  </p:cNvPr>
                  <p:cNvSpPr>
                    <a:spLocks/>
                  </p:cNvSpPr>
                  <p:nvPr/>
                </p:nvSpPr>
                <p:spPr bwMode="auto">
                  <a:xfrm>
                    <a:off x="10060034" y="3934072"/>
                    <a:ext cx="206794" cy="471840"/>
                  </a:xfrm>
                  <a:custGeom>
                    <a:avLst/>
                    <a:gdLst>
                      <a:gd name="T0" fmla="*/ 80 w 99"/>
                      <a:gd name="T1" fmla="*/ 206 h 226"/>
                      <a:gd name="T2" fmla="*/ 77 w 99"/>
                      <a:gd name="T3" fmla="*/ 197 h 226"/>
                      <a:gd name="T4" fmla="*/ 72 w 99"/>
                      <a:gd name="T5" fmla="*/ 182 h 226"/>
                      <a:gd name="T6" fmla="*/ 68 w 99"/>
                      <a:gd name="T7" fmla="*/ 169 h 226"/>
                      <a:gd name="T8" fmla="*/ 70 w 99"/>
                      <a:gd name="T9" fmla="*/ 161 h 226"/>
                      <a:gd name="T10" fmla="*/ 70 w 99"/>
                      <a:gd name="T11" fmla="*/ 155 h 226"/>
                      <a:gd name="T12" fmla="*/ 68 w 99"/>
                      <a:gd name="T13" fmla="*/ 147 h 226"/>
                      <a:gd name="T14" fmla="*/ 59 w 99"/>
                      <a:gd name="T15" fmla="*/ 136 h 226"/>
                      <a:gd name="T16" fmla="*/ 62 w 99"/>
                      <a:gd name="T17" fmla="*/ 117 h 226"/>
                      <a:gd name="T18" fmla="*/ 68 w 99"/>
                      <a:gd name="T19" fmla="*/ 114 h 226"/>
                      <a:gd name="T20" fmla="*/ 77 w 99"/>
                      <a:gd name="T21" fmla="*/ 111 h 226"/>
                      <a:gd name="T22" fmla="*/ 87 w 99"/>
                      <a:gd name="T23" fmla="*/ 105 h 226"/>
                      <a:gd name="T24" fmla="*/ 93 w 99"/>
                      <a:gd name="T25" fmla="*/ 99 h 226"/>
                      <a:gd name="T26" fmla="*/ 99 w 99"/>
                      <a:gd name="T27" fmla="*/ 90 h 226"/>
                      <a:gd name="T28" fmla="*/ 99 w 99"/>
                      <a:gd name="T29" fmla="*/ 90 h 226"/>
                      <a:gd name="T30" fmla="*/ 94 w 99"/>
                      <a:gd name="T31" fmla="*/ 91 h 226"/>
                      <a:gd name="T32" fmla="*/ 87 w 99"/>
                      <a:gd name="T33" fmla="*/ 87 h 226"/>
                      <a:gd name="T34" fmla="*/ 81 w 99"/>
                      <a:gd name="T35" fmla="*/ 84 h 226"/>
                      <a:gd name="T36" fmla="*/ 81 w 99"/>
                      <a:gd name="T37" fmla="*/ 76 h 226"/>
                      <a:gd name="T38" fmla="*/ 76 w 99"/>
                      <a:gd name="T39" fmla="*/ 70 h 226"/>
                      <a:gd name="T40" fmla="*/ 73 w 99"/>
                      <a:gd name="T41" fmla="*/ 61 h 226"/>
                      <a:gd name="T42" fmla="*/ 62 w 99"/>
                      <a:gd name="T43" fmla="*/ 58 h 226"/>
                      <a:gd name="T44" fmla="*/ 60 w 99"/>
                      <a:gd name="T45" fmla="*/ 53 h 226"/>
                      <a:gd name="T46" fmla="*/ 69 w 99"/>
                      <a:gd name="T47" fmla="*/ 36 h 226"/>
                      <a:gd name="T48" fmla="*/ 72 w 99"/>
                      <a:gd name="T49" fmla="*/ 18 h 226"/>
                      <a:gd name="T50" fmla="*/ 68 w 99"/>
                      <a:gd name="T51" fmla="*/ 13 h 226"/>
                      <a:gd name="T52" fmla="*/ 65 w 99"/>
                      <a:gd name="T53" fmla="*/ 6 h 226"/>
                      <a:gd name="T54" fmla="*/ 57 w 99"/>
                      <a:gd name="T55" fmla="*/ 3 h 226"/>
                      <a:gd name="T56" fmla="*/ 55 w 99"/>
                      <a:gd name="T57" fmla="*/ 4 h 226"/>
                      <a:gd name="T58" fmla="*/ 56 w 99"/>
                      <a:gd name="T59" fmla="*/ 4 h 226"/>
                      <a:gd name="T60" fmla="*/ 53 w 99"/>
                      <a:gd name="T61" fmla="*/ 9 h 226"/>
                      <a:gd name="T62" fmla="*/ 54 w 99"/>
                      <a:gd name="T63" fmla="*/ 17 h 226"/>
                      <a:gd name="T64" fmla="*/ 49 w 99"/>
                      <a:gd name="T65" fmla="*/ 17 h 226"/>
                      <a:gd name="T66" fmla="*/ 39 w 99"/>
                      <a:gd name="T67" fmla="*/ 22 h 226"/>
                      <a:gd name="T68" fmla="*/ 31 w 99"/>
                      <a:gd name="T69" fmla="*/ 31 h 226"/>
                      <a:gd name="T70" fmla="*/ 28 w 99"/>
                      <a:gd name="T71" fmla="*/ 46 h 226"/>
                      <a:gd name="T72" fmla="*/ 24 w 99"/>
                      <a:gd name="T73" fmla="*/ 60 h 226"/>
                      <a:gd name="T74" fmla="*/ 15 w 99"/>
                      <a:gd name="T75" fmla="*/ 60 h 226"/>
                      <a:gd name="T76" fmla="*/ 13 w 99"/>
                      <a:gd name="T77" fmla="*/ 72 h 226"/>
                      <a:gd name="T78" fmla="*/ 9 w 99"/>
                      <a:gd name="T79" fmla="*/ 84 h 226"/>
                      <a:gd name="T80" fmla="*/ 4 w 99"/>
                      <a:gd name="T81" fmla="*/ 93 h 226"/>
                      <a:gd name="T82" fmla="*/ 0 w 99"/>
                      <a:gd name="T83" fmla="*/ 97 h 226"/>
                      <a:gd name="T84" fmla="*/ 11 w 99"/>
                      <a:gd name="T85" fmla="*/ 109 h 226"/>
                      <a:gd name="T86" fmla="*/ 24 w 99"/>
                      <a:gd name="T87" fmla="*/ 133 h 226"/>
                      <a:gd name="T88" fmla="*/ 23 w 99"/>
                      <a:gd name="T89" fmla="*/ 152 h 226"/>
                      <a:gd name="T90" fmla="*/ 27 w 99"/>
                      <a:gd name="T91" fmla="*/ 159 h 226"/>
                      <a:gd name="T92" fmla="*/ 39 w 99"/>
                      <a:gd name="T93" fmla="*/ 157 h 226"/>
                      <a:gd name="T94" fmla="*/ 48 w 99"/>
                      <a:gd name="T95" fmla="*/ 145 h 226"/>
                      <a:gd name="T96" fmla="*/ 54 w 99"/>
                      <a:gd name="T97" fmla="*/ 150 h 226"/>
                      <a:gd name="T98" fmla="*/ 59 w 99"/>
                      <a:gd name="T99" fmla="*/ 163 h 226"/>
                      <a:gd name="T100" fmla="*/ 65 w 99"/>
                      <a:gd name="T101" fmla="*/ 189 h 226"/>
                      <a:gd name="T102" fmla="*/ 70 w 99"/>
                      <a:gd name="T103" fmla="*/ 208 h 226"/>
                      <a:gd name="T104" fmla="*/ 71 w 99"/>
                      <a:gd name="T105" fmla="*/ 222 h 226"/>
                      <a:gd name="T106" fmla="*/ 70 w 99"/>
                      <a:gd name="T107" fmla="*/ 225 h 226"/>
                      <a:gd name="T108" fmla="*/ 80 w 99"/>
                      <a:gd name="T109" fmla="*/ 20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9" h="226">
                        <a:moveTo>
                          <a:pt x="80" y="206"/>
                        </a:moveTo>
                        <a:cubicBezTo>
                          <a:pt x="80" y="201"/>
                          <a:pt x="77" y="200"/>
                          <a:pt x="77" y="197"/>
                        </a:cubicBezTo>
                        <a:cubicBezTo>
                          <a:pt x="77" y="193"/>
                          <a:pt x="77" y="186"/>
                          <a:pt x="72" y="182"/>
                        </a:cubicBezTo>
                        <a:cubicBezTo>
                          <a:pt x="68" y="178"/>
                          <a:pt x="65" y="172"/>
                          <a:pt x="68" y="169"/>
                        </a:cubicBezTo>
                        <a:cubicBezTo>
                          <a:pt x="71" y="167"/>
                          <a:pt x="68" y="160"/>
                          <a:pt x="70" y="161"/>
                        </a:cubicBezTo>
                        <a:cubicBezTo>
                          <a:pt x="71" y="161"/>
                          <a:pt x="73" y="156"/>
                          <a:pt x="70" y="155"/>
                        </a:cubicBezTo>
                        <a:cubicBezTo>
                          <a:pt x="68" y="154"/>
                          <a:pt x="70" y="148"/>
                          <a:pt x="68" y="147"/>
                        </a:cubicBezTo>
                        <a:cubicBezTo>
                          <a:pt x="66" y="146"/>
                          <a:pt x="59" y="139"/>
                          <a:pt x="59" y="136"/>
                        </a:cubicBezTo>
                        <a:cubicBezTo>
                          <a:pt x="59" y="134"/>
                          <a:pt x="61" y="121"/>
                          <a:pt x="62" y="117"/>
                        </a:cubicBezTo>
                        <a:cubicBezTo>
                          <a:pt x="62" y="114"/>
                          <a:pt x="67" y="114"/>
                          <a:pt x="68" y="114"/>
                        </a:cubicBezTo>
                        <a:cubicBezTo>
                          <a:pt x="69" y="114"/>
                          <a:pt x="75" y="114"/>
                          <a:pt x="77" y="111"/>
                        </a:cubicBezTo>
                        <a:cubicBezTo>
                          <a:pt x="79" y="107"/>
                          <a:pt x="86" y="107"/>
                          <a:pt x="87" y="105"/>
                        </a:cubicBezTo>
                        <a:cubicBezTo>
                          <a:pt x="88" y="102"/>
                          <a:pt x="93" y="102"/>
                          <a:pt x="93" y="99"/>
                        </a:cubicBezTo>
                        <a:cubicBezTo>
                          <a:pt x="93" y="97"/>
                          <a:pt x="99" y="90"/>
                          <a:pt x="99" y="90"/>
                        </a:cubicBezTo>
                        <a:cubicBezTo>
                          <a:pt x="99" y="90"/>
                          <a:pt x="99" y="90"/>
                          <a:pt x="99" y="90"/>
                        </a:cubicBezTo>
                        <a:cubicBezTo>
                          <a:pt x="99" y="88"/>
                          <a:pt x="97" y="89"/>
                          <a:pt x="94" y="91"/>
                        </a:cubicBezTo>
                        <a:cubicBezTo>
                          <a:pt x="89" y="93"/>
                          <a:pt x="86" y="90"/>
                          <a:pt x="87" y="87"/>
                        </a:cubicBezTo>
                        <a:cubicBezTo>
                          <a:pt x="87" y="84"/>
                          <a:pt x="83" y="84"/>
                          <a:pt x="81" y="84"/>
                        </a:cubicBezTo>
                        <a:cubicBezTo>
                          <a:pt x="78" y="84"/>
                          <a:pt x="79" y="79"/>
                          <a:pt x="81" y="76"/>
                        </a:cubicBezTo>
                        <a:cubicBezTo>
                          <a:pt x="82" y="72"/>
                          <a:pt x="79" y="71"/>
                          <a:pt x="76" y="70"/>
                        </a:cubicBezTo>
                        <a:cubicBezTo>
                          <a:pt x="73" y="70"/>
                          <a:pt x="71" y="63"/>
                          <a:pt x="73" y="61"/>
                        </a:cubicBezTo>
                        <a:cubicBezTo>
                          <a:pt x="74" y="58"/>
                          <a:pt x="66" y="57"/>
                          <a:pt x="62" y="58"/>
                        </a:cubicBezTo>
                        <a:cubicBezTo>
                          <a:pt x="58" y="60"/>
                          <a:pt x="61" y="55"/>
                          <a:pt x="60" y="53"/>
                        </a:cubicBezTo>
                        <a:cubicBezTo>
                          <a:pt x="59" y="50"/>
                          <a:pt x="65" y="41"/>
                          <a:pt x="69" y="36"/>
                        </a:cubicBezTo>
                        <a:cubicBezTo>
                          <a:pt x="74" y="31"/>
                          <a:pt x="72" y="24"/>
                          <a:pt x="72" y="18"/>
                        </a:cubicBezTo>
                        <a:cubicBezTo>
                          <a:pt x="72" y="13"/>
                          <a:pt x="70" y="13"/>
                          <a:pt x="68" y="13"/>
                        </a:cubicBezTo>
                        <a:cubicBezTo>
                          <a:pt x="65" y="13"/>
                          <a:pt x="65" y="9"/>
                          <a:pt x="65" y="6"/>
                        </a:cubicBezTo>
                        <a:cubicBezTo>
                          <a:pt x="65" y="3"/>
                          <a:pt x="60" y="0"/>
                          <a:pt x="57" y="3"/>
                        </a:cubicBezTo>
                        <a:cubicBezTo>
                          <a:pt x="57" y="3"/>
                          <a:pt x="56" y="3"/>
                          <a:pt x="55" y="4"/>
                        </a:cubicBezTo>
                        <a:cubicBezTo>
                          <a:pt x="56" y="4"/>
                          <a:pt x="56" y="4"/>
                          <a:pt x="56" y="4"/>
                        </a:cubicBezTo>
                        <a:cubicBezTo>
                          <a:pt x="56" y="4"/>
                          <a:pt x="55" y="8"/>
                          <a:pt x="53" y="9"/>
                        </a:cubicBezTo>
                        <a:cubicBezTo>
                          <a:pt x="51" y="10"/>
                          <a:pt x="51" y="13"/>
                          <a:pt x="54" y="17"/>
                        </a:cubicBezTo>
                        <a:cubicBezTo>
                          <a:pt x="57" y="22"/>
                          <a:pt x="50" y="20"/>
                          <a:pt x="49" y="17"/>
                        </a:cubicBezTo>
                        <a:cubicBezTo>
                          <a:pt x="48" y="15"/>
                          <a:pt x="42" y="19"/>
                          <a:pt x="39" y="22"/>
                        </a:cubicBezTo>
                        <a:cubicBezTo>
                          <a:pt x="36" y="25"/>
                          <a:pt x="31" y="26"/>
                          <a:pt x="31" y="31"/>
                        </a:cubicBezTo>
                        <a:cubicBezTo>
                          <a:pt x="31" y="36"/>
                          <a:pt x="27" y="41"/>
                          <a:pt x="28" y="46"/>
                        </a:cubicBezTo>
                        <a:cubicBezTo>
                          <a:pt x="29" y="50"/>
                          <a:pt x="24" y="58"/>
                          <a:pt x="24" y="60"/>
                        </a:cubicBezTo>
                        <a:cubicBezTo>
                          <a:pt x="25" y="63"/>
                          <a:pt x="16" y="60"/>
                          <a:pt x="15" y="60"/>
                        </a:cubicBezTo>
                        <a:cubicBezTo>
                          <a:pt x="14" y="60"/>
                          <a:pt x="15" y="69"/>
                          <a:pt x="13" y="72"/>
                        </a:cubicBezTo>
                        <a:cubicBezTo>
                          <a:pt x="11" y="74"/>
                          <a:pt x="12" y="84"/>
                          <a:pt x="9" y="84"/>
                        </a:cubicBezTo>
                        <a:cubicBezTo>
                          <a:pt x="7" y="84"/>
                          <a:pt x="4" y="93"/>
                          <a:pt x="4" y="93"/>
                        </a:cubicBezTo>
                        <a:cubicBezTo>
                          <a:pt x="4" y="93"/>
                          <a:pt x="2" y="95"/>
                          <a:pt x="0" y="97"/>
                        </a:cubicBezTo>
                        <a:cubicBezTo>
                          <a:pt x="3" y="102"/>
                          <a:pt x="7" y="107"/>
                          <a:pt x="11" y="109"/>
                        </a:cubicBezTo>
                        <a:cubicBezTo>
                          <a:pt x="18" y="111"/>
                          <a:pt x="22" y="125"/>
                          <a:pt x="24" y="133"/>
                        </a:cubicBezTo>
                        <a:cubicBezTo>
                          <a:pt x="26" y="140"/>
                          <a:pt x="25" y="148"/>
                          <a:pt x="23" y="152"/>
                        </a:cubicBezTo>
                        <a:cubicBezTo>
                          <a:pt x="20" y="156"/>
                          <a:pt x="23" y="156"/>
                          <a:pt x="27" y="159"/>
                        </a:cubicBezTo>
                        <a:cubicBezTo>
                          <a:pt x="31" y="161"/>
                          <a:pt x="36" y="161"/>
                          <a:pt x="39" y="157"/>
                        </a:cubicBezTo>
                        <a:cubicBezTo>
                          <a:pt x="42" y="153"/>
                          <a:pt x="48" y="150"/>
                          <a:pt x="48" y="145"/>
                        </a:cubicBezTo>
                        <a:cubicBezTo>
                          <a:pt x="49" y="140"/>
                          <a:pt x="52" y="147"/>
                          <a:pt x="54" y="150"/>
                        </a:cubicBezTo>
                        <a:cubicBezTo>
                          <a:pt x="57" y="152"/>
                          <a:pt x="59" y="157"/>
                          <a:pt x="59" y="163"/>
                        </a:cubicBezTo>
                        <a:cubicBezTo>
                          <a:pt x="60" y="169"/>
                          <a:pt x="60" y="184"/>
                          <a:pt x="65" y="189"/>
                        </a:cubicBezTo>
                        <a:cubicBezTo>
                          <a:pt x="70" y="194"/>
                          <a:pt x="71" y="204"/>
                          <a:pt x="70" y="208"/>
                        </a:cubicBezTo>
                        <a:cubicBezTo>
                          <a:pt x="68" y="212"/>
                          <a:pt x="72" y="218"/>
                          <a:pt x="71" y="222"/>
                        </a:cubicBezTo>
                        <a:cubicBezTo>
                          <a:pt x="71" y="223"/>
                          <a:pt x="71" y="224"/>
                          <a:pt x="70" y="225"/>
                        </a:cubicBezTo>
                        <a:cubicBezTo>
                          <a:pt x="75" y="226"/>
                          <a:pt x="80" y="206"/>
                          <a:pt x="80" y="206"/>
                        </a:cubicBezTo>
                        <a:close/>
                      </a:path>
                    </a:pathLst>
                  </a:custGeom>
                  <a:grp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22" name="9Slide.vn 61">
                    <a:extLst>
                      <a:ext uri="{FF2B5EF4-FFF2-40B4-BE49-F238E27FC236}">
                        <a16:creationId xmlns:a16="http://schemas.microsoft.com/office/drawing/2014/main" xmlns="" id="{82B2F889-FC64-1DE6-96CE-48E39B100B33}"/>
                      </a:ext>
                    </a:extLst>
                  </p:cNvPr>
                  <p:cNvSpPr>
                    <a:spLocks/>
                  </p:cNvSpPr>
                  <p:nvPr/>
                </p:nvSpPr>
                <p:spPr bwMode="auto">
                  <a:xfrm>
                    <a:off x="10293041" y="4303971"/>
                    <a:ext cx="148542" cy="107766"/>
                  </a:xfrm>
                  <a:custGeom>
                    <a:avLst/>
                    <a:gdLst>
                      <a:gd name="T0" fmla="*/ 34 w 70"/>
                      <a:gd name="T1" fmla="*/ 46 h 52"/>
                      <a:gd name="T2" fmla="*/ 47 w 70"/>
                      <a:gd name="T3" fmla="*/ 46 h 52"/>
                      <a:gd name="T4" fmla="*/ 47 w 70"/>
                      <a:gd name="T5" fmla="*/ 36 h 52"/>
                      <a:gd name="T6" fmla="*/ 58 w 70"/>
                      <a:gd name="T7" fmla="*/ 29 h 52"/>
                      <a:gd name="T8" fmla="*/ 66 w 70"/>
                      <a:gd name="T9" fmla="*/ 15 h 52"/>
                      <a:gd name="T10" fmla="*/ 62 w 70"/>
                      <a:gd name="T11" fmla="*/ 0 h 52"/>
                      <a:gd name="T12" fmla="*/ 54 w 70"/>
                      <a:gd name="T13" fmla="*/ 2 h 52"/>
                      <a:gd name="T14" fmla="*/ 46 w 70"/>
                      <a:gd name="T15" fmla="*/ 5 h 52"/>
                      <a:gd name="T16" fmla="*/ 42 w 70"/>
                      <a:gd name="T17" fmla="*/ 8 h 52"/>
                      <a:gd name="T18" fmla="*/ 36 w 70"/>
                      <a:gd name="T19" fmla="*/ 3 h 52"/>
                      <a:gd name="T20" fmla="*/ 20 w 70"/>
                      <a:gd name="T21" fmla="*/ 3 h 52"/>
                      <a:gd name="T22" fmla="*/ 4 w 70"/>
                      <a:gd name="T23" fmla="*/ 11 h 52"/>
                      <a:gd name="T24" fmla="*/ 5 w 70"/>
                      <a:gd name="T25" fmla="*/ 21 h 52"/>
                      <a:gd name="T26" fmla="*/ 6 w 70"/>
                      <a:gd name="T27" fmla="*/ 31 h 52"/>
                      <a:gd name="T28" fmla="*/ 6 w 70"/>
                      <a:gd name="T29" fmla="*/ 31 h 52"/>
                      <a:gd name="T30" fmla="*/ 9 w 70"/>
                      <a:gd name="T31" fmla="*/ 42 h 52"/>
                      <a:gd name="T32" fmla="*/ 16 w 70"/>
                      <a:gd name="T33" fmla="*/ 43 h 52"/>
                      <a:gd name="T34" fmla="*/ 17 w 70"/>
                      <a:gd name="T35" fmla="*/ 49 h 52"/>
                      <a:gd name="T36" fmla="*/ 26 w 70"/>
                      <a:gd name="T37" fmla="*/ 50 h 52"/>
                      <a:gd name="T38" fmla="*/ 27 w 70"/>
                      <a:gd name="T39" fmla="*/ 52 h 52"/>
                      <a:gd name="T40" fmla="*/ 34 w 70"/>
                      <a:gd name="T41" fmla="*/ 4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52">
                        <a:moveTo>
                          <a:pt x="34" y="46"/>
                        </a:moveTo>
                        <a:cubicBezTo>
                          <a:pt x="34" y="43"/>
                          <a:pt x="46" y="49"/>
                          <a:pt x="47" y="46"/>
                        </a:cubicBezTo>
                        <a:cubicBezTo>
                          <a:pt x="49" y="43"/>
                          <a:pt x="39" y="33"/>
                          <a:pt x="47" y="36"/>
                        </a:cubicBezTo>
                        <a:cubicBezTo>
                          <a:pt x="56" y="38"/>
                          <a:pt x="55" y="33"/>
                          <a:pt x="58" y="29"/>
                        </a:cubicBezTo>
                        <a:cubicBezTo>
                          <a:pt x="61" y="25"/>
                          <a:pt x="70" y="22"/>
                          <a:pt x="66" y="15"/>
                        </a:cubicBezTo>
                        <a:cubicBezTo>
                          <a:pt x="63" y="10"/>
                          <a:pt x="62" y="5"/>
                          <a:pt x="62" y="0"/>
                        </a:cubicBezTo>
                        <a:cubicBezTo>
                          <a:pt x="59" y="3"/>
                          <a:pt x="55" y="3"/>
                          <a:pt x="54" y="2"/>
                        </a:cubicBezTo>
                        <a:cubicBezTo>
                          <a:pt x="51" y="1"/>
                          <a:pt x="46" y="1"/>
                          <a:pt x="46" y="5"/>
                        </a:cubicBezTo>
                        <a:cubicBezTo>
                          <a:pt x="46" y="9"/>
                          <a:pt x="42" y="10"/>
                          <a:pt x="42" y="8"/>
                        </a:cubicBezTo>
                        <a:cubicBezTo>
                          <a:pt x="43" y="6"/>
                          <a:pt x="38" y="6"/>
                          <a:pt x="36" y="3"/>
                        </a:cubicBezTo>
                        <a:cubicBezTo>
                          <a:pt x="33" y="0"/>
                          <a:pt x="24" y="4"/>
                          <a:pt x="20" y="3"/>
                        </a:cubicBezTo>
                        <a:cubicBezTo>
                          <a:pt x="15" y="1"/>
                          <a:pt x="9" y="5"/>
                          <a:pt x="4" y="11"/>
                        </a:cubicBezTo>
                        <a:cubicBezTo>
                          <a:pt x="0" y="16"/>
                          <a:pt x="5" y="16"/>
                          <a:pt x="5" y="21"/>
                        </a:cubicBezTo>
                        <a:cubicBezTo>
                          <a:pt x="5" y="27"/>
                          <a:pt x="8" y="27"/>
                          <a:pt x="6" y="31"/>
                        </a:cubicBezTo>
                        <a:cubicBezTo>
                          <a:pt x="6" y="31"/>
                          <a:pt x="6" y="31"/>
                          <a:pt x="6" y="31"/>
                        </a:cubicBezTo>
                        <a:cubicBezTo>
                          <a:pt x="10" y="33"/>
                          <a:pt x="9" y="39"/>
                          <a:pt x="9" y="42"/>
                        </a:cubicBezTo>
                        <a:cubicBezTo>
                          <a:pt x="10" y="45"/>
                          <a:pt x="14" y="43"/>
                          <a:pt x="16" y="43"/>
                        </a:cubicBezTo>
                        <a:cubicBezTo>
                          <a:pt x="19" y="43"/>
                          <a:pt x="15" y="47"/>
                          <a:pt x="17" y="49"/>
                        </a:cubicBezTo>
                        <a:cubicBezTo>
                          <a:pt x="19" y="52"/>
                          <a:pt x="25" y="47"/>
                          <a:pt x="26" y="50"/>
                        </a:cubicBezTo>
                        <a:cubicBezTo>
                          <a:pt x="26" y="51"/>
                          <a:pt x="27" y="52"/>
                          <a:pt x="27" y="52"/>
                        </a:cubicBezTo>
                        <a:cubicBezTo>
                          <a:pt x="30" y="50"/>
                          <a:pt x="34" y="48"/>
                          <a:pt x="34" y="46"/>
                        </a:cubicBezTo>
                        <a:close/>
                      </a:path>
                    </a:pathLst>
                  </a:custGeom>
                  <a:grp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23" name="9Slide.vn 63">
                    <a:extLst>
                      <a:ext uri="{FF2B5EF4-FFF2-40B4-BE49-F238E27FC236}">
                        <a16:creationId xmlns:a16="http://schemas.microsoft.com/office/drawing/2014/main" xmlns="" id="{3F76E48F-86FC-4891-EA97-8FF356BC03FA}"/>
                      </a:ext>
                    </a:extLst>
                  </p:cNvPr>
                  <p:cNvSpPr>
                    <a:spLocks/>
                  </p:cNvSpPr>
                  <p:nvPr/>
                </p:nvSpPr>
                <p:spPr bwMode="auto">
                  <a:xfrm>
                    <a:off x="10182363" y="4149604"/>
                    <a:ext cx="198056" cy="378637"/>
                  </a:xfrm>
                  <a:custGeom>
                    <a:avLst/>
                    <a:gdLst>
                      <a:gd name="T0" fmla="*/ 58 w 94"/>
                      <a:gd name="T1" fmla="*/ 95 h 181"/>
                      <a:gd name="T2" fmla="*/ 57 w 94"/>
                      <a:gd name="T3" fmla="*/ 85 h 181"/>
                      <a:gd name="T4" fmla="*/ 73 w 94"/>
                      <a:gd name="T5" fmla="*/ 77 h 181"/>
                      <a:gd name="T6" fmla="*/ 89 w 94"/>
                      <a:gd name="T7" fmla="*/ 77 h 181"/>
                      <a:gd name="T8" fmla="*/ 90 w 94"/>
                      <a:gd name="T9" fmla="*/ 78 h 181"/>
                      <a:gd name="T10" fmla="*/ 92 w 94"/>
                      <a:gd name="T11" fmla="*/ 65 h 181"/>
                      <a:gd name="T12" fmla="*/ 84 w 94"/>
                      <a:gd name="T13" fmla="*/ 52 h 181"/>
                      <a:gd name="T14" fmla="*/ 83 w 94"/>
                      <a:gd name="T15" fmla="*/ 38 h 181"/>
                      <a:gd name="T16" fmla="*/ 74 w 94"/>
                      <a:gd name="T17" fmla="*/ 29 h 181"/>
                      <a:gd name="T18" fmla="*/ 64 w 94"/>
                      <a:gd name="T19" fmla="*/ 30 h 181"/>
                      <a:gd name="T20" fmla="*/ 56 w 94"/>
                      <a:gd name="T21" fmla="*/ 32 h 181"/>
                      <a:gd name="T22" fmla="*/ 48 w 94"/>
                      <a:gd name="T23" fmla="*/ 32 h 181"/>
                      <a:gd name="T24" fmla="*/ 37 w 94"/>
                      <a:gd name="T25" fmla="*/ 36 h 181"/>
                      <a:gd name="T26" fmla="*/ 40 w 94"/>
                      <a:gd name="T27" fmla="*/ 27 h 181"/>
                      <a:gd name="T28" fmla="*/ 41 w 94"/>
                      <a:gd name="T29" fmla="*/ 14 h 181"/>
                      <a:gd name="T30" fmla="*/ 33 w 94"/>
                      <a:gd name="T31" fmla="*/ 11 h 181"/>
                      <a:gd name="T32" fmla="*/ 32 w 94"/>
                      <a:gd name="T33" fmla="*/ 2 h 181"/>
                      <a:gd name="T34" fmla="*/ 30 w 94"/>
                      <a:gd name="T35" fmla="*/ 0 h 181"/>
                      <a:gd name="T36" fmla="*/ 28 w 94"/>
                      <a:gd name="T37" fmla="*/ 2 h 181"/>
                      <a:gd name="T38" fmla="*/ 18 w 94"/>
                      <a:gd name="T39" fmla="*/ 8 h 181"/>
                      <a:gd name="T40" fmla="*/ 9 w 94"/>
                      <a:gd name="T41" fmla="*/ 11 h 181"/>
                      <a:gd name="T42" fmla="*/ 3 w 94"/>
                      <a:gd name="T43" fmla="*/ 14 h 181"/>
                      <a:gd name="T44" fmla="*/ 0 w 94"/>
                      <a:gd name="T45" fmla="*/ 33 h 181"/>
                      <a:gd name="T46" fmla="*/ 9 w 94"/>
                      <a:gd name="T47" fmla="*/ 44 h 181"/>
                      <a:gd name="T48" fmla="*/ 11 w 94"/>
                      <a:gd name="T49" fmla="*/ 52 h 181"/>
                      <a:gd name="T50" fmla="*/ 11 w 94"/>
                      <a:gd name="T51" fmla="*/ 58 h 181"/>
                      <a:gd name="T52" fmla="*/ 9 w 94"/>
                      <a:gd name="T53" fmla="*/ 66 h 181"/>
                      <a:gd name="T54" fmla="*/ 13 w 94"/>
                      <a:gd name="T55" fmla="*/ 79 h 181"/>
                      <a:gd name="T56" fmla="*/ 18 w 94"/>
                      <a:gd name="T57" fmla="*/ 94 h 181"/>
                      <a:gd name="T58" fmla="*/ 21 w 94"/>
                      <a:gd name="T59" fmla="*/ 103 h 181"/>
                      <a:gd name="T60" fmla="*/ 11 w 94"/>
                      <a:gd name="T61" fmla="*/ 122 h 181"/>
                      <a:gd name="T62" fmla="*/ 8 w 94"/>
                      <a:gd name="T63" fmla="*/ 140 h 181"/>
                      <a:gd name="T64" fmla="*/ 9 w 94"/>
                      <a:gd name="T65" fmla="*/ 150 h 181"/>
                      <a:gd name="T66" fmla="*/ 24 w 94"/>
                      <a:gd name="T67" fmla="*/ 166 h 181"/>
                      <a:gd name="T68" fmla="*/ 28 w 94"/>
                      <a:gd name="T69" fmla="*/ 172 h 181"/>
                      <a:gd name="T70" fmla="*/ 34 w 94"/>
                      <a:gd name="T71" fmla="*/ 172 h 181"/>
                      <a:gd name="T72" fmla="*/ 40 w 94"/>
                      <a:gd name="T73" fmla="*/ 179 h 181"/>
                      <a:gd name="T74" fmla="*/ 49 w 94"/>
                      <a:gd name="T75" fmla="*/ 180 h 181"/>
                      <a:gd name="T76" fmla="*/ 53 w 94"/>
                      <a:gd name="T77" fmla="*/ 175 h 181"/>
                      <a:gd name="T78" fmla="*/ 39 w 94"/>
                      <a:gd name="T79" fmla="*/ 167 h 181"/>
                      <a:gd name="T80" fmla="*/ 31 w 94"/>
                      <a:gd name="T81" fmla="*/ 154 h 181"/>
                      <a:gd name="T82" fmla="*/ 27 w 94"/>
                      <a:gd name="T83" fmla="*/ 143 h 181"/>
                      <a:gd name="T84" fmla="*/ 20 w 94"/>
                      <a:gd name="T85" fmla="*/ 137 h 181"/>
                      <a:gd name="T86" fmla="*/ 21 w 94"/>
                      <a:gd name="T87" fmla="*/ 118 h 181"/>
                      <a:gd name="T88" fmla="*/ 27 w 94"/>
                      <a:gd name="T89" fmla="*/ 94 h 181"/>
                      <a:gd name="T90" fmla="*/ 37 w 94"/>
                      <a:gd name="T91" fmla="*/ 91 h 181"/>
                      <a:gd name="T92" fmla="*/ 46 w 94"/>
                      <a:gd name="T93" fmla="*/ 98 h 181"/>
                      <a:gd name="T94" fmla="*/ 58 w 94"/>
                      <a:gd name="T95" fmla="*/ 105 h 181"/>
                      <a:gd name="T96" fmla="*/ 59 w 94"/>
                      <a:gd name="T97" fmla="*/ 105 h 181"/>
                      <a:gd name="T98" fmla="*/ 59 w 94"/>
                      <a:gd name="T99" fmla="*/ 105 h 181"/>
                      <a:gd name="T100" fmla="*/ 58 w 94"/>
                      <a:gd name="T101" fmla="*/ 95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 h="181">
                        <a:moveTo>
                          <a:pt x="58" y="95"/>
                        </a:moveTo>
                        <a:cubicBezTo>
                          <a:pt x="58" y="90"/>
                          <a:pt x="53" y="90"/>
                          <a:pt x="57" y="85"/>
                        </a:cubicBezTo>
                        <a:cubicBezTo>
                          <a:pt x="62" y="79"/>
                          <a:pt x="68" y="75"/>
                          <a:pt x="73" y="77"/>
                        </a:cubicBezTo>
                        <a:cubicBezTo>
                          <a:pt x="77" y="78"/>
                          <a:pt x="86" y="74"/>
                          <a:pt x="89" y="77"/>
                        </a:cubicBezTo>
                        <a:cubicBezTo>
                          <a:pt x="89" y="78"/>
                          <a:pt x="90" y="78"/>
                          <a:pt x="90" y="78"/>
                        </a:cubicBezTo>
                        <a:cubicBezTo>
                          <a:pt x="94" y="74"/>
                          <a:pt x="91" y="70"/>
                          <a:pt x="92" y="65"/>
                        </a:cubicBezTo>
                        <a:cubicBezTo>
                          <a:pt x="92" y="59"/>
                          <a:pt x="87" y="53"/>
                          <a:pt x="84" y="52"/>
                        </a:cubicBezTo>
                        <a:cubicBezTo>
                          <a:pt x="80" y="51"/>
                          <a:pt x="86" y="40"/>
                          <a:pt x="83" y="38"/>
                        </a:cubicBezTo>
                        <a:cubicBezTo>
                          <a:pt x="79" y="36"/>
                          <a:pt x="77" y="32"/>
                          <a:pt x="74" y="29"/>
                        </a:cubicBezTo>
                        <a:cubicBezTo>
                          <a:pt x="72" y="26"/>
                          <a:pt x="65" y="27"/>
                          <a:pt x="64" y="30"/>
                        </a:cubicBezTo>
                        <a:cubicBezTo>
                          <a:pt x="63" y="32"/>
                          <a:pt x="58" y="34"/>
                          <a:pt x="56" y="32"/>
                        </a:cubicBezTo>
                        <a:cubicBezTo>
                          <a:pt x="55" y="30"/>
                          <a:pt x="52" y="29"/>
                          <a:pt x="48" y="32"/>
                        </a:cubicBezTo>
                        <a:cubicBezTo>
                          <a:pt x="44" y="35"/>
                          <a:pt x="38" y="41"/>
                          <a:pt x="37" y="36"/>
                        </a:cubicBezTo>
                        <a:cubicBezTo>
                          <a:pt x="36" y="32"/>
                          <a:pt x="40" y="32"/>
                          <a:pt x="40" y="27"/>
                        </a:cubicBezTo>
                        <a:cubicBezTo>
                          <a:pt x="40" y="22"/>
                          <a:pt x="43" y="20"/>
                          <a:pt x="41" y="14"/>
                        </a:cubicBezTo>
                        <a:cubicBezTo>
                          <a:pt x="40" y="9"/>
                          <a:pt x="35" y="15"/>
                          <a:pt x="33" y="11"/>
                        </a:cubicBezTo>
                        <a:cubicBezTo>
                          <a:pt x="32" y="8"/>
                          <a:pt x="33" y="4"/>
                          <a:pt x="32" y="2"/>
                        </a:cubicBezTo>
                        <a:cubicBezTo>
                          <a:pt x="32" y="2"/>
                          <a:pt x="31" y="1"/>
                          <a:pt x="30" y="0"/>
                        </a:cubicBezTo>
                        <a:cubicBezTo>
                          <a:pt x="29" y="0"/>
                          <a:pt x="29" y="1"/>
                          <a:pt x="28" y="2"/>
                        </a:cubicBezTo>
                        <a:cubicBezTo>
                          <a:pt x="27" y="4"/>
                          <a:pt x="20" y="4"/>
                          <a:pt x="18" y="8"/>
                        </a:cubicBezTo>
                        <a:cubicBezTo>
                          <a:pt x="16" y="11"/>
                          <a:pt x="10" y="11"/>
                          <a:pt x="9" y="11"/>
                        </a:cubicBezTo>
                        <a:cubicBezTo>
                          <a:pt x="8" y="11"/>
                          <a:pt x="3" y="11"/>
                          <a:pt x="3" y="14"/>
                        </a:cubicBezTo>
                        <a:cubicBezTo>
                          <a:pt x="2" y="18"/>
                          <a:pt x="0" y="31"/>
                          <a:pt x="0" y="33"/>
                        </a:cubicBezTo>
                        <a:cubicBezTo>
                          <a:pt x="0" y="36"/>
                          <a:pt x="7" y="43"/>
                          <a:pt x="9" y="44"/>
                        </a:cubicBezTo>
                        <a:cubicBezTo>
                          <a:pt x="11" y="45"/>
                          <a:pt x="9" y="51"/>
                          <a:pt x="11" y="52"/>
                        </a:cubicBezTo>
                        <a:cubicBezTo>
                          <a:pt x="14" y="53"/>
                          <a:pt x="12" y="58"/>
                          <a:pt x="11" y="58"/>
                        </a:cubicBezTo>
                        <a:cubicBezTo>
                          <a:pt x="9" y="57"/>
                          <a:pt x="12" y="64"/>
                          <a:pt x="9" y="66"/>
                        </a:cubicBezTo>
                        <a:cubicBezTo>
                          <a:pt x="6" y="69"/>
                          <a:pt x="9" y="75"/>
                          <a:pt x="13" y="79"/>
                        </a:cubicBezTo>
                        <a:cubicBezTo>
                          <a:pt x="18" y="83"/>
                          <a:pt x="18" y="90"/>
                          <a:pt x="18" y="94"/>
                        </a:cubicBezTo>
                        <a:cubicBezTo>
                          <a:pt x="18" y="97"/>
                          <a:pt x="21" y="98"/>
                          <a:pt x="21" y="103"/>
                        </a:cubicBezTo>
                        <a:cubicBezTo>
                          <a:pt x="21" y="103"/>
                          <a:pt x="16" y="123"/>
                          <a:pt x="11" y="122"/>
                        </a:cubicBezTo>
                        <a:cubicBezTo>
                          <a:pt x="10" y="127"/>
                          <a:pt x="9" y="135"/>
                          <a:pt x="8" y="140"/>
                        </a:cubicBezTo>
                        <a:cubicBezTo>
                          <a:pt x="7" y="145"/>
                          <a:pt x="6" y="150"/>
                          <a:pt x="9" y="150"/>
                        </a:cubicBezTo>
                        <a:cubicBezTo>
                          <a:pt x="12" y="151"/>
                          <a:pt x="18" y="158"/>
                          <a:pt x="24" y="166"/>
                        </a:cubicBezTo>
                        <a:cubicBezTo>
                          <a:pt x="26" y="168"/>
                          <a:pt x="27" y="170"/>
                          <a:pt x="28" y="172"/>
                        </a:cubicBezTo>
                        <a:cubicBezTo>
                          <a:pt x="30" y="171"/>
                          <a:pt x="32" y="172"/>
                          <a:pt x="34" y="172"/>
                        </a:cubicBezTo>
                        <a:cubicBezTo>
                          <a:pt x="39" y="173"/>
                          <a:pt x="40" y="177"/>
                          <a:pt x="40" y="179"/>
                        </a:cubicBezTo>
                        <a:cubicBezTo>
                          <a:pt x="40" y="181"/>
                          <a:pt x="48" y="181"/>
                          <a:pt x="49" y="180"/>
                        </a:cubicBezTo>
                        <a:cubicBezTo>
                          <a:pt x="50" y="180"/>
                          <a:pt x="49" y="177"/>
                          <a:pt x="53" y="175"/>
                        </a:cubicBezTo>
                        <a:cubicBezTo>
                          <a:pt x="50" y="172"/>
                          <a:pt x="44" y="168"/>
                          <a:pt x="39" y="167"/>
                        </a:cubicBezTo>
                        <a:cubicBezTo>
                          <a:pt x="34" y="167"/>
                          <a:pt x="31" y="158"/>
                          <a:pt x="31" y="154"/>
                        </a:cubicBezTo>
                        <a:cubicBezTo>
                          <a:pt x="32" y="150"/>
                          <a:pt x="27" y="146"/>
                          <a:pt x="27" y="143"/>
                        </a:cubicBezTo>
                        <a:cubicBezTo>
                          <a:pt x="27" y="139"/>
                          <a:pt x="24" y="139"/>
                          <a:pt x="20" y="137"/>
                        </a:cubicBezTo>
                        <a:cubicBezTo>
                          <a:pt x="16" y="135"/>
                          <a:pt x="20" y="123"/>
                          <a:pt x="21" y="118"/>
                        </a:cubicBezTo>
                        <a:cubicBezTo>
                          <a:pt x="22" y="113"/>
                          <a:pt x="30" y="98"/>
                          <a:pt x="27" y="94"/>
                        </a:cubicBezTo>
                        <a:cubicBezTo>
                          <a:pt x="25" y="89"/>
                          <a:pt x="36" y="86"/>
                          <a:pt x="37" y="91"/>
                        </a:cubicBezTo>
                        <a:cubicBezTo>
                          <a:pt x="38" y="96"/>
                          <a:pt x="39" y="98"/>
                          <a:pt x="46" y="98"/>
                        </a:cubicBezTo>
                        <a:cubicBezTo>
                          <a:pt x="53" y="98"/>
                          <a:pt x="53" y="103"/>
                          <a:pt x="58" y="105"/>
                        </a:cubicBezTo>
                        <a:cubicBezTo>
                          <a:pt x="58" y="105"/>
                          <a:pt x="59" y="105"/>
                          <a:pt x="59" y="105"/>
                        </a:cubicBezTo>
                        <a:cubicBezTo>
                          <a:pt x="59" y="105"/>
                          <a:pt x="59" y="105"/>
                          <a:pt x="59" y="105"/>
                        </a:cubicBezTo>
                        <a:cubicBezTo>
                          <a:pt x="61" y="101"/>
                          <a:pt x="58" y="101"/>
                          <a:pt x="58" y="95"/>
                        </a:cubicBezTo>
                        <a:close/>
                      </a:path>
                    </a:pathLst>
                  </a:custGeom>
                  <a:grp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24" name="9Slide.vn 91">
                    <a:extLst>
                      <a:ext uri="{FF2B5EF4-FFF2-40B4-BE49-F238E27FC236}">
                        <a16:creationId xmlns:a16="http://schemas.microsoft.com/office/drawing/2014/main" xmlns="" id="{C0DACAE0-DF25-0DB1-1E98-8D9FA2D3C565}"/>
                      </a:ext>
                    </a:extLst>
                  </p:cNvPr>
                  <p:cNvSpPr>
                    <a:spLocks noEditPoints="1"/>
                  </p:cNvSpPr>
                  <p:nvPr/>
                </p:nvSpPr>
                <p:spPr bwMode="auto">
                  <a:xfrm>
                    <a:off x="10240614" y="4504940"/>
                    <a:ext cx="468927" cy="148542"/>
                  </a:xfrm>
                  <a:custGeom>
                    <a:avLst/>
                    <a:gdLst>
                      <a:gd name="T0" fmla="*/ 40 w 224"/>
                      <a:gd name="T1" fmla="*/ 26 h 72"/>
                      <a:gd name="T2" fmla="*/ 31 w 224"/>
                      <a:gd name="T3" fmla="*/ 13 h 72"/>
                      <a:gd name="T4" fmla="*/ 26 w 224"/>
                      <a:gd name="T5" fmla="*/ 7 h 72"/>
                      <a:gd name="T6" fmla="*/ 25 w 224"/>
                      <a:gd name="T7" fmla="*/ 5 h 72"/>
                      <a:gd name="T8" fmla="*/ 21 w 224"/>
                      <a:gd name="T9" fmla="*/ 10 h 72"/>
                      <a:gd name="T10" fmla="*/ 12 w 224"/>
                      <a:gd name="T11" fmla="*/ 9 h 72"/>
                      <a:gd name="T12" fmla="*/ 6 w 224"/>
                      <a:gd name="T13" fmla="*/ 2 h 72"/>
                      <a:gd name="T14" fmla="*/ 0 w 224"/>
                      <a:gd name="T15" fmla="*/ 2 h 72"/>
                      <a:gd name="T16" fmla="*/ 3 w 224"/>
                      <a:gd name="T17" fmla="*/ 20 h 72"/>
                      <a:gd name="T18" fmla="*/ 15 w 224"/>
                      <a:gd name="T19" fmla="*/ 43 h 72"/>
                      <a:gd name="T20" fmla="*/ 26 w 224"/>
                      <a:gd name="T21" fmla="*/ 54 h 72"/>
                      <a:gd name="T22" fmla="*/ 48 w 224"/>
                      <a:gd name="T23" fmla="*/ 65 h 72"/>
                      <a:gd name="T24" fmla="*/ 40 w 224"/>
                      <a:gd name="T25" fmla="*/ 48 h 72"/>
                      <a:gd name="T26" fmla="*/ 40 w 224"/>
                      <a:gd name="T27" fmla="*/ 26 h 72"/>
                      <a:gd name="T28" fmla="*/ 215 w 224"/>
                      <a:gd name="T29" fmla="*/ 12 h 72"/>
                      <a:gd name="T30" fmla="*/ 205 w 224"/>
                      <a:gd name="T31" fmla="*/ 9 h 72"/>
                      <a:gd name="T32" fmla="*/ 194 w 224"/>
                      <a:gd name="T33" fmla="*/ 0 h 72"/>
                      <a:gd name="T34" fmla="*/ 185 w 224"/>
                      <a:gd name="T35" fmla="*/ 12 h 72"/>
                      <a:gd name="T36" fmla="*/ 179 w 224"/>
                      <a:gd name="T37" fmla="*/ 20 h 72"/>
                      <a:gd name="T38" fmla="*/ 176 w 224"/>
                      <a:gd name="T39" fmla="*/ 23 h 72"/>
                      <a:gd name="T40" fmla="*/ 177 w 224"/>
                      <a:gd name="T41" fmla="*/ 30 h 72"/>
                      <a:gd name="T42" fmla="*/ 169 w 224"/>
                      <a:gd name="T43" fmla="*/ 33 h 72"/>
                      <a:gd name="T44" fmla="*/ 163 w 224"/>
                      <a:gd name="T45" fmla="*/ 25 h 72"/>
                      <a:gd name="T46" fmla="*/ 163 w 224"/>
                      <a:gd name="T47" fmla="*/ 25 h 72"/>
                      <a:gd name="T48" fmla="*/ 152 w 224"/>
                      <a:gd name="T49" fmla="*/ 41 h 72"/>
                      <a:gd name="T50" fmla="*/ 135 w 224"/>
                      <a:gd name="T51" fmla="*/ 47 h 72"/>
                      <a:gd name="T52" fmla="*/ 128 w 224"/>
                      <a:gd name="T53" fmla="*/ 62 h 72"/>
                      <a:gd name="T54" fmla="*/ 111 w 224"/>
                      <a:gd name="T55" fmla="*/ 57 h 72"/>
                      <a:gd name="T56" fmla="*/ 114 w 224"/>
                      <a:gd name="T57" fmla="*/ 65 h 72"/>
                      <a:gd name="T58" fmla="*/ 124 w 224"/>
                      <a:gd name="T59" fmla="*/ 70 h 72"/>
                      <a:gd name="T60" fmla="*/ 139 w 224"/>
                      <a:gd name="T61" fmla="*/ 68 h 72"/>
                      <a:gd name="T62" fmla="*/ 151 w 224"/>
                      <a:gd name="T63" fmla="*/ 63 h 72"/>
                      <a:gd name="T64" fmla="*/ 161 w 224"/>
                      <a:gd name="T65" fmla="*/ 66 h 72"/>
                      <a:gd name="T66" fmla="*/ 172 w 224"/>
                      <a:gd name="T67" fmla="*/ 59 h 72"/>
                      <a:gd name="T68" fmla="*/ 175 w 224"/>
                      <a:gd name="T69" fmla="*/ 47 h 72"/>
                      <a:gd name="T70" fmla="*/ 182 w 224"/>
                      <a:gd name="T71" fmla="*/ 37 h 72"/>
                      <a:gd name="T72" fmla="*/ 200 w 224"/>
                      <a:gd name="T73" fmla="*/ 29 h 72"/>
                      <a:gd name="T74" fmla="*/ 205 w 224"/>
                      <a:gd name="T75" fmla="*/ 31 h 72"/>
                      <a:gd name="T76" fmla="*/ 213 w 224"/>
                      <a:gd name="T77" fmla="*/ 24 h 72"/>
                      <a:gd name="T78" fmla="*/ 223 w 224"/>
                      <a:gd name="T79" fmla="*/ 19 h 72"/>
                      <a:gd name="T80" fmla="*/ 215 w 224"/>
                      <a:gd name="T81"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4" h="72">
                        <a:moveTo>
                          <a:pt x="40" y="26"/>
                        </a:moveTo>
                        <a:cubicBezTo>
                          <a:pt x="40" y="18"/>
                          <a:pt x="33" y="18"/>
                          <a:pt x="31" y="13"/>
                        </a:cubicBezTo>
                        <a:cubicBezTo>
                          <a:pt x="29" y="8"/>
                          <a:pt x="27" y="11"/>
                          <a:pt x="26" y="7"/>
                        </a:cubicBezTo>
                        <a:cubicBezTo>
                          <a:pt x="25" y="7"/>
                          <a:pt x="25" y="6"/>
                          <a:pt x="25" y="5"/>
                        </a:cubicBezTo>
                        <a:cubicBezTo>
                          <a:pt x="21" y="7"/>
                          <a:pt x="22" y="10"/>
                          <a:pt x="21" y="10"/>
                        </a:cubicBezTo>
                        <a:cubicBezTo>
                          <a:pt x="20" y="11"/>
                          <a:pt x="12" y="11"/>
                          <a:pt x="12" y="9"/>
                        </a:cubicBezTo>
                        <a:cubicBezTo>
                          <a:pt x="12" y="7"/>
                          <a:pt x="11" y="3"/>
                          <a:pt x="6" y="2"/>
                        </a:cubicBezTo>
                        <a:cubicBezTo>
                          <a:pt x="4" y="2"/>
                          <a:pt x="2" y="1"/>
                          <a:pt x="0" y="2"/>
                        </a:cubicBezTo>
                        <a:cubicBezTo>
                          <a:pt x="2" y="8"/>
                          <a:pt x="3" y="15"/>
                          <a:pt x="3" y="20"/>
                        </a:cubicBezTo>
                        <a:cubicBezTo>
                          <a:pt x="3" y="27"/>
                          <a:pt x="13" y="38"/>
                          <a:pt x="15" y="43"/>
                        </a:cubicBezTo>
                        <a:cubicBezTo>
                          <a:pt x="16" y="47"/>
                          <a:pt x="19" y="49"/>
                          <a:pt x="26" y="54"/>
                        </a:cubicBezTo>
                        <a:cubicBezTo>
                          <a:pt x="32" y="59"/>
                          <a:pt x="45" y="67"/>
                          <a:pt x="48" y="65"/>
                        </a:cubicBezTo>
                        <a:cubicBezTo>
                          <a:pt x="51" y="64"/>
                          <a:pt x="44" y="53"/>
                          <a:pt x="40" y="48"/>
                        </a:cubicBezTo>
                        <a:cubicBezTo>
                          <a:pt x="36" y="44"/>
                          <a:pt x="40" y="33"/>
                          <a:pt x="40" y="26"/>
                        </a:cubicBezTo>
                        <a:close/>
                        <a:moveTo>
                          <a:pt x="215" y="12"/>
                        </a:moveTo>
                        <a:cubicBezTo>
                          <a:pt x="212" y="13"/>
                          <a:pt x="205" y="12"/>
                          <a:pt x="205" y="9"/>
                        </a:cubicBezTo>
                        <a:cubicBezTo>
                          <a:pt x="205" y="6"/>
                          <a:pt x="198" y="0"/>
                          <a:pt x="194" y="0"/>
                        </a:cubicBezTo>
                        <a:cubicBezTo>
                          <a:pt x="190" y="0"/>
                          <a:pt x="185" y="8"/>
                          <a:pt x="185" y="12"/>
                        </a:cubicBezTo>
                        <a:cubicBezTo>
                          <a:pt x="185" y="15"/>
                          <a:pt x="178" y="15"/>
                          <a:pt x="179" y="20"/>
                        </a:cubicBezTo>
                        <a:cubicBezTo>
                          <a:pt x="179" y="22"/>
                          <a:pt x="178" y="23"/>
                          <a:pt x="176" y="23"/>
                        </a:cubicBezTo>
                        <a:cubicBezTo>
                          <a:pt x="177" y="28"/>
                          <a:pt x="178" y="31"/>
                          <a:pt x="177" y="30"/>
                        </a:cubicBezTo>
                        <a:cubicBezTo>
                          <a:pt x="174" y="30"/>
                          <a:pt x="173" y="33"/>
                          <a:pt x="169" y="33"/>
                        </a:cubicBezTo>
                        <a:cubicBezTo>
                          <a:pt x="168" y="33"/>
                          <a:pt x="165" y="29"/>
                          <a:pt x="163" y="25"/>
                        </a:cubicBezTo>
                        <a:cubicBezTo>
                          <a:pt x="163" y="25"/>
                          <a:pt x="163" y="25"/>
                          <a:pt x="163" y="25"/>
                        </a:cubicBezTo>
                        <a:cubicBezTo>
                          <a:pt x="160" y="25"/>
                          <a:pt x="154" y="35"/>
                          <a:pt x="152" y="41"/>
                        </a:cubicBezTo>
                        <a:cubicBezTo>
                          <a:pt x="151" y="48"/>
                          <a:pt x="145" y="46"/>
                          <a:pt x="135" y="47"/>
                        </a:cubicBezTo>
                        <a:cubicBezTo>
                          <a:pt x="126" y="47"/>
                          <a:pt x="130" y="57"/>
                          <a:pt x="128" y="62"/>
                        </a:cubicBezTo>
                        <a:cubicBezTo>
                          <a:pt x="126" y="66"/>
                          <a:pt x="116" y="58"/>
                          <a:pt x="111" y="57"/>
                        </a:cubicBezTo>
                        <a:cubicBezTo>
                          <a:pt x="112" y="61"/>
                          <a:pt x="113" y="65"/>
                          <a:pt x="114" y="65"/>
                        </a:cubicBezTo>
                        <a:cubicBezTo>
                          <a:pt x="117" y="65"/>
                          <a:pt x="121" y="72"/>
                          <a:pt x="124" y="70"/>
                        </a:cubicBezTo>
                        <a:cubicBezTo>
                          <a:pt x="127" y="68"/>
                          <a:pt x="135" y="70"/>
                          <a:pt x="139" y="68"/>
                        </a:cubicBezTo>
                        <a:cubicBezTo>
                          <a:pt x="143" y="67"/>
                          <a:pt x="144" y="63"/>
                          <a:pt x="151" y="63"/>
                        </a:cubicBezTo>
                        <a:cubicBezTo>
                          <a:pt x="157" y="63"/>
                          <a:pt x="155" y="69"/>
                          <a:pt x="161" y="66"/>
                        </a:cubicBezTo>
                        <a:cubicBezTo>
                          <a:pt x="168" y="62"/>
                          <a:pt x="172" y="65"/>
                          <a:pt x="172" y="59"/>
                        </a:cubicBezTo>
                        <a:cubicBezTo>
                          <a:pt x="171" y="52"/>
                          <a:pt x="176" y="52"/>
                          <a:pt x="175" y="47"/>
                        </a:cubicBezTo>
                        <a:cubicBezTo>
                          <a:pt x="175" y="42"/>
                          <a:pt x="183" y="46"/>
                          <a:pt x="182" y="37"/>
                        </a:cubicBezTo>
                        <a:cubicBezTo>
                          <a:pt x="181" y="27"/>
                          <a:pt x="194" y="29"/>
                          <a:pt x="200" y="29"/>
                        </a:cubicBezTo>
                        <a:cubicBezTo>
                          <a:pt x="201" y="29"/>
                          <a:pt x="203" y="30"/>
                          <a:pt x="205" y="31"/>
                        </a:cubicBezTo>
                        <a:cubicBezTo>
                          <a:pt x="209" y="29"/>
                          <a:pt x="215" y="26"/>
                          <a:pt x="213" y="24"/>
                        </a:cubicBezTo>
                        <a:cubicBezTo>
                          <a:pt x="209" y="21"/>
                          <a:pt x="222" y="23"/>
                          <a:pt x="223" y="19"/>
                        </a:cubicBezTo>
                        <a:cubicBezTo>
                          <a:pt x="224" y="15"/>
                          <a:pt x="218" y="11"/>
                          <a:pt x="215" y="12"/>
                        </a:cubicBezTo>
                        <a:close/>
                      </a:path>
                    </a:pathLst>
                  </a:custGeom>
                  <a:grp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25" name="9Slide.vn 141">
                    <a:extLst>
                      <a:ext uri="{FF2B5EF4-FFF2-40B4-BE49-F238E27FC236}">
                        <a16:creationId xmlns:a16="http://schemas.microsoft.com/office/drawing/2014/main" xmlns="" id="{402481D9-B546-97E9-B0A7-743BB9A24127}"/>
                      </a:ext>
                    </a:extLst>
                  </p:cNvPr>
                  <p:cNvSpPr>
                    <a:spLocks noEditPoints="1"/>
                  </p:cNvSpPr>
                  <p:nvPr/>
                </p:nvSpPr>
                <p:spPr bwMode="auto">
                  <a:xfrm>
                    <a:off x="10660027" y="4199118"/>
                    <a:ext cx="235920" cy="334948"/>
                  </a:xfrm>
                  <a:custGeom>
                    <a:avLst/>
                    <a:gdLst>
                      <a:gd name="T0" fmla="*/ 60 w 113"/>
                      <a:gd name="T1" fmla="*/ 62 h 161"/>
                      <a:gd name="T2" fmla="*/ 74 w 113"/>
                      <a:gd name="T3" fmla="*/ 73 h 161"/>
                      <a:gd name="T4" fmla="*/ 77 w 113"/>
                      <a:gd name="T5" fmla="*/ 83 h 161"/>
                      <a:gd name="T6" fmla="*/ 82 w 113"/>
                      <a:gd name="T7" fmla="*/ 89 h 161"/>
                      <a:gd name="T8" fmla="*/ 88 w 113"/>
                      <a:gd name="T9" fmla="*/ 104 h 161"/>
                      <a:gd name="T10" fmla="*/ 92 w 113"/>
                      <a:gd name="T11" fmla="*/ 100 h 161"/>
                      <a:gd name="T12" fmla="*/ 97 w 113"/>
                      <a:gd name="T13" fmla="*/ 93 h 161"/>
                      <a:gd name="T14" fmla="*/ 94 w 113"/>
                      <a:gd name="T15" fmla="*/ 79 h 161"/>
                      <a:gd name="T16" fmla="*/ 81 w 113"/>
                      <a:gd name="T17" fmla="*/ 69 h 161"/>
                      <a:gd name="T18" fmla="*/ 73 w 113"/>
                      <a:gd name="T19" fmla="*/ 59 h 161"/>
                      <a:gd name="T20" fmla="*/ 57 w 113"/>
                      <a:gd name="T21" fmla="*/ 56 h 161"/>
                      <a:gd name="T22" fmla="*/ 51 w 113"/>
                      <a:gd name="T23" fmla="*/ 45 h 161"/>
                      <a:gd name="T24" fmla="*/ 59 w 113"/>
                      <a:gd name="T25" fmla="*/ 28 h 161"/>
                      <a:gd name="T26" fmla="*/ 58 w 113"/>
                      <a:gd name="T27" fmla="*/ 9 h 161"/>
                      <a:gd name="T28" fmla="*/ 56 w 113"/>
                      <a:gd name="T29" fmla="*/ 4 h 161"/>
                      <a:gd name="T30" fmla="*/ 39 w 113"/>
                      <a:gd name="T31" fmla="*/ 3 h 161"/>
                      <a:gd name="T32" fmla="*/ 37 w 113"/>
                      <a:gd name="T33" fmla="*/ 31 h 161"/>
                      <a:gd name="T34" fmla="*/ 31 w 113"/>
                      <a:gd name="T35" fmla="*/ 29 h 161"/>
                      <a:gd name="T36" fmla="*/ 34 w 113"/>
                      <a:gd name="T37" fmla="*/ 46 h 161"/>
                      <a:gd name="T38" fmla="*/ 38 w 113"/>
                      <a:gd name="T39" fmla="*/ 55 h 161"/>
                      <a:gd name="T40" fmla="*/ 49 w 113"/>
                      <a:gd name="T41" fmla="*/ 59 h 161"/>
                      <a:gd name="T42" fmla="*/ 60 w 113"/>
                      <a:gd name="T43" fmla="*/ 62 h 161"/>
                      <a:gd name="T44" fmla="*/ 38 w 113"/>
                      <a:gd name="T45" fmla="*/ 65 h 161"/>
                      <a:gd name="T46" fmla="*/ 49 w 113"/>
                      <a:gd name="T47" fmla="*/ 78 h 161"/>
                      <a:gd name="T48" fmla="*/ 38 w 113"/>
                      <a:gd name="T49" fmla="*/ 65 h 161"/>
                      <a:gd name="T50" fmla="*/ 57 w 113"/>
                      <a:gd name="T51" fmla="*/ 100 h 161"/>
                      <a:gd name="T52" fmla="*/ 63 w 113"/>
                      <a:gd name="T53" fmla="*/ 96 h 161"/>
                      <a:gd name="T54" fmla="*/ 64 w 113"/>
                      <a:gd name="T55" fmla="*/ 106 h 161"/>
                      <a:gd name="T56" fmla="*/ 66 w 113"/>
                      <a:gd name="T57" fmla="*/ 119 h 161"/>
                      <a:gd name="T58" fmla="*/ 78 w 113"/>
                      <a:gd name="T59" fmla="*/ 100 h 161"/>
                      <a:gd name="T60" fmla="*/ 74 w 113"/>
                      <a:gd name="T61" fmla="*/ 98 h 161"/>
                      <a:gd name="T62" fmla="*/ 56 w 113"/>
                      <a:gd name="T63" fmla="*/ 83 h 161"/>
                      <a:gd name="T64" fmla="*/ 57 w 113"/>
                      <a:gd name="T65" fmla="*/ 100 h 161"/>
                      <a:gd name="T66" fmla="*/ 17 w 113"/>
                      <a:gd name="T67" fmla="*/ 106 h 161"/>
                      <a:gd name="T68" fmla="*/ 2 w 113"/>
                      <a:gd name="T69" fmla="*/ 126 h 161"/>
                      <a:gd name="T70" fmla="*/ 23 w 113"/>
                      <a:gd name="T71" fmla="*/ 106 h 161"/>
                      <a:gd name="T72" fmla="*/ 26 w 113"/>
                      <a:gd name="T73" fmla="*/ 93 h 161"/>
                      <a:gd name="T74" fmla="*/ 17 w 113"/>
                      <a:gd name="T75" fmla="*/ 106 h 161"/>
                      <a:gd name="T76" fmla="*/ 78 w 113"/>
                      <a:gd name="T77" fmla="*/ 113 h 161"/>
                      <a:gd name="T78" fmla="*/ 86 w 113"/>
                      <a:gd name="T79" fmla="*/ 108 h 161"/>
                      <a:gd name="T80" fmla="*/ 78 w 113"/>
                      <a:gd name="T81" fmla="*/ 113 h 161"/>
                      <a:gd name="T82" fmla="*/ 108 w 113"/>
                      <a:gd name="T83" fmla="*/ 141 h 161"/>
                      <a:gd name="T84" fmla="*/ 106 w 113"/>
                      <a:gd name="T85" fmla="*/ 115 h 161"/>
                      <a:gd name="T86" fmla="*/ 97 w 113"/>
                      <a:gd name="T87" fmla="*/ 114 h 161"/>
                      <a:gd name="T88" fmla="*/ 91 w 113"/>
                      <a:gd name="T89" fmla="*/ 120 h 161"/>
                      <a:gd name="T90" fmla="*/ 84 w 113"/>
                      <a:gd name="T91" fmla="*/ 125 h 161"/>
                      <a:gd name="T92" fmla="*/ 74 w 113"/>
                      <a:gd name="T93" fmla="*/ 123 h 161"/>
                      <a:gd name="T94" fmla="*/ 60 w 113"/>
                      <a:gd name="T95" fmla="*/ 131 h 161"/>
                      <a:gd name="T96" fmla="*/ 56 w 113"/>
                      <a:gd name="T97" fmla="*/ 143 h 161"/>
                      <a:gd name="T98" fmla="*/ 66 w 113"/>
                      <a:gd name="T99" fmla="*/ 138 h 161"/>
                      <a:gd name="T100" fmla="*/ 75 w 113"/>
                      <a:gd name="T101" fmla="*/ 135 h 161"/>
                      <a:gd name="T102" fmla="*/ 84 w 113"/>
                      <a:gd name="T103" fmla="*/ 155 h 161"/>
                      <a:gd name="T104" fmla="*/ 96 w 113"/>
                      <a:gd name="T105" fmla="*/ 161 h 161"/>
                      <a:gd name="T106" fmla="*/ 96 w 113"/>
                      <a:gd name="T107" fmla="*/ 146 h 161"/>
                      <a:gd name="T108" fmla="*/ 108 w 113"/>
                      <a:gd name="T109" fmla="*/ 14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3" h="161">
                        <a:moveTo>
                          <a:pt x="60" y="62"/>
                        </a:moveTo>
                        <a:cubicBezTo>
                          <a:pt x="66" y="61"/>
                          <a:pt x="75" y="70"/>
                          <a:pt x="74" y="73"/>
                        </a:cubicBezTo>
                        <a:cubicBezTo>
                          <a:pt x="72" y="76"/>
                          <a:pt x="74" y="86"/>
                          <a:pt x="77" y="83"/>
                        </a:cubicBezTo>
                        <a:cubicBezTo>
                          <a:pt x="80" y="81"/>
                          <a:pt x="85" y="84"/>
                          <a:pt x="82" y="89"/>
                        </a:cubicBezTo>
                        <a:cubicBezTo>
                          <a:pt x="79" y="93"/>
                          <a:pt x="87" y="98"/>
                          <a:pt x="88" y="104"/>
                        </a:cubicBezTo>
                        <a:cubicBezTo>
                          <a:pt x="89" y="109"/>
                          <a:pt x="92" y="105"/>
                          <a:pt x="92" y="100"/>
                        </a:cubicBezTo>
                        <a:cubicBezTo>
                          <a:pt x="91" y="96"/>
                          <a:pt x="92" y="97"/>
                          <a:pt x="97" y="93"/>
                        </a:cubicBezTo>
                        <a:cubicBezTo>
                          <a:pt x="101" y="90"/>
                          <a:pt x="96" y="85"/>
                          <a:pt x="94" y="79"/>
                        </a:cubicBezTo>
                        <a:cubicBezTo>
                          <a:pt x="91" y="73"/>
                          <a:pt x="81" y="75"/>
                          <a:pt x="81" y="69"/>
                        </a:cubicBezTo>
                        <a:cubicBezTo>
                          <a:pt x="81" y="64"/>
                          <a:pt x="73" y="62"/>
                          <a:pt x="73" y="59"/>
                        </a:cubicBezTo>
                        <a:cubicBezTo>
                          <a:pt x="72" y="56"/>
                          <a:pt x="63" y="52"/>
                          <a:pt x="57" y="56"/>
                        </a:cubicBezTo>
                        <a:cubicBezTo>
                          <a:pt x="51" y="59"/>
                          <a:pt x="55" y="50"/>
                          <a:pt x="51" y="45"/>
                        </a:cubicBezTo>
                        <a:cubicBezTo>
                          <a:pt x="47" y="40"/>
                          <a:pt x="54" y="34"/>
                          <a:pt x="59" y="28"/>
                        </a:cubicBezTo>
                        <a:cubicBezTo>
                          <a:pt x="64" y="22"/>
                          <a:pt x="57" y="13"/>
                          <a:pt x="58" y="9"/>
                        </a:cubicBezTo>
                        <a:cubicBezTo>
                          <a:pt x="59" y="4"/>
                          <a:pt x="58" y="3"/>
                          <a:pt x="56" y="4"/>
                        </a:cubicBezTo>
                        <a:cubicBezTo>
                          <a:pt x="54" y="6"/>
                          <a:pt x="44" y="0"/>
                          <a:pt x="39" y="3"/>
                        </a:cubicBezTo>
                        <a:cubicBezTo>
                          <a:pt x="35" y="6"/>
                          <a:pt x="39" y="29"/>
                          <a:pt x="37" y="31"/>
                        </a:cubicBezTo>
                        <a:cubicBezTo>
                          <a:pt x="35" y="33"/>
                          <a:pt x="32" y="27"/>
                          <a:pt x="31" y="29"/>
                        </a:cubicBezTo>
                        <a:cubicBezTo>
                          <a:pt x="30" y="33"/>
                          <a:pt x="32" y="46"/>
                          <a:pt x="34" y="46"/>
                        </a:cubicBezTo>
                        <a:cubicBezTo>
                          <a:pt x="37" y="46"/>
                          <a:pt x="39" y="49"/>
                          <a:pt x="38" y="55"/>
                        </a:cubicBezTo>
                        <a:cubicBezTo>
                          <a:pt x="36" y="61"/>
                          <a:pt x="43" y="61"/>
                          <a:pt x="49" y="59"/>
                        </a:cubicBezTo>
                        <a:cubicBezTo>
                          <a:pt x="56" y="56"/>
                          <a:pt x="53" y="63"/>
                          <a:pt x="60" y="62"/>
                        </a:cubicBezTo>
                        <a:close/>
                        <a:moveTo>
                          <a:pt x="38" y="65"/>
                        </a:moveTo>
                        <a:cubicBezTo>
                          <a:pt x="39" y="70"/>
                          <a:pt x="41" y="81"/>
                          <a:pt x="49" y="78"/>
                        </a:cubicBezTo>
                        <a:cubicBezTo>
                          <a:pt x="56" y="76"/>
                          <a:pt x="37" y="62"/>
                          <a:pt x="38" y="65"/>
                        </a:cubicBezTo>
                        <a:close/>
                        <a:moveTo>
                          <a:pt x="57" y="100"/>
                        </a:moveTo>
                        <a:cubicBezTo>
                          <a:pt x="59" y="99"/>
                          <a:pt x="63" y="100"/>
                          <a:pt x="63" y="96"/>
                        </a:cubicBezTo>
                        <a:cubicBezTo>
                          <a:pt x="64" y="93"/>
                          <a:pt x="67" y="103"/>
                          <a:pt x="64" y="106"/>
                        </a:cubicBezTo>
                        <a:cubicBezTo>
                          <a:pt x="61" y="109"/>
                          <a:pt x="61" y="118"/>
                          <a:pt x="66" y="119"/>
                        </a:cubicBezTo>
                        <a:cubicBezTo>
                          <a:pt x="71" y="120"/>
                          <a:pt x="80" y="103"/>
                          <a:pt x="78" y="100"/>
                        </a:cubicBezTo>
                        <a:cubicBezTo>
                          <a:pt x="77" y="97"/>
                          <a:pt x="73" y="102"/>
                          <a:pt x="74" y="98"/>
                        </a:cubicBezTo>
                        <a:cubicBezTo>
                          <a:pt x="75" y="93"/>
                          <a:pt x="61" y="82"/>
                          <a:pt x="56" y="83"/>
                        </a:cubicBezTo>
                        <a:cubicBezTo>
                          <a:pt x="51" y="85"/>
                          <a:pt x="53" y="101"/>
                          <a:pt x="57" y="100"/>
                        </a:cubicBezTo>
                        <a:close/>
                        <a:moveTo>
                          <a:pt x="17" y="106"/>
                        </a:moveTo>
                        <a:cubicBezTo>
                          <a:pt x="12" y="113"/>
                          <a:pt x="0" y="123"/>
                          <a:pt x="2" y="126"/>
                        </a:cubicBezTo>
                        <a:cubicBezTo>
                          <a:pt x="4" y="130"/>
                          <a:pt x="17" y="111"/>
                          <a:pt x="23" y="106"/>
                        </a:cubicBezTo>
                        <a:cubicBezTo>
                          <a:pt x="29" y="101"/>
                          <a:pt x="28" y="98"/>
                          <a:pt x="26" y="93"/>
                        </a:cubicBezTo>
                        <a:cubicBezTo>
                          <a:pt x="24" y="89"/>
                          <a:pt x="21" y="100"/>
                          <a:pt x="17" y="106"/>
                        </a:cubicBezTo>
                        <a:close/>
                        <a:moveTo>
                          <a:pt x="78" y="113"/>
                        </a:moveTo>
                        <a:cubicBezTo>
                          <a:pt x="79" y="117"/>
                          <a:pt x="89" y="111"/>
                          <a:pt x="86" y="108"/>
                        </a:cubicBezTo>
                        <a:cubicBezTo>
                          <a:pt x="83" y="104"/>
                          <a:pt x="77" y="111"/>
                          <a:pt x="78" y="113"/>
                        </a:cubicBezTo>
                        <a:close/>
                        <a:moveTo>
                          <a:pt x="108" y="141"/>
                        </a:moveTo>
                        <a:cubicBezTo>
                          <a:pt x="113" y="136"/>
                          <a:pt x="106" y="123"/>
                          <a:pt x="106" y="115"/>
                        </a:cubicBezTo>
                        <a:cubicBezTo>
                          <a:pt x="106" y="106"/>
                          <a:pt x="94" y="109"/>
                          <a:pt x="97" y="114"/>
                        </a:cubicBezTo>
                        <a:cubicBezTo>
                          <a:pt x="101" y="119"/>
                          <a:pt x="92" y="115"/>
                          <a:pt x="91" y="120"/>
                        </a:cubicBezTo>
                        <a:cubicBezTo>
                          <a:pt x="90" y="125"/>
                          <a:pt x="84" y="121"/>
                          <a:pt x="84" y="125"/>
                        </a:cubicBezTo>
                        <a:cubicBezTo>
                          <a:pt x="84" y="130"/>
                          <a:pt x="77" y="125"/>
                          <a:pt x="74" y="123"/>
                        </a:cubicBezTo>
                        <a:cubicBezTo>
                          <a:pt x="70" y="121"/>
                          <a:pt x="66" y="130"/>
                          <a:pt x="60" y="131"/>
                        </a:cubicBezTo>
                        <a:cubicBezTo>
                          <a:pt x="55" y="133"/>
                          <a:pt x="53" y="144"/>
                          <a:pt x="56" y="143"/>
                        </a:cubicBezTo>
                        <a:cubicBezTo>
                          <a:pt x="60" y="143"/>
                          <a:pt x="62" y="137"/>
                          <a:pt x="66" y="138"/>
                        </a:cubicBezTo>
                        <a:cubicBezTo>
                          <a:pt x="70" y="138"/>
                          <a:pt x="69" y="134"/>
                          <a:pt x="75" y="135"/>
                        </a:cubicBezTo>
                        <a:cubicBezTo>
                          <a:pt x="81" y="136"/>
                          <a:pt x="77" y="154"/>
                          <a:pt x="84" y="155"/>
                        </a:cubicBezTo>
                        <a:cubicBezTo>
                          <a:pt x="92" y="157"/>
                          <a:pt x="93" y="161"/>
                          <a:pt x="96" y="161"/>
                        </a:cubicBezTo>
                        <a:cubicBezTo>
                          <a:pt x="100" y="161"/>
                          <a:pt x="96" y="150"/>
                          <a:pt x="96" y="146"/>
                        </a:cubicBezTo>
                        <a:cubicBezTo>
                          <a:pt x="96" y="142"/>
                          <a:pt x="104" y="146"/>
                          <a:pt x="108" y="141"/>
                        </a:cubicBezTo>
                        <a:close/>
                      </a:path>
                    </a:pathLst>
                  </a:custGeom>
                  <a:grp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26" name="9Slide.vn 164">
                    <a:extLst>
                      <a:ext uri="{FF2B5EF4-FFF2-40B4-BE49-F238E27FC236}">
                        <a16:creationId xmlns:a16="http://schemas.microsoft.com/office/drawing/2014/main" xmlns="" id="{E43D8355-74AF-37A1-16FC-C79819DF4FDA}"/>
                      </a:ext>
                    </a:extLst>
                  </p:cNvPr>
                  <p:cNvSpPr>
                    <a:spLocks noEditPoints="1"/>
                  </p:cNvSpPr>
                  <p:nvPr/>
                </p:nvSpPr>
                <p:spPr bwMode="auto">
                  <a:xfrm>
                    <a:off x="10124111" y="4525328"/>
                    <a:ext cx="1115522" cy="416501"/>
                  </a:xfrm>
                  <a:custGeom>
                    <a:avLst/>
                    <a:gdLst>
                      <a:gd name="T0" fmla="*/ 39 w 533"/>
                      <a:gd name="T1" fmla="*/ 85 h 200"/>
                      <a:gd name="T2" fmla="*/ 151 w 533"/>
                      <a:gd name="T3" fmla="*/ 106 h 200"/>
                      <a:gd name="T4" fmla="*/ 23 w 533"/>
                      <a:gd name="T5" fmla="*/ 54 h 200"/>
                      <a:gd name="T6" fmla="*/ 286 w 533"/>
                      <a:gd name="T7" fmla="*/ 141 h 200"/>
                      <a:gd name="T8" fmla="*/ 298 w 533"/>
                      <a:gd name="T9" fmla="*/ 112 h 200"/>
                      <a:gd name="T10" fmla="*/ 315 w 533"/>
                      <a:gd name="T11" fmla="*/ 117 h 200"/>
                      <a:gd name="T12" fmla="*/ 326 w 533"/>
                      <a:gd name="T13" fmla="*/ 80 h 200"/>
                      <a:gd name="T14" fmla="*/ 327 w 533"/>
                      <a:gd name="T15" fmla="*/ 67 h 200"/>
                      <a:gd name="T16" fmla="*/ 305 w 533"/>
                      <a:gd name="T17" fmla="*/ 56 h 200"/>
                      <a:gd name="T18" fmla="*/ 274 w 533"/>
                      <a:gd name="T19" fmla="*/ 103 h 200"/>
                      <a:gd name="T20" fmla="*/ 126 w 533"/>
                      <a:gd name="T21" fmla="*/ 111 h 200"/>
                      <a:gd name="T22" fmla="*/ 122 w 533"/>
                      <a:gd name="T23" fmla="*/ 92 h 200"/>
                      <a:gd name="T24" fmla="*/ 118 w 533"/>
                      <a:gd name="T25" fmla="*/ 100 h 200"/>
                      <a:gd name="T26" fmla="*/ 98 w 533"/>
                      <a:gd name="T27" fmla="*/ 75 h 200"/>
                      <a:gd name="T28" fmla="*/ 80 w 533"/>
                      <a:gd name="T29" fmla="*/ 53 h 200"/>
                      <a:gd name="T30" fmla="*/ 54 w 533"/>
                      <a:gd name="T31" fmla="*/ 35 h 200"/>
                      <a:gd name="T32" fmla="*/ 3 w 533"/>
                      <a:gd name="T33" fmla="*/ 4 h 200"/>
                      <a:gd name="T34" fmla="*/ 47 w 533"/>
                      <a:gd name="T35" fmla="*/ 68 h 200"/>
                      <a:gd name="T36" fmla="*/ 102 w 533"/>
                      <a:gd name="T37" fmla="*/ 135 h 200"/>
                      <a:gd name="T38" fmla="*/ 125 w 533"/>
                      <a:gd name="T39" fmla="*/ 124 h 200"/>
                      <a:gd name="T40" fmla="*/ 384 w 533"/>
                      <a:gd name="T41" fmla="*/ 55 h 200"/>
                      <a:gd name="T42" fmla="*/ 386 w 533"/>
                      <a:gd name="T43" fmla="*/ 67 h 200"/>
                      <a:gd name="T44" fmla="*/ 358 w 533"/>
                      <a:gd name="T45" fmla="*/ 111 h 200"/>
                      <a:gd name="T46" fmla="*/ 285 w 533"/>
                      <a:gd name="T47" fmla="*/ 176 h 200"/>
                      <a:gd name="T48" fmla="*/ 331 w 533"/>
                      <a:gd name="T49" fmla="*/ 171 h 200"/>
                      <a:gd name="T50" fmla="*/ 398 w 533"/>
                      <a:gd name="T51" fmla="*/ 113 h 200"/>
                      <a:gd name="T52" fmla="*/ 224 w 533"/>
                      <a:gd name="T53" fmla="*/ 167 h 200"/>
                      <a:gd name="T54" fmla="*/ 202 w 533"/>
                      <a:gd name="T55" fmla="*/ 155 h 200"/>
                      <a:gd name="T56" fmla="*/ 126 w 533"/>
                      <a:gd name="T57" fmla="*/ 146 h 200"/>
                      <a:gd name="T58" fmla="*/ 135 w 533"/>
                      <a:gd name="T59" fmla="*/ 161 h 200"/>
                      <a:gd name="T60" fmla="*/ 207 w 533"/>
                      <a:gd name="T61" fmla="*/ 173 h 200"/>
                      <a:gd name="T62" fmla="*/ 224 w 533"/>
                      <a:gd name="T63" fmla="*/ 167 h 200"/>
                      <a:gd name="T64" fmla="*/ 464 w 533"/>
                      <a:gd name="T65" fmla="*/ 112 h 200"/>
                      <a:gd name="T66" fmla="*/ 416 w 533"/>
                      <a:gd name="T67" fmla="*/ 87 h 200"/>
                      <a:gd name="T68" fmla="*/ 447 w 533"/>
                      <a:gd name="T69" fmla="*/ 99 h 200"/>
                      <a:gd name="T70" fmla="*/ 429 w 533"/>
                      <a:gd name="T71" fmla="*/ 106 h 200"/>
                      <a:gd name="T72" fmla="*/ 456 w 533"/>
                      <a:gd name="T73" fmla="*/ 120 h 200"/>
                      <a:gd name="T74" fmla="*/ 505 w 533"/>
                      <a:gd name="T75" fmla="*/ 151 h 200"/>
                      <a:gd name="T76" fmla="*/ 521 w 533"/>
                      <a:gd name="T77" fmla="*/ 170 h 200"/>
                      <a:gd name="T78" fmla="*/ 494 w 533"/>
                      <a:gd name="T79" fmla="*/ 90 h 200"/>
                      <a:gd name="T80" fmla="*/ 340 w 533"/>
                      <a:gd name="T81" fmla="*/ 185 h 200"/>
                      <a:gd name="T82" fmla="*/ 345 w 533"/>
                      <a:gd name="T83" fmla="*/ 187 h 200"/>
                      <a:gd name="T84" fmla="*/ 349 w 533"/>
                      <a:gd name="T85" fmla="*/ 184 h 200"/>
                      <a:gd name="T86" fmla="*/ 257 w 533"/>
                      <a:gd name="T87" fmla="*/ 70 h 200"/>
                      <a:gd name="T88" fmla="*/ 263 w 533"/>
                      <a:gd name="T89" fmla="*/ 41 h 200"/>
                      <a:gd name="T90" fmla="*/ 261 w 533"/>
                      <a:gd name="T91" fmla="*/ 21 h 200"/>
                      <a:gd name="T92" fmla="*/ 231 w 533"/>
                      <a:gd name="T93" fmla="*/ 37 h 200"/>
                      <a:gd name="T94" fmla="*/ 207 w 533"/>
                      <a:gd name="T95" fmla="*/ 53 h 200"/>
                      <a:gd name="T96" fmla="*/ 170 w 533"/>
                      <a:gd name="T97" fmla="*/ 55 h 200"/>
                      <a:gd name="T98" fmla="*/ 158 w 533"/>
                      <a:gd name="T99" fmla="*/ 64 h 200"/>
                      <a:gd name="T100" fmla="*/ 185 w 533"/>
                      <a:gd name="T101" fmla="*/ 108 h 200"/>
                      <a:gd name="T102" fmla="*/ 224 w 533"/>
                      <a:gd name="T103" fmla="*/ 118 h 200"/>
                      <a:gd name="T104" fmla="*/ 276 w 533"/>
                      <a:gd name="T105" fmla="*/ 188 h 200"/>
                      <a:gd name="T106" fmla="*/ 276 w 533"/>
                      <a:gd name="T107" fmla="*/ 188 h 200"/>
                      <a:gd name="T108" fmla="*/ 242 w 533"/>
                      <a:gd name="T109" fmla="*/ 178 h 200"/>
                      <a:gd name="T110" fmla="*/ 259 w 533"/>
                      <a:gd name="T111" fmla="*/ 1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3" h="200">
                        <a:moveTo>
                          <a:pt x="39" y="85"/>
                        </a:moveTo>
                        <a:cubicBezTo>
                          <a:pt x="39" y="86"/>
                          <a:pt x="42" y="93"/>
                          <a:pt x="45" y="91"/>
                        </a:cubicBezTo>
                        <a:cubicBezTo>
                          <a:pt x="47" y="89"/>
                          <a:pt x="42" y="79"/>
                          <a:pt x="39" y="85"/>
                        </a:cubicBezTo>
                        <a:close/>
                        <a:moveTo>
                          <a:pt x="151" y="106"/>
                        </a:moveTo>
                        <a:cubicBezTo>
                          <a:pt x="151" y="103"/>
                          <a:pt x="143" y="104"/>
                          <a:pt x="145" y="109"/>
                        </a:cubicBezTo>
                        <a:cubicBezTo>
                          <a:pt x="148" y="113"/>
                          <a:pt x="151" y="109"/>
                          <a:pt x="151" y="106"/>
                        </a:cubicBezTo>
                        <a:close/>
                        <a:moveTo>
                          <a:pt x="23" y="54"/>
                        </a:moveTo>
                        <a:cubicBezTo>
                          <a:pt x="22" y="58"/>
                          <a:pt x="26" y="68"/>
                          <a:pt x="30" y="64"/>
                        </a:cubicBezTo>
                        <a:cubicBezTo>
                          <a:pt x="34" y="59"/>
                          <a:pt x="23" y="51"/>
                          <a:pt x="23" y="54"/>
                        </a:cubicBezTo>
                        <a:close/>
                        <a:moveTo>
                          <a:pt x="281" y="115"/>
                        </a:moveTo>
                        <a:cubicBezTo>
                          <a:pt x="286" y="115"/>
                          <a:pt x="286" y="123"/>
                          <a:pt x="285" y="127"/>
                        </a:cubicBezTo>
                        <a:cubicBezTo>
                          <a:pt x="284" y="132"/>
                          <a:pt x="282" y="143"/>
                          <a:pt x="286" y="141"/>
                        </a:cubicBezTo>
                        <a:cubicBezTo>
                          <a:pt x="291" y="139"/>
                          <a:pt x="295" y="132"/>
                          <a:pt x="292" y="129"/>
                        </a:cubicBezTo>
                        <a:cubicBezTo>
                          <a:pt x="289" y="127"/>
                          <a:pt x="289" y="111"/>
                          <a:pt x="290" y="107"/>
                        </a:cubicBezTo>
                        <a:cubicBezTo>
                          <a:pt x="292" y="104"/>
                          <a:pt x="301" y="106"/>
                          <a:pt x="298" y="112"/>
                        </a:cubicBezTo>
                        <a:cubicBezTo>
                          <a:pt x="295" y="118"/>
                          <a:pt x="304" y="118"/>
                          <a:pt x="304" y="124"/>
                        </a:cubicBezTo>
                        <a:cubicBezTo>
                          <a:pt x="304" y="131"/>
                          <a:pt x="309" y="128"/>
                          <a:pt x="314" y="126"/>
                        </a:cubicBezTo>
                        <a:cubicBezTo>
                          <a:pt x="320" y="124"/>
                          <a:pt x="319" y="121"/>
                          <a:pt x="315" y="117"/>
                        </a:cubicBezTo>
                        <a:cubicBezTo>
                          <a:pt x="311" y="112"/>
                          <a:pt x="318" y="106"/>
                          <a:pt x="313" y="103"/>
                        </a:cubicBezTo>
                        <a:cubicBezTo>
                          <a:pt x="308" y="99"/>
                          <a:pt x="304" y="94"/>
                          <a:pt x="309" y="93"/>
                        </a:cubicBezTo>
                        <a:cubicBezTo>
                          <a:pt x="314" y="92"/>
                          <a:pt x="328" y="83"/>
                          <a:pt x="326" y="80"/>
                        </a:cubicBezTo>
                        <a:cubicBezTo>
                          <a:pt x="325" y="76"/>
                          <a:pt x="304" y="81"/>
                          <a:pt x="303" y="87"/>
                        </a:cubicBezTo>
                        <a:cubicBezTo>
                          <a:pt x="301" y="93"/>
                          <a:pt x="287" y="86"/>
                          <a:pt x="288" y="75"/>
                        </a:cubicBezTo>
                        <a:cubicBezTo>
                          <a:pt x="290" y="64"/>
                          <a:pt x="319" y="63"/>
                          <a:pt x="327" y="67"/>
                        </a:cubicBezTo>
                        <a:cubicBezTo>
                          <a:pt x="335" y="70"/>
                          <a:pt x="344" y="60"/>
                          <a:pt x="347" y="54"/>
                        </a:cubicBezTo>
                        <a:cubicBezTo>
                          <a:pt x="350" y="48"/>
                          <a:pt x="340" y="55"/>
                          <a:pt x="335" y="59"/>
                        </a:cubicBezTo>
                        <a:cubicBezTo>
                          <a:pt x="329" y="63"/>
                          <a:pt x="313" y="59"/>
                          <a:pt x="305" y="56"/>
                        </a:cubicBezTo>
                        <a:cubicBezTo>
                          <a:pt x="298" y="53"/>
                          <a:pt x="298" y="61"/>
                          <a:pt x="291" y="62"/>
                        </a:cubicBezTo>
                        <a:cubicBezTo>
                          <a:pt x="285" y="63"/>
                          <a:pt x="286" y="78"/>
                          <a:pt x="283" y="80"/>
                        </a:cubicBezTo>
                        <a:cubicBezTo>
                          <a:pt x="280" y="81"/>
                          <a:pt x="280" y="92"/>
                          <a:pt x="274" y="103"/>
                        </a:cubicBezTo>
                        <a:cubicBezTo>
                          <a:pt x="268" y="113"/>
                          <a:pt x="276" y="114"/>
                          <a:pt x="281" y="115"/>
                        </a:cubicBezTo>
                        <a:close/>
                        <a:moveTo>
                          <a:pt x="125" y="124"/>
                        </a:moveTo>
                        <a:cubicBezTo>
                          <a:pt x="124" y="119"/>
                          <a:pt x="126" y="114"/>
                          <a:pt x="126" y="111"/>
                        </a:cubicBezTo>
                        <a:cubicBezTo>
                          <a:pt x="126" y="109"/>
                          <a:pt x="128" y="108"/>
                          <a:pt x="131" y="109"/>
                        </a:cubicBezTo>
                        <a:cubicBezTo>
                          <a:pt x="134" y="109"/>
                          <a:pt x="134" y="102"/>
                          <a:pt x="132" y="101"/>
                        </a:cubicBezTo>
                        <a:cubicBezTo>
                          <a:pt x="129" y="100"/>
                          <a:pt x="128" y="92"/>
                          <a:pt x="122" y="92"/>
                        </a:cubicBezTo>
                        <a:cubicBezTo>
                          <a:pt x="116" y="92"/>
                          <a:pt x="117" y="97"/>
                          <a:pt x="121" y="97"/>
                        </a:cubicBezTo>
                        <a:cubicBezTo>
                          <a:pt x="124" y="97"/>
                          <a:pt x="126" y="100"/>
                          <a:pt x="125" y="103"/>
                        </a:cubicBezTo>
                        <a:cubicBezTo>
                          <a:pt x="124" y="105"/>
                          <a:pt x="123" y="100"/>
                          <a:pt x="118" y="100"/>
                        </a:cubicBezTo>
                        <a:cubicBezTo>
                          <a:pt x="113" y="101"/>
                          <a:pt x="116" y="94"/>
                          <a:pt x="111" y="94"/>
                        </a:cubicBezTo>
                        <a:cubicBezTo>
                          <a:pt x="105" y="94"/>
                          <a:pt x="106" y="83"/>
                          <a:pt x="100" y="83"/>
                        </a:cubicBezTo>
                        <a:cubicBezTo>
                          <a:pt x="95" y="83"/>
                          <a:pt x="94" y="79"/>
                          <a:pt x="98" y="75"/>
                        </a:cubicBezTo>
                        <a:cubicBezTo>
                          <a:pt x="102" y="71"/>
                          <a:pt x="92" y="68"/>
                          <a:pt x="92" y="64"/>
                        </a:cubicBezTo>
                        <a:cubicBezTo>
                          <a:pt x="92" y="60"/>
                          <a:pt x="86" y="62"/>
                          <a:pt x="86" y="59"/>
                        </a:cubicBezTo>
                        <a:cubicBezTo>
                          <a:pt x="86" y="55"/>
                          <a:pt x="83" y="57"/>
                          <a:pt x="80" y="53"/>
                        </a:cubicBezTo>
                        <a:cubicBezTo>
                          <a:pt x="77" y="49"/>
                          <a:pt x="76" y="52"/>
                          <a:pt x="73" y="49"/>
                        </a:cubicBezTo>
                        <a:cubicBezTo>
                          <a:pt x="70" y="46"/>
                          <a:pt x="66" y="44"/>
                          <a:pt x="64" y="45"/>
                        </a:cubicBezTo>
                        <a:cubicBezTo>
                          <a:pt x="62" y="46"/>
                          <a:pt x="56" y="41"/>
                          <a:pt x="54" y="35"/>
                        </a:cubicBezTo>
                        <a:cubicBezTo>
                          <a:pt x="53" y="31"/>
                          <a:pt x="37" y="23"/>
                          <a:pt x="35" y="17"/>
                        </a:cubicBezTo>
                        <a:cubicBezTo>
                          <a:pt x="33" y="11"/>
                          <a:pt x="27" y="9"/>
                          <a:pt x="18" y="9"/>
                        </a:cubicBezTo>
                        <a:cubicBezTo>
                          <a:pt x="9" y="9"/>
                          <a:pt x="5" y="0"/>
                          <a:pt x="3" y="4"/>
                        </a:cubicBezTo>
                        <a:cubicBezTo>
                          <a:pt x="0" y="10"/>
                          <a:pt x="13" y="24"/>
                          <a:pt x="19" y="27"/>
                        </a:cubicBezTo>
                        <a:cubicBezTo>
                          <a:pt x="24" y="31"/>
                          <a:pt x="27" y="44"/>
                          <a:pt x="34" y="44"/>
                        </a:cubicBezTo>
                        <a:cubicBezTo>
                          <a:pt x="41" y="45"/>
                          <a:pt x="42" y="67"/>
                          <a:pt x="47" y="68"/>
                        </a:cubicBezTo>
                        <a:cubicBezTo>
                          <a:pt x="52" y="69"/>
                          <a:pt x="63" y="87"/>
                          <a:pt x="65" y="96"/>
                        </a:cubicBezTo>
                        <a:cubicBezTo>
                          <a:pt x="66" y="105"/>
                          <a:pt x="78" y="110"/>
                          <a:pt x="82" y="116"/>
                        </a:cubicBezTo>
                        <a:cubicBezTo>
                          <a:pt x="85" y="123"/>
                          <a:pt x="100" y="132"/>
                          <a:pt x="102" y="135"/>
                        </a:cubicBezTo>
                        <a:cubicBezTo>
                          <a:pt x="104" y="138"/>
                          <a:pt x="107" y="144"/>
                          <a:pt x="108" y="141"/>
                        </a:cubicBezTo>
                        <a:cubicBezTo>
                          <a:pt x="110" y="138"/>
                          <a:pt x="117" y="141"/>
                          <a:pt x="121" y="141"/>
                        </a:cubicBezTo>
                        <a:cubicBezTo>
                          <a:pt x="124" y="142"/>
                          <a:pt x="125" y="129"/>
                          <a:pt x="125" y="124"/>
                        </a:cubicBezTo>
                        <a:close/>
                        <a:moveTo>
                          <a:pt x="386" y="67"/>
                        </a:moveTo>
                        <a:cubicBezTo>
                          <a:pt x="394" y="68"/>
                          <a:pt x="390" y="63"/>
                          <a:pt x="390" y="58"/>
                        </a:cubicBezTo>
                        <a:cubicBezTo>
                          <a:pt x="390" y="53"/>
                          <a:pt x="384" y="58"/>
                          <a:pt x="384" y="55"/>
                        </a:cubicBezTo>
                        <a:cubicBezTo>
                          <a:pt x="384" y="53"/>
                          <a:pt x="381" y="43"/>
                          <a:pt x="376" y="51"/>
                        </a:cubicBezTo>
                        <a:cubicBezTo>
                          <a:pt x="370" y="58"/>
                          <a:pt x="377" y="78"/>
                          <a:pt x="382" y="77"/>
                        </a:cubicBezTo>
                        <a:cubicBezTo>
                          <a:pt x="386" y="76"/>
                          <a:pt x="379" y="67"/>
                          <a:pt x="386" y="67"/>
                        </a:cubicBezTo>
                        <a:close/>
                        <a:moveTo>
                          <a:pt x="358" y="111"/>
                        </a:moveTo>
                        <a:cubicBezTo>
                          <a:pt x="360" y="117"/>
                          <a:pt x="370" y="120"/>
                          <a:pt x="372" y="115"/>
                        </a:cubicBezTo>
                        <a:cubicBezTo>
                          <a:pt x="375" y="110"/>
                          <a:pt x="357" y="105"/>
                          <a:pt x="358" y="111"/>
                        </a:cubicBezTo>
                        <a:close/>
                        <a:moveTo>
                          <a:pt x="331" y="171"/>
                        </a:moveTo>
                        <a:cubicBezTo>
                          <a:pt x="322" y="170"/>
                          <a:pt x="316" y="177"/>
                          <a:pt x="307" y="173"/>
                        </a:cubicBezTo>
                        <a:cubicBezTo>
                          <a:pt x="297" y="170"/>
                          <a:pt x="283" y="173"/>
                          <a:pt x="285" y="176"/>
                        </a:cubicBezTo>
                        <a:cubicBezTo>
                          <a:pt x="286" y="179"/>
                          <a:pt x="295" y="179"/>
                          <a:pt x="304" y="180"/>
                        </a:cubicBezTo>
                        <a:cubicBezTo>
                          <a:pt x="313" y="180"/>
                          <a:pt x="321" y="175"/>
                          <a:pt x="327" y="175"/>
                        </a:cubicBezTo>
                        <a:cubicBezTo>
                          <a:pt x="334" y="174"/>
                          <a:pt x="340" y="172"/>
                          <a:pt x="331" y="171"/>
                        </a:cubicBezTo>
                        <a:close/>
                        <a:moveTo>
                          <a:pt x="404" y="106"/>
                        </a:moveTo>
                        <a:cubicBezTo>
                          <a:pt x="396" y="104"/>
                          <a:pt x="380" y="106"/>
                          <a:pt x="382" y="111"/>
                        </a:cubicBezTo>
                        <a:cubicBezTo>
                          <a:pt x="383" y="115"/>
                          <a:pt x="390" y="113"/>
                          <a:pt x="398" y="113"/>
                        </a:cubicBezTo>
                        <a:cubicBezTo>
                          <a:pt x="405" y="113"/>
                          <a:pt x="409" y="118"/>
                          <a:pt x="412" y="118"/>
                        </a:cubicBezTo>
                        <a:cubicBezTo>
                          <a:pt x="416" y="118"/>
                          <a:pt x="413" y="109"/>
                          <a:pt x="404" y="106"/>
                        </a:cubicBezTo>
                        <a:close/>
                        <a:moveTo>
                          <a:pt x="224" y="167"/>
                        </a:moveTo>
                        <a:cubicBezTo>
                          <a:pt x="224" y="163"/>
                          <a:pt x="210" y="167"/>
                          <a:pt x="204" y="164"/>
                        </a:cubicBezTo>
                        <a:cubicBezTo>
                          <a:pt x="197" y="161"/>
                          <a:pt x="211" y="159"/>
                          <a:pt x="215" y="156"/>
                        </a:cubicBezTo>
                        <a:cubicBezTo>
                          <a:pt x="220" y="153"/>
                          <a:pt x="213" y="152"/>
                          <a:pt x="202" y="155"/>
                        </a:cubicBezTo>
                        <a:cubicBezTo>
                          <a:pt x="191" y="159"/>
                          <a:pt x="178" y="148"/>
                          <a:pt x="178" y="153"/>
                        </a:cubicBezTo>
                        <a:cubicBezTo>
                          <a:pt x="177" y="158"/>
                          <a:pt x="158" y="151"/>
                          <a:pt x="153" y="147"/>
                        </a:cubicBezTo>
                        <a:cubicBezTo>
                          <a:pt x="148" y="143"/>
                          <a:pt x="130" y="139"/>
                          <a:pt x="126" y="146"/>
                        </a:cubicBezTo>
                        <a:cubicBezTo>
                          <a:pt x="122" y="152"/>
                          <a:pt x="119" y="146"/>
                          <a:pt x="121" y="153"/>
                        </a:cubicBezTo>
                        <a:cubicBezTo>
                          <a:pt x="122" y="157"/>
                          <a:pt x="126" y="154"/>
                          <a:pt x="129" y="154"/>
                        </a:cubicBezTo>
                        <a:cubicBezTo>
                          <a:pt x="132" y="154"/>
                          <a:pt x="131" y="160"/>
                          <a:pt x="135" y="161"/>
                        </a:cubicBezTo>
                        <a:cubicBezTo>
                          <a:pt x="140" y="162"/>
                          <a:pt x="154" y="166"/>
                          <a:pt x="156" y="163"/>
                        </a:cubicBezTo>
                        <a:cubicBezTo>
                          <a:pt x="157" y="160"/>
                          <a:pt x="171" y="163"/>
                          <a:pt x="178" y="169"/>
                        </a:cubicBezTo>
                        <a:cubicBezTo>
                          <a:pt x="185" y="174"/>
                          <a:pt x="200" y="175"/>
                          <a:pt x="207" y="173"/>
                        </a:cubicBezTo>
                        <a:cubicBezTo>
                          <a:pt x="213" y="172"/>
                          <a:pt x="220" y="178"/>
                          <a:pt x="222" y="174"/>
                        </a:cubicBezTo>
                        <a:cubicBezTo>
                          <a:pt x="224" y="171"/>
                          <a:pt x="229" y="180"/>
                          <a:pt x="236" y="175"/>
                        </a:cubicBezTo>
                        <a:cubicBezTo>
                          <a:pt x="242" y="169"/>
                          <a:pt x="224" y="171"/>
                          <a:pt x="224" y="167"/>
                        </a:cubicBezTo>
                        <a:close/>
                        <a:moveTo>
                          <a:pt x="494" y="90"/>
                        </a:moveTo>
                        <a:cubicBezTo>
                          <a:pt x="488" y="91"/>
                          <a:pt x="488" y="100"/>
                          <a:pt x="483" y="100"/>
                        </a:cubicBezTo>
                        <a:cubicBezTo>
                          <a:pt x="479" y="100"/>
                          <a:pt x="473" y="109"/>
                          <a:pt x="464" y="112"/>
                        </a:cubicBezTo>
                        <a:cubicBezTo>
                          <a:pt x="456" y="115"/>
                          <a:pt x="456" y="88"/>
                          <a:pt x="452" y="82"/>
                        </a:cubicBezTo>
                        <a:cubicBezTo>
                          <a:pt x="448" y="77"/>
                          <a:pt x="428" y="73"/>
                          <a:pt x="426" y="79"/>
                        </a:cubicBezTo>
                        <a:cubicBezTo>
                          <a:pt x="424" y="85"/>
                          <a:pt x="416" y="82"/>
                          <a:pt x="416" y="87"/>
                        </a:cubicBezTo>
                        <a:cubicBezTo>
                          <a:pt x="415" y="91"/>
                          <a:pt x="417" y="90"/>
                          <a:pt x="422" y="90"/>
                        </a:cubicBezTo>
                        <a:cubicBezTo>
                          <a:pt x="426" y="90"/>
                          <a:pt x="426" y="93"/>
                          <a:pt x="428" y="98"/>
                        </a:cubicBezTo>
                        <a:cubicBezTo>
                          <a:pt x="430" y="103"/>
                          <a:pt x="443" y="99"/>
                          <a:pt x="447" y="99"/>
                        </a:cubicBezTo>
                        <a:cubicBezTo>
                          <a:pt x="451" y="99"/>
                          <a:pt x="452" y="105"/>
                          <a:pt x="446" y="103"/>
                        </a:cubicBezTo>
                        <a:cubicBezTo>
                          <a:pt x="440" y="100"/>
                          <a:pt x="440" y="105"/>
                          <a:pt x="436" y="104"/>
                        </a:cubicBezTo>
                        <a:cubicBezTo>
                          <a:pt x="432" y="103"/>
                          <a:pt x="426" y="104"/>
                          <a:pt x="429" y="106"/>
                        </a:cubicBezTo>
                        <a:cubicBezTo>
                          <a:pt x="432" y="109"/>
                          <a:pt x="436" y="111"/>
                          <a:pt x="436" y="117"/>
                        </a:cubicBezTo>
                        <a:cubicBezTo>
                          <a:pt x="436" y="122"/>
                          <a:pt x="444" y="121"/>
                          <a:pt x="444" y="117"/>
                        </a:cubicBezTo>
                        <a:cubicBezTo>
                          <a:pt x="444" y="112"/>
                          <a:pt x="448" y="118"/>
                          <a:pt x="456" y="120"/>
                        </a:cubicBezTo>
                        <a:cubicBezTo>
                          <a:pt x="464" y="122"/>
                          <a:pt x="459" y="125"/>
                          <a:pt x="466" y="126"/>
                        </a:cubicBezTo>
                        <a:cubicBezTo>
                          <a:pt x="474" y="126"/>
                          <a:pt x="492" y="132"/>
                          <a:pt x="499" y="137"/>
                        </a:cubicBezTo>
                        <a:cubicBezTo>
                          <a:pt x="506" y="143"/>
                          <a:pt x="501" y="146"/>
                          <a:pt x="505" y="151"/>
                        </a:cubicBezTo>
                        <a:cubicBezTo>
                          <a:pt x="510" y="156"/>
                          <a:pt x="511" y="162"/>
                          <a:pt x="505" y="162"/>
                        </a:cubicBezTo>
                        <a:cubicBezTo>
                          <a:pt x="499" y="162"/>
                          <a:pt x="492" y="168"/>
                          <a:pt x="494" y="171"/>
                        </a:cubicBezTo>
                        <a:cubicBezTo>
                          <a:pt x="496" y="175"/>
                          <a:pt x="516" y="170"/>
                          <a:pt x="521" y="170"/>
                        </a:cubicBezTo>
                        <a:cubicBezTo>
                          <a:pt x="524" y="170"/>
                          <a:pt x="527" y="176"/>
                          <a:pt x="533" y="180"/>
                        </a:cubicBezTo>
                        <a:cubicBezTo>
                          <a:pt x="533" y="105"/>
                          <a:pt x="533" y="105"/>
                          <a:pt x="533" y="105"/>
                        </a:cubicBezTo>
                        <a:cubicBezTo>
                          <a:pt x="518" y="99"/>
                          <a:pt x="498" y="90"/>
                          <a:pt x="494" y="90"/>
                        </a:cubicBezTo>
                        <a:close/>
                        <a:moveTo>
                          <a:pt x="345" y="180"/>
                        </a:moveTo>
                        <a:cubicBezTo>
                          <a:pt x="344" y="180"/>
                          <a:pt x="343" y="181"/>
                          <a:pt x="341" y="181"/>
                        </a:cubicBezTo>
                        <a:cubicBezTo>
                          <a:pt x="341" y="183"/>
                          <a:pt x="341" y="184"/>
                          <a:pt x="340" y="185"/>
                        </a:cubicBezTo>
                        <a:cubicBezTo>
                          <a:pt x="339" y="185"/>
                          <a:pt x="337" y="184"/>
                          <a:pt x="336" y="183"/>
                        </a:cubicBezTo>
                        <a:cubicBezTo>
                          <a:pt x="329" y="185"/>
                          <a:pt x="326" y="194"/>
                          <a:pt x="330" y="196"/>
                        </a:cubicBezTo>
                        <a:cubicBezTo>
                          <a:pt x="335" y="198"/>
                          <a:pt x="341" y="192"/>
                          <a:pt x="345" y="187"/>
                        </a:cubicBezTo>
                        <a:cubicBezTo>
                          <a:pt x="346" y="187"/>
                          <a:pt x="346" y="186"/>
                          <a:pt x="347" y="185"/>
                        </a:cubicBezTo>
                        <a:cubicBezTo>
                          <a:pt x="347" y="185"/>
                          <a:pt x="347" y="185"/>
                          <a:pt x="348" y="184"/>
                        </a:cubicBezTo>
                        <a:cubicBezTo>
                          <a:pt x="348" y="184"/>
                          <a:pt x="348" y="184"/>
                          <a:pt x="349" y="184"/>
                        </a:cubicBezTo>
                        <a:cubicBezTo>
                          <a:pt x="348" y="182"/>
                          <a:pt x="346" y="181"/>
                          <a:pt x="345" y="180"/>
                        </a:cubicBezTo>
                        <a:close/>
                        <a:moveTo>
                          <a:pt x="250" y="89"/>
                        </a:moveTo>
                        <a:cubicBezTo>
                          <a:pt x="256" y="85"/>
                          <a:pt x="258" y="77"/>
                          <a:pt x="257" y="70"/>
                        </a:cubicBezTo>
                        <a:cubicBezTo>
                          <a:pt x="256" y="63"/>
                          <a:pt x="272" y="63"/>
                          <a:pt x="274" y="60"/>
                        </a:cubicBezTo>
                        <a:cubicBezTo>
                          <a:pt x="277" y="57"/>
                          <a:pt x="271" y="53"/>
                          <a:pt x="266" y="51"/>
                        </a:cubicBezTo>
                        <a:cubicBezTo>
                          <a:pt x="262" y="49"/>
                          <a:pt x="266" y="44"/>
                          <a:pt x="263" y="41"/>
                        </a:cubicBezTo>
                        <a:cubicBezTo>
                          <a:pt x="260" y="38"/>
                          <a:pt x="254" y="31"/>
                          <a:pt x="259" y="31"/>
                        </a:cubicBezTo>
                        <a:cubicBezTo>
                          <a:pt x="263" y="30"/>
                          <a:pt x="256" y="24"/>
                          <a:pt x="260" y="22"/>
                        </a:cubicBezTo>
                        <a:cubicBezTo>
                          <a:pt x="260" y="21"/>
                          <a:pt x="261" y="21"/>
                          <a:pt x="261" y="21"/>
                        </a:cubicBezTo>
                        <a:cubicBezTo>
                          <a:pt x="259" y="20"/>
                          <a:pt x="257" y="19"/>
                          <a:pt x="256" y="19"/>
                        </a:cubicBezTo>
                        <a:cubicBezTo>
                          <a:pt x="250" y="19"/>
                          <a:pt x="237" y="17"/>
                          <a:pt x="238" y="27"/>
                        </a:cubicBezTo>
                        <a:cubicBezTo>
                          <a:pt x="239" y="36"/>
                          <a:pt x="231" y="32"/>
                          <a:pt x="231" y="37"/>
                        </a:cubicBezTo>
                        <a:cubicBezTo>
                          <a:pt x="232" y="42"/>
                          <a:pt x="227" y="42"/>
                          <a:pt x="228" y="49"/>
                        </a:cubicBezTo>
                        <a:cubicBezTo>
                          <a:pt x="228" y="55"/>
                          <a:pt x="224" y="52"/>
                          <a:pt x="217" y="56"/>
                        </a:cubicBezTo>
                        <a:cubicBezTo>
                          <a:pt x="211" y="59"/>
                          <a:pt x="213" y="53"/>
                          <a:pt x="207" y="53"/>
                        </a:cubicBezTo>
                        <a:cubicBezTo>
                          <a:pt x="200" y="53"/>
                          <a:pt x="199" y="57"/>
                          <a:pt x="195" y="58"/>
                        </a:cubicBezTo>
                        <a:cubicBezTo>
                          <a:pt x="191" y="60"/>
                          <a:pt x="183" y="58"/>
                          <a:pt x="180" y="60"/>
                        </a:cubicBezTo>
                        <a:cubicBezTo>
                          <a:pt x="177" y="62"/>
                          <a:pt x="173" y="55"/>
                          <a:pt x="170" y="55"/>
                        </a:cubicBezTo>
                        <a:cubicBezTo>
                          <a:pt x="169" y="55"/>
                          <a:pt x="168" y="51"/>
                          <a:pt x="167" y="47"/>
                        </a:cubicBezTo>
                        <a:cubicBezTo>
                          <a:pt x="166" y="47"/>
                          <a:pt x="166" y="47"/>
                          <a:pt x="165" y="47"/>
                        </a:cubicBezTo>
                        <a:cubicBezTo>
                          <a:pt x="161" y="47"/>
                          <a:pt x="154" y="60"/>
                          <a:pt x="158" y="64"/>
                        </a:cubicBezTo>
                        <a:cubicBezTo>
                          <a:pt x="163" y="69"/>
                          <a:pt x="162" y="76"/>
                          <a:pt x="164" y="80"/>
                        </a:cubicBezTo>
                        <a:cubicBezTo>
                          <a:pt x="166" y="84"/>
                          <a:pt x="174" y="85"/>
                          <a:pt x="174" y="92"/>
                        </a:cubicBezTo>
                        <a:cubicBezTo>
                          <a:pt x="174" y="100"/>
                          <a:pt x="180" y="111"/>
                          <a:pt x="185" y="108"/>
                        </a:cubicBezTo>
                        <a:cubicBezTo>
                          <a:pt x="189" y="105"/>
                          <a:pt x="193" y="110"/>
                          <a:pt x="194" y="113"/>
                        </a:cubicBezTo>
                        <a:cubicBezTo>
                          <a:pt x="196" y="116"/>
                          <a:pt x="206" y="110"/>
                          <a:pt x="210" y="111"/>
                        </a:cubicBezTo>
                        <a:cubicBezTo>
                          <a:pt x="213" y="112"/>
                          <a:pt x="224" y="114"/>
                          <a:pt x="224" y="118"/>
                        </a:cubicBezTo>
                        <a:cubicBezTo>
                          <a:pt x="225" y="122"/>
                          <a:pt x="235" y="118"/>
                          <a:pt x="241" y="115"/>
                        </a:cubicBezTo>
                        <a:cubicBezTo>
                          <a:pt x="248" y="113"/>
                          <a:pt x="244" y="93"/>
                          <a:pt x="250" y="89"/>
                        </a:cubicBezTo>
                        <a:close/>
                        <a:moveTo>
                          <a:pt x="276" y="188"/>
                        </a:moveTo>
                        <a:cubicBezTo>
                          <a:pt x="278" y="191"/>
                          <a:pt x="284" y="191"/>
                          <a:pt x="286" y="193"/>
                        </a:cubicBezTo>
                        <a:cubicBezTo>
                          <a:pt x="288" y="195"/>
                          <a:pt x="297" y="200"/>
                          <a:pt x="297" y="194"/>
                        </a:cubicBezTo>
                        <a:cubicBezTo>
                          <a:pt x="297" y="188"/>
                          <a:pt x="273" y="184"/>
                          <a:pt x="276" y="188"/>
                        </a:cubicBezTo>
                        <a:close/>
                        <a:moveTo>
                          <a:pt x="259" y="170"/>
                        </a:moveTo>
                        <a:cubicBezTo>
                          <a:pt x="257" y="173"/>
                          <a:pt x="251" y="174"/>
                          <a:pt x="248" y="172"/>
                        </a:cubicBezTo>
                        <a:cubicBezTo>
                          <a:pt x="245" y="169"/>
                          <a:pt x="240" y="175"/>
                          <a:pt x="242" y="178"/>
                        </a:cubicBezTo>
                        <a:cubicBezTo>
                          <a:pt x="244" y="179"/>
                          <a:pt x="251" y="185"/>
                          <a:pt x="259" y="181"/>
                        </a:cubicBezTo>
                        <a:cubicBezTo>
                          <a:pt x="268" y="177"/>
                          <a:pt x="274" y="181"/>
                          <a:pt x="276" y="176"/>
                        </a:cubicBezTo>
                        <a:cubicBezTo>
                          <a:pt x="278" y="171"/>
                          <a:pt x="260" y="167"/>
                          <a:pt x="259" y="170"/>
                        </a:cubicBezTo>
                        <a:close/>
                      </a:path>
                    </a:pathLst>
                  </a:custGeom>
                  <a:grp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420" name="9Slide.vn 62">
                  <a:extLst>
                    <a:ext uri="{FF2B5EF4-FFF2-40B4-BE49-F238E27FC236}">
                      <a16:creationId xmlns:a16="http://schemas.microsoft.com/office/drawing/2014/main" xmlns="" id="{4B0D6EBF-A54A-F951-65C7-BD35C3D597B2}"/>
                    </a:ext>
                  </a:extLst>
                </p:cNvPr>
                <p:cNvSpPr>
                  <a:spLocks/>
                </p:cNvSpPr>
                <p:nvPr/>
              </p:nvSpPr>
              <p:spPr bwMode="auto">
                <a:xfrm>
                  <a:off x="10096124" y="3895172"/>
                  <a:ext cx="180581" cy="227182"/>
                </a:xfrm>
                <a:custGeom>
                  <a:avLst/>
                  <a:gdLst>
                    <a:gd name="T0" fmla="*/ 58 w 86"/>
                    <a:gd name="T1" fmla="*/ 50 h 109"/>
                    <a:gd name="T2" fmla="*/ 45 w 86"/>
                    <a:gd name="T3" fmla="*/ 39 h 109"/>
                    <a:gd name="T4" fmla="*/ 54 w 86"/>
                    <a:gd name="T5" fmla="*/ 33 h 109"/>
                    <a:gd name="T6" fmla="*/ 51 w 86"/>
                    <a:gd name="T7" fmla="*/ 24 h 109"/>
                    <a:gd name="T8" fmla="*/ 43 w 86"/>
                    <a:gd name="T9" fmla="*/ 22 h 109"/>
                    <a:gd name="T10" fmla="*/ 33 w 86"/>
                    <a:gd name="T11" fmla="*/ 17 h 109"/>
                    <a:gd name="T12" fmla="*/ 27 w 86"/>
                    <a:gd name="T13" fmla="*/ 8 h 109"/>
                    <a:gd name="T14" fmla="*/ 23 w 86"/>
                    <a:gd name="T15" fmla="*/ 1 h 109"/>
                    <a:gd name="T16" fmla="*/ 18 w 86"/>
                    <a:gd name="T17" fmla="*/ 2 h 109"/>
                    <a:gd name="T18" fmla="*/ 17 w 86"/>
                    <a:gd name="T19" fmla="*/ 8 h 109"/>
                    <a:gd name="T20" fmla="*/ 16 w 86"/>
                    <a:gd name="T21" fmla="*/ 17 h 109"/>
                    <a:gd name="T22" fmla="*/ 10 w 86"/>
                    <a:gd name="T23" fmla="*/ 12 h 109"/>
                    <a:gd name="T24" fmla="*/ 4 w 86"/>
                    <a:gd name="T25" fmla="*/ 21 h 109"/>
                    <a:gd name="T26" fmla="*/ 0 w 86"/>
                    <a:gd name="T27" fmla="*/ 25 h 109"/>
                    <a:gd name="T28" fmla="*/ 2 w 86"/>
                    <a:gd name="T29" fmla="*/ 27 h 109"/>
                    <a:gd name="T30" fmla="*/ 3 w 86"/>
                    <a:gd name="T31" fmla="*/ 36 h 109"/>
                    <a:gd name="T32" fmla="*/ 11 w 86"/>
                    <a:gd name="T33" fmla="*/ 39 h 109"/>
                    <a:gd name="T34" fmla="*/ 10 w 86"/>
                    <a:gd name="T35" fmla="*/ 52 h 109"/>
                    <a:gd name="T36" fmla="*/ 7 w 86"/>
                    <a:gd name="T37" fmla="*/ 61 h 109"/>
                    <a:gd name="T38" fmla="*/ 18 w 86"/>
                    <a:gd name="T39" fmla="*/ 57 h 109"/>
                    <a:gd name="T40" fmla="*/ 26 w 86"/>
                    <a:gd name="T41" fmla="*/ 57 h 109"/>
                    <a:gd name="T42" fmla="*/ 34 w 86"/>
                    <a:gd name="T43" fmla="*/ 55 h 109"/>
                    <a:gd name="T44" fmla="*/ 44 w 86"/>
                    <a:gd name="T45" fmla="*/ 54 h 109"/>
                    <a:gd name="T46" fmla="*/ 53 w 86"/>
                    <a:gd name="T47" fmla="*/ 63 h 109"/>
                    <a:gd name="T48" fmla="*/ 54 w 86"/>
                    <a:gd name="T49" fmla="*/ 77 h 109"/>
                    <a:gd name="T50" fmla="*/ 62 w 86"/>
                    <a:gd name="T51" fmla="*/ 90 h 109"/>
                    <a:gd name="T52" fmla="*/ 60 w 86"/>
                    <a:gd name="T53" fmla="*/ 103 h 109"/>
                    <a:gd name="T54" fmla="*/ 65 w 86"/>
                    <a:gd name="T55" fmla="*/ 107 h 109"/>
                    <a:gd name="T56" fmla="*/ 69 w 86"/>
                    <a:gd name="T57" fmla="*/ 104 h 109"/>
                    <a:gd name="T58" fmla="*/ 77 w 86"/>
                    <a:gd name="T59" fmla="*/ 101 h 109"/>
                    <a:gd name="T60" fmla="*/ 85 w 86"/>
                    <a:gd name="T61" fmla="*/ 99 h 109"/>
                    <a:gd name="T62" fmla="*/ 85 w 86"/>
                    <a:gd name="T63" fmla="*/ 95 h 109"/>
                    <a:gd name="T64" fmla="*/ 83 w 86"/>
                    <a:gd name="T65" fmla="*/ 83 h 109"/>
                    <a:gd name="T66" fmla="*/ 73 w 86"/>
                    <a:gd name="T67" fmla="*/ 73 h 109"/>
                    <a:gd name="T68" fmla="*/ 64 w 86"/>
                    <a:gd name="T69" fmla="*/ 61 h 109"/>
                    <a:gd name="T70" fmla="*/ 58 w 86"/>
                    <a:gd name="T71" fmla="*/ 5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6" h="109">
                      <a:moveTo>
                        <a:pt x="58" y="50"/>
                      </a:moveTo>
                      <a:cubicBezTo>
                        <a:pt x="58" y="47"/>
                        <a:pt x="44" y="42"/>
                        <a:pt x="45" y="39"/>
                      </a:cubicBezTo>
                      <a:cubicBezTo>
                        <a:pt x="47" y="35"/>
                        <a:pt x="54" y="37"/>
                        <a:pt x="54" y="33"/>
                      </a:cubicBezTo>
                      <a:cubicBezTo>
                        <a:pt x="54" y="30"/>
                        <a:pt x="51" y="30"/>
                        <a:pt x="51" y="24"/>
                      </a:cubicBezTo>
                      <a:cubicBezTo>
                        <a:pt x="50" y="19"/>
                        <a:pt x="45" y="21"/>
                        <a:pt x="43" y="22"/>
                      </a:cubicBezTo>
                      <a:cubicBezTo>
                        <a:pt x="40" y="24"/>
                        <a:pt x="33" y="21"/>
                        <a:pt x="33" y="17"/>
                      </a:cubicBezTo>
                      <a:cubicBezTo>
                        <a:pt x="33" y="13"/>
                        <a:pt x="27" y="11"/>
                        <a:pt x="27" y="8"/>
                      </a:cubicBezTo>
                      <a:cubicBezTo>
                        <a:pt x="27" y="6"/>
                        <a:pt x="25" y="4"/>
                        <a:pt x="23" y="1"/>
                      </a:cubicBezTo>
                      <a:cubicBezTo>
                        <a:pt x="21" y="2"/>
                        <a:pt x="19" y="3"/>
                        <a:pt x="18" y="2"/>
                      </a:cubicBezTo>
                      <a:cubicBezTo>
                        <a:pt x="17" y="0"/>
                        <a:pt x="15" y="6"/>
                        <a:pt x="17" y="8"/>
                      </a:cubicBezTo>
                      <a:cubicBezTo>
                        <a:pt x="18" y="9"/>
                        <a:pt x="20" y="18"/>
                        <a:pt x="16" y="17"/>
                      </a:cubicBezTo>
                      <a:cubicBezTo>
                        <a:pt x="12" y="16"/>
                        <a:pt x="12" y="11"/>
                        <a:pt x="10" y="12"/>
                      </a:cubicBezTo>
                      <a:cubicBezTo>
                        <a:pt x="10" y="12"/>
                        <a:pt x="4" y="19"/>
                        <a:pt x="4" y="21"/>
                      </a:cubicBezTo>
                      <a:cubicBezTo>
                        <a:pt x="4" y="23"/>
                        <a:pt x="2" y="24"/>
                        <a:pt x="0" y="25"/>
                      </a:cubicBezTo>
                      <a:cubicBezTo>
                        <a:pt x="1" y="26"/>
                        <a:pt x="2" y="27"/>
                        <a:pt x="2" y="27"/>
                      </a:cubicBezTo>
                      <a:cubicBezTo>
                        <a:pt x="3" y="29"/>
                        <a:pt x="2" y="33"/>
                        <a:pt x="3" y="36"/>
                      </a:cubicBezTo>
                      <a:cubicBezTo>
                        <a:pt x="5" y="40"/>
                        <a:pt x="10" y="34"/>
                        <a:pt x="11" y="39"/>
                      </a:cubicBezTo>
                      <a:cubicBezTo>
                        <a:pt x="13" y="45"/>
                        <a:pt x="10" y="47"/>
                        <a:pt x="10" y="52"/>
                      </a:cubicBezTo>
                      <a:cubicBezTo>
                        <a:pt x="10" y="57"/>
                        <a:pt x="6" y="57"/>
                        <a:pt x="7" y="61"/>
                      </a:cubicBezTo>
                      <a:cubicBezTo>
                        <a:pt x="8" y="66"/>
                        <a:pt x="14" y="60"/>
                        <a:pt x="18" y="57"/>
                      </a:cubicBezTo>
                      <a:cubicBezTo>
                        <a:pt x="22" y="54"/>
                        <a:pt x="25" y="55"/>
                        <a:pt x="26" y="57"/>
                      </a:cubicBezTo>
                      <a:cubicBezTo>
                        <a:pt x="28" y="59"/>
                        <a:pt x="33" y="57"/>
                        <a:pt x="34" y="55"/>
                      </a:cubicBezTo>
                      <a:cubicBezTo>
                        <a:pt x="35" y="52"/>
                        <a:pt x="42" y="51"/>
                        <a:pt x="44" y="54"/>
                      </a:cubicBezTo>
                      <a:cubicBezTo>
                        <a:pt x="47" y="57"/>
                        <a:pt x="49" y="61"/>
                        <a:pt x="53" y="63"/>
                      </a:cubicBezTo>
                      <a:cubicBezTo>
                        <a:pt x="56" y="65"/>
                        <a:pt x="50" y="76"/>
                        <a:pt x="54" y="77"/>
                      </a:cubicBezTo>
                      <a:cubicBezTo>
                        <a:pt x="57" y="78"/>
                        <a:pt x="62" y="84"/>
                        <a:pt x="62" y="90"/>
                      </a:cubicBezTo>
                      <a:cubicBezTo>
                        <a:pt x="61" y="95"/>
                        <a:pt x="64" y="99"/>
                        <a:pt x="60" y="103"/>
                      </a:cubicBezTo>
                      <a:cubicBezTo>
                        <a:pt x="63" y="105"/>
                        <a:pt x="66" y="105"/>
                        <a:pt x="65" y="107"/>
                      </a:cubicBezTo>
                      <a:cubicBezTo>
                        <a:pt x="65" y="109"/>
                        <a:pt x="69" y="108"/>
                        <a:pt x="69" y="104"/>
                      </a:cubicBezTo>
                      <a:cubicBezTo>
                        <a:pt x="69" y="100"/>
                        <a:pt x="74" y="100"/>
                        <a:pt x="77" y="101"/>
                      </a:cubicBezTo>
                      <a:cubicBezTo>
                        <a:pt x="78" y="102"/>
                        <a:pt x="82" y="102"/>
                        <a:pt x="85" y="99"/>
                      </a:cubicBezTo>
                      <a:cubicBezTo>
                        <a:pt x="85" y="98"/>
                        <a:pt x="85" y="96"/>
                        <a:pt x="85" y="95"/>
                      </a:cubicBezTo>
                      <a:cubicBezTo>
                        <a:pt x="86" y="90"/>
                        <a:pt x="85" y="85"/>
                        <a:pt x="83" y="83"/>
                      </a:cubicBezTo>
                      <a:cubicBezTo>
                        <a:pt x="81" y="80"/>
                        <a:pt x="75" y="78"/>
                        <a:pt x="73" y="73"/>
                      </a:cubicBezTo>
                      <a:cubicBezTo>
                        <a:pt x="72" y="69"/>
                        <a:pt x="65" y="64"/>
                        <a:pt x="64" y="61"/>
                      </a:cubicBezTo>
                      <a:cubicBezTo>
                        <a:pt x="62" y="57"/>
                        <a:pt x="58" y="53"/>
                        <a:pt x="58" y="50"/>
                      </a:cubicBezTo>
                      <a:close/>
                    </a:path>
                  </a:pathLst>
                </a:custGeom>
                <a:grp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417" name="9Slide.vn 92">
                <a:extLst>
                  <a:ext uri="{FF2B5EF4-FFF2-40B4-BE49-F238E27FC236}">
                    <a16:creationId xmlns:a16="http://schemas.microsoft.com/office/drawing/2014/main" xmlns="" id="{38AB4F11-170D-1F07-6ECF-02FEF34BF90B}"/>
                  </a:ext>
                </a:extLst>
              </p:cNvPr>
              <p:cNvSpPr>
                <a:spLocks/>
              </p:cNvSpPr>
              <p:nvPr/>
            </p:nvSpPr>
            <p:spPr bwMode="auto">
              <a:xfrm>
                <a:off x="11008607" y="4777012"/>
                <a:ext cx="29126" cy="20388"/>
              </a:xfrm>
              <a:custGeom>
                <a:avLst/>
                <a:gdLst>
                  <a:gd name="T0" fmla="*/ 6 w 15"/>
                  <a:gd name="T1" fmla="*/ 10 h 10"/>
                  <a:gd name="T2" fmla="*/ 14 w 15"/>
                  <a:gd name="T3" fmla="*/ 7 h 10"/>
                  <a:gd name="T4" fmla="*/ 13 w 15"/>
                  <a:gd name="T5" fmla="*/ 0 h 10"/>
                  <a:gd name="T6" fmla="*/ 8 w 15"/>
                  <a:gd name="T7" fmla="*/ 3 h 10"/>
                  <a:gd name="T8" fmla="*/ 0 w 15"/>
                  <a:gd name="T9" fmla="*/ 2 h 10"/>
                  <a:gd name="T10" fmla="*/ 6 w 15"/>
                  <a:gd name="T11" fmla="*/ 10 h 10"/>
                </a:gdLst>
                <a:ahLst/>
                <a:cxnLst>
                  <a:cxn ang="0">
                    <a:pos x="T0" y="T1"/>
                  </a:cxn>
                  <a:cxn ang="0">
                    <a:pos x="T2" y="T3"/>
                  </a:cxn>
                  <a:cxn ang="0">
                    <a:pos x="T4" y="T5"/>
                  </a:cxn>
                  <a:cxn ang="0">
                    <a:pos x="T6" y="T7"/>
                  </a:cxn>
                  <a:cxn ang="0">
                    <a:pos x="T8" y="T9"/>
                  </a:cxn>
                  <a:cxn ang="0">
                    <a:pos x="T10" y="T11"/>
                  </a:cxn>
                </a:cxnLst>
                <a:rect l="0" t="0" r="r" b="b"/>
                <a:pathLst>
                  <a:path w="15" h="10">
                    <a:moveTo>
                      <a:pt x="6" y="10"/>
                    </a:moveTo>
                    <a:cubicBezTo>
                      <a:pt x="10" y="10"/>
                      <a:pt x="11" y="7"/>
                      <a:pt x="14" y="7"/>
                    </a:cubicBezTo>
                    <a:cubicBezTo>
                      <a:pt x="15" y="8"/>
                      <a:pt x="14" y="5"/>
                      <a:pt x="13" y="0"/>
                    </a:cubicBezTo>
                    <a:cubicBezTo>
                      <a:pt x="11" y="1"/>
                      <a:pt x="8" y="1"/>
                      <a:pt x="8" y="3"/>
                    </a:cubicBezTo>
                    <a:cubicBezTo>
                      <a:pt x="8" y="6"/>
                      <a:pt x="3" y="2"/>
                      <a:pt x="0" y="2"/>
                    </a:cubicBezTo>
                    <a:cubicBezTo>
                      <a:pt x="2" y="6"/>
                      <a:pt x="5" y="10"/>
                      <a:pt x="6" y="10"/>
                    </a:cubicBezTo>
                    <a:close/>
                  </a:path>
                </a:pathLst>
              </a:custGeom>
              <a:grp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18" name="9Slide.vn 165">
                <a:extLst>
                  <a:ext uri="{FF2B5EF4-FFF2-40B4-BE49-F238E27FC236}">
                    <a16:creationId xmlns:a16="http://schemas.microsoft.com/office/drawing/2014/main" xmlns="" id="{2F283B99-1B57-F2F4-3C8F-32E63453D7E3}"/>
                  </a:ext>
                </a:extLst>
              </p:cNvPr>
              <p:cNvSpPr>
                <a:spLocks noEditPoints="1"/>
              </p:cNvSpPr>
              <p:nvPr/>
            </p:nvSpPr>
            <p:spPr bwMode="auto">
              <a:xfrm>
                <a:off x="11253265" y="5103223"/>
                <a:ext cx="78640" cy="34951"/>
              </a:xfrm>
              <a:custGeom>
                <a:avLst/>
                <a:gdLst>
                  <a:gd name="T0" fmla="*/ 4 w 38"/>
                  <a:gd name="T1" fmla="*/ 13 h 16"/>
                  <a:gd name="T2" fmla="*/ 0 w 38"/>
                  <a:gd name="T3" fmla="*/ 14 h 16"/>
                  <a:gd name="T4" fmla="*/ 4 w 38"/>
                  <a:gd name="T5" fmla="*/ 16 h 16"/>
                  <a:gd name="T6" fmla="*/ 5 w 38"/>
                  <a:gd name="T7" fmla="*/ 12 h 16"/>
                  <a:gd name="T8" fmla="*/ 4 w 38"/>
                  <a:gd name="T9" fmla="*/ 13 h 16"/>
                  <a:gd name="T10" fmla="*/ 4 w 38"/>
                  <a:gd name="T11" fmla="*/ 13 h 16"/>
                  <a:gd name="T12" fmla="*/ 20 w 38"/>
                  <a:gd name="T13" fmla="*/ 3 h 16"/>
                  <a:gd name="T14" fmla="*/ 10 w 38"/>
                  <a:gd name="T15" fmla="*/ 10 h 16"/>
                  <a:gd name="T16" fmla="*/ 9 w 38"/>
                  <a:gd name="T17" fmla="*/ 11 h 16"/>
                  <a:gd name="T18" fmla="*/ 13 w 38"/>
                  <a:gd name="T19" fmla="*/ 15 h 16"/>
                  <a:gd name="T20" fmla="*/ 37 w 38"/>
                  <a:gd name="T21" fmla="*/ 3 h 16"/>
                  <a:gd name="T22" fmla="*/ 20 w 38"/>
                  <a:gd name="T2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16">
                    <a:moveTo>
                      <a:pt x="4" y="13"/>
                    </a:moveTo>
                    <a:cubicBezTo>
                      <a:pt x="2" y="13"/>
                      <a:pt x="1" y="13"/>
                      <a:pt x="0" y="14"/>
                    </a:cubicBezTo>
                    <a:cubicBezTo>
                      <a:pt x="1" y="15"/>
                      <a:pt x="3" y="16"/>
                      <a:pt x="4" y="16"/>
                    </a:cubicBezTo>
                    <a:cubicBezTo>
                      <a:pt x="5" y="15"/>
                      <a:pt x="5" y="14"/>
                      <a:pt x="5" y="12"/>
                    </a:cubicBezTo>
                    <a:cubicBezTo>
                      <a:pt x="5" y="12"/>
                      <a:pt x="5" y="12"/>
                      <a:pt x="4" y="13"/>
                    </a:cubicBezTo>
                    <a:cubicBezTo>
                      <a:pt x="4" y="13"/>
                      <a:pt x="4" y="13"/>
                      <a:pt x="4" y="13"/>
                    </a:cubicBezTo>
                    <a:close/>
                    <a:moveTo>
                      <a:pt x="20" y="3"/>
                    </a:moveTo>
                    <a:cubicBezTo>
                      <a:pt x="16" y="3"/>
                      <a:pt x="14" y="7"/>
                      <a:pt x="10" y="10"/>
                    </a:cubicBezTo>
                    <a:cubicBezTo>
                      <a:pt x="10" y="10"/>
                      <a:pt x="10" y="10"/>
                      <a:pt x="9" y="11"/>
                    </a:cubicBezTo>
                    <a:cubicBezTo>
                      <a:pt x="10" y="12"/>
                      <a:pt x="12" y="13"/>
                      <a:pt x="13" y="15"/>
                    </a:cubicBezTo>
                    <a:cubicBezTo>
                      <a:pt x="20" y="11"/>
                      <a:pt x="36" y="5"/>
                      <a:pt x="37" y="3"/>
                    </a:cubicBezTo>
                    <a:cubicBezTo>
                      <a:pt x="38" y="0"/>
                      <a:pt x="27" y="4"/>
                      <a:pt x="20" y="3"/>
                    </a:cubicBezTo>
                    <a:close/>
                  </a:path>
                </a:pathLst>
              </a:custGeom>
              <a:grp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sp>
          <p:nvSpPr>
            <p:cNvPr id="427" name="9Slide.vn 60">
              <a:extLst>
                <a:ext uri="{FF2B5EF4-FFF2-40B4-BE49-F238E27FC236}">
                  <a16:creationId xmlns:a16="http://schemas.microsoft.com/office/drawing/2014/main" xmlns="" id="{53C9EE81-86FE-7A39-BD40-42532C0761EB}"/>
                </a:ext>
              </a:extLst>
            </p:cNvPr>
            <p:cNvSpPr>
              <a:spLocks/>
            </p:cNvSpPr>
            <p:nvPr/>
          </p:nvSpPr>
          <p:spPr bwMode="auto">
            <a:xfrm>
              <a:off x="8189206" y="4626312"/>
              <a:ext cx="177668" cy="384462"/>
            </a:xfrm>
            <a:custGeom>
              <a:avLst/>
              <a:gdLst>
                <a:gd name="T0" fmla="*/ 63 w 85"/>
                <a:gd name="T1" fmla="*/ 23 h 184"/>
                <a:gd name="T2" fmla="*/ 52 w 85"/>
                <a:gd name="T3" fmla="*/ 14 h 184"/>
                <a:gd name="T4" fmla="*/ 48 w 85"/>
                <a:gd name="T5" fmla="*/ 7 h 184"/>
                <a:gd name="T6" fmla="*/ 39 w 85"/>
                <a:gd name="T7" fmla="*/ 1 h 184"/>
                <a:gd name="T8" fmla="*/ 30 w 85"/>
                <a:gd name="T9" fmla="*/ 7 h 184"/>
                <a:gd name="T10" fmla="*/ 22 w 85"/>
                <a:gd name="T11" fmla="*/ 9 h 184"/>
                <a:gd name="T12" fmla="*/ 12 w 85"/>
                <a:gd name="T13" fmla="*/ 9 h 184"/>
                <a:gd name="T14" fmla="*/ 3 w 85"/>
                <a:gd name="T15" fmla="*/ 10 h 184"/>
                <a:gd name="T16" fmla="*/ 0 w 85"/>
                <a:gd name="T17" fmla="*/ 12 h 184"/>
                <a:gd name="T18" fmla="*/ 4 w 85"/>
                <a:gd name="T19" fmla="*/ 19 h 184"/>
                <a:gd name="T20" fmla="*/ 10 w 85"/>
                <a:gd name="T21" fmla="*/ 28 h 184"/>
                <a:gd name="T22" fmla="*/ 20 w 85"/>
                <a:gd name="T23" fmla="*/ 33 h 184"/>
                <a:gd name="T24" fmla="*/ 28 w 85"/>
                <a:gd name="T25" fmla="*/ 35 h 184"/>
                <a:gd name="T26" fmla="*/ 31 w 85"/>
                <a:gd name="T27" fmla="*/ 44 h 184"/>
                <a:gd name="T28" fmla="*/ 22 w 85"/>
                <a:gd name="T29" fmla="*/ 50 h 184"/>
                <a:gd name="T30" fmla="*/ 35 w 85"/>
                <a:gd name="T31" fmla="*/ 61 h 184"/>
                <a:gd name="T32" fmla="*/ 41 w 85"/>
                <a:gd name="T33" fmla="*/ 72 h 184"/>
                <a:gd name="T34" fmla="*/ 50 w 85"/>
                <a:gd name="T35" fmla="*/ 84 h 184"/>
                <a:gd name="T36" fmla="*/ 60 w 85"/>
                <a:gd name="T37" fmla="*/ 94 h 184"/>
                <a:gd name="T38" fmla="*/ 62 w 85"/>
                <a:gd name="T39" fmla="*/ 106 h 184"/>
                <a:gd name="T40" fmla="*/ 66 w 85"/>
                <a:gd name="T41" fmla="*/ 125 h 184"/>
                <a:gd name="T42" fmla="*/ 58 w 85"/>
                <a:gd name="T43" fmla="*/ 139 h 184"/>
                <a:gd name="T44" fmla="*/ 47 w 85"/>
                <a:gd name="T45" fmla="*/ 146 h 184"/>
                <a:gd name="T46" fmla="*/ 47 w 85"/>
                <a:gd name="T47" fmla="*/ 156 h 184"/>
                <a:gd name="T48" fmla="*/ 34 w 85"/>
                <a:gd name="T49" fmla="*/ 156 h 184"/>
                <a:gd name="T50" fmla="*/ 27 w 85"/>
                <a:gd name="T51" fmla="*/ 162 h 184"/>
                <a:gd name="T52" fmla="*/ 32 w 85"/>
                <a:gd name="T53" fmla="*/ 166 h 184"/>
                <a:gd name="T54" fmla="*/ 29 w 85"/>
                <a:gd name="T55" fmla="*/ 176 h 184"/>
                <a:gd name="T56" fmla="*/ 35 w 85"/>
                <a:gd name="T57" fmla="*/ 181 h 184"/>
                <a:gd name="T58" fmla="*/ 45 w 85"/>
                <a:gd name="T59" fmla="*/ 173 h 184"/>
                <a:gd name="T60" fmla="*/ 48 w 85"/>
                <a:gd name="T61" fmla="*/ 168 h 184"/>
                <a:gd name="T62" fmla="*/ 51 w 85"/>
                <a:gd name="T63" fmla="*/ 162 h 184"/>
                <a:gd name="T64" fmla="*/ 58 w 85"/>
                <a:gd name="T65" fmla="*/ 161 h 184"/>
                <a:gd name="T66" fmla="*/ 74 w 85"/>
                <a:gd name="T67" fmla="*/ 153 h 184"/>
                <a:gd name="T68" fmla="*/ 83 w 85"/>
                <a:gd name="T69" fmla="*/ 137 h 184"/>
                <a:gd name="T70" fmla="*/ 80 w 85"/>
                <a:gd name="T71" fmla="*/ 109 h 184"/>
                <a:gd name="T72" fmla="*/ 69 w 85"/>
                <a:gd name="T73" fmla="*/ 91 h 184"/>
                <a:gd name="T74" fmla="*/ 51 w 85"/>
                <a:gd name="T75" fmla="*/ 74 h 184"/>
                <a:gd name="T76" fmla="*/ 46 w 85"/>
                <a:gd name="T77" fmla="*/ 65 h 184"/>
                <a:gd name="T78" fmla="*/ 43 w 85"/>
                <a:gd name="T79" fmla="*/ 49 h 184"/>
                <a:gd name="T80" fmla="*/ 51 w 85"/>
                <a:gd name="T81" fmla="*/ 39 h 184"/>
                <a:gd name="T82" fmla="*/ 55 w 85"/>
                <a:gd name="T83" fmla="*/ 32 h 184"/>
                <a:gd name="T84" fmla="*/ 64 w 85"/>
                <a:gd name="T85" fmla="*/ 25 h 184"/>
                <a:gd name="T86" fmla="*/ 65 w 85"/>
                <a:gd name="T87" fmla="*/ 25 h 184"/>
                <a:gd name="T88" fmla="*/ 63 w 85"/>
                <a:gd name="T89" fmla="*/ 2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5" h="184">
                  <a:moveTo>
                    <a:pt x="63" y="23"/>
                  </a:moveTo>
                  <a:cubicBezTo>
                    <a:pt x="60" y="22"/>
                    <a:pt x="52" y="16"/>
                    <a:pt x="52" y="14"/>
                  </a:cubicBezTo>
                  <a:cubicBezTo>
                    <a:pt x="52" y="11"/>
                    <a:pt x="56" y="7"/>
                    <a:pt x="48" y="7"/>
                  </a:cubicBezTo>
                  <a:cubicBezTo>
                    <a:pt x="41" y="6"/>
                    <a:pt x="40" y="3"/>
                    <a:pt x="39" y="1"/>
                  </a:cubicBezTo>
                  <a:cubicBezTo>
                    <a:pt x="37" y="0"/>
                    <a:pt x="31" y="4"/>
                    <a:pt x="30" y="7"/>
                  </a:cubicBezTo>
                  <a:cubicBezTo>
                    <a:pt x="28" y="11"/>
                    <a:pt x="26" y="7"/>
                    <a:pt x="22" y="9"/>
                  </a:cubicBezTo>
                  <a:cubicBezTo>
                    <a:pt x="18" y="11"/>
                    <a:pt x="14" y="6"/>
                    <a:pt x="12" y="9"/>
                  </a:cubicBezTo>
                  <a:cubicBezTo>
                    <a:pt x="10" y="12"/>
                    <a:pt x="5" y="7"/>
                    <a:pt x="3" y="10"/>
                  </a:cubicBezTo>
                  <a:cubicBezTo>
                    <a:pt x="2" y="11"/>
                    <a:pt x="1" y="12"/>
                    <a:pt x="0" y="12"/>
                  </a:cubicBezTo>
                  <a:cubicBezTo>
                    <a:pt x="2" y="15"/>
                    <a:pt x="4" y="17"/>
                    <a:pt x="4" y="19"/>
                  </a:cubicBezTo>
                  <a:cubicBezTo>
                    <a:pt x="4" y="22"/>
                    <a:pt x="10" y="24"/>
                    <a:pt x="10" y="28"/>
                  </a:cubicBezTo>
                  <a:cubicBezTo>
                    <a:pt x="10" y="32"/>
                    <a:pt x="17" y="35"/>
                    <a:pt x="20" y="33"/>
                  </a:cubicBezTo>
                  <a:cubicBezTo>
                    <a:pt x="22" y="32"/>
                    <a:pt x="27" y="30"/>
                    <a:pt x="28" y="35"/>
                  </a:cubicBezTo>
                  <a:cubicBezTo>
                    <a:pt x="28" y="41"/>
                    <a:pt x="31" y="41"/>
                    <a:pt x="31" y="44"/>
                  </a:cubicBezTo>
                  <a:cubicBezTo>
                    <a:pt x="31" y="48"/>
                    <a:pt x="24" y="46"/>
                    <a:pt x="22" y="50"/>
                  </a:cubicBezTo>
                  <a:cubicBezTo>
                    <a:pt x="21" y="53"/>
                    <a:pt x="35" y="58"/>
                    <a:pt x="35" y="61"/>
                  </a:cubicBezTo>
                  <a:cubicBezTo>
                    <a:pt x="35" y="64"/>
                    <a:pt x="39" y="68"/>
                    <a:pt x="41" y="72"/>
                  </a:cubicBezTo>
                  <a:cubicBezTo>
                    <a:pt x="42" y="75"/>
                    <a:pt x="49" y="80"/>
                    <a:pt x="50" y="84"/>
                  </a:cubicBezTo>
                  <a:cubicBezTo>
                    <a:pt x="52" y="89"/>
                    <a:pt x="58" y="91"/>
                    <a:pt x="60" y="94"/>
                  </a:cubicBezTo>
                  <a:cubicBezTo>
                    <a:pt x="62" y="96"/>
                    <a:pt x="63" y="101"/>
                    <a:pt x="62" y="106"/>
                  </a:cubicBezTo>
                  <a:cubicBezTo>
                    <a:pt x="61" y="110"/>
                    <a:pt x="61" y="118"/>
                    <a:pt x="66" y="125"/>
                  </a:cubicBezTo>
                  <a:cubicBezTo>
                    <a:pt x="70" y="132"/>
                    <a:pt x="61" y="135"/>
                    <a:pt x="58" y="139"/>
                  </a:cubicBezTo>
                  <a:cubicBezTo>
                    <a:pt x="55" y="143"/>
                    <a:pt x="56" y="148"/>
                    <a:pt x="47" y="146"/>
                  </a:cubicBezTo>
                  <a:cubicBezTo>
                    <a:pt x="39" y="143"/>
                    <a:pt x="49" y="153"/>
                    <a:pt x="47" y="156"/>
                  </a:cubicBezTo>
                  <a:cubicBezTo>
                    <a:pt x="46" y="159"/>
                    <a:pt x="34" y="153"/>
                    <a:pt x="34" y="156"/>
                  </a:cubicBezTo>
                  <a:cubicBezTo>
                    <a:pt x="34" y="158"/>
                    <a:pt x="30" y="160"/>
                    <a:pt x="27" y="162"/>
                  </a:cubicBezTo>
                  <a:cubicBezTo>
                    <a:pt x="28" y="164"/>
                    <a:pt x="30" y="165"/>
                    <a:pt x="32" y="166"/>
                  </a:cubicBezTo>
                  <a:cubicBezTo>
                    <a:pt x="35" y="168"/>
                    <a:pt x="29" y="171"/>
                    <a:pt x="29" y="176"/>
                  </a:cubicBezTo>
                  <a:cubicBezTo>
                    <a:pt x="29" y="182"/>
                    <a:pt x="33" y="184"/>
                    <a:pt x="35" y="181"/>
                  </a:cubicBezTo>
                  <a:cubicBezTo>
                    <a:pt x="36" y="179"/>
                    <a:pt x="43" y="174"/>
                    <a:pt x="45" y="173"/>
                  </a:cubicBezTo>
                  <a:cubicBezTo>
                    <a:pt x="48" y="172"/>
                    <a:pt x="45" y="168"/>
                    <a:pt x="48" y="168"/>
                  </a:cubicBezTo>
                  <a:cubicBezTo>
                    <a:pt x="51" y="169"/>
                    <a:pt x="50" y="164"/>
                    <a:pt x="51" y="162"/>
                  </a:cubicBezTo>
                  <a:cubicBezTo>
                    <a:pt x="52" y="160"/>
                    <a:pt x="54" y="161"/>
                    <a:pt x="58" y="161"/>
                  </a:cubicBezTo>
                  <a:cubicBezTo>
                    <a:pt x="62" y="161"/>
                    <a:pt x="68" y="157"/>
                    <a:pt x="74" y="153"/>
                  </a:cubicBezTo>
                  <a:cubicBezTo>
                    <a:pt x="80" y="149"/>
                    <a:pt x="81" y="148"/>
                    <a:pt x="83" y="137"/>
                  </a:cubicBezTo>
                  <a:cubicBezTo>
                    <a:pt x="85" y="126"/>
                    <a:pt x="80" y="113"/>
                    <a:pt x="80" y="109"/>
                  </a:cubicBezTo>
                  <a:cubicBezTo>
                    <a:pt x="80" y="106"/>
                    <a:pt x="72" y="91"/>
                    <a:pt x="69" y="91"/>
                  </a:cubicBezTo>
                  <a:cubicBezTo>
                    <a:pt x="66" y="91"/>
                    <a:pt x="53" y="77"/>
                    <a:pt x="51" y="74"/>
                  </a:cubicBezTo>
                  <a:cubicBezTo>
                    <a:pt x="48" y="72"/>
                    <a:pt x="49" y="68"/>
                    <a:pt x="46" y="65"/>
                  </a:cubicBezTo>
                  <a:cubicBezTo>
                    <a:pt x="42" y="62"/>
                    <a:pt x="42" y="55"/>
                    <a:pt x="43" y="49"/>
                  </a:cubicBezTo>
                  <a:cubicBezTo>
                    <a:pt x="44" y="44"/>
                    <a:pt x="51" y="42"/>
                    <a:pt x="51" y="39"/>
                  </a:cubicBezTo>
                  <a:cubicBezTo>
                    <a:pt x="51" y="35"/>
                    <a:pt x="52" y="32"/>
                    <a:pt x="55" y="32"/>
                  </a:cubicBezTo>
                  <a:cubicBezTo>
                    <a:pt x="59" y="31"/>
                    <a:pt x="63" y="28"/>
                    <a:pt x="64" y="25"/>
                  </a:cubicBezTo>
                  <a:cubicBezTo>
                    <a:pt x="65" y="25"/>
                    <a:pt x="65" y="25"/>
                    <a:pt x="65" y="25"/>
                  </a:cubicBezTo>
                  <a:cubicBezTo>
                    <a:pt x="64" y="23"/>
                    <a:pt x="64" y="23"/>
                    <a:pt x="63" y="23"/>
                  </a:cubicBezTo>
                  <a:close/>
                </a:path>
              </a:pathLst>
            </a:custGeom>
            <a:grpFill/>
            <a:ln w="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pic>
        <p:nvPicPr>
          <p:cNvPr id="429" name="Picture 428" descr="Icon&#10;&#10;Description automatically generated">
            <a:extLst>
              <a:ext uri="{FF2B5EF4-FFF2-40B4-BE49-F238E27FC236}">
                <a16:creationId xmlns:a16="http://schemas.microsoft.com/office/drawing/2014/main" xmlns="" id="{606CCB7F-2153-17CC-25B8-457966414B28}"/>
              </a:ext>
            </a:extLst>
          </p:cNvPr>
          <p:cNvPicPr>
            <a:picLocks noChangeAspect="1"/>
          </p:cNvPicPr>
          <p:nvPr/>
        </p:nvPicPr>
        <p:blipFill>
          <a:blip r:embed="rId3"/>
          <a:stretch>
            <a:fillRect/>
          </a:stretch>
        </p:blipFill>
        <p:spPr>
          <a:xfrm>
            <a:off x="11371929" y="4771546"/>
            <a:ext cx="720000" cy="720000"/>
          </a:xfrm>
          <a:prstGeom prst="rect">
            <a:avLst/>
          </a:prstGeom>
        </p:spPr>
      </p:pic>
      <p:pic>
        <p:nvPicPr>
          <p:cNvPr id="430" name="Picture 429" descr="Icon&#10;&#10;Description automatically generated">
            <a:extLst>
              <a:ext uri="{FF2B5EF4-FFF2-40B4-BE49-F238E27FC236}">
                <a16:creationId xmlns:a16="http://schemas.microsoft.com/office/drawing/2014/main" xmlns="" id="{397ECE76-006F-B0D7-C9AD-490B533CABA0}"/>
              </a:ext>
            </a:extLst>
          </p:cNvPr>
          <p:cNvPicPr>
            <a:picLocks noChangeAspect="1"/>
          </p:cNvPicPr>
          <p:nvPr/>
        </p:nvPicPr>
        <p:blipFill>
          <a:blip r:embed="rId4"/>
          <a:stretch>
            <a:fillRect/>
          </a:stretch>
        </p:blipFill>
        <p:spPr>
          <a:xfrm>
            <a:off x="11354454" y="1356973"/>
            <a:ext cx="720000" cy="720000"/>
          </a:xfrm>
          <a:prstGeom prst="rect">
            <a:avLst/>
          </a:prstGeom>
        </p:spPr>
      </p:pic>
      <p:pic>
        <p:nvPicPr>
          <p:cNvPr id="431" name="Picture 430" descr="Icon&#10;&#10;Description automatically generated">
            <a:extLst>
              <a:ext uri="{FF2B5EF4-FFF2-40B4-BE49-F238E27FC236}">
                <a16:creationId xmlns:a16="http://schemas.microsoft.com/office/drawing/2014/main" xmlns="" id="{3DAE894C-088C-0EC6-DB6F-58717F9FF2A7}"/>
              </a:ext>
            </a:extLst>
          </p:cNvPr>
          <p:cNvPicPr>
            <a:picLocks noChangeAspect="1"/>
          </p:cNvPicPr>
          <p:nvPr/>
        </p:nvPicPr>
        <p:blipFill>
          <a:blip r:embed="rId5"/>
          <a:stretch>
            <a:fillRect/>
          </a:stretch>
        </p:blipFill>
        <p:spPr>
          <a:xfrm>
            <a:off x="11371929" y="3082702"/>
            <a:ext cx="720000" cy="720000"/>
          </a:xfrm>
          <a:prstGeom prst="rect">
            <a:avLst/>
          </a:prstGeom>
        </p:spPr>
      </p:pic>
      <p:pic>
        <p:nvPicPr>
          <p:cNvPr id="433" name="Picture 432" descr="Icon&#10;&#10;Description automatically generated">
            <a:extLst>
              <a:ext uri="{FF2B5EF4-FFF2-40B4-BE49-F238E27FC236}">
                <a16:creationId xmlns:a16="http://schemas.microsoft.com/office/drawing/2014/main" xmlns="" id="{A6D9EFD6-AA64-1C2A-C80E-052C717F1BD6}"/>
              </a:ext>
            </a:extLst>
          </p:cNvPr>
          <p:cNvPicPr>
            <a:picLocks noChangeAspect="1"/>
          </p:cNvPicPr>
          <p:nvPr/>
        </p:nvPicPr>
        <p:blipFill>
          <a:blip r:embed="rId6"/>
          <a:stretch>
            <a:fillRect/>
          </a:stretch>
        </p:blipFill>
        <p:spPr>
          <a:xfrm>
            <a:off x="11354454" y="2222438"/>
            <a:ext cx="720000" cy="720000"/>
          </a:xfrm>
          <a:prstGeom prst="rect">
            <a:avLst/>
          </a:prstGeom>
        </p:spPr>
      </p:pic>
      <p:pic>
        <p:nvPicPr>
          <p:cNvPr id="434" name="Picture 433" descr="Icon&#10;&#10;Description automatically generated">
            <a:extLst>
              <a:ext uri="{FF2B5EF4-FFF2-40B4-BE49-F238E27FC236}">
                <a16:creationId xmlns:a16="http://schemas.microsoft.com/office/drawing/2014/main" xmlns="" id="{060560D9-8C34-4C96-05AF-6F302BE885C3}"/>
              </a:ext>
            </a:extLst>
          </p:cNvPr>
          <p:cNvPicPr>
            <a:picLocks noChangeAspect="1"/>
          </p:cNvPicPr>
          <p:nvPr/>
        </p:nvPicPr>
        <p:blipFill>
          <a:blip r:embed="rId7"/>
          <a:stretch>
            <a:fillRect/>
          </a:stretch>
        </p:blipFill>
        <p:spPr>
          <a:xfrm>
            <a:off x="11371929" y="5646692"/>
            <a:ext cx="720000" cy="720000"/>
          </a:xfrm>
          <a:prstGeom prst="rect">
            <a:avLst/>
          </a:prstGeom>
        </p:spPr>
      </p:pic>
      <p:pic>
        <p:nvPicPr>
          <p:cNvPr id="3" name="Picture 2">
            <a:extLst>
              <a:ext uri="{FF2B5EF4-FFF2-40B4-BE49-F238E27FC236}">
                <a16:creationId xmlns:a16="http://schemas.microsoft.com/office/drawing/2014/main" xmlns="" id="{6AF4DB50-6C14-354F-609A-71D0626154A9}"/>
              </a:ext>
            </a:extLst>
          </p:cNvPr>
          <p:cNvPicPr>
            <a:picLocks noChangeAspect="1"/>
          </p:cNvPicPr>
          <p:nvPr/>
        </p:nvPicPr>
        <p:blipFill>
          <a:blip r:embed="rId8"/>
          <a:stretch>
            <a:fillRect/>
          </a:stretch>
        </p:blipFill>
        <p:spPr>
          <a:xfrm>
            <a:off x="11371929" y="4058192"/>
            <a:ext cx="720000" cy="480000"/>
          </a:xfrm>
          <a:prstGeom prst="roundRect">
            <a:avLst>
              <a:gd name="adj" fmla="val 10167"/>
            </a:avLst>
          </a:prstGeom>
          <a:ln w="19050">
            <a:solidFill>
              <a:schemeClr val="tx1"/>
            </a:solidFill>
          </a:ln>
        </p:spPr>
      </p:pic>
      <p:cxnSp>
        <p:nvCxnSpPr>
          <p:cNvPr id="450" name="Elbow Connector 449">
            <a:extLst>
              <a:ext uri="{FF2B5EF4-FFF2-40B4-BE49-F238E27FC236}">
                <a16:creationId xmlns:a16="http://schemas.microsoft.com/office/drawing/2014/main" xmlns="" id="{735A301E-32E8-838A-F15F-9835DAF2E169}"/>
              </a:ext>
            </a:extLst>
          </p:cNvPr>
          <p:cNvCxnSpPr>
            <a:cxnSpLocks/>
            <a:stCxn id="410" idx="11"/>
            <a:endCxn id="430" idx="1"/>
          </p:cNvCxnSpPr>
          <p:nvPr/>
        </p:nvCxnSpPr>
        <p:spPr>
          <a:xfrm flipV="1">
            <a:off x="8227547" y="1716973"/>
            <a:ext cx="3126907" cy="1715933"/>
          </a:xfrm>
          <a:prstGeom prst="bentConnector3">
            <a:avLst>
              <a:gd name="adj1" fmla="val 43"/>
            </a:avLst>
          </a:prstGeom>
          <a:ln w="63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3" name="Elbow Connector 452">
            <a:extLst>
              <a:ext uri="{FF2B5EF4-FFF2-40B4-BE49-F238E27FC236}">
                <a16:creationId xmlns:a16="http://schemas.microsoft.com/office/drawing/2014/main" xmlns="" id="{676D4104-0058-2FE1-0E08-8D0489D08194}"/>
              </a:ext>
            </a:extLst>
          </p:cNvPr>
          <p:cNvCxnSpPr>
            <a:cxnSpLocks/>
            <a:stCxn id="411" idx="3"/>
            <a:endCxn id="433" idx="1"/>
          </p:cNvCxnSpPr>
          <p:nvPr/>
        </p:nvCxnSpPr>
        <p:spPr>
          <a:xfrm flipV="1">
            <a:off x="8947981" y="2582438"/>
            <a:ext cx="2406473" cy="1041943"/>
          </a:xfrm>
          <a:prstGeom prst="bentConnector3">
            <a:avLst>
              <a:gd name="adj1" fmla="val -136"/>
            </a:avLst>
          </a:prstGeom>
          <a:ln w="63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9" name="Elbow Connector 458">
            <a:extLst>
              <a:ext uri="{FF2B5EF4-FFF2-40B4-BE49-F238E27FC236}">
                <a16:creationId xmlns:a16="http://schemas.microsoft.com/office/drawing/2014/main" xmlns="" id="{F76A9A93-C8F1-7D40-79D1-4DFD6B385EFC}"/>
              </a:ext>
            </a:extLst>
          </p:cNvPr>
          <p:cNvCxnSpPr>
            <a:cxnSpLocks/>
            <a:stCxn id="412" idx="30"/>
            <a:endCxn id="431" idx="1"/>
          </p:cNvCxnSpPr>
          <p:nvPr/>
        </p:nvCxnSpPr>
        <p:spPr>
          <a:xfrm flipV="1">
            <a:off x="9071492" y="3442702"/>
            <a:ext cx="2300437" cy="389981"/>
          </a:xfrm>
          <a:prstGeom prst="bentConnector3">
            <a:avLst>
              <a:gd name="adj1" fmla="val 314"/>
            </a:avLst>
          </a:prstGeom>
          <a:ln w="63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3" name="Elbow Connector 462">
            <a:extLst>
              <a:ext uri="{FF2B5EF4-FFF2-40B4-BE49-F238E27FC236}">
                <a16:creationId xmlns:a16="http://schemas.microsoft.com/office/drawing/2014/main" xmlns="" id="{DCFDA8BE-A479-3FC8-C0CF-0D8E2928AE52}"/>
              </a:ext>
            </a:extLst>
          </p:cNvPr>
          <p:cNvCxnSpPr>
            <a:cxnSpLocks/>
            <a:stCxn id="426" idx="34"/>
            <a:endCxn id="3" idx="1"/>
          </p:cNvCxnSpPr>
          <p:nvPr/>
        </p:nvCxnSpPr>
        <p:spPr>
          <a:xfrm flipV="1">
            <a:off x="9153639" y="4298192"/>
            <a:ext cx="2218290" cy="611522"/>
          </a:xfrm>
          <a:prstGeom prst="bentConnector3">
            <a:avLst>
              <a:gd name="adj1" fmla="val 191"/>
            </a:avLst>
          </a:prstGeom>
          <a:ln w="63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9" name="Elbow Connector 468">
            <a:extLst>
              <a:ext uri="{FF2B5EF4-FFF2-40B4-BE49-F238E27FC236}">
                <a16:creationId xmlns:a16="http://schemas.microsoft.com/office/drawing/2014/main" xmlns="" id="{39E9203D-F066-2266-71F0-2F22BBC313AE}"/>
              </a:ext>
            </a:extLst>
          </p:cNvPr>
          <p:cNvCxnSpPr>
            <a:cxnSpLocks/>
            <a:stCxn id="413" idx="1"/>
            <a:endCxn id="429" idx="1"/>
          </p:cNvCxnSpPr>
          <p:nvPr/>
        </p:nvCxnSpPr>
        <p:spPr>
          <a:xfrm flipV="1">
            <a:off x="9699833" y="5131546"/>
            <a:ext cx="1672096" cy="488492"/>
          </a:xfrm>
          <a:prstGeom prst="bentConnector3">
            <a:avLst>
              <a:gd name="adj1" fmla="val -129"/>
            </a:avLst>
          </a:prstGeom>
          <a:ln w="63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4" name="Elbow Connector 473">
            <a:extLst>
              <a:ext uri="{FF2B5EF4-FFF2-40B4-BE49-F238E27FC236}">
                <a16:creationId xmlns:a16="http://schemas.microsoft.com/office/drawing/2014/main" xmlns="" id="{846DBD8A-5BCF-F896-29A4-7E6307B59B9A}"/>
              </a:ext>
            </a:extLst>
          </p:cNvPr>
          <p:cNvCxnSpPr>
            <a:cxnSpLocks/>
            <a:stCxn id="414" idx="7"/>
            <a:endCxn id="434" idx="1"/>
          </p:cNvCxnSpPr>
          <p:nvPr/>
        </p:nvCxnSpPr>
        <p:spPr>
          <a:xfrm flipV="1">
            <a:off x="10161034" y="6006692"/>
            <a:ext cx="1210895" cy="401927"/>
          </a:xfrm>
          <a:prstGeom prst="bentConnector3">
            <a:avLst>
              <a:gd name="adj1" fmla="val -1392"/>
            </a:avLst>
          </a:prstGeom>
          <a:ln w="6350">
            <a:solidFill>
              <a:srgbClr val="C00000"/>
            </a:solidFill>
          </a:ln>
        </p:spPr>
        <p:style>
          <a:lnRef idx="1">
            <a:schemeClr val="accent1"/>
          </a:lnRef>
          <a:fillRef idx="0">
            <a:schemeClr val="accent1"/>
          </a:fillRef>
          <a:effectRef idx="0">
            <a:schemeClr val="accent1"/>
          </a:effectRef>
          <a:fontRef idx="minor">
            <a:schemeClr val="tx1"/>
          </a:fontRef>
        </p:style>
      </p:cxnSp>
      <p:sp>
        <p:nvSpPr>
          <p:cNvPr id="497" name="TextBox 496">
            <a:extLst>
              <a:ext uri="{FF2B5EF4-FFF2-40B4-BE49-F238E27FC236}">
                <a16:creationId xmlns:a16="http://schemas.microsoft.com/office/drawing/2014/main" xmlns="" id="{9A32C288-69E4-C25E-60E2-EE4664FB3780}"/>
              </a:ext>
            </a:extLst>
          </p:cNvPr>
          <p:cNvSpPr txBox="1"/>
          <p:nvPr/>
        </p:nvSpPr>
        <p:spPr>
          <a:xfrm>
            <a:off x="10182655" y="1423984"/>
            <a:ext cx="1186163" cy="338554"/>
          </a:xfrm>
          <a:prstGeom prst="rect">
            <a:avLst/>
          </a:prstGeom>
          <a:noFill/>
        </p:spPr>
        <p:txBody>
          <a:bodyPr wrap="square" rtlCol="0">
            <a:spAutoFit/>
          </a:bodyPr>
          <a:lstStyle/>
          <a:p>
            <a:pPr algn="r"/>
            <a:r>
              <a:rPr lang="vi-VN" sz="1600" i="1">
                <a:latin typeface="+mj-lt"/>
              </a:rPr>
              <a:t>Trung Quốc</a:t>
            </a:r>
          </a:p>
        </p:txBody>
      </p:sp>
      <p:sp>
        <p:nvSpPr>
          <p:cNvPr id="498" name="TextBox 497">
            <a:extLst>
              <a:ext uri="{FF2B5EF4-FFF2-40B4-BE49-F238E27FC236}">
                <a16:creationId xmlns:a16="http://schemas.microsoft.com/office/drawing/2014/main" xmlns="" id="{BD812597-38C8-5460-6353-FFF287B2C1B7}"/>
              </a:ext>
            </a:extLst>
          </p:cNvPr>
          <p:cNvSpPr txBox="1"/>
          <p:nvPr/>
        </p:nvSpPr>
        <p:spPr>
          <a:xfrm>
            <a:off x="10182655" y="2291570"/>
            <a:ext cx="1186163" cy="338554"/>
          </a:xfrm>
          <a:prstGeom prst="rect">
            <a:avLst/>
          </a:prstGeom>
          <a:noFill/>
        </p:spPr>
        <p:txBody>
          <a:bodyPr wrap="square" rtlCol="0">
            <a:spAutoFit/>
          </a:bodyPr>
          <a:lstStyle/>
          <a:p>
            <a:pPr algn="r"/>
            <a:r>
              <a:rPr lang="vi-VN" sz="1600" i="1">
                <a:latin typeface="+mj-lt"/>
              </a:rPr>
              <a:t>Hàn Quốc</a:t>
            </a:r>
          </a:p>
        </p:txBody>
      </p:sp>
      <p:sp>
        <p:nvSpPr>
          <p:cNvPr id="499" name="TextBox 498">
            <a:extLst>
              <a:ext uri="{FF2B5EF4-FFF2-40B4-BE49-F238E27FC236}">
                <a16:creationId xmlns:a16="http://schemas.microsoft.com/office/drawing/2014/main" xmlns="" id="{062D0850-96B2-8C19-2126-E75FF5018B1B}"/>
              </a:ext>
            </a:extLst>
          </p:cNvPr>
          <p:cNvSpPr txBox="1"/>
          <p:nvPr/>
        </p:nvSpPr>
        <p:spPr>
          <a:xfrm>
            <a:off x="10182655" y="3157182"/>
            <a:ext cx="1186163" cy="338554"/>
          </a:xfrm>
          <a:prstGeom prst="rect">
            <a:avLst/>
          </a:prstGeom>
          <a:noFill/>
        </p:spPr>
        <p:txBody>
          <a:bodyPr wrap="square" rtlCol="0">
            <a:spAutoFit/>
          </a:bodyPr>
          <a:lstStyle/>
          <a:p>
            <a:pPr algn="r"/>
            <a:r>
              <a:rPr lang="vi-VN" sz="1600" i="1">
                <a:latin typeface="+mj-lt"/>
              </a:rPr>
              <a:t>Nhật Bản</a:t>
            </a:r>
          </a:p>
        </p:txBody>
      </p:sp>
      <p:sp>
        <p:nvSpPr>
          <p:cNvPr id="500" name="TextBox 499">
            <a:extLst>
              <a:ext uri="{FF2B5EF4-FFF2-40B4-BE49-F238E27FC236}">
                <a16:creationId xmlns:a16="http://schemas.microsoft.com/office/drawing/2014/main" xmlns="" id="{FE215065-D09A-B0EC-8765-96074D22B3AD}"/>
              </a:ext>
            </a:extLst>
          </p:cNvPr>
          <p:cNvSpPr txBox="1"/>
          <p:nvPr/>
        </p:nvSpPr>
        <p:spPr>
          <a:xfrm>
            <a:off x="9699834" y="4015623"/>
            <a:ext cx="1668922" cy="338554"/>
          </a:xfrm>
          <a:prstGeom prst="rect">
            <a:avLst/>
          </a:prstGeom>
          <a:noFill/>
        </p:spPr>
        <p:txBody>
          <a:bodyPr wrap="square" rtlCol="0">
            <a:spAutoFit/>
          </a:bodyPr>
          <a:lstStyle/>
          <a:p>
            <a:pPr algn="r"/>
            <a:r>
              <a:rPr lang="vi-VN" sz="1600" i="1">
                <a:latin typeface="+mj-lt"/>
              </a:rPr>
              <a:t>10 nước ASEAN</a:t>
            </a:r>
          </a:p>
        </p:txBody>
      </p:sp>
      <p:sp>
        <p:nvSpPr>
          <p:cNvPr id="501" name="TextBox 500">
            <a:extLst>
              <a:ext uri="{FF2B5EF4-FFF2-40B4-BE49-F238E27FC236}">
                <a16:creationId xmlns:a16="http://schemas.microsoft.com/office/drawing/2014/main" xmlns="" id="{4D87AE59-D353-4193-DB53-05B6FF5412F5}"/>
              </a:ext>
            </a:extLst>
          </p:cNvPr>
          <p:cNvSpPr txBox="1"/>
          <p:nvPr/>
        </p:nvSpPr>
        <p:spPr>
          <a:xfrm>
            <a:off x="10188678" y="4853895"/>
            <a:ext cx="1186163" cy="338554"/>
          </a:xfrm>
          <a:prstGeom prst="rect">
            <a:avLst/>
          </a:prstGeom>
          <a:noFill/>
        </p:spPr>
        <p:txBody>
          <a:bodyPr wrap="square" rtlCol="0">
            <a:spAutoFit/>
          </a:bodyPr>
          <a:lstStyle/>
          <a:p>
            <a:pPr algn="r"/>
            <a:r>
              <a:rPr lang="vi-VN" sz="1600" i="1">
                <a:latin typeface="+mj-lt"/>
              </a:rPr>
              <a:t>Australia</a:t>
            </a:r>
          </a:p>
        </p:txBody>
      </p:sp>
      <p:sp>
        <p:nvSpPr>
          <p:cNvPr id="502" name="TextBox 501">
            <a:extLst>
              <a:ext uri="{FF2B5EF4-FFF2-40B4-BE49-F238E27FC236}">
                <a16:creationId xmlns:a16="http://schemas.microsoft.com/office/drawing/2014/main" xmlns="" id="{36F55401-320C-88EA-3E0B-87BD73AC61D6}"/>
              </a:ext>
            </a:extLst>
          </p:cNvPr>
          <p:cNvSpPr txBox="1"/>
          <p:nvPr/>
        </p:nvSpPr>
        <p:spPr>
          <a:xfrm>
            <a:off x="10021087" y="5704977"/>
            <a:ext cx="1357181" cy="338554"/>
          </a:xfrm>
          <a:prstGeom prst="rect">
            <a:avLst/>
          </a:prstGeom>
          <a:noFill/>
        </p:spPr>
        <p:txBody>
          <a:bodyPr wrap="square" rtlCol="0">
            <a:spAutoFit/>
          </a:bodyPr>
          <a:lstStyle/>
          <a:p>
            <a:pPr algn="r"/>
            <a:r>
              <a:rPr lang="vi-VN" sz="1600" i="1">
                <a:latin typeface="+mj-lt"/>
              </a:rPr>
              <a:t>New Zealand</a:t>
            </a:r>
          </a:p>
        </p:txBody>
      </p:sp>
      <p:graphicFrame>
        <p:nvGraphicFramePr>
          <p:cNvPr id="506" name="Chart 505">
            <a:extLst>
              <a:ext uri="{FF2B5EF4-FFF2-40B4-BE49-F238E27FC236}">
                <a16:creationId xmlns:a16="http://schemas.microsoft.com/office/drawing/2014/main" xmlns="" id="{97EBE5E1-8BA1-9BC8-31D4-9B5046F475DF}"/>
              </a:ext>
            </a:extLst>
          </p:cNvPr>
          <p:cNvGraphicFramePr/>
          <p:nvPr>
            <p:extLst>
              <p:ext uri="{D42A27DB-BD31-4B8C-83A1-F6EECF244321}">
                <p14:modId xmlns:p14="http://schemas.microsoft.com/office/powerpoint/2010/main" val="2127931552"/>
              </p:ext>
            </p:extLst>
          </p:nvPr>
        </p:nvGraphicFramePr>
        <p:xfrm>
          <a:off x="98303" y="560814"/>
          <a:ext cx="1667029" cy="1222634"/>
        </p:xfrm>
        <a:graphic>
          <a:graphicData uri="http://schemas.openxmlformats.org/drawingml/2006/chart">
            <c:chart xmlns:c="http://schemas.openxmlformats.org/drawingml/2006/chart" xmlns:r="http://schemas.openxmlformats.org/officeDocument/2006/relationships" r:id="rId9"/>
          </a:graphicData>
        </a:graphic>
      </p:graphicFrame>
      <p:sp>
        <p:nvSpPr>
          <p:cNvPr id="507" name="TextBox 506">
            <a:extLst>
              <a:ext uri="{FF2B5EF4-FFF2-40B4-BE49-F238E27FC236}">
                <a16:creationId xmlns:a16="http://schemas.microsoft.com/office/drawing/2014/main" xmlns="" id="{FAFE148B-8F78-1D2B-0BE4-33974B76422D}"/>
              </a:ext>
            </a:extLst>
          </p:cNvPr>
          <p:cNvSpPr txBox="1"/>
          <p:nvPr/>
        </p:nvSpPr>
        <p:spPr>
          <a:xfrm>
            <a:off x="1629043" y="987641"/>
            <a:ext cx="5205570" cy="369332"/>
          </a:xfrm>
          <a:prstGeom prst="rect">
            <a:avLst/>
          </a:prstGeom>
          <a:solidFill>
            <a:schemeClr val="bg1"/>
          </a:solidFill>
        </p:spPr>
        <p:txBody>
          <a:bodyPr wrap="square" rtlCol="0">
            <a:spAutoFit/>
          </a:bodyPr>
          <a:lstStyle/>
          <a:p>
            <a:r>
              <a:rPr lang="x-none" b="1" dirty="0">
                <a:latin typeface="Times New Roman" panose="02020603050405020304" pitchFamily="18" charset="0"/>
                <a:cs typeface="Times New Roman" panose="02020603050405020304" pitchFamily="18" charset="0"/>
              </a:rPr>
              <a:t>GDP</a:t>
            </a:r>
            <a:r>
              <a:rPr lang="x-none" dirty="0">
                <a:latin typeface="Times New Roman" panose="02020603050405020304" pitchFamily="18" charset="0"/>
                <a:cs typeface="Times New Roman" panose="02020603050405020304" pitchFamily="18" charset="0"/>
              </a:rPr>
              <a:t>:</a:t>
            </a:r>
            <a:r>
              <a:rPr lang="x-none" b="1" dirty="0">
                <a:solidFill>
                  <a:srgbClr val="C00000"/>
                </a:solidFill>
                <a:latin typeface="Times New Roman" panose="02020603050405020304" pitchFamily="18" charset="0"/>
                <a:cs typeface="Times New Roman" panose="02020603050405020304" pitchFamily="18" charset="0"/>
              </a:rPr>
              <a:t> 26,2</a:t>
            </a:r>
            <a:r>
              <a:rPr lang="x-none" dirty="0">
                <a:latin typeface="Times New Roman" panose="02020603050405020304" pitchFamily="18" charset="0"/>
                <a:cs typeface="Times New Roman" panose="02020603050405020304" pitchFamily="18" charset="0"/>
              </a:rPr>
              <a:t> nghìn tỷ USD (khoảng 30% GDP toàn cầu)</a:t>
            </a:r>
          </a:p>
        </p:txBody>
      </p:sp>
      <p:pic>
        <p:nvPicPr>
          <p:cNvPr id="509" name="Picture 508" descr="Logo, icon&#10;&#10;Description automatically generated">
            <a:extLst>
              <a:ext uri="{FF2B5EF4-FFF2-40B4-BE49-F238E27FC236}">
                <a16:creationId xmlns:a16="http://schemas.microsoft.com/office/drawing/2014/main" xmlns="" id="{BE23CFD7-8596-CEBC-C3B6-059499FF147F}"/>
              </a:ext>
            </a:extLst>
          </p:cNvPr>
          <p:cNvPicPr>
            <a:picLocks noChangeAspect="1"/>
          </p:cNvPicPr>
          <p:nvPr/>
        </p:nvPicPr>
        <p:blipFill>
          <a:blip r:embed="rId10"/>
          <a:stretch>
            <a:fillRect/>
          </a:stretch>
        </p:blipFill>
        <p:spPr>
          <a:xfrm>
            <a:off x="525578" y="1869666"/>
            <a:ext cx="880416" cy="880416"/>
          </a:xfrm>
          <a:prstGeom prst="rect">
            <a:avLst/>
          </a:prstGeom>
        </p:spPr>
      </p:pic>
      <p:sp>
        <p:nvSpPr>
          <p:cNvPr id="510" name="TextBox 509">
            <a:extLst>
              <a:ext uri="{FF2B5EF4-FFF2-40B4-BE49-F238E27FC236}">
                <a16:creationId xmlns:a16="http://schemas.microsoft.com/office/drawing/2014/main" xmlns="" id="{C2B20D7A-A267-FDC4-0817-68B25AF0D1F1}"/>
              </a:ext>
            </a:extLst>
          </p:cNvPr>
          <p:cNvSpPr txBox="1"/>
          <p:nvPr/>
        </p:nvSpPr>
        <p:spPr>
          <a:xfrm>
            <a:off x="1581610" y="2107868"/>
            <a:ext cx="5176426" cy="369332"/>
          </a:xfrm>
          <a:prstGeom prst="rect">
            <a:avLst/>
          </a:prstGeom>
          <a:solidFill>
            <a:schemeClr val="bg1"/>
          </a:solidFill>
        </p:spPr>
        <p:txBody>
          <a:bodyPr wrap="square" rtlCol="0">
            <a:spAutoFit/>
          </a:bodyPr>
          <a:lstStyle/>
          <a:p>
            <a:r>
              <a:rPr lang="x-none" b="1" dirty="0">
                <a:latin typeface="Times New Roman" panose="02020603050405020304" pitchFamily="18" charset="0"/>
                <a:cs typeface="Times New Roman" panose="02020603050405020304" pitchFamily="18" charset="0"/>
              </a:rPr>
              <a:t>Dân số:</a:t>
            </a:r>
            <a:r>
              <a:rPr lang="x-none" b="1" dirty="0">
                <a:solidFill>
                  <a:srgbClr val="C00000"/>
                </a:solidFill>
                <a:latin typeface="Times New Roman" panose="02020603050405020304" pitchFamily="18" charset="0"/>
                <a:cs typeface="Times New Roman" panose="02020603050405020304" pitchFamily="18" charset="0"/>
              </a:rPr>
              <a:t> 2,3</a:t>
            </a:r>
            <a:r>
              <a:rPr lang="x-none" dirty="0">
                <a:latin typeface="Times New Roman" panose="02020603050405020304" pitchFamily="18" charset="0"/>
                <a:cs typeface="Times New Roman" panose="02020603050405020304" pitchFamily="18" charset="0"/>
              </a:rPr>
              <a:t> tỷ người (khoảng 30% dân số thế giới)</a:t>
            </a:r>
          </a:p>
        </p:txBody>
      </p:sp>
      <p:sp>
        <p:nvSpPr>
          <p:cNvPr id="511" name="TextBox 510">
            <a:extLst>
              <a:ext uri="{FF2B5EF4-FFF2-40B4-BE49-F238E27FC236}">
                <a16:creationId xmlns:a16="http://schemas.microsoft.com/office/drawing/2014/main" xmlns="" id="{B0F09C70-FFA5-F049-FAEF-6F726BF3B693}"/>
              </a:ext>
            </a:extLst>
          </p:cNvPr>
          <p:cNvSpPr txBox="1"/>
          <p:nvPr/>
        </p:nvSpPr>
        <p:spPr>
          <a:xfrm>
            <a:off x="1609287" y="3380375"/>
            <a:ext cx="5146400" cy="646331"/>
          </a:xfrm>
          <a:prstGeom prst="rect">
            <a:avLst/>
          </a:prstGeom>
          <a:solidFill>
            <a:schemeClr val="bg1"/>
          </a:solidFill>
        </p:spPr>
        <p:txBody>
          <a:bodyPr wrap="square" rtlCol="0">
            <a:spAutoFit/>
          </a:bodyPr>
          <a:lstStyle/>
          <a:p>
            <a:r>
              <a:rPr lang="x-none" b="1" dirty="0">
                <a:latin typeface="Times New Roman" panose="02020603050405020304" pitchFamily="18" charset="0"/>
                <a:cs typeface="Times New Roman" panose="02020603050405020304" pitchFamily="18" charset="0"/>
              </a:rPr>
              <a:t>Thương mại: </a:t>
            </a:r>
            <a:r>
              <a:rPr lang="x-none" b="1" dirty="0">
                <a:solidFill>
                  <a:srgbClr val="C00000"/>
                </a:solidFill>
                <a:latin typeface="Times New Roman" panose="02020603050405020304" pitchFamily="18" charset="0"/>
                <a:cs typeface="Times New Roman" panose="02020603050405020304" pitchFamily="18" charset="0"/>
              </a:rPr>
              <a:t>12.700 </a:t>
            </a:r>
            <a:r>
              <a:rPr lang="x-none" dirty="0">
                <a:latin typeface="Times New Roman" panose="02020603050405020304" pitchFamily="18" charset="0"/>
                <a:cs typeface="Times New Roman" panose="02020603050405020304" pitchFamily="18" charset="0"/>
              </a:rPr>
              <a:t>tỷ USD hoặc hơn </a:t>
            </a:r>
            <a:r>
              <a:rPr lang="x-none" b="1" dirty="0">
                <a:solidFill>
                  <a:srgbClr val="C00000"/>
                </a:solidFill>
                <a:latin typeface="Times New Roman" panose="02020603050405020304" pitchFamily="18" charset="0"/>
                <a:cs typeface="Times New Roman" panose="02020603050405020304" pitchFamily="18" charset="0"/>
              </a:rPr>
              <a:t>25%</a:t>
            </a:r>
            <a:r>
              <a:rPr lang="x-none" dirty="0">
                <a:latin typeface="Times New Roman" panose="02020603050405020304" pitchFamily="18" charset="0"/>
                <a:cs typeface="Times New Roman" panose="02020603050405020304" pitchFamily="18" charset="0"/>
              </a:rPr>
              <a:t> thương mại hàng hoá dịch vụ toàn cầu</a:t>
            </a:r>
          </a:p>
        </p:txBody>
      </p:sp>
      <p:pic>
        <p:nvPicPr>
          <p:cNvPr id="512" name="Picture 511">
            <a:extLst>
              <a:ext uri="{FF2B5EF4-FFF2-40B4-BE49-F238E27FC236}">
                <a16:creationId xmlns:a16="http://schemas.microsoft.com/office/drawing/2014/main" xmlns="" id="{D70ACD9D-F1BF-7950-E6E6-C2C964A38BCB}"/>
              </a:ext>
            </a:extLst>
          </p:cNvPr>
          <p:cNvPicPr>
            <a:picLocks noChangeAspect="1"/>
          </p:cNvPicPr>
          <p:nvPr/>
        </p:nvPicPr>
        <p:blipFill>
          <a:blip r:embed="rId11"/>
          <a:stretch>
            <a:fillRect/>
          </a:stretch>
        </p:blipFill>
        <p:spPr>
          <a:xfrm>
            <a:off x="541555" y="3083952"/>
            <a:ext cx="877137" cy="877137"/>
          </a:xfrm>
          <a:prstGeom prst="rect">
            <a:avLst/>
          </a:prstGeom>
        </p:spPr>
      </p:pic>
      <p:sp>
        <p:nvSpPr>
          <p:cNvPr id="517" name="TextBox 516">
            <a:extLst>
              <a:ext uri="{FF2B5EF4-FFF2-40B4-BE49-F238E27FC236}">
                <a16:creationId xmlns:a16="http://schemas.microsoft.com/office/drawing/2014/main" xmlns="" id="{F0580485-6195-13A0-55A4-05EF2D43DBCD}"/>
              </a:ext>
            </a:extLst>
          </p:cNvPr>
          <p:cNvSpPr txBox="1"/>
          <p:nvPr/>
        </p:nvSpPr>
        <p:spPr>
          <a:xfrm>
            <a:off x="1587677" y="4566357"/>
            <a:ext cx="3141176" cy="646331"/>
          </a:xfrm>
          <a:prstGeom prst="rect">
            <a:avLst/>
          </a:prstGeom>
          <a:solidFill>
            <a:schemeClr val="bg1"/>
          </a:solidFill>
        </p:spPr>
        <p:txBody>
          <a:bodyPr wrap="square">
            <a:spAutoFit/>
          </a:bodyPr>
          <a:lstStyle/>
          <a:p>
            <a:pPr marL="285750" indent="-285750" algn="just">
              <a:buFont typeface="Arial" panose="020B0604020202020204" pitchFamily="34" charset="0"/>
              <a:buChar char="•"/>
            </a:pPr>
            <a:r>
              <a:rPr lang="x-none" sz="1800" b="1" dirty="0">
                <a:solidFill>
                  <a:srgbClr val="FF0000"/>
                </a:solidFill>
                <a:latin typeface="Times New Roman" panose="02020603050405020304" pitchFamily="18" charset="0"/>
                <a:cs typeface="Times New Roman" panose="02020603050405020304" pitchFamily="18" charset="0"/>
              </a:rPr>
              <a:t>XKNS</a:t>
            </a:r>
            <a:r>
              <a:rPr lang="x-none" sz="1800" dirty="0">
                <a:solidFill>
                  <a:srgbClr val="FF0000"/>
                </a:solidFill>
                <a:latin typeface="Times New Roman" panose="02020603050405020304" pitchFamily="18" charset="0"/>
                <a:cs typeface="Times New Roman" panose="02020603050405020304" pitchFamily="18" charset="0"/>
              </a:rPr>
              <a:t>: 8,9</a:t>
            </a:r>
            <a:r>
              <a:rPr lang="en-US" sz="1800" dirty="0">
                <a:solidFill>
                  <a:srgbClr val="FF0000"/>
                </a:solidFill>
                <a:latin typeface="Times New Roman" panose="02020603050405020304" pitchFamily="18" charset="0"/>
                <a:cs typeface="Times New Roman" panose="02020603050405020304" pitchFamily="18" charset="0"/>
              </a:rPr>
              <a:t>7</a:t>
            </a:r>
            <a:r>
              <a:rPr lang="x-none" sz="1800" dirty="0">
                <a:solidFill>
                  <a:srgbClr val="FF0000"/>
                </a:solidFill>
                <a:latin typeface="Times New Roman" panose="02020603050405020304" pitchFamily="18" charset="0"/>
                <a:cs typeface="Times New Roman" panose="02020603050405020304" pitchFamily="18" charset="0"/>
              </a:rPr>
              <a:t> tỷ USD</a:t>
            </a:r>
          </a:p>
          <a:p>
            <a:pPr marL="285750" indent="-285750" algn="just">
              <a:buFont typeface="Arial" panose="020B0604020202020204" pitchFamily="34" charset="0"/>
              <a:buChar char="•"/>
            </a:pPr>
            <a:r>
              <a:rPr lang="x-none" sz="1800" b="1" dirty="0">
                <a:solidFill>
                  <a:srgbClr val="FF0000"/>
                </a:solidFill>
                <a:latin typeface="Times New Roman" panose="02020603050405020304" pitchFamily="18" charset="0"/>
                <a:cs typeface="Times New Roman" panose="02020603050405020304" pitchFamily="18" charset="0"/>
              </a:rPr>
              <a:t>NKNS</a:t>
            </a:r>
            <a:r>
              <a:rPr lang="x-none" sz="1800" dirty="0">
                <a:solidFill>
                  <a:srgbClr val="FF0000"/>
                </a:solidFill>
                <a:latin typeface="Times New Roman" panose="02020603050405020304" pitchFamily="18" charset="0"/>
                <a:cs typeface="Times New Roman" panose="02020603050405020304" pitchFamily="18" charset="0"/>
              </a:rPr>
              <a:t>: 6,2 tỷ USD</a:t>
            </a:r>
          </a:p>
        </p:txBody>
      </p:sp>
      <p:pic>
        <p:nvPicPr>
          <p:cNvPr id="519" name="Picture 518">
            <a:extLst>
              <a:ext uri="{FF2B5EF4-FFF2-40B4-BE49-F238E27FC236}">
                <a16:creationId xmlns:a16="http://schemas.microsoft.com/office/drawing/2014/main" xmlns="" id="{9ED37B63-7924-2E26-8B96-1C5D2868612D}"/>
              </a:ext>
            </a:extLst>
          </p:cNvPr>
          <p:cNvPicPr>
            <a:picLocks noChangeAspect="1"/>
          </p:cNvPicPr>
          <p:nvPr/>
        </p:nvPicPr>
        <p:blipFill>
          <a:blip r:embed="rId12"/>
          <a:stretch>
            <a:fillRect/>
          </a:stretch>
        </p:blipFill>
        <p:spPr>
          <a:xfrm>
            <a:off x="439727" y="4294959"/>
            <a:ext cx="879844" cy="879844"/>
          </a:xfrm>
          <a:prstGeom prst="rect">
            <a:avLst/>
          </a:prstGeom>
        </p:spPr>
      </p:pic>
      <p:sp>
        <p:nvSpPr>
          <p:cNvPr id="551" name="TextBox 550">
            <a:extLst>
              <a:ext uri="{FF2B5EF4-FFF2-40B4-BE49-F238E27FC236}">
                <a16:creationId xmlns:a16="http://schemas.microsoft.com/office/drawing/2014/main" xmlns="" id="{60E40E4A-C7B0-05FF-509D-19036EA4959B}"/>
              </a:ext>
            </a:extLst>
          </p:cNvPr>
          <p:cNvSpPr txBox="1"/>
          <p:nvPr/>
        </p:nvSpPr>
        <p:spPr>
          <a:xfrm>
            <a:off x="1589493" y="5802336"/>
            <a:ext cx="3195829" cy="369332"/>
          </a:xfrm>
          <a:prstGeom prst="rect">
            <a:avLst/>
          </a:prstGeom>
          <a:solidFill>
            <a:schemeClr val="bg1"/>
          </a:solidFill>
        </p:spPr>
        <p:txBody>
          <a:bodyPr wrap="square">
            <a:spAutoFit/>
          </a:bodyPr>
          <a:lstStyle/>
          <a:p>
            <a:pPr algn="just"/>
            <a:r>
              <a:rPr lang="x-none" sz="1800" b="1" dirty="0">
                <a:latin typeface="Times New Roman" panose="02020603050405020304" pitchFamily="18" charset="0"/>
                <a:cs typeface="Times New Roman" panose="02020603050405020304" pitchFamily="18" charset="0"/>
              </a:rPr>
              <a:t>Thị phần XKNS:</a:t>
            </a:r>
            <a:r>
              <a:rPr lang="x-none" sz="1800" b="1" dirty="0">
                <a:solidFill>
                  <a:srgbClr val="FF0000"/>
                </a:solidFill>
                <a:latin typeface="Times New Roman" panose="02020603050405020304" pitchFamily="18" charset="0"/>
                <a:cs typeface="Times New Roman" panose="02020603050405020304" pitchFamily="18" charset="0"/>
              </a:rPr>
              <a:t> 39,51%</a:t>
            </a:r>
          </a:p>
        </p:txBody>
      </p:sp>
      <p:pic>
        <p:nvPicPr>
          <p:cNvPr id="553" name="Picture 552">
            <a:extLst>
              <a:ext uri="{FF2B5EF4-FFF2-40B4-BE49-F238E27FC236}">
                <a16:creationId xmlns:a16="http://schemas.microsoft.com/office/drawing/2014/main" xmlns="" id="{A28C5176-4416-97CA-B2B1-BA9562EABF12}"/>
              </a:ext>
            </a:extLst>
          </p:cNvPr>
          <p:cNvPicPr>
            <a:picLocks noChangeAspect="1"/>
          </p:cNvPicPr>
          <p:nvPr/>
        </p:nvPicPr>
        <p:blipFill>
          <a:blip r:embed="rId13"/>
          <a:stretch>
            <a:fillRect/>
          </a:stretch>
        </p:blipFill>
        <p:spPr>
          <a:xfrm>
            <a:off x="483933" y="5512629"/>
            <a:ext cx="899867" cy="899867"/>
          </a:xfrm>
          <a:prstGeom prst="rect">
            <a:avLst/>
          </a:prstGeom>
        </p:spPr>
      </p:pic>
    </p:spTree>
    <p:extLst>
      <p:ext uri="{BB962C8B-B14F-4D97-AF65-F5344CB8AC3E}">
        <p14:creationId xmlns:p14="http://schemas.microsoft.com/office/powerpoint/2010/main" val="392097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41"/>
                                            </p:tgtEl>
                                            <p:attrNameLst>
                                              <p:attrName>style.visibility</p:attrName>
                                            </p:attrNameLst>
                                          </p:cBhvr>
                                          <p:to>
                                            <p:strVal val="visible"/>
                                          </p:to>
                                        </p:set>
                                        <p:animEffect transition="in" filter="barn(outVertical)">
                                          <p:cBhvr>
                                            <p:cTn id="7" dur="500"/>
                                            <p:tgtEl>
                                              <p:spTgt spid="2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6"/>
                                            </p:tgtEl>
                                            <p:attrNameLst>
                                              <p:attrName>style.visibility</p:attrName>
                                            </p:attrNameLst>
                                          </p:cBhvr>
                                          <p:to>
                                            <p:strVal val="visible"/>
                                          </p:to>
                                        </p:set>
                                        <p:animEffect transition="in" filter="fade">
                                          <p:cBhvr>
                                            <p:cTn id="12" dur="500"/>
                                            <p:tgtEl>
                                              <p:spTgt spid="446"/>
                                            </p:tgtEl>
                                          </p:cBhvr>
                                        </p:animEffect>
                                      </p:childTnLst>
                                    </p:cTn>
                                  </p:par>
                                </p:childTnLst>
                              </p:cTn>
                            </p:par>
                            <p:par>
                              <p:cTn id="13" fill="hold">
                                <p:stCondLst>
                                  <p:cond delay="500"/>
                                </p:stCondLst>
                                <p:childTnLst>
                                  <p:par>
                                    <p:cTn id="14" presetID="12" presetClass="entr" presetSubtype="4" fill="hold" nodeType="afterEffect">
                                      <p:stCondLst>
                                        <p:cond delay="0"/>
                                      </p:stCondLst>
                                      <p:childTnLst>
                                        <p:set>
                                          <p:cBhvr>
                                            <p:cTn id="15" dur="1" fill="hold">
                                              <p:stCondLst>
                                                <p:cond delay="0"/>
                                              </p:stCondLst>
                                            </p:cTn>
                                            <p:tgtEl>
                                              <p:spTgt spid="434"/>
                                            </p:tgtEl>
                                            <p:attrNameLst>
                                              <p:attrName>style.visibility</p:attrName>
                                            </p:attrNameLst>
                                          </p:cBhvr>
                                          <p:to>
                                            <p:strVal val="visible"/>
                                          </p:to>
                                        </p:set>
                                        <p:anim calcmode="lin" valueType="num">
                                          <p:cBhvr additive="base">
                                            <p:cTn id="16" dur="500"/>
                                            <p:tgtEl>
                                              <p:spTgt spid="434"/>
                                            </p:tgtEl>
                                            <p:attrNameLst>
                                              <p:attrName>ppt_y</p:attrName>
                                            </p:attrNameLst>
                                          </p:cBhvr>
                                          <p:tavLst>
                                            <p:tav tm="0">
                                              <p:val>
                                                <p:strVal val="#ppt_y+#ppt_h*1.125000"/>
                                              </p:val>
                                            </p:tav>
                                            <p:tav tm="100000">
                                              <p:val>
                                                <p:strVal val="#ppt_y"/>
                                              </p:val>
                                            </p:tav>
                                          </p:tavLst>
                                        </p:anim>
                                        <p:animEffect transition="in" filter="wipe(up)">
                                          <p:cBhvr>
                                            <p:cTn id="17" dur="500"/>
                                            <p:tgtEl>
                                              <p:spTgt spid="434"/>
                                            </p:tgtEl>
                                          </p:cBhvr>
                                        </p:animEffect>
                                      </p:childTnLst>
                                    </p:cTn>
                                  </p:par>
                                  <p:par>
                                    <p:cTn id="18" presetID="12" presetClass="entr" presetSubtype="4" fill="hold" nodeType="withEffect">
                                      <p:stCondLst>
                                        <p:cond delay="0"/>
                                      </p:stCondLst>
                                      <p:childTnLst>
                                        <p:set>
                                          <p:cBhvr>
                                            <p:cTn id="19" dur="1" fill="hold">
                                              <p:stCondLst>
                                                <p:cond delay="0"/>
                                              </p:stCondLst>
                                            </p:cTn>
                                            <p:tgtEl>
                                              <p:spTgt spid="429"/>
                                            </p:tgtEl>
                                            <p:attrNameLst>
                                              <p:attrName>style.visibility</p:attrName>
                                            </p:attrNameLst>
                                          </p:cBhvr>
                                          <p:to>
                                            <p:strVal val="visible"/>
                                          </p:to>
                                        </p:set>
                                        <p:anim calcmode="lin" valueType="num">
                                          <p:cBhvr additive="base">
                                            <p:cTn id="20" dur="500"/>
                                            <p:tgtEl>
                                              <p:spTgt spid="429"/>
                                            </p:tgtEl>
                                            <p:attrNameLst>
                                              <p:attrName>ppt_y</p:attrName>
                                            </p:attrNameLst>
                                          </p:cBhvr>
                                          <p:tavLst>
                                            <p:tav tm="0">
                                              <p:val>
                                                <p:strVal val="#ppt_y+#ppt_h*1.125000"/>
                                              </p:val>
                                            </p:tav>
                                            <p:tav tm="100000">
                                              <p:val>
                                                <p:strVal val="#ppt_y"/>
                                              </p:val>
                                            </p:tav>
                                          </p:tavLst>
                                        </p:anim>
                                        <p:animEffect transition="in" filter="wipe(up)">
                                          <p:cBhvr>
                                            <p:cTn id="21" dur="500"/>
                                            <p:tgtEl>
                                              <p:spTgt spid="429"/>
                                            </p:tgtEl>
                                          </p:cBhvr>
                                        </p:animEffect>
                                      </p:childTnLst>
                                    </p:cTn>
                                  </p:par>
                                  <p:par>
                                    <p:cTn id="22" presetID="12" presetClass="entr" presetSubtype="4"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p:tgtEl>
                                              <p:spTgt spid="3"/>
                                            </p:tgtEl>
                                            <p:attrNameLst>
                                              <p:attrName>ppt_y</p:attrName>
                                            </p:attrNameLst>
                                          </p:cBhvr>
                                          <p:tavLst>
                                            <p:tav tm="0">
                                              <p:val>
                                                <p:strVal val="#ppt_y+#ppt_h*1.125000"/>
                                              </p:val>
                                            </p:tav>
                                            <p:tav tm="100000">
                                              <p:val>
                                                <p:strVal val="#ppt_y"/>
                                              </p:val>
                                            </p:tav>
                                          </p:tavLst>
                                        </p:anim>
                                        <p:animEffect transition="in" filter="wipe(up)">
                                          <p:cBhvr>
                                            <p:cTn id="25" dur="500"/>
                                            <p:tgtEl>
                                              <p:spTgt spid="3"/>
                                            </p:tgtEl>
                                          </p:cBhvr>
                                        </p:animEffect>
                                      </p:childTnLst>
                                    </p:cTn>
                                  </p:par>
                                  <p:par>
                                    <p:cTn id="26" presetID="12" presetClass="entr" presetSubtype="4" fill="hold" nodeType="withEffect">
                                      <p:stCondLst>
                                        <p:cond delay="0"/>
                                      </p:stCondLst>
                                      <p:childTnLst>
                                        <p:set>
                                          <p:cBhvr>
                                            <p:cTn id="27" dur="1" fill="hold">
                                              <p:stCondLst>
                                                <p:cond delay="0"/>
                                              </p:stCondLst>
                                            </p:cTn>
                                            <p:tgtEl>
                                              <p:spTgt spid="431"/>
                                            </p:tgtEl>
                                            <p:attrNameLst>
                                              <p:attrName>style.visibility</p:attrName>
                                            </p:attrNameLst>
                                          </p:cBhvr>
                                          <p:to>
                                            <p:strVal val="visible"/>
                                          </p:to>
                                        </p:set>
                                        <p:anim calcmode="lin" valueType="num">
                                          <p:cBhvr additive="base">
                                            <p:cTn id="28" dur="500"/>
                                            <p:tgtEl>
                                              <p:spTgt spid="431"/>
                                            </p:tgtEl>
                                            <p:attrNameLst>
                                              <p:attrName>ppt_y</p:attrName>
                                            </p:attrNameLst>
                                          </p:cBhvr>
                                          <p:tavLst>
                                            <p:tav tm="0">
                                              <p:val>
                                                <p:strVal val="#ppt_y+#ppt_h*1.125000"/>
                                              </p:val>
                                            </p:tav>
                                            <p:tav tm="100000">
                                              <p:val>
                                                <p:strVal val="#ppt_y"/>
                                              </p:val>
                                            </p:tav>
                                          </p:tavLst>
                                        </p:anim>
                                        <p:animEffect transition="in" filter="wipe(up)">
                                          <p:cBhvr>
                                            <p:cTn id="29" dur="500"/>
                                            <p:tgtEl>
                                              <p:spTgt spid="431"/>
                                            </p:tgtEl>
                                          </p:cBhvr>
                                        </p:animEffect>
                                      </p:childTnLst>
                                    </p:cTn>
                                  </p:par>
                                  <p:par>
                                    <p:cTn id="30" presetID="12" presetClass="entr" presetSubtype="4" fill="hold" nodeType="withEffect">
                                      <p:stCondLst>
                                        <p:cond delay="0"/>
                                      </p:stCondLst>
                                      <p:childTnLst>
                                        <p:set>
                                          <p:cBhvr>
                                            <p:cTn id="31" dur="1" fill="hold">
                                              <p:stCondLst>
                                                <p:cond delay="0"/>
                                              </p:stCondLst>
                                            </p:cTn>
                                            <p:tgtEl>
                                              <p:spTgt spid="433"/>
                                            </p:tgtEl>
                                            <p:attrNameLst>
                                              <p:attrName>style.visibility</p:attrName>
                                            </p:attrNameLst>
                                          </p:cBhvr>
                                          <p:to>
                                            <p:strVal val="visible"/>
                                          </p:to>
                                        </p:set>
                                        <p:anim calcmode="lin" valueType="num">
                                          <p:cBhvr additive="base">
                                            <p:cTn id="32" dur="500"/>
                                            <p:tgtEl>
                                              <p:spTgt spid="433"/>
                                            </p:tgtEl>
                                            <p:attrNameLst>
                                              <p:attrName>ppt_y</p:attrName>
                                            </p:attrNameLst>
                                          </p:cBhvr>
                                          <p:tavLst>
                                            <p:tav tm="0">
                                              <p:val>
                                                <p:strVal val="#ppt_y+#ppt_h*1.125000"/>
                                              </p:val>
                                            </p:tav>
                                            <p:tav tm="100000">
                                              <p:val>
                                                <p:strVal val="#ppt_y"/>
                                              </p:val>
                                            </p:tav>
                                          </p:tavLst>
                                        </p:anim>
                                        <p:animEffect transition="in" filter="wipe(up)">
                                          <p:cBhvr>
                                            <p:cTn id="33" dur="500"/>
                                            <p:tgtEl>
                                              <p:spTgt spid="433"/>
                                            </p:tgtEl>
                                          </p:cBhvr>
                                        </p:animEffect>
                                      </p:childTnLst>
                                    </p:cTn>
                                  </p:par>
                                  <p:par>
                                    <p:cTn id="34" presetID="12" presetClass="entr" presetSubtype="4" fill="hold" nodeType="withEffect">
                                      <p:stCondLst>
                                        <p:cond delay="0"/>
                                      </p:stCondLst>
                                      <p:childTnLst>
                                        <p:set>
                                          <p:cBhvr>
                                            <p:cTn id="35" dur="1" fill="hold">
                                              <p:stCondLst>
                                                <p:cond delay="0"/>
                                              </p:stCondLst>
                                            </p:cTn>
                                            <p:tgtEl>
                                              <p:spTgt spid="430"/>
                                            </p:tgtEl>
                                            <p:attrNameLst>
                                              <p:attrName>style.visibility</p:attrName>
                                            </p:attrNameLst>
                                          </p:cBhvr>
                                          <p:to>
                                            <p:strVal val="visible"/>
                                          </p:to>
                                        </p:set>
                                        <p:anim calcmode="lin" valueType="num">
                                          <p:cBhvr additive="base">
                                            <p:cTn id="36" dur="500"/>
                                            <p:tgtEl>
                                              <p:spTgt spid="430"/>
                                            </p:tgtEl>
                                            <p:attrNameLst>
                                              <p:attrName>ppt_y</p:attrName>
                                            </p:attrNameLst>
                                          </p:cBhvr>
                                          <p:tavLst>
                                            <p:tav tm="0">
                                              <p:val>
                                                <p:strVal val="#ppt_y+#ppt_h*1.125000"/>
                                              </p:val>
                                            </p:tav>
                                            <p:tav tm="100000">
                                              <p:val>
                                                <p:strVal val="#ppt_y"/>
                                              </p:val>
                                            </p:tav>
                                          </p:tavLst>
                                        </p:anim>
                                        <p:animEffect transition="in" filter="wipe(up)">
                                          <p:cBhvr>
                                            <p:cTn id="37" dur="500"/>
                                            <p:tgtEl>
                                              <p:spTgt spid="430"/>
                                            </p:tgtEl>
                                          </p:cBhvr>
                                        </p:animEffect>
                                      </p:childTnLst>
                                    </p:cTn>
                                  </p:par>
                                  <p:par>
                                    <p:cTn id="38" presetID="22" presetClass="entr" presetSubtype="4" fill="hold" nodeType="withEffect">
                                      <p:stCondLst>
                                        <p:cond delay="250"/>
                                      </p:stCondLst>
                                      <p:childTnLst>
                                        <p:set>
                                          <p:cBhvr>
                                            <p:cTn id="39" dur="1" fill="hold">
                                              <p:stCondLst>
                                                <p:cond delay="0"/>
                                              </p:stCondLst>
                                            </p:cTn>
                                            <p:tgtEl>
                                              <p:spTgt spid="450"/>
                                            </p:tgtEl>
                                            <p:attrNameLst>
                                              <p:attrName>style.visibility</p:attrName>
                                            </p:attrNameLst>
                                          </p:cBhvr>
                                          <p:to>
                                            <p:strVal val="visible"/>
                                          </p:to>
                                        </p:set>
                                        <p:animEffect transition="in" filter="wipe(down)">
                                          <p:cBhvr>
                                            <p:cTn id="40" dur="500"/>
                                            <p:tgtEl>
                                              <p:spTgt spid="450"/>
                                            </p:tgtEl>
                                          </p:cBhvr>
                                        </p:animEffect>
                                      </p:childTnLst>
                                    </p:cTn>
                                  </p:par>
                                  <p:par>
                                    <p:cTn id="41" presetID="22" presetClass="entr" presetSubtype="4" fill="hold" nodeType="withEffect">
                                      <p:stCondLst>
                                        <p:cond delay="250"/>
                                      </p:stCondLst>
                                      <p:childTnLst>
                                        <p:set>
                                          <p:cBhvr>
                                            <p:cTn id="42" dur="1" fill="hold">
                                              <p:stCondLst>
                                                <p:cond delay="0"/>
                                              </p:stCondLst>
                                            </p:cTn>
                                            <p:tgtEl>
                                              <p:spTgt spid="453"/>
                                            </p:tgtEl>
                                            <p:attrNameLst>
                                              <p:attrName>style.visibility</p:attrName>
                                            </p:attrNameLst>
                                          </p:cBhvr>
                                          <p:to>
                                            <p:strVal val="visible"/>
                                          </p:to>
                                        </p:set>
                                        <p:animEffect transition="in" filter="wipe(down)">
                                          <p:cBhvr>
                                            <p:cTn id="43" dur="500"/>
                                            <p:tgtEl>
                                              <p:spTgt spid="453"/>
                                            </p:tgtEl>
                                          </p:cBhvr>
                                        </p:animEffect>
                                      </p:childTnLst>
                                    </p:cTn>
                                  </p:par>
                                  <p:par>
                                    <p:cTn id="44" presetID="22" presetClass="entr" presetSubtype="4" fill="hold" nodeType="withEffect">
                                      <p:stCondLst>
                                        <p:cond delay="250"/>
                                      </p:stCondLst>
                                      <p:childTnLst>
                                        <p:set>
                                          <p:cBhvr>
                                            <p:cTn id="45" dur="1" fill="hold">
                                              <p:stCondLst>
                                                <p:cond delay="0"/>
                                              </p:stCondLst>
                                            </p:cTn>
                                            <p:tgtEl>
                                              <p:spTgt spid="459"/>
                                            </p:tgtEl>
                                            <p:attrNameLst>
                                              <p:attrName>style.visibility</p:attrName>
                                            </p:attrNameLst>
                                          </p:cBhvr>
                                          <p:to>
                                            <p:strVal val="visible"/>
                                          </p:to>
                                        </p:set>
                                        <p:animEffect transition="in" filter="wipe(down)">
                                          <p:cBhvr>
                                            <p:cTn id="46" dur="500"/>
                                            <p:tgtEl>
                                              <p:spTgt spid="459"/>
                                            </p:tgtEl>
                                          </p:cBhvr>
                                        </p:animEffect>
                                      </p:childTnLst>
                                    </p:cTn>
                                  </p:par>
                                  <p:par>
                                    <p:cTn id="47" presetID="22" presetClass="entr" presetSubtype="4" fill="hold" nodeType="withEffect">
                                      <p:stCondLst>
                                        <p:cond delay="250"/>
                                      </p:stCondLst>
                                      <p:childTnLst>
                                        <p:set>
                                          <p:cBhvr>
                                            <p:cTn id="48" dur="1" fill="hold">
                                              <p:stCondLst>
                                                <p:cond delay="0"/>
                                              </p:stCondLst>
                                            </p:cTn>
                                            <p:tgtEl>
                                              <p:spTgt spid="463"/>
                                            </p:tgtEl>
                                            <p:attrNameLst>
                                              <p:attrName>style.visibility</p:attrName>
                                            </p:attrNameLst>
                                          </p:cBhvr>
                                          <p:to>
                                            <p:strVal val="visible"/>
                                          </p:to>
                                        </p:set>
                                        <p:animEffect transition="in" filter="wipe(down)">
                                          <p:cBhvr>
                                            <p:cTn id="49" dur="500"/>
                                            <p:tgtEl>
                                              <p:spTgt spid="463"/>
                                            </p:tgtEl>
                                          </p:cBhvr>
                                        </p:animEffect>
                                      </p:childTnLst>
                                    </p:cTn>
                                  </p:par>
                                  <p:par>
                                    <p:cTn id="50" presetID="22" presetClass="entr" presetSubtype="4" fill="hold" nodeType="withEffect">
                                      <p:stCondLst>
                                        <p:cond delay="250"/>
                                      </p:stCondLst>
                                      <p:childTnLst>
                                        <p:set>
                                          <p:cBhvr>
                                            <p:cTn id="51" dur="1" fill="hold">
                                              <p:stCondLst>
                                                <p:cond delay="0"/>
                                              </p:stCondLst>
                                            </p:cTn>
                                            <p:tgtEl>
                                              <p:spTgt spid="469"/>
                                            </p:tgtEl>
                                            <p:attrNameLst>
                                              <p:attrName>style.visibility</p:attrName>
                                            </p:attrNameLst>
                                          </p:cBhvr>
                                          <p:to>
                                            <p:strVal val="visible"/>
                                          </p:to>
                                        </p:set>
                                        <p:animEffect transition="in" filter="wipe(down)">
                                          <p:cBhvr>
                                            <p:cTn id="52" dur="500"/>
                                            <p:tgtEl>
                                              <p:spTgt spid="469"/>
                                            </p:tgtEl>
                                          </p:cBhvr>
                                        </p:animEffect>
                                      </p:childTnLst>
                                    </p:cTn>
                                  </p:par>
                                  <p:par>
                                    <p:cTn id="53" presetID="22" presetClass="entr" presetSubtype="4" fill="hold" nodeType="withEffect">
                                      <p:stCondLst>
                                        <p:cond delay="250"/>
                                      </p:stCondLst>
                                      <p:childTnLst>
                                        <p:set>
                                          <p:cBhvr>
                                            <p:cTn id="54" dur="1" fill="hold">
                                              <p:stCondLst>
                                                <p:cond delay="0"/>
                                              </p:stCondLst>
                                            </p:cTn>
                                            <p:tgtEl>
                                              <p:spTgt spid="474"/>
                                            </p:tgtEl>
                                            <p:attrNameLst>
                                              <p:attrName>style.visibility</p:attrName>
                                            </p:attrNameLst>
                                          </p:cBhvr>
                                          <p:to>
                                            <p:strVal val="visible"/>
                                          </p:to>
                                        </p:set>
                                        <p:animEffect transition="in" filter="wipe(down)">
                                          <p:cBhvr>
                                            <p:cTn id="55" dur="500"/>
                                            <p:tgtEl>
                                              <p:spTgt spid="474"/>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502"/>
                                            </p:tgtEl>
                                            <p:attrNameLst>
                                              <p:attrName>style.visibility</p:attrName>
                                            </p:attrNameLst>
                                          </p:cBhvr>
                                          <p:to>
                                            <p:strVal val="visible"/>
                                          </p:to>
                                        </p:set>
                                        <p:animEffect transition="in" filter="fade">
                                          <p:cBhvr>
                                            <p:cTn id="58" dur="500"/>
                                            <p:tgtEl>
                                              <p:spTgt spid="502"/>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501"/>
                                            </p:tgtEl>
                                            <p:attrNameLst>
                                              <p:attrName>style.visibility</p:attrName>
                                            </p:attrNameLst>
                                          </p:cBhvr>
                                          <p:to>
                                            <p:strVal val="visible"/>
                                          </p:to>
                                        </p:set>
                                        <p:animEffect transition="in" filter="fade">
                                          <p:cBhvr>
                                            <p:cTn id="61" dur="500"/>
                                            <p:tgtEl>
                                              <p:spTgt spid="501"/>
                                            </p:tgtEl>
                                          </p:cBhvr>
                                        </p:animEffect>
                                      </p:childTnLst>
                                    </p:cTn>
                                  </p:par>
                                  <p:par>
                                    <p:cTn id="62" presetID="10" presetClass="entr" presetSubtype="0" fill="hold" grpId="0" nodeType="withEffect">
                                      <p:stCondLst>
                                        <p:cond delay="500"/>
                                      </p:stCondLst>
                                      <p:childTnLst>
                                        <p:set>
                                          <p:cBhvr>
                                            <p:cTn id="63" dur="1" fill="hold">
                                              <p:stCondLst>
                                                <p:cond delay="0"/>
                                              </p:stCondLst>
                                            </p:cTn>
                                            <p:tgtEl>
                                              <p:spTgt spid="500"/>
                                            </p:tgtEl>
                                            <p:attrNameLst>
                                              <p:attrName>style.visibility</p:attrName>
                                            </p:attrNameLst>
                                          </p:cBhvr>
                                          <p:to>
                                            <p:strVal val="visible"/>
                                          </p:to>
                                        </p:set>
                                        <p:animEffect transition="in" filter="fade">
                                          <p:cBhvr>
                                            <p:cTn id="64" dur="500"/>
                                            <p:tgtEl>
                                              <p:spTgt spid="500"/>
                                            </p:tgtEl>
                                          </p:cBhvr>
                                        </p:animEffect>
                                      </p:childTnLst>
                                    </p:cTn>
                                  </p:par>
                                  <p:par>
                                    <p:cTn id="65" presetID="10" presetClass="entr" presetSubtype="0" fill="hold" grpId="0" nodeType="withEffect">
                                      <p:stCondLst>
                                        <p:cond delay="500"/>
                                      </p:stCondLst>
                                      <p:childTnLst>
                                        <p:set>
                                          <p:cBhvr>
                                            <p:cTn id="66" dur="1" fill="hold">
                                              <p:stCondLst>
                                                <p:cond delay="0"/>
                                              </p:stCondLst>
                                            </p:cTn>
                                            <p:tgtEl>
                                              <p:spTgt spid="499"/>
                                            </p:tgtEl>
                                            <p:attrNameLst>
                                              <p:attrName>style.visibility</p:attrName>
                                            </p:attrNameLst>
                                          </p:cBhvr>
                                          <p:to>
                                            <p:strVal val="visible"/>
                                          </p:to>
                                        </p:set>
                                        <p:animEffect transition="in" filter="fade">
                                          <p:cBhvr>
                                            <p:cTn id="67" dur="500"/>
                                            <p:tgtEl>
                                              <p:spTgt spid="499"/>
                                            </p:tgtEl>
                                          </p:cBhvr>
                                        </p:animEffect>
                                      </p:childTnLst>
                                    </p:cTn>
                                  </p:par>
                                  <p:par>
                                    <p:cTn id="68" presetID="10" presetClass="entr" presetSubtype="0" fill="hold" grpId="0" nodeType="withEffect">
                                      <p:stCondLst>
                                        <p:cond delay="500"/>
                                      </p:stCondLst>
                                      <p:childTnLst>
                                        <p:set>
                                          <p:cBhvr>
                                            <p:cTn id="69" dur="1" fill="hold">
                                              <p:stCondLst>
                                                <p:cond delay="0"/>
                                              </p:stCondLst>
                                            </p:cTn>
                                            <p:tgtEl>
                                              <p:spTgt spid="498"/>
                                            </p:tgtEl>
                                            <p:attrNameLst>
                                              <p:attrName>style.visibility</p:attrName>
                                            </p:attrNameLst>
                                          </p:cBhvr>
                                          <p:to>
                                            <p:strVal val="visible"/>
                                          </p:to>
                                        </p:set>
                                        <p:animEffect transition="in" filter="fade">
                                          <p:cBhvr>
                                            <p:cTn id="70" dur="500"/>
                                            <p:tgtEl>
                                              <p:spTgt spid="498"/>
                                            </p:tgtEl>
                                          </p:cBhvr>
                                        </p:animEffect>
                                      </p:childTnLst>
                                    </p:cTn>
                                  </p:par>
                                  <p:par>
                                    <p:cTn id="71" presetID="10" presetClass="entr" presetSubtype="0" fill="hold" grpId="0" nodeType="withEffect">
                                      <p:stCondLst>
                                        <p:cond delay="500"/>
                                      </p:stCondLst>
                                      <p:childTnLst>
                                        <p:set>
                                          <p:cBhvr>
                                            <p:cTn id="72" dur="1" fill="hold">
                                              <p:stCondLst>
                                                <p:cond delay="0"/>
                                              </p:stCondLst>
                                            </p:cTn>
                                            <p:tgtEl>
                                              <p:spTgt spid="497"/>
                                            </p:tgtEl>
                                            <p:attrNameLst>
                                              <p:attrName>style.visibility</p:attrName>
                                            </p:attrNameLst>
                                          </p:cBhvr>
                                          <p:to>
                                            <p:strVal val="visible"/>
                                          </p:to>
                                        </p:set>
                                        <p:animEffect transition="in" filter="fade">
                                          <p:cBhvr>
                                            <p:cTn id="73" dur="500"/>
                                            <p:tgtEl>
                                              <p:spTgt spid="497"/>
                                            </p:tgtEl>
                                          </p:cBhvr>
                                        </p:animEffect>
                                      </p:childTnLst>
                                    </p:cTn>
                                  </p:par>
                                </p:childTnLst>
                              </p:cTn>
                            </p:par>
                            <p:par>
                              <p:cTn id="74" fill="hold">
                                <p:stCondLst>
                                  <p:cond delay="1500"/>
                                </p:stCondLst>
                                <p:childTnLst>
                                  <p:par>
                                    <p:cTn id="75" presetID="2" presetClass="entr" presetSubtype="8" fill="hold" grpId="0" nodeType="afterEffect" p14:presetBounceEnd="50000">
                                      <p:stCondLst>
                                        <p:cond delay="0"/>
                                      </p:stCondLst>
                                      <p:childTnLst>
                                        <p:set>
                                          <p:cBhvr>
                                            <p:cTn id="76" dur="1" fill="hold">
                                              <p:stCondLst>
                                                <p:cond delay="0"/>
                                              </p:stCondLst>
                                            </p:cTn>
                                            <p:tgtEl>
                                              <p:spTgt spid="506"/>
                                            </p:tgtEl>
                                            <p:attrNameLst>
                                              <p:attrName>style.visibility</p:attrName>
                                            </p:attrNameLst>
                                          </p:cBhvr>
                                          <p:to>
                                            <p:strVal val="visible"/>
                                          </p:to>
                                        </p:set>
                                        <p:anim calcmode="lin" valueType="num" p14:bounceEnd="50000">
                                          <p:cBhvr additive="base">
                                            <p:cTn id="77" dur="500" fill="hold"/>
                                            <p:tgtEl>
                                              <p:spTgt spid="506"/>
                                            </p:tgtEl>
                                            <p:attrNameLst>
                                              <p:attrName>ppt_x</p:attrName>
                                            </p:attrNameLst>
                                          </p:cBhvr>
                                          <p:tavLst>
                                            <p:tav tm="0">
                                              <p:val>
                                                <p:strVal val="0-#ppt_w/2"/>
                                              </p:val>
                                            </p:tav>
                                            <p:tav tm="100000">
                                              <p:val>
                                                <p:strVal val="#ppt_x"/>
                                              </p:val>
                                            </p:tav>
                                          </p:tavLst>
                                        </p:anim>
                                        <p:anim calcmode="lin" valueType="num" p14:bounceEnd="50000">
                                          <p:cBhvr additive="base">
                                            <p:cTn id="78" dur="500" fill="hold"/>
                                            <p:tgtEl>
                                              <p:spTgt spid="506"/>
                                            </p:tgtEl>
                                            <p:attrNameLst>
                                              <p:attrName>ppt_y</p:attrName>
                                            </p:attrNameLst>
                                          </p:cBhvr>
                                          <p:tavLst>
                                            <p:tav tm="0">
                                              <p:val>
                                                <p:strVal val="#ppt_y"/>
                                              </p:val>
                                            </p:tav>
                                            <p:tav tm="100000">
                                              <p:val>
                                                <p:strVal val="#ppt_y"/>
                                              </p:val>
                                            </p:tav>
                                          </p:tavLst>
                                        </p:anim>
                                      </p:childTnLst>
                                    </p:cTn>
                                  </p:par>
                                  <p:par>
                                    <p:cTn id="79" presetID="2" presetClass="entr" presetSubtype="8" fill="hold" nodeType="withEffect" p14:presetBounceEnd="50000">
                                      <p:stCondLst>
                                        <p:cond delay="250"/>
                                      </p:stCondLst>
                                      <p:childTnLst>
                                        <p:set>
                                          <p:cBhvr>
                                            <p:cTn id="80" dur="1" fill="hold">
                                              <p:stCondLst>
                                                <p:cond delay="0"/>
                                              </p:stCondLst>
                                            </p:cTn>
                                            <p:tgtEl>
                                              <p:spTgt spid="509"/>
                                            </p:tgtEl>
                                            <p:attrNameLst>
                                              <p:attrName>style.visibility</p:attrName>
                                            </p:attrNameLst>
                                          </p:cBhvr>
                                          <p:to>
                                            <p:strVal val="visible"/>
                                          </p:to>
                                        </p:set>
                                        <p:anim calcmode="lin" valueType="num" p14:bounceEnd="50000">
                                          <p:cBhvr additive="base">
                                            <p:cTn id="81" dur="500" fill="hold"/>
                                            <p:tgtEl>
                                              <p:spTgt spid="509"/>
                                            </p:tgtEl>
                                            <p:attrNameLst>
                                              <p:attrName>ppt_x</p:attrName>
                                            </p:attrNameLst>
                                          </p:cBhvr>
                                          <p:tavLst>
                                            <p:tav tm="0">
                                              <p:val>
                                                <p:strVal val="0-#ppt_w/2"/>
                                              </p:val>
                                            </p:tav>
                                            <p:tav tm="100000">
                                              <p:val>
                                                <p:strVal val="#ppt_x"/>
                                              </p:val>
                                            </p:tav>
                                          </p:tavLst>
                                        </p:anim>
                                        <p:anim calcmode="lin" valueType="num" p14:bounceEnd="50000">
                                          <p:cBhvr additive="base">
                                            <p:cTn id="82" dur="500" fill="hold"/>
                                            <p:tgtEl>
                                              <p:spTgt spid="509"/>
                                            </p:tgtEl>
                                            <p:attrNameLst>
                                              <p:attrName>ppt_y</p:attrName>
                                            </p:attrNameLst>
                                          </p:cBhvr>
                                          <p:tavLst>
                                            <p:tav tm="0">
                                              <p:val>
                                                <p:strVal val="#ppt_y"/>
                                              </p:val>
                                            </p:tav>
                                            <p:tav tm="100000">
                                              <p:val>
                                                <p:strVal val="#ppt_y"/>
                                              </p:val>
                                            </p:tav>
                                          </p:tavLst>
                                        </p:anim>
                                      </p:childTnLst>
                                    </p:cTn>
                                  </p:par>
                                  <p:par>
                                    <p:cTn id="83" presetID="2" presetClass="entr" presetSubtype="8" fill="hold" nodeType="withEffect" p14:presetBounceEnd="50000">
                                      <p:stCondLst>
                                        <p:cond delay="500"/>
                                      </p:stCondLst>
                                      <p:childTnLst>
                                        <p:set>
                                          <p:cBhvr>
                                            <p:cTn id="84" dur="1" fill="hold">
                                              <p:stCondLst>
                                                <p:cond delay="0"/>
                                              </p:stCondLst>
                                            </p:cTn>
                                            <p:tgtEl>
                                              <p:spTgt spid="512"/>
                                            </p:tgtEl>
                                            <p:attrNameLst>
                                              <p:attrName>style.visibility</p:attrName>
                                            </p:attrNameLst>
                                          </p:cBhvr>
                                          <p:to>
                                            <p:strVal val="visible"/>
                                          </p:to>
                                        </p:set>
                                        <p:anim calcmode="lin" valueType="num" p14:bounceEnd="50000">
                                          <p:cBhvr additive="base">
                                            <p:cTn id="85" dur="500" fill="hold"/>
                                            <p:tgtEl>
                                              <p:spTgt spid="512"/>
                                            </p:tgtEl>
                                            <p:attrNameLst>
                                              <p:attrName>ppt_x</p:attrName>
                                            </p:attrNameLst>
                                          </p:cBhvr>
                                          <p:tavLst>
                                            <p:tav tm="0">
                                              <p:val>
                                                <p:strVal val="0-#ppt_w/2"/>
                                              </p:val>
                                            </p:tav>
                                            <p:tav tm="100000">
                                              <p:val>
                                                <p:strVal val="#ppt_x"/>
                                              </p:val>
                                            </p:tav>
                                          </p:tavLst>
                                        </p:anim>
                                        <p:anim calcmode="lin" valueType="num" p14:bounceEnd="50000">
                                          <p:cBhvr additive="base">
                                            <p:cTn id="86" dur="500" fill="hold"/>
                                            <p:tgtEl>
                                              <p:spTgt spid="512"/>
                                            </p:tgtEl>
                                            <p:attrNameLst>
                                              <p:attrName>ppt_y</p:attrName>
                                            </p:attrNameLst>
                                          </p:cBhvr>
                                          <p:tavLst>
                                            <p:tav tm="0">
                                              <p:val>
                                                <p:strVal val="#ppt_y"/>
                                              </p:val>
                                            </p:tav>
                                            <p:tav tm="100000">
                                              <p:val>
                                                <p:strVal val="#ppt_y"/>
                                              </p:val>
                                            </p:tav>
                                          </p:tavLst>
                                        </p:anim>
                                      </p:childTnLst>
                                    </p:cTn>
                                  </p:par>
                                  <p:par>
                                    <p:cTn id="87" presetID="2" presetClass="entr" presetSubtype="8" fill="hold" nodeType="withEffect" p14:presetBounceEnd="50000">
                                      <p:stCondLst>
                                        <p:cond delay="750"/>
                                      </p:stCondLst>
                                      <p:childTnLst>
                                        <p:set>
                                          <p:cBhvr>
                                            <p:cTn id="88" dur="1" fill="hold">
                                              <p:stCondLst>
                                                <p:cond delay="0"/>
                                              </p:stCondLst>
                                            </p:cTn>
                                            <p:tgtEl>
                                              <p:spTgt spid="519"/>
                                            </p:tgtEl>
                                            <p:attrNameLst>
                                              <p:attrName>style.visibility</p:attrName>
                                            </p:attrNameLst>
                                          </p:cBhvr>
                                          <p:to>
                                            <p:strVal val="visible"/>
                                          </p:to>
                                        </p:set>
                                        <p:anim calcmode="lin" valueType="num" p14:bounceEnd="50000">
                                          <p:cBhvr additive="base">
                                            <p:cTn id="89" dur="500" fill="hold"/>
                                            <p:tgtEl>
                                              <p:spTgt spid="519"/>
                                            </p:tgtEl>
                                            <p:attrNameLst>
                                              <p:attrName>ppt_x</p:attrName>
                                            </p:attrNameLst>
                                          </p:cBhvr>
                                          <p:tavLst>
                                            <p:tav tm="0">
                                              <p:val>
                                                <p:strVal val="0-#ppt_w/2"/>
                                              </p:val>
                                            </p:tav>
                                            <p:tav tm="100000">
                                              <p:val>
                                                <p:strVal val="#ppt_x"/>
                                              </p:val>
                                            </p:tav>
                                          </p:tavLst>
                                        </p:anim>
                                        <p:anim calcmode="lin" valueType="num" p14:bounceEnd="50000">
                                          <p:cBhvr additive="base">
                                            <p:cTn id="90" dur="500" fill="hold"/>
                                            <p:tgtEl>
                                              <p:spTgt spid="519"/>
                                            </p:tgtEl>
                                            <p:attrNameLst>
                                              <p:attrName>ppt_y</p:attrName>
                                            </p:attrNameLst>
                                          </p:cBhvr>
                                          <p:tavLst>
                                            <p:tav tm="0">
                                              <p:val>
                                                <p:strVal val="#ppt_y"/>
                                              </p:val>
                                            </p:tav>
                                            <p:tav tm="100000">
                                              <p:val>
                                                <p:strVal val="#ppt_y"/>
                                              </p:val>
                                            </p:tav>
                                          </p:tavLst>
                                        </p:anim>
                                      </p:childTnLst>
                                    </p:cTn>
                                  </p:par>
                                  <p:par>
                                    <p:cTn id="91" presetID="2" presetClass="entr" presetSubtype="8" fill="hold" nodeType="withEffect" p14:presetBounceEnd="50000">
                                      <p:stCondLst>
                                        <p:cond delay="1000"/>
                                      </p:stCondLst>
                                      <p:childTnLst>
                                        <p:set>
                                          <p:cBhvr>
                                            <p:cTn id="92" dur="1" fill="hold">
                                              <p:stCondLst>
                                                <p:cond delay="0"/>
                                              </p:stCondLst>
                                            </p:cTn>
                                            <p:tgtEl>
                                              <p:spTgt spid="553"/>
                                            </p:tgtEl>
                                            <p:attrNameLst>
                                              <p:attrName>style.visibility</p:attrName>
                                            </p:attrNameLst>
                                          </p:cBhvr>
                                          <p:to>
                                            <p:strVal val="visible"/>
                                          </p:to>
                                        </p:set>
                                        <p:anim calcmode="lin" valueType="num" p14:bounceEnd="50000">
                                          <p:cBhvr additive="base">
                                            <p:cTn id="93" dur="500" fill="hold"/>
                                            <p:tgtEl>
                                              <p:spTgt spid="553"/>
                                            </p:tgtEl>
                                            <p:attrNameLst>
                                              <p:attrName>ppt_x</p:attrName>
                                            </p:attrNameLst>
                                          </p:cBhvr>
                                          <p:tavLst>
                                            <p:tav tm="0">
                                              <p:val>
                                                <p:strVal val="0-#ppt_w/2"/>
                                              </p:val>
                                            </p:tav>
                                            <p:tav tm="100000">
                                              <p:val>
                                                <p:strVal val="#ppt_x"/>
                                              </p:val>
                                            </p:tav>
                                          </p:tavLst>
                                        </p:anim>
                                        <p:anim calcmode="lin" valueType="num" p14:bounceEnd="50000">
                                          <p:cBhvr additive="base">
                                            <p:cTn id="94" dur="500" fill="hold"/>
                                            <p:tgtEl>
                                              <p:spTgt spid="553"/>
                                            </p:tgtEl>
                                            <p:attrNameLst>
                                              <p:attrName>ppt_y</p:attrName>
                                            </p:attrNameLst>
                                          </p:cBhvr>
                                          <p:tavLst>
                                            <p:tav tm="0">
                                              <p:val>
                                                <p:strVal val="#ppt_y"/>
                                              </p:val>
                                            </p:tav>
                                            <p:tav tm="100000">
                                              <p:val>
                                                <p:strVal val="#ppt_y"/>
                                              </p:val>
                                            </p:tav>
                                          </p:tavLst>
                                        </p:anim>
                                      </p:childTnLst>
                                    </p:cTn>
                                  </p:par>
                                  <p:par>
                                    <p:cTn id="95" presetID="12" presetClass="entr" presetSubtype="4" fill="hold" grpId="0" nodeType="withEffect">
                                      <p:stCondLst>
                                        <p:cond delay="250"/>
                                      </p:stCondLst>
                                      <p:childTnLst>
                                        <p:set>
                                          <p:cBhvr>
                                            <p:cTn id="96" dur="1" fill="hold">
                                              <p:stCondLst>
                                                <p:cond delay="0"/>
                                              </p:stCondLst>
                                            </p:cTn>
                                            <p:tgtEl>
                                              <p:spTgt spid="507"/>
                                            </p:tgtEl>
                                            <p:attrNameLst>
                                              <p:attrName>style.visibility</p:attrName>
                                            </p:attrNameLst>
                                          </p:cBhvr>
                                          <p:to>
                                            <p:strVal val="visible"/>
                                          </p:to>
                                        </p:set>
                                        <p:anim calcmode="lin" valueType="num">
                                          <p:cBhvr additive="base">
                                            <p:cTn id="97" dur="500"/>
                                            <p:tgtEl>
                                              <p:spTgt spid="507"/>
                                            </p:tgtEl>
                                            <p:attrNameLst>
                                              <p:attrName>ppt_y</p:attrName>
                                            </p:attrNameLst>
                                          </p:cBhvr>
                                          <p:tavLst>
                                            <p:tav tm="0">
                                              <p:val>
                                                <p:strVal val="#ppt_y+#ppt_h*1.125000"/>
                                              </p:val>
                                            </p:tav>
                                            <p:tav tm="100000">
                                              <p:val>
                                                <p:strVal val="#ppt_y"/>
                                              </p:val>
                                            </p:tav>
                                          </p:tavLst>
                                        </p:anim>
                                        <p:animEffect transition="in" filter="wipe(up)">
                                          <p:cBhvr>
                                            <p:cTn id="98" dur="500"/>
                                            <p:tgtEl>
                                              <p:spTgt spid="507"/>
                                            </p:tgtEl>
                                          </p:cBhvr>
                                        </p:animEffect>
                                      </p:childTnLst>
                                    </p:cTn>
                                  </p:par>
                                  <p:par>
                                    <p:cTn id="99" presetID="12" presetClass="entr" presetSubtype="4" fill="hold" grpId="0" nodeType="withEffect">
                                      <p:stCondLst>
                                        <p:cond delay="500"/>
                                      </p:stCondLst>
                                      <p:childTnLst>
                                        <p:set>
                                          <p:cBhvr>
                                            <p:cTn id="100" dur="1" fill="hold">
                                              <p:stCondLst>
                                                <p:cond delay="0"/>
                                              </p:stCondLst>
                                            </p:cTn>
                                            <p:tgtEl>
                                              <p:spTgt spid="510"/>
                                            </p:tgtEl>
                                            <p:attrNameLst>
                                              <p:attrName>style.visibility</p:attrName>
                                            </p:attrNameLst>
                                          </p:cBhvr>
                                          <p:to>
                                            <p:strVal val="visible"/>
                                          </p:to>
                                        </p:set>
                                        <p:anim calcmode="lin" valueType="num">
                                          <p:cBhvr additive="base">
                                            <p:cTn id="101" dur="500"/>
                                            <p:tgtEl>
                                              <p:spTgt spid="510"/>
                                            </p:tgtEl>
                                            <p:attrNameLst>
                                              <p:attrName>ppt_y</p:attrName>
                                            </p:attrNameLst>
                                          </p:cBhvr>
                                          <p:tavLst>
                                            <p:tav tm="0">
                                              <p:val>
                                                <p:strVal val="#ppt_y+#ppt_h*1.125000"/>
                                              </p:val>
                                            </p:tav>
                                            <p:tav tm="100000">
                                              <p:val>
                                                <p:strVal val="#ppt_y"/>
                                              </p:val>
                                            </p:tav>
                                          </p:tavLst>
                                        </p:anim>
                                        <p:animEffect transition="in" filter="wipe(up)">
                                          <p:cBhvr>
                                            <p:cTn id="102" dur="500"/>
                                            <p:tgtEl>
                                              <p:spTgt spid="510"/>
                                            </p:tgtEl>
                                          </p:cBhvr>
                                        </p:animEffect>
                                      </p:childTnLst>
                                    </p:cTn>
                                  </p:par>
                                  <p:par>
                                    <p:cTn id="103" presetID="12" presetClass="entr" presetSubtype="4" fill="hold" grpId="0" nodeType="withEffect">
                                      <p:stCondLst>
                                        <p:cond delay="750"/>
                                      </p:stCondLst>
                                      <p:childTnLst>
                                        <p:set>
                                          <p:cBhvr>
                                            <p:cTn id="104" dur="1" fill="hold">
                                              <p:stCondLst>
                                                <p:cond delay="0"/>
                                              </p:stCondLst>
                                            </p:cTn>
                                            <p:tgtEl>
                                              <p:spTgt spid="511"/>
                                            </p:tgtEl>
                                            <p:attrNameLst>
                                              <p:attrName>style.visibility</p:attrName>
                                            </p:attrNameLst>
                                          </p:cBhvr>
                                          <p:to>
                                            <p:strVal val="visible"/>
                                          </p:to>
                                        </p:set>
                                        <p:anim calcmode="lin" valueType="num">
                                          <p:cBhvr additive="base">
                                            <p:cTn id="105" dur="500"/>
                                            <p:tgtEl>
                                              <p:spTgt spid="511"/>
                                            </p:tgtEl>
                                            <p:attrNameLst>
                                              <p:attrName>ppt_y</p:attrName>
                                            </p:attrNameLst>
                                          </p:cBhvr>
                                          <p:tavLst>
                                            <p:tav tm="0">
                                              <p:val>
                                                <p:strVal val="#ppt_y+#ppt_h*1.125000"/>
                                              </p:val>
                                            </p:tav>
                                            <p:tav tm="100000">
                                              <p:val>
                                                <p:strVal val="#ppt_y"/>
                                              </p:val>
                                            </p:tav>
                                          </p:tavLst>
                                        </p:anim>
                                        <p:animEffect transition="in" filter="wipe(up)">
                                          <p:cBhvr>
                                            <p:cTn id="106" dur="500"/>
                                            <p:tgtEl>
                                              <p:spTgt spid="511"/>
                                            </p:tgtEl>
                                          </p:cBhvr>
                                        </p:animEffect>
                                      </p:childTnLst>
                                    </p:cTn>
                                  </p:par>
                                  <p:par>
                                    <p:cTn id="107" presetID="12" presetClass="entr" presetSubtype="4" fill="hold" grpId="0" nodeType="withEffect">
                                      <p:stCondLst>
                                        <p:cond delay="1000"/>
                                      </p:stCondLst>
                                      <p:childTnLst>
                                        <p:set>
                                          <p:cBhvr>
                                            <p:cTn id="108" dur="1" fill="hold">
                                              <p:stCondLst>
                                                <p:cond delay="0"/>
                                              </p:stCondLst>
                                            </p:cTn>
                                            <p:tgtEl>
                                              <p:spTgt spid="517"/>
                                            </p:tgtEl>
                                            <p:attrNameLst>
                                              <p:attrName>style.visibility</p:attrName>
                                            </p:attrNameLst>
                                          </p:cBhvr>
                                          <p:to>
                                            <p:strVal val="visible"/>
                                          </p:to>
                                        </p:set>
                                        <p:anim calcmode="lin" valueType="num">
                                          <p:cBhvr additive="base">
                                            <p:cTn id="109" dur="500"/>
                                            <p:tgtEl>
                                              <p:spTgt spid="517"/>
                                            </p:tgtEl>
                                            <p:attrNameLst>
                                              <p:attrName>ppt_y</p:attrName>
                                            </p:attrNameLst>
                                          </p:cBhvr>
                                          <p:tavLst>
                                            <p:tav tm="0">
                                              <p:val>
                                                <p:strVal val="#ppt_y+#ppt_h*1.125000"/>
                                              </p:val>
                                            </p:tav>
                                            <p:tav tm="100000">
                                              <p:val>
                                                <p:strVal val="#ppt_y"/>
                                              </p:val>
                                            </p:tav>
                                          </p:tavLst>
                                        </p:anim>
                                        <p:animEffect transition="in" filter="wipe(up)">
                                          <p:cBhvr>
                                            <p:cTn id="110" dur="500"/>
                                            <p:tgtEl>
                                              <p:spTgt spid="517"/>
                                            </p:tgtEl>
                                          </p:cBhvr>
                                        </p:animEffect>
                                      </p:childTnLst>
                                    </p:cTn>
                                  </p:par>
                                  <p:par>
                                    <p:cTn id="111" presetID="12" presetClass="entr" presetSubtype="4" fill="hold" grpId="0" nodeType="withEffect">
                                      <p:stCondLst>
                                        <p:cond delay="1250"/>
                                      </p:stCondLst>
                                      <p:childTnLst>
                                        <p:set>
                                          <p:cBhvr>
                                            <p:cTn id="112" dur="1" fill="hold">
                                              <p:stCondLst>
                                                <p:cond delay="0"/>
                                              </p:stCondLst>
                                            </p:cTn>
                                            <p:tgtEl>
                                              <p:spTgt spid="551"/>
                                            </p:tgtEl>
                                            <p:attrNameLst>
                                              <p:attrName>style.visibility</p:attrName>
                                            </p:attrNameLst>
                                          </p:cBhvr>
                                          <p:to>
                                            <p:strVal val="visible"/>
                                          </p:to>
                                        </p:set>
                                        <p:anim calcmode="lin" valueType="num">
                                          <p:cBhvr additive="base">
                                            <p:cTn id="113" dur="500"/>
                                            <p:tgtEl>
                                              <p:spTgt spid="551"/>
                                            </p:tgtEl>
                                            <p:attrNameLst>
                                              <p:attrName>ppt_y</p:attrName>
                                            </p:attrNameLst>
                                          </p:cBhvr>
                                          <p:tavLst>
                                            <p:tav tm="0">
                                              <p:val>
                                                <p:strVal val="#ppt_y+#ppt_h*1.125000"/>
                                              </p:val>
                                            </p:tav>
                                            <p:tav tm="100000">
                                              <p:val>
                                                <p:strVal val="#ppt_y"/>
                                              </p:val>
                                            </p:tav>
                                          </p:tavLst>
                                        </p:anim>
                                        <p:animEffect transition="in" filter="wipe(up)">
                                          <p:cBhvr>
                                            <p:cTn id="114" dur="500"/>
                                            <p:tgtEl>
                                              <p:spTgt spid="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 grpId="0"/>
          <p:bldP spid="498" grpId="0"/>
          <p:bldP spid="499" grpId="0"/>
          <p:bldP spid="500" grpId="0"/>
          <p:bldP spid="501" grpId="0"/>
          <p:bldP spid="502" grpId="0"/>
          <p:bldGraphic spid="506" grpId="0">
            <p:bldAsOne/>
          </p:bldGraphic>
          <p:bldP spid="507" grpId="0" animBg="1"/>
          <p:bldP spid="510" grpId="0" animBg="1"/>
          <p:bldP spid="511" grpId="0" animBg="1"/>
          <p:bldP spid="517" grpId="0" animBg="1"/>
          <p:bldP spid="55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41"/>
                                            </p:tgtEl>
                                            <p:attrNameLst>
                                              <p:attrName>style.visibility</p:attrName>
                                            </p:attrNameLst>
                                          </p:cBhvr>
                                          <p:to>
                                            <p:strVal val="visible"/>
                                          </p:to>
                                        </p:set>
                                        <p:animEffect transition="in" filter="barn(outVertical)">
                                          <p:cBhvr>
                                            <p:cTn id="7" dur="500"/>
                                            <p:tgtEl>
                                              <p:spTgt spid="2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6"/>
                                            </p:tgtEl>
                                            <p:attrNameLst>
                                              <p:attrName>style.visibility</p:attrName>
                                            </p:attrNameLst>
                                          </p:cBhvr>
                                          <p:to>
                                            <p:strVal val="visible"/>
                                          </p:to>
                                        </p:set>
                                        <p:animEffect transition="in" filter="fade">
                                          <p:cBhvr>
                                            <p:cTn id="12" dur="500"/>
                                            <p:tgtEl>
                                              <p:spTgt spid="446"/>
                                            </p:tgtEl>
                                          </p:cBhvr>
                                        </p:animEffect>
                                      </p:childTnLst>
                                    </p:cTn>
                                  </p:par>
                                </p:childTnLst>
                              </p:cTn>
                            </p:par>
                            <p:par>
                              <p:cTn id="13" fill="hold">
                                <p:stCondLst>
                                  <p:cond delay="500"/>
                                </p:stCondLst>
                                <p:childTnLst>
                                  <p:par>
                                    <p:cTn id="14" presetID="12" presetClass="entr" presetSubtype="4" fill="hold" nodeType="afterEffect">
                                      <p:stCondLst>
                                        <p:cond delay="0"/>
                                      </p:stCondLst>
                                      <p:childTnLst>
                                        <p:set>
                                          <p:cBhvr>
                                            <p:cTn id="15" dur="1" fill="hold">
                                              <p:stCondLst>
                                                <p:cond delay="0"/>
                                              </p:stCondLst>
                                            </p:cTn>
                                            <p:tgtEl>
                                              <p:spTgt spid="434"/>
                                            </p:tgtEl>
                                            <p:attrNameLst>
                                              <p:attrName>style.visibility</p:attrName>
                                            </p:attrNameLst>
                                          </p:cBhvr>
                                          <p:to>
                                            <p:strVal val="visible"/>
                                          </p:to>
                                        </p:set>
                                        <p:anim calcmode="lin" valueType="num">
                                          <p:cBhvr additive="base">
                                            <p:cTn id="16" dur="500"/>
                                            <p:tgtEl>
                                              <p:spTgt spid="434"/>
                                            </p:tgtEl>
                                            <p:attrNameLst>
                                              <p:attrName>ppt_y</p:attrName>
                                            </p:attrNameLst>
                                          </p:cBhvr>
                                          <p:tavLst>
                                            <p:tav tm="0">
                                              <p:val>
                                                <p:strVal val="#ppt_y+#ppt_h*1.125000"/>
                                              </p:val>
                                            </p:tav>
                                            <p:tav tm="100000">
                                              <p:val>
                                                <p:strVal val="#ppt_y"/>
                                              </p:val>
                                            </p:tav>
                                          </p:tavLst>
                                        </p:anim>
                                        <p:animEffect transition="in" filter="wipe(up)">
                                          <p:cBhvr>
                                            <p:cTn id="17" dur="500"/>
                                            <p:tgtEl>
                                              <p:spTgt spid="434"/>
                                            </p:tgtEl>
                                          </p:cBhvr>
                                        </p:animEffect>
                                      </p:childTnLst>
                                    </p:cTn>
                                  </p:par>
                                  <p:par>
                                    <p:cTn id="18" presetID="12" presetClass="entr" presetSubtype="4" fill="hold" nodeType="withEffect">
                                      <p:stCondLst>
                                        <p:cond delay="0"/>
                                      </p:stCondLst>
                                      <p:childTnLst>
                                        <p:set>
                                          <p:cBhvr>
                                            <p:cTn id="19" dur="1" fill="hold">
                                              <p:stCondLst>
                                                <p:cond delay="0"/>
                                              </p:stCondLst>
                                            </p:cTn>
                                            <p:tgtEl>
                                              <p:spTgt spid="429"/>
                                            </p:tgtEl>
                                            <p:attrNameLst>
                                              <p:attrName>style.visibility</p:attrName>
                                            </p:attrNameLst>
                                          </p:cBhvr>
                                          <p:to>
                                            <p:strVal val="visible"/>
                                          </p:to>
                                        </p:set>
                                        <p:anim calcmode="lin" valueType="num">
                                          <p:cBhvr additive="base">
                                            <p:cTn id="20" dur="500"/>
                                            <p:tgtEl>
                                              <p:spTgt spid="429"/>
                                            </p:tgtEl>
                                            <p:attrNameLst>
                                              <p:attrName>ppt_y</p:attrName>
                                            </p:attrNameLst>
                                          </p:cBhvr>
                                          <p:tavLst>
                                            <p:tav tm="0">
                                              <p:val>
                                                <p:strVal val="#ppt_y+#ppt_h*1.125000"/>
                                              </p:val>
                                            </p:tav>
                                            <p:tav tm="100000">
                                              <p:val>
                                                <p:strVal val="#ppt_y"/>
                                              </p:val>
                                            </p:tav>
                                          </p:tavLst>
                                        </p:anim>
                                        <p:animEffect transition="in" filter="wipe(up)">
                                          <p:cBhvr>
                                            <p:cTn id="21" dur="500"/>
                                            <p:tgtEl>
                                              <p:spTgt spid="429"/>
                                            </p:tgtEl>
                                          </p:cBhvr>
                                        </p:animEffect>
                                      </p:childTnLst>
                                    </p:cTn>
                                  </p:par>
                                  <p:par>
                                    <p:cTn id="22" presetID="12" presetClass="entr" presetSubtype="4"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p:tgtEl>
                                              <p:spTgt spid="3"/>
                                            </p:tgtEl>
                                            <p:attrNameLst>
                                              <p:attrName>ppt_y</p:attrName>
                                            </p:attrNameLst>
                                          </p:cBhvr>
                                          <p:tavLst>
                                            <p:tav tm="0">
                                              <p:val>
                                                <p:strVal val="#ppt_y+#ppt_h*1.125000"/>
                                              </p:val>
                                            </p:tav>
                                            <p:tav tm="100000">
                                              <p:val>
                                                <p:strVal val="#ppt_y"/>
                                              </p:val>
                                            </p:tav>
                                          </p:tavLst>
                                        </p:anim>
                                        <p:animEffect transition="in" filter="wipe(up)">
                                          <p:cBhvr>
                                            <p:cTn id="25" dur="500"/>
                                            <p:tgtEl>
                                              <p:spTgt spid="3"/>
                                            </p:tgtEl>
                                          </p:cBhvr>
                                        </p:animEffect>
                                      </p:childTnLst>
                                    </p:cTn>
                                  </p:par>
                                  <p:par>
                                    <p:cTn id="26" presetID="12" presetClass="entr" presetSubtype="4" fill="hold" nodeType="withEffect">
                                      <p:stCondLst>
                                        <p:cond delay="0"/>
                                      </p:stCondLst>
                                      <p:childTnLst>
                                        <p:set>
                                          <p:cBhvr>
                                            <p:cTn id="27" dur="1" fill="hold">
                                              <p:stCondLst>
                                                <p:cond delay="0"/>
                                              </p:stCondLst>
                                            </p:cTn>
                                            <p:tgtEl>
                                              <p:spTgt spid="431"/>
                                            </p:tgtEl>
                                            <p:attrNameLst>
                                              <p:attrName>style.visibility</p:attrName>
                                            </p:attrNameLst>
                                          </p:cBhvr>
                                          <p:to>
                                            <p:strVal val="visible"/>
                                          </p:to>
                                        </p:set>
                                        <p:anim calcmode="lin" valueType="num">
                                          <p:cBhvr additive="base">
                                            <p:cTn id="28" dur="500"/>
                                            <p:tgtEl>
                                              <p:spTgt spid="431"/>
                                            </p:tgtEl>
                                            <p:attrNameLst>
                                              <p:attrName>ppt_y</p:attrName>
                                            </p:attrNameLst>
                                          </p:cBhvr>
                                          <p:tavLst>
                                            <p:tav tm="0">
                                              <p:val>
                                                <p:strVal val="#ppt_y+#ppt_h*1.125000"/>
                                              </p:val>
                                            </p:tav>
                                            <p:tav tm="100000">
                                              <p:val>
                                                <p:strVal val="#ppt_y"/>
                                              </p:val>
                                            </p:tav>
                                          </p:tavLst>
                                        </p:anim>
                                        <p:animEffect transition="in" filter="wipe(up)">
                                          <p:cBhvr>
                                            <p:cTn id="29" dur="500"/>
                                            <p:tgtEl>
                                              <p:spTgt spid="431"/>
                                            </p:tgtEl>
                                          </p:cBhvr>
                                        </p:animEffect>
                                      </p:childTnLst>
                                    </p:cTn>
                                  </p:par>
                                  <p:par>
                                    <p:cTn id="30" presetID="12" presetClass="entr" presetSubtype="4" fill="hold" nodeType="withEffect">
                                      <p:stCondLst>
                                        <p:cond delay="0"/>
                                      </p:stCondLst>
                                      <p:childTnLst>
                                        <p:set>
                                          <p:cBhvr>
                                            <p:cTn id="31" dur="1" fill="hold">
                                              <p:stCondLst>
                                                <p:cond delay="0"/>
                                              </p:stCondLst>
                                            </p:cTn>
                                            <p:tgtEl>
                                              <p:spTgt spid="433"/>
                                            </p:tgtEl>
                                            <p:attrNameLst>
                                              <p:attrName>style.visibility</p:attrName>
                                            </p:attrNameLst>
                                          </p:cBhvr>
                                          <p:to>
                                            <p:strVal val="visible"/>
                                          </p:to>
                                        </p:set>
                                        <p:anim calcmode="lin" valueType="num">
                                          <p:cBhvr additive="base">
                                            <p:cTn id="32" dur="500"/>
                                            <p:tgtEl>
                                              <p:spTgt spid="433"/>
                                            </p:tgtEl>
                                            <p:attrNameLst>
                                              <p:attrName>ppt_y</p:attrName>
                                            </p:attrNameLst>
                                          </p:cBhvr>
                                          <p:tavLst>
                                            <p:tav tm="0">
                                              <p:val>
                                                <p:strVal val="#ppt_y+#ppt_h*1.125000"/>
                                              </p:val>
                                            </p:tav>
                                            <p:tav tm="100000">
                                              <p:val>
                                                <p:strVal val="#ppt_y"/>
                                              </p:val>
                                            </p:tav>
                                          </p:tavLst>
                                        </p:anim>
                                        <p:animEffect transition="in" filter="wipe(up)">
                                          <p:cBhvr>
                                            <p:cTn id="33" dur="500"/>
                                            <p:tgtEl>
                                              <p:spTgt spid="433"/>
                                            </p:tgtEl>
                                          </p:cBhvr>
                                        </p:animEffect>
                                      </p:childTnLst>
                                    </p:cTn>
                                  </p:par>
                                  <p:par>
                                    <p:cTn id="34" presetID="12" presetClass="entr" presetSubtype="4" fill="hold" nodeType="withEffect">
                                      <p:stCondLst>
                                        <p:cond delay="0"/>
                                      </p:stCondLst>
                                      <p:childTnLst>
                                        <p:set>
                                          <p:cBhvr>
                                            <p:cTn id="35" dur="1" fill="hold">
                                              <p:stCondLst>
                                                <p:cond delay="0"/>
                                              </p:stCondLst>
                                            </p:cTn>
                                            <p:tgtEl>
                                              <p:spTgt spid="430"/>
                                            </p:tgtEl>
                                            <p:attrNameLst>
                                              <p:attrName>style.visibility</p:attrName>
                                            </p:attrNameLst>
                                          </p:cBhvr>
                                          <p:to>
                                            <p:strVal val="visible"/>
                                          </p:to>
                                        </p:set>
                                        <p:anim calcmode="lin" valueType="num">
                                          <p:cBhvr additive="base">
                                            <p:cTn id="36" dur="500"/>
                                            <p:tgtEl>
                                              <p:spTgt spid="430"/>
                                            </p:tgtEl>
                                            <p:attrNameLst>
                                              <p:attrName>ppt_y</p:attrName>
                                            </p:attrNameLst>
                                          </p:cBhvr>
                                          <p:tavLst>
                                            <p:tav tm="0">
                                              <p:val>
                                                <p:strVal val="#ppt_y+#ppt_h*1.125000"/>
                                              </p:val>
                                            </p:tav>
                                            <p:tav tm="100000">
                                              <p:val>
                                                <p:strVal val="#ppt_y"/>
                                              </p:val>
                                            </p:tav>
                                          </p:tavLst>
                                        </p:anim>
                                        <p:animEffect transition="in" filter="wipe(up)">
                                          <p:cBhvr>
                                            <p:cTn id="37" dur="500"/>
                                            <p:tgtEl>
                                              <p:spTgt spid="430"/>
                                            </p:tgtEl>
                                          </p:cBhvr>
                                        </p:animEffect>
                                      </p:childTnLst>
                                    </p:cTn>
                                  </p:par>
                                  <p:par>
                                    <p:cTn id="38" presetID="22" presetClass="entr" presetSubtype="4" fill="hold" nodeType="withEffect">
                                      <p:stCondLst>
                                        <p:cond delay="250"/>
                                      </p:stCondLst>
                                      <p:childTnLst>
                                        <p:set>
                                          <p:cBhvr>
                                            <p:cTn id="39" dur="1" fill="hold">
                                              <p:stCondLst>
                                                <p:cond delay="0"/>
                                              </p:stCondLst>
                                            </p:cTn>
                                            <p:tgtEl>
                                              <p:spTgt spid="450"/>
                                            </p:tgtEl>
                                            <p:attrNameLst>
                                              <p:attrName>style.visibility</p:attrName>
                                            </p:attrNameLst>
                                          </p:cBhvr>
                                          <p:to>
                                            <p:strVal val="visible"/>
                                          </p:to>
                                        </p:set>
                                        <p:animEffect transition="in" filter="wipe(down)">
                                          <p:cBhvr>
                                            <p:cTn id="40" dur="500"/>
                                            <p:tgtEl>
                                              <p:spTgt spid="450"/>
                                            </p:tgtEl>
                                          </p:cBhvr>
                                        </p:animEffect>
                                      </p:childTnLst>
                                    </p:cTn>
                                  </p:par>
                                  <p:par>
                                    <p:cTn id="41" presetID="22" presetClass="entr" presetSubtype="4" fill="hold" nodeType="withEffect">
                                      <p:stCondLst>
                                        <p:cond delay="250"/>
                                      </p:stCondLst>
                                      <p:childTnLst>
                                        <p:set>
                                          <p:cBhvr>
                                            <p:cTn id="42" dur="1" fill="hold">
                                              <p:stCondLst>
                                                <p:cond delay="0"/>
                                              </p:stCondLst>
                                            </p:cTn>
                                            <p:tgtEl>
                                              <p:spTgt spid="453"/>
                                            </p:tgtEl>
                                            <p:attrNameLst>
                                              <p:attrName>style.visibility</p:attrName>
                                            </p:attrNameLst>
                                          </p:cBhvr>
                                          <p:to>
                                            <p:strVal val="visible"/>
                                          </p:to>
                                        </p:set>
                                        <p:animEffect transition="in" filter="wipe(down)">
                                          <p:cBhvr>
                                            <p:cTn id="43" dur="500"/>
                                            <p:tgtEl>
                                              <p:spTgt spid="453"/>
                                            </p:tgtEl>
                                          </p:cBhvr>
                                        </p:animEffect>
                                      </p:childTnLst>
                                    </p:cTn>
                                  </p:par>
                                  <p:par>
                                    <p:cTn id="44" presetID="22" presetClass="entr" presetSubtype="4" fill="hold" nodeType="withEffect">
                                      <p:stCondLst>
                                        <p:cond delay="250"/>
                                      </p:stCondLst>
                                      <p:childTnLst>
                                        <p:set>
                                          <p:cBhvr>
                                            <p:cTn id="45" dur="1" fill="hold">
                                              <p:stCondLst>
                                                <p:cond delay="0"/>
                                              </p:stCondLst>
                                            </p:cTn>
                                            <p:tgtEl>
                                              <p:spTgt spid="459"/>
                                            </p:tgtEl>
                                            <p:attrNameLst>
                                              <p:attrName>style.visibility</p:attrName>
                                            </p:attrNameLst>
                                          </p:cBhvr>
                                          <p:to>
                                            <p:strVal val="visible"/>
                                          </p:to>
                                        </p:set>
                                        <p:animEffect transition="in" filter="wipe(down)">
                                          <p:cBhvr>
                                            <p:cTn id="46" dur="500"/>
                                            <p:tgtEl>
                                              <p:spTgt spid="459"/>
                                            </p:tgtEl>
                                          </p:cBhvr>
                                        </p:animEffect>
                                      </p:childTnLst>
                                    </p:cTn>
                                  </p:par>
                                  <p:par>
                                    <p:cTn id="47" presetID="22" presetClass="entr" presetSubtype="4" fill="hold" nodeType="withEffect">
                                      <p:stCondLst>
                                        <p:cond delay="250"/>
                                      </p:stCondLst>
                                      <p:childTnLst>
                                        <p:set>
                                          <p:cBhvr>
                                            <p:cTn id="48" dur="1" fill="hold">
                                              <p:stCondLst>
                                                <p:cond delay="0"/>
                                              </p:stCondLst>
                                            </p:cTn>
                                            <p:tgtEl>
                                              <p:spTgt spid="463"/>
                                            </p:tgtEl>
                                            <p:attrNameLst>
                                              <p:attrName>style.visibility</p:attrName>
                                            </p:attrNameLst>
                                          </p:cBhvr>
                                          <p:to>
                                            <p:strVal val="visible"/>
                                          </p:to>
                                        </p:set>
                                        <p:animEffect transition="in" filter="wipe(down)">
                                          <p:cBhvr>
                                            <p:cTn id="49" dur="500"/>
                                            <p:tgtEl>
                                              <p:spTgt spid="463"/>
                                            </p:tgtEl>
                                          </p:cBhvr>
                                        </p:animEffect>
                                      </p:childTnLst>
                                    </p:cTn>
                                  </p:par>
                                  <p:par>
                                    <p:cTn id="50" presetID="22" presetClass="entr" presetSubtype="4" fill="hold" nodeType="withEffect">
                                      <p:stCondLst>
                                        <p:cond delay="250"/>
                                      </p:stCondLst>
                                      <p:childTnLst>
                                        <p:set>
                                          <p:cBhvr>
                                            <p:cTn id="51" dur="1" fill="hold">
                                              <p:stCondLst>
                                                <p:cond delay="0"/>
                                              </p:stCondLst>
                                            </p:cTn>
                                            <p:tgtEl>
                                              <p:spTgt spid="469"/>
                                            </p:tgtEl>
                                            <p:attrNameLst>
                                              <p:attrName>style.visibility</p:attrName>
                                            </p:attrNameLst>
                                          </p:cBhvr>
                                          <p:to>
                                            <p:strVal val="visible"/>
                                          </p:to>
                                        </p:set>
                                        <p:animEffect transition="in" filter="wipe(down)">
                                          <p:cBhvr>
                                            <p:cTn id="52" dur="500"/>
                                            <p:tgtEl>
                                              <p:spTgt spid="469"/>
                                            </p:tgtEl>
                                          </p:cBhvr>
                                        </p:animEffect>
                                      </p:childTnLst>
                                    </p:cTn>
                                  </p:par>
                                  <p:par>
                                    <p:cTn id="53" presetID="22" presetClass="entr" presetSubtype="4" fill="hold" nodeType="withEffect">
                                      <p:stCondLst>
                                        <p:cond delay="250"/>
                                      </p:stCondLst>
                                      <p:childTnLst>
                                        <p:set>
                                          <p:cBhvr>
                                            <p:cTn id="54" dur="1" fill="hold">
                                              <p:stCondLst>
                                                <p:cond delay="0"/>
                                              </p:stCondLst>
                                            </p:cTn>
                                            <p:tgtEl>
                                              <p:spTgt spid="474"/>
                                            </p:tgtEl>
                                            <p:attrNameLst>
                                              <p:attrName>style.visibility</p:attrName>
                                            </p:attrNameLst>
                                          </p:cBhvr>
                                          <p:to>
                                            <p:strVal val="visible"/>
                                          </p:to>
                                        </p:set>
                                        <p:animEffect transition="in" filter="wipe(down)">
                                          <p:cBhvr>
                                            <p:cTn id="55" dur="500"/>
                                            <p:tgtEl>
                                              <p:spTgt spid="474"/>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502"/>
                                            </p:tgtEl>
                                            <p:attrNameLst>
                                              <p:attrName>style.visibility</p:attrName>
                                            </p:attrNameLst>
                                          </p:cBhvr>
                                          <p:to>
                                            <p:strVal val="visible"/>
                                          </p:to>
                                        </p:set>
                                        <p:animEffect transition="in" filter="fade">
                                          <p:cBhvr>
                                            <p:cTn id="58" dur="500"/>
                                            <p:tgtEl>
                                              <p:spTgt spid="502"/>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501"/>
                                            </p:tgtEl>
                                            <p:attrNameLst>
                                              <p:attrName>style.visibility</p:attrName>
                                            </p:attrNameLst>
                                          </p:cBhvr>
                                          <p:to>
                                            <p:strVal val="visible"/>
                                          </p:to>
                                        </p:set>
                                        <p:animEffect transition="in" filter="fade">
                                          <p:cBhvr>
                                            <p:cTn id="61" dur="500"/>
                                            <p:tgtEl>
                                              <p:spTgt spid="501"/>
                                            </p:tgtEl>
                                          </p:cBhvr>
                                        </p:animEffect>
                                      </p:childTnLst>
                                    </p:cTn>
                                  </p:par>
                                  <p:par>
                                    <p:cTn id="62" presetID="10" presetClass="entr" presetSubtype="0" fill="hold" grpId="0" nodeType="withEffect">
                                      <p:stCondLst>
                                        <p:cond delay="500"/>
                                      </p:stCondLst>
                                      <p:childTnLst>
                                        <p:set>
                                          <p:cBhvr>
                                            <p:cTn id="63" dur="1" fill="hold">
                                              <p:stCondLst>
                                                <p:cond delay="0"/>
                                              </p:stCondLst>
                                            </p:cTn>
                                            <p:tgtEl>
                                              <p:spTgt spid="500"/>
                                            </p:tgtEl>
                                            <p:attrNameLst>
                                              <p:attrName>style.visibility</p:attrName>
                                            </p:attrNameLst>
                                          </p:cBhvr>
                                          <p:to>
                                            <p:strVal val="visible"/>
                                          </p:to>
                                        </p:set>
                                        <p:animEffect transition="in" filter="fade">
                                          <p:cBhvr>
                                            <p:cTn id="64" dur="500"/>
                                            <p:tgtEl>
                                              <p:spTgt spid="500"/>
                                            </p:tgtEl>
                                          </p:cBhvr>
                                        </p:animEffect>
                                      </p:childTnLst>
                                    </p:cTn>
                                  </p:par>
                                  <p:par>
                                    <p:cTn id="65" presetID="10" presetClass="entr" presetSubtype="0" fill="hold" grpId="0" nodeType="withEffect">
                                      <p:stCondLst>
                                        <p:cond delay="500"/>
                                      </p:stCondLst>
                                      <p:childTnLst>
                                        <p:set>
                                          <p:cBhvr>
                                            <p:cTn id="66" dur="1" fill="hold">
                                              <p:stCondLst>
                                                <p:cond delay="0"/>
                                              </p:stCondLst>
                                            </p:cTn>
                                            <p:tgtEl>
                                              <p:spTgt spid="499"/>
                                            </p:tgtEl>
                                            <p:attrNameLst>
                                              <p:attrName>style.visibility</p:attrName>
                                            </p:attrNameLst>
                                          </p:cBhvr>
                                          <p:to>
                                            <p:strVal val="visible"/>
                                          </p:to>
                                        </p:set>
                                        <p:animEffect transition="in" filter="fade">
                                          <p:cBhvr>
                                            <p:cTn id="67" dur="500"/>
                                            <p:tgtEl>
                                              <p:spTgt spid="499"/>
                                            </p:tgtEl>
                                          </p:cBhvr>
                                        </p:animEffect>
                                      </p:childTnLst>
                                    </p:cTn>
                                  </p:par>
                                  <p:par>
                                    <p:cTn id="68" presetID="10" presetClass="entr" presetSubtype="0" fill="hold" grpId="0" nodeType="withEffect">
                                      <p:stCondLst>
                                        <p:cond delay="500"/>
                                      </p:stCondLst>
                                      <p:childTnLst>
                                        <p:set>
                                          <p:cBhvr>
                                            <p:cTn id="69" dur="1" fill="hold">
                                              <p:stCondLst>
                                                <p:cond delay="0"/>
                                              </p:stCondLst>
                                            </p:cTn>
                                            <p:tgtEl>
                                              <p:spTgt spid="498"/>
                                            </p:tgtEl>
                                            <p:attrNameLst>
                                              <p:attrName>style.visibility</p:attrName>
                                            </p:attrNameLst>
                                          </p:cBhvr>
                                          <p:to>
                                            <p:strVal val="visible"/>
                                          </p:to>
                                        </p:set>
                                        <p:animEffect transition="in" filter="fade">
                                          <p:cBhvr>
                                            <p:cTn id="70" dur="500"/>
                                            <p:tgtEl>
                                              <p:spTgt spid="498"/>
                                            </p:tgtEl>
                                          </p:cBhvr>
                                        </p:animEffect>
                                      </p:childTnLst>
                                    </p:cTn>
                                  </p:par>
                                  <p:par>
                                    <p:cTn id="71" presetID="10" presetClass="entr" presetSubtype="0" fill="hold" grpId="0" nodeType="withEffect">
                                      <p:stCondLst>
                                        <p:cond delay="500"/>
                                      </p:stCondLst>
                                      <p:childTnLst>
                                        <p:set>
                                          <p:cBhvr>
                                            <p:cTn id="72" dur="1" fill="hold">
                                              <p:stCondLst>
                                                <p:cond delay="0"/>
                                              </p:stCondLst>
                                            </p:cTn>
                                            <p:tgtEl>
                                              <p:spTgt spid="497"/>
                                            </p:tgtEl>
                                            <p:attrNameLst>
                                              <p:attrName>style.visibility</p:attrName>
                                            </p:attrNameLst>
                                          </p:cBhvr>
                                          <p:to>
                                            <p:strVal val="visible"/>
                                          </p:to>
                                        </p:set>
                                        <p:animEffect transition="in" filter="fade">
                                          <p:cBhvr>
                                            <p:cTn id="73" dur="500"/>
                                            <p:tgtEl>
                                              <p:spTgt spid="497"/>
                                            </p:tgtEl>
                                          </p:cBhvr>
                                        </p:animEffect>
                                      </p:childTnLst>
                                    </p:cTn>
                                  </p:par>
                                </p:childTnLst>
                              </p:cTn>
                            </p:par>
                            <p:par>
                              <p:cTn id="74" fill="hold">
                                <p:stCondLst>
                                  <p:cond delay="1500"/>
                                </p:stCondLst>
                                <p:childTnLst>
                                  <p:par>
                                    <p:cTn id="75" presetID="2" presetClass="entr" presetSubtype="8" fill="hold" grpId="0" nodeType="afterEffect">
                                      <p:stCondLst>
                                        <p:cond delay="0"/>
                                      </p:stCondLst>
                                      <p:childTnLst>
                                        <p:set>
                                          <p:cBhvr>
                                            <p:cTn id="76" dur="1" fill="hold">
                                              <p:stCondLst>
                                                <p:cond delay="0"/>
                                              </p:stCondLst>
                                            </p:cTn>
                                            <p:tgtEl>
                                              <p:spTgt spid="506"/>
                                            </p:tgtEl>
                                            <p:attrNameLst>
                                              <p:attrName>style.visibility</p:attrName>
                                            </p:attrNameLst>
                                          </p:cBhvr>
                                          <p:to>
                                            <p:strVal val="visible"/>
                                          </p:to>
                                        </p:set>
                                        <p:anim calcmode="lin" valueType="num">
                                          <p:cBhvr additive="base">
                                            <p:cTn id="77" dur="500" fill="hold"/>
                                            <p:tgtEl>
                                              <p:spTgt spid="506"/>
                                            </p:tgtEl>
                                            <p:attrNameLst>
                                              <p:attrName>ppt_x</p:attrName>
                                            </p:attrNameLst>
                                          </p:cBhvr>
                                          <p:tavLst>
                                            <p:tav tm="0">
                                              <p:val>
                                                <p:strVal val="0-#ppt_w/2"/>
                                              </p:val>
                                            </p:tav>
                                            <p:tav tm="100000">
                                              <p:val>
                                                <p:strVal val="#ppt_x"/>
                                              </p:val>
                                            </p:tav>
                                          </p:tavLst>
                                        </p:anim>
                                        <p:anim calcmode="lin" valueType="num">
                                          <p:cBhvr additive="base">
                                            <p:cTn id="78" dur="500" fill="hold"/>
                                            <p:tgtEl>
                                              <p:spTgt spid="506"/>
                                            </p:tgtEl>
                                            <p:attrNameLst>
                                              <p:attrName>ppt_y</p:attrName>
                                            </p:attrNameLst>
                                          </p:cBhvr>
                                          <p:tavLst>
                                            <p:tav tm="0">
                                              <p:val>
                                                <p:strVal val="#ppt_y"/>
                                              </p:val>
                                            </p:tav>
                                            <p:tav tm="100000">
                                              <p:val>
                                                <p:strVal val="#ppt_y"/>
                                              </p:val>
                                            </p:tav>
                                          </p:tavLst>
                                        </p:anim>
                                      </p:childTnLst>
                                    </p:cTn>
                                  </p:par>
                                  <p:par>
                                    <p:cTn id="79" presetID="2" presetClass="entr" presetSubtype="8" fill="hold" nodeType="withEffect">
                                      <p:stCondLst>
                                        <p:cond delay="250"/>
                                      </p:stCondLst>
                                      <p:childTnLst>
                                        <p:set>
                                          <p:cBhvr>
                                            <p:cTn id="80" dur="1" fill="hold">
                                              <p:stCondLst>
                                                <p:cond delay="0"/>
                                              </p:stCondLst>
                                            </p:cTn>
                                            <p:tgtEl>
                                              <p:spTgt spid="509"/>
                                            </p:tgtEl>
                                            <p:attrNameLst>
                                              <p:attrName>style.visibility</p:attrName>
                                            </p:attrNameLst>
                                          </p:cBhvr>
                                          <p:to>
                                            <p:strVal val="visible"/>
                                          </p:to>
                                        </p:set>
                                        <p:anim calcmode="lin" valueType="num">
                                          <p:cBhvr additive="base">
                                            <p:cTn id="81" dur="500" fill="hold"/>
                                            <p:tgtEl>
                                              <p:spTgt spid="509"/>
                                            </p:tgtEl>
                                            <p:attrNameLst>
                                              <p:attrName>ppt_x</p:attrName>
                                            </p:attrNameLst>
                                          </p:cBhvr>
                                          <p:tavLst>
                                            <p:tav tm="0">
                                              <p:val>
                                                <p:strVal val="0-#ppt_w/2"/>
                                              </p:val>
                                            </p:tav>
                                            <p:tav tm="100000">
                                              <p:val>
                                                <p:strVal val="#ppt_x"/>
                                              </p:val>
                                            </p:tav>
                                          </p:tavLst>
                                        </p:anim>
                                        <p:anim calcmode="lin" valueType="num">
                                          <p:cBhvr additive="base">
                                            <p:cTn id="82" dur="500" fill="hold"/>
                                            <p:tgtEl>
                                              <p:spTgt spid="509"/>
                                            </p:tgtEl>
                                            <p:attrNameLst>
                                              <p:attrName>ppt_y</p:attrName>
                                            </p:attrNameLst>
                                          </p:cBhvr>
                                          <p:tavLst>
                                            <p:tav tm="0">
                                              <p:val>
                                                <p:strVal val="#ppt_y"/>
                                              </p:val>
                                            </p:tav>
                                            <p:tav tm="100000">
                                              <p:val>
                                                <p:strVal val="#ppt_y"/>
                                              </p:val>
                                            </p:tav>
                                          </p:tavLst>
                                        </p:anim>
                                      </p:childTnLst>
                                    </p:cTn>
                                  </p:par>
                                  <p:par>
                                    <p:cTn id="83" presetID="2" presetClass="entr" presetSubtype="8" fill="hold" nodeType="withEffect">
                                      <p:stCondLst>
                                        <p:cond delay="500"/>
                                      </p:stCondLst>
                                      <p:childTnLst>
                                        <p:set>
                                          <p:cBhvr>
                                            <p:cTn id="84" dur="1" fill="hold">
                                              <p:stCondLst>
                                                <p:cond delay="0"/>
                                              </p:stCondLst>
                                            </p:cTn>
                                            <p:tgtEl>
                                              <p:spTgt spid="512"/>
                                            </p:tgtEl>
                                            <p:attrNameLst>
                                              <p:attrName>style.visibility</p:attrName>
                                            </p:attrNameLst>
                                          </p:cBhvr>
                                          <p:to>
                                            <p:strVal val="visible"/>
                                          </p:to>
                                        </p:set>
                                        <p:anim calcmode="lin" valueType="num">
                                          <p:cBhvr additive="base">
                                            <p:cTn id="85" dur="500" fill="hold"/>
                                            <p:tgtEl>
                                              <p:spTgt spid="512"/>
                                            </p:tgtEl>
                                            <p:attrNameLst>
                                              <p:attrName>ppt_x</p:attrName>
                                            </p:attrNameLst>
                                          </p:cBhvr>
                                          <p:tavLst>
                                            <p:tav tm="0">
                                              <p:val>
                                                <p:strVal val="0-#ppt_w/2"/>
                                              </p:val>
                                            </p:tav>
                                            <p:tav tm="100000">
                                              <p:val>
                                                <p:strVal val="#ppt_x"/>
                                              </p:val>
                                            </p:tav>
                                          </p:tavLst>
                                        </p:anim>
                                        <p:anim calcmode="lin" valueType="num">
                                          <p:cBhvr additive="base">
                                            <p:cTn id="86" dur="500" fill="hold"/>
                                            <p:tgtEl>
                                              <p:spTgt spid="512"/>
                                            </p:tgtEl>
                                            <p:attrNameLst>
                                              <p:attrName>ppt_y</p:attrName>
                                            </p:attrNameLst>
                                          </p:cBhvr>
                                          <p:tavLst>
                                            <p:tav tm="0">
                                              <p:val>
                                                <p:strVal val="#ppt_y"/>
                                              </p:val>
                                            </p:tav>
                                            <p:tav tm="100000">
                                              <p:val>
                                                <p:strVal val="#ppt_y"/>
                                              </p:val>
                                            </p:tav>
                                          </p:tavLst>
                                        </p:anim>
                                      </p:childTnLst>
                                    </p:cTn>
                                  </p:par>
                                  <p:par>
                                    <p:cTn id="87" presetID="2" presetClass="entr" presetSubtype="8" fill="hold" nodeType="withEffect">
                                      <p:stCondLst>
                                        <p:cond delay="750"/>
                                      </p:stCondLst>
                                      <p:childTnLst>
                                        <p:set>
                                          <p:cBhvr>
                                            <p:cTn id="88" dur="1" fill="hold">
                                              <p:stCondLst>
                                                <p:cond delay="0"/>
                                              </p:stCondLst>
                                            </p:cTn>
                                            <p:tgtEl>
                                              <p:spTgt spid="519"/>
                                            </p:tgtEl>
                                            <p:attrNameLst>
                                              <p:attrName>style.visibility</p:attrName>
                                            </p:attrNameLst>
                                          </p:cBhvr>
                                          <p:to>
                                            <p:strVal val="visible"/>
                                          </p:to>
                                        </p:set>
                                        <p:anim calcmode="lin" valueType="num">
                                          <p:cBhvr additive="base">
                                            <p:cTn id="89" dur="500" fill="hold"/>
                                            <p:tgtEl>
                                              <p:spTgt spid="519"/>
                                            </p:tgtEl>
                                            <p:attrNameLst>
                                              <p:attrName>ppt_x</p:attrName>
                                            </p:attrNameLst>
                                          </p:cBhvr>
                                          <p:tavLst>
                                            <p:tav tm="0">
                                              <p:val>
                                                <p:strVal val="0-#ppt_w/2"/>
                                              </p:val>
                                            </p:tav>
                                            <p:tav tm="100000">
                                              <p:val>
                                                <p:strVal val="#ppt_x"/>
                                              </p:val>
                                            </p:tav>
                                          </p:tavLst>
                                        </p:anim>
                                        <p:anim calcmode="lin" valueType="num">
                                          <p:cBhvr additive="base">
                                            <p:cTn id="90" dur="500" fill="hold"/>
                                            <p:tgtEl>
                                              <p:spTgt spid="519"/>
                                            </p:tgtEl>
                                            <p:attrNameLst>
                                              <p:attrName>ppt_y</p:attrName>
                                            </p:attrNameLst>
                                          </p:cBhvr>
                                          <p:tavLst>
                                            <p:tav tm="0">
                                              <p:val>
                                                <p:strVal val="#ppt_y"/>
                                              </p:val>
                                            </p:tav>
                                            <p:tav tm="100000">
                                              <p:val>
                                                <p:strVal val="#ppt_y"/>
                                              </p:val>
                                            </p:tav>
                                          </p:tavLst>
                                        </p:anim>
                                      </p:childTnLst>
                                    </p:cTn>
                                  </p:par>
                                  <p:par>
                                    <p:cTn id="91" presetID="2" presetClass="entr" presetSubtype="8" fill="hold" nodeType="withEffect">
                                      <p:stCondLst>
                                        <p:cond delay="1000"/>
                                      </p:stCondLst>
                                      <p:childTnLst>
                                        <p:set>
                                          <p:cBhvr>
                                            <p:cTn id="92" dur="1" fill="hold">
                                              <p:stCondLst>
                                                <p:cond delay="0"/>
                                              </p:stCondLst>
                                            </p:cTn>
                                            <p:tgtEl>
                                              <p:spTgt spid="553"/>
                                            </p:tgtEl>
                                            <p:attrNameLst>
                                              <p:attrName>style.visibility</p:attrName>
                                            </p:attrNameLst>
                                          </p:cBhvr>
                                          <p:to>
                                            <p:strVal val="visible"/>
                                          </p:to>
                                        </p:set>
                                        <p:anim calcmode="lin" valueType="num">
                                          <p:cBhvr additive="base">
                                            <p:cTn id="93" dur="500" fill="hold"/>
                                            <p:tgtEl>
                                              <p:spTgt spid="553"/>
                                            </p:tgtEl>
                                            <p:attrNameLst>
                                              <p:attrName>ppt_x</p:attrName>
                                            </p:attrNameLst>
                                          </p:cBhvr>
                                          <p:tavLst>
                                            <p:tav tm="0">
                                              <p:val>
                                                <p:strVal val="0-#ppt_w/2"/>
                                              </p:val>
                                            </p:tav>
                                            <p:tav tm="100000">
                                              <p:val>
                                                <p:strVal val="#ppt_x"/>
                                              </p:val>
                                            </p:tav>
                                          </p:tavLst>
                                        </p:anim>
                                        <p:anim calcmode="lin" valueType="num">
                                          <p:cBhvr additive="base">
                                            <p:cTn id="94" dur="500" fill="hold"/>
                                            <p:tgtEl>
                                              <p:spTgt spid="553"/>
                                            </p:tgtEl>
                                            <p:attrNameLst>
                                              <p:attrName>ppt_y</p:attrName>
                                            </p:attrNameLst>
                                          </p:cBhvr>
                                          <p:tavLst>
                                            <p:tav tm="0">
                                              <p:val>
                                                <p:strVal val="#ppt_y"/>
                                              </p:val>
                                            </p:tav>
                                            <p:tav tm="100000">
                                              <p:val>
                                                <p:strVal val="#ppt_y"/>
                                              </p:val>
                                            </p:tav>
                                          </p:tavLst>
                                        </p:anim>
                                      </p:childTnLst>
                                    </p:cTn>
                                  </p:par>
                                  <p:par>
                                    <p:cTn id="95" presetID="12" presetClass="entr" presetSubtype="4" fill="hold" grpId="0" nodeType="withEffect">
                                      <p:stCondLst>
                                        <p:cond delay="250"/>
                                      </p:stCondLst>
                                      <p:childTnLst>
                                        <p:set>
                                          <p:cBhvr>
                                            <p:cTn id="96" dur="1" fill="hold">
                                              <p:stCondLst>
                                                <p:cond delay="0"/>
                                              </p:stCondLst>
                                            </p:cTn>
                                            <p:tgtEl>
                                              <p:spTgt spid="507"/>
                                            </p:tgtEl>
                                            <p:attrNameLst>
                                              <p:attrName>style.visibility</p:attrName>
                                            </p:attrNameLst>
                                          </p:cBhvr>
                                          <p:to>
                                            <p:strVal val="visible"/>
                                          </p:to>
                                        </p:set>
                                        <p:anim calcmode="lin" valueType="num">
                                          <p:cBhvr additive="base">
                                            <p:cTn id="97" dur="500"/>
                                            <p:tgtEl>
                                              <p:spTgt spid="507"/>
                                            </p:tgtEl>
                                            <p:attrNameLst>
                                              <p:attrName>ppt_y</p:attrName>
                                            </p:attrNameLst>
                                          </p:cBhvr>
                                          <p:tavLst>
                                            <p:tav tm="0">
                                              <p:val>
                                                <p:strVal val="#ppt_y+#ppt_h*1.125000"/>
                                              </p:val>
                                            </p:tav>
                                            <p:tav tm="100000">
                                              <p:val>
                                                <p:strVal val="#ppt_y"/>
                                              </p:val>
                                            </p:tav>
                                          </p:tavLst>
                                        </p:anim>
                                        <p:animEffect transition="in" filter="wipe(up)">
                                          <p:cBhvr>
                                            <p:cTn id="98" dur="500"/>
                                            <p:tgtEl>
                                              <p:spTgt spid="507"/>
                                            </p:tgtEl>
                                          </p:cBhvr>
                                        </p:animEffect>
                                      </p:childTnLst>
                                    </p:cTn>
                                  </p:par>
                                  <p:par>
                                    <p:cTn id="99" presetID="12" presetClass="entr" presetSubtype="4" fill="hold" grpId="0" nodeType="withEffect">
                                      <p:stCondLst>
                                        <p:cond delay="500"/>
                                      </p:stCondLst>
                                      <p:childTnLst>
                                        <p:set>
                                          <p:cBhvr>
                                            <p:cTn id="100" dur="1" fill="hold">
                                              <p:stCondLst>
                                                <p:cond delay="0"/>
                                              </p:stCondLst>
                                            </p:cTn>
                                            <p:tgtEl>
                                              <p:spTgt spid="510"/>
                                            </p:tgtEl>
                                            <p:attrNameLst>
                                              <p:attrName>style.visibility</p:attrName>
                                            </p:attrNameLst>
                                          </p:cBhvr>
                                          <p:to>
                                            <p:strVal val="visible"/>
                                          </p:to>
                                        </p:set>
                                        <p:anim calcmode="lin" valueType="num">
                                          <p:cBhvr additive="base">
                                            <p:cTn id="101" dur="500"/>
                                            <p:tgtEl>
                                              <p:spTgt spid="510"/>
                                            </p:tgtEl>
                                            <p:attrNameLst>
                                              <p:attrName>ppt_y</p:attrName>
                                            </p:attrNameLst>
                                          </p:cBhvr>
                                          <p:tavLst>
                                            <p:tav tm="0">
                                              <p:val>
                                                <p:strVal val="#ppt_y+#ppt_h*1.125000"/>
                                              </p:val>
                                            </p:tav>
                                            <p:tav tm="100000">
                                              <p:val>
                                                <p:strVal val="#ppt_y"/>
                                              </p:val>
                                            </p:tav>
                                          </p:tavLst>
                                        </p:anim>
                                        <p:animEffect transition="in" filter="wipe(up)">
                                          <p:cBhvr>
                                            <p:cTn id="102" dur="500"/>
                                            <p:tgtEl>
                                              <p:spTgt spid="510"/>
                                            </p:tgtEl>
                                          </p:cBhvr>
                                        </p:animEffect>
                                      </p:childTnLst>
                                    </p:cTn>
                                  </p:par>
                                  <p:par>
                                    <p:cTn id="103" presetID="12" presetClass="entr" presetSubtype="4" fill="hold" grpId="0" nodeType="withEffect">
                                      <p:stCondLst>
                                        <p:cond delay="750"/>
                                      </p:stCondLst>
                                      <p:childTnLst>
                                        <p:set>
                                          <p:cBhvr>
                                            <p:cTn id="104" dur="1" fill="hold">
                                              <p:stCondLst>
                                                <p:cond delay="0"/>
                                              </p:stCondLst>
                                            </p:cTn>
                                            <p:tgtEl>
                                              <p:spTgt spid="511"/>
                                            </p:tgtEl>
                                            <p:attrNameLst>
                                              <p:attrName>style.visibility</p:attrName>
                                            </p:attrNameLst>
                                          </p:cBhvr>
                                          <p:to>
                                            <p:strVal val="visible"/>
                                          </p:to>
                                        </p:set>
                                        <p:anim calcmode="lin" valueType="num">
                                          <p:cBhvr additive="base">
                                            <p:cTn id="105" dur="500"/>
                                            <p:tgtEl>
                                              <p:spTgt spid="511"/>
                                            </p:tgtEl>
                                            <p:attrNameLst>
                                              <p:attrName>ppt_y</p:attrName>
                                            </p:attrNameLst>
                                          </p:cBhvr>
                                          <p:tavLst>
                                            <p:tav tm="0">
                                              <p:val>
                                                <p:strVal val="#ppt_y+#ppt_h*1.125000"/>
                                              </p:val>
                                            </p:tav>
                                            <p:tav tm="100000">
                                              <p:val>
                                                <p:strVal val="#ppt_y"/>
                                              </p:val>
                                            </p:tav>
                                          </p:tavLst>
                                        </p:anim>
                                        <p:animEffect transition="in" filter="wipe(up)">
                                          <p:cBhvr>
                                            <p:cTn id="106" dur="500"/>
                                            <p:tgtEl>
                                              <p:spTgt spid="511"/>
                                            </p:tgtEl>
                                          </p:cBhvr>
                                        </p:animEffect>
                                      </p:childTnLst>
                                    </p:cTn>
                                  </p:par>
                                  <p:par>
                                    <p:cTn id="107" presetID="12" presetClass="entr" presetSubtype="4" fill="hold" grpId="0" nodeType="withEffect">
                                      <p:stCondLst>
                                        <p:cond delay="1000"/>
                                      </p:stCondLst>
                                      <p:childTnLst>
                                        <p:set>
                                          <p:cBhvr>
                                            <p:cTn id="108" dur="1" fill="hold">
                                              <p:stCondLst>
                                                <p:cond delay="0"/>
                                              </p:stCondLst>
                                            </p:cTn>
                                            <p:tgtEl>
                                              <p:spTgt spid="517"/>
                                            </p:tgtEl>
                                            <p:attrNameLst>
                                              <p:attrName>style.visibility</p:attrName>
                                            </p:attrNameLst>
                                          </p:cBhvr>
                                          <p:to>
                                            <p:strVal val="visible"/>
                                          </p:to>
                                        </p:set>
                                        <p:anim calcmode="lin" valueType="num">
                                          <p:cBhvr additive="base">
                                            <p:cTn id="109" dur="500"/>
                                            <p:tgtEl>
                                              <p:spTgt spid="517"/>
                                            </p:tgtEl>
                                            <p:attrNameLst>
                                              <p:attrName>ppt_y</p:attrName>
                                            </p:attrNameLst>
                                          </p:cBhvr>
                                          <p:tavLst>
                                            <p:tav tm="0">
                                              <p:val>
                                                <p:strVal val="#ppt_y+#ppt_h*1.125000"/>
                                              </p:val>
                                            </p:tav>
                                            <p:tav tm="100000">
                                              <p:val>
                                                <p:strVal val="#ppt_y"/>
                                              </p:val>
                                            </p:tav>
                                          </p:tavLst>
                                        </p:anim>
                                        <p:animEffect transition="in" filter="wipe(up)">
                                          <p:cBhvr>
                                            <p:cTn id="110" dur="500"/>
                                            <p:tgtEl>
                                              <p:spTgt spid="517"/>
                                            </p:tgtEl>
                                          </p:cBhvr>
                                        </p:animEffect>
                                      </p:childTnLst>
                                    </p:cTn>
                                  </p:par>
                                  <p:par>
                                    <p:cTn id="111" presetID="12" presetClass="entr" presetSubtype="4" fill="hold" grpId="0" nodeType="withEffect">
                                      <p:stCondLst>
                                        <p:cond delay="1250"/>
                                      </p:stCondLst>
                                      <p:childTnLst>
                                        <p:set>
                                          <p:cBhvr>
                                            <p:cTn id="112" dur="1" fill="hold">
                                              <p:stCondLst>
                                                <p:cond delay="0"/>
                                              </p:stCondLst>
                                            </p:cTn>
                                            <p:tgtEl>
                                              <p:spTgt spid="551"/>
                                            </p:tgtEl>
                                            <p:attrNameLst>
                                              <p:attrName>style.visibility</p:attrName>
                                            </p:attrNameLst>
                                          </p:cBhvr>
                                          <p:to>
                                            <p:strVal val="visible"/>
                                          </p:to>
                                        </p:set>
                                        <p:anim calcmode="lin" valueType="num">
                                          <p:cBhvr additive="base">
                                            <p:cTn id="113" dur="500"/>
                                            <p:tgtEl>
                                              <p:spTgt spid="551"/>
                                            </p:tgtEl>
                                            <p:attrNameLst>
                                              <p:attrName>ppt_y</p:attrName>
                                            </p:attrNameLst>
                                          </p:cBhvr>
                                          <p:tavLst>
                                            <p:tav tm="0">
                                              <p:val>
                                                <p:strVal val="#ppt_y+#ppt_h*1.125000"/>
                                              </p:val>
                                            </p:tav>
                                            <p:tav tm="100000">
                                              <p:val>
                                                <p:strVal val="#ppt_y"/>
                                              </p:val>
                                            </p:tav>
                                          </p:tavLst>
                                        </p:anim>
                                        <p:animEffect transition="in" filter="wipe(up)">
                                          <p:cBhvr>
                                            <p:cTn id="114" dur="500"/>
                                            <p:tgtEl>
                                              <p:spTgt spid="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 grpId="0"/>
          <p:bldP spid="498" grpId="0"/>
          <p:bldP spid="499" grpId="0"/>
          <p:bldP spid="500" grpId="0"/>
          <p:bldP spid="501" grpId="0"/>
          <p:bldP spid="502" grpId="0"/>
          <p:bldGraphic spid="506" grpId="0">
            <p:bldAsOne/>
          </p:bldGraphic>
          <p:bldP spid="507" grpId="0" animBg="1"/>
          <p:bldP spid="510" grpId="0" animBg="1"/>
          <p:bldP spid="511" grpId="0" animBg="1"/>
          <p:bldP spid="517" grpId="0" animBg="1"/>
          <p:bldP spid="551"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6982E0C2-A2F3-3268-333D-06023ABF816D}"/>
              </a:ext>
            </a:extLst>
          </p:cNvPr>
          <p:cNvPicPr>
            <a:picLocks noChangeAspect="1"/>
          </p:cNvPicPr>
          <p:nvPr/>
        </p:nvPicPr>
        <p:blipFill>
          <a:blip r:embed="rId2">
            <a:alphaModFix amt="15000"/>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xmlns="" id="{A5E5EB04-96C4-F831-C5EA-45EE373487DB}"/>
              </a:ext>
            </a:extLst>
          </p:cNvPr>
          <p:cNvSpPr/>
          <p:nvPr/>
        </p:nvSpPr>
        <p:spPr>
          <a:xfrm>
            <a:off x="0" y="0"/>
            <a:ext cx="12192000" cy="6858000"/>
          </a:xfrm>
          <a:prstGeom prst="rect">
            <a:avLst/>
          </a:prstGeom>
          <a:solidFill>
            <a:schemeClr val="accent2">
              <a:lumMod val="20000"/>
              <a:lumOff val="80000"/>
              <a:alpha val="2608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Title 1">
            <a:extLst>
              <a:ext uri="{FF2B5EF4-FFF2-40B4-BE49-F238E27FC236}">
                <a16:creationId xmlns:a16="http://schemas.microsoft.com/office/drawing/2014/main" xmlns="" id="{7D2D7886-6A15-F7C9-0FD1-05564FDCAF56}"/>
              </a:ext>
            </a:extLst>
          </p:cNvPr>
          <p:cNvSpPr>
            <a:spLocks noGrp="1"/>
          </p:cNvSpPr>
          <p:nvPr>
            <p:ph type="title"/>
          </p:nvPr>
        </p:nvSpPr>
        <p:spPr>
          <a:xfrm>
            <a:off x="1422297" y="3188096"/>
            <a:ext cx="9347405" cy="509518"/>
          </a:xfrm>
        </p:spPr>
        <p:txBody>
          <a:bodyPr>
            <a:noAutofit/>
          </a:bodyPr>
          <a:lstStyle/>
          <a:p>
            <a:pPr algn="ctr"/>
            <a:r>
              <a:rPr lang="en-US" sz="3200" b="1" dirty="0">
                <a:solidFill>
                  <a:schemeClr val="accent6">
                    <a:lumMod val="50000"/>
                  </a:schemeClr>
                </a:solidFill>
                <a:latin typeface="Times New Roman" panose="02020603050405020304" pitchFamily="18" charset="0"/>
                <a:cs typeface="Times New Roman" panose="02020603050405020304" pitchFamily="18" charset="0"/>
              </a:rPr>
              <a:t>CƠ HỘI VÀ THÁCH THỨC KHI THAM GIA HIỆP ĐỊNH RCEP</a:t>
            </a:r>
            <a:endParaRPr lang="x-none" sz="3200" b="1"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8751347"/>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Elbow Connector 14">
            <a:extLst>
              <a:ext uri="{FF2B5EF4-FFF2-40B4-BE49-F238E27FC236}">
                <a16:creationId xmlns:a16="http://schemas.microsoft.com/office/drawing/2014/main" xmlns="" id="{37A3E2E3-2099-1409-20A1-EFDE1B038AD2}"/>
              </a:ext>
            </a:extLst>
          </p:cNvPr>
          <p:cNvCxnSpPr>
            <a:cxnSpLocks/>
            <a:endCxn id="7" idx="3"/>
          </p:cNvCxnSpPr>
          <p:nvPr/>
        </p:nvCxnSpPr>
        <p:spPr>
          <a:xfrm rot="16200000" flipV="1">
            <a:off x="4274123" y="2412855"/>
            <a:ext cx="1479388" cy="388251"/>
          </a:xfrm>
          <a:prstGeom prst="bentConnector2">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Elbow Connector 18">
            <a:extLst>
              <a:ext uri="{FF2B5EF4-FFF2-40B4-BE49-F238E27FC236}">
                <a16:creationId xmlns:a16="http://schemas.microsoft.com/office/drawing/2014/main" xmlns="" id="{2EFB767A-5A07-19EF-F466-CAC51FE6E005}"/>
              </a:ext>
            </a:extLst>
          </p:cNvPr>
          <p:cNvCxnSpPr>
            <a:stCxn id="32" idx="1"/>
          </p:cNvCxnSpPr>
          <p:nvPr/>
        </p:nvCxnSpPr>
        <p:spPr>
          <a:xfrm rot="10800000" flipV="1">
            <a:off x="6990627" y="1866906"/>
            <a:ext cx="389613" cy="1479388"/>
          </a:xfrm>
          <a:prstGeom prst="bentConnector2">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Elbow Connector 67">
            <a:extLst>
              <a:ext uri="{FF2B5EF4-FFF2-40B4-BE49-F238E27FC236}">
                <a16:creationId xmlns:a16="http://schemas.microsoft.com/office/drawing/2014/main" xmlns="" id="{4D98BBA5-8F5C-3456-9C51-062B0A8B10CE}"/>
              </a:ext>
            </a:extLst>
          </p:cNvPr>
          <p:cNvCxnSpPr>
            <a:cxnSpLocks/>
            <a:endCxn id="34" idx="1"/>
          </p:cNvCxnSpPr>
          <p:nvPr/>
        </p:nvCxnSpPr>
        <p:spPr>
          <a:xfrm rot="16200000" flipH="1">
            <a:off x="6257902" y="4682716"/>
            <a:ext cx="1832631" cy="396182"/>
          </a:xfrm>
          <a:prstGeom prst="bentConnector2">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Elbow Connector 68">
            <a:extLst>
              <a:ext uri="{FF2B5EF4-FFF2-40B4-BE49-F238E27FC236}">
                <a16:creationId xmlns:a16="http://schemas.microsoft.com/office/drawing/2014/main" xmlns="" id="{B8C31C4B-53E2-83B7-DBE7-2E752D8E6649}"/>
              </a:ext>
            </a:extLst>
          </p:cNvPr>
          <p:cNvCxnSpPr>
            <a:cxnSpLocks/>
            <a:endCxn id="31" idx="3"/>
          </p:cNvCxnSpPr>
          <p:nvPr/>
        </p:nvCxnSpPr>
        <p:spPr>
          <a:xfrm rot="5400000">
            <a:off x="4316787" y="4911344"/>
            <a:ext cx="1401988" cy="396182"/>
          </a:xfrm>
          <a:prstGeom prst="bentConnector2">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xmlns="" id="{01D8A696-E212-EACA-09F1-D35411071ED4}"/>
              </a:ext>
            </a:extLst>
          </p:cNvPr>
          <p:cNvGrpSpPr/>
          <p:nvPr/>
        </p:nvGrpSpPr>
        <p:grpSpPr>
          <a:xfrm>
            <a:off x="4819692" y="2514230"/>
            <a:ext cx="2552616" cy="2547853"/>
            <a:chOff x="4819692" y="2509469"/>
            <a:chExt cx="2552616" cy="2547853"/>
          </a:xfrm>
          <a:solidFill>
            <a:schemeClr val="accent6">
              <a:lumMod val="60000"/>
              <a:lumOff val="40000"/>
            </a:schemeClr>
          </a:solidFill>
        </p:grpSpPr>
        <p:sp>
          <p:nvSpPr>
            <p:cNvPr id="48" name="Freeform 47">
              <a:extLst>
                <a:ext uri="{FF2B5EF4-FFF2-40B4-BE49-F238E27FC236}">
                  <a16:creationId xmlns:a16="http://schemas.microsoft.com/office/drawing/2014/main" xmlns="" id="{3F1ED734-F574-A565-F848-3076FF297CE4}"/>
                </a:ext>
              </a:extLst>
            </p:cNvPr>
            <p:cNvSpPr/>
            <p:nvPr/>
          </p:nvSpPr>
          <p:spPr>
            <a:xfrm>
              <a:off x="6096000" y="3781015"/>
              <a:ext cx="1276308" cy="1276307"/>
            </a:xfrm>
            <a:custGeom>
              <a:avLst/>
              <a:gdLst>
                <a:gd name="connsiteX0" fmla="*/ 793660 w 1276308"/>
                <a:gd name="connsiteY0" fmla="*/ 0 h 1276307"/>
                <a:gd name="connsiteX1" fmla="*/ 1276308 w 1276308"/>
                <a:gd name="connsiteY1" fmla="*/ 0 h 1276307"/>
                <a:gd name="connsiteX2" fmla="*/ 1 w 1276308"/>
                <a:gd name="connsiteY2" fmla="*/ 1276307 h 1276307"/>
                <a:gd name="connsiteX3" fmla="*/ 0 w 1276308"/>
                <a:gd name="connsiteY3" fmla="*/ 1276307 h 1276307"/>
                <a:gd name="connsiteX4" fmla="*/ 0 w 1276308"/>
                <a:gd name="connsiteY4" fmla="*/ 793659 h 1276307"/>
                <a:gd name="connsiteX5" fmla="*/ 1 w 1276308"/>
                <a:gd name="connsiteY5" fmla="*/ 793659 h 1276307"/>
                <a:gd name="connsiteX6" fmla="*/ 793660 w 1276308"/>
                <a:gd name="connsiteY6" fmla="*/ 0 h 127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6308" h="1276307">
                  <a:moveTo>
                    <a:pt x="793660" y="0"/>
                  </a:moveTo>
                  <a:lnTo>
                    <a:pt x="1276308" y="0"/>
                  </a:lnTo>
                  <a:cubicBezTo>
                    <a:pt x="1276308" y="704885"/>
                    <a:pt x="704886" y="1276307"/>
                    <a:pt x="1" y="1276307"/>
                  </a:cubicBezTo>
                  <a:lnTo>
                    <a:pt x="0" y="1276307"/>
                  </a:lnTo>
                  <a:lnTo>
                    <a:pt x="0" y="793659"/>
                  </a:lnTo>
                  <a:lnTo>
                    <a:pt x="1" y="793659"/>
                  </a:lnTo>
                  <a:cubicBezTo>
                    <a:pt x="438327" y="793659"/>
                    <a:pt x="793660" y="438326"/>
                    <a:pt x="79366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a:solidFill>
                  <a:schemeClr val="accent6">
                    <a:lumMod val="60000"/>
                    <a:lumOff val="40000"/>
                  </a:schemeClr>
                </a:solidFill>
              </a:endParaRPr>
            </a:p>
          </p:txBody>
        </p:sp>
        <p:sp>
          <p:nvSpPr>
            <p:cNvPr id="49" name="Freeform 48">
              <a:extLst>
                <a:ext uri="{FF2B5EF4-FFF2-40B4-BE49-F238E27FC236}">
                  <a16:creationId xmlns:a16="http://schemas.microsoft.com/office/drawing/2014/main" xmlns="" id="{300E63B3-0EF3-86EF-1B2D-6DFC75ACBE81}"/>
                </a:ext>
              </a:extLst>
            </p:cNvPr>
            <p:cNvSpPr/>
            <p:nvPr/>
          </p:nvSpPr>
          <p:spPr>
            <a:xfrm flipH="1">
              <a:off x="4819692" y="3781014"/>
              <a:ext cx="1276308" cy="1276307"/>
            </a:xfrm>
            <a:custGeom>
              <a:avLst/>
              <a:gdLst>
                <a:gd name="connsiteX0" fmla="*/ 793660 w 1276308"/>
                <a:gd name="connsiteY0" fmla="*/ 0 h 1276307"/>
                <a:gd name="connsiteX1" fmla="*/ 1276308 w 1276308"/>
                <a:gd name="connsiteY1" fmla="*/ 0 h 1276307"/>
                <a:gd name="connsiteX2" fmla="*/ 1 w 1276308"/>
                <a:gd name="connsiteY2" fmla="*/ 1276307 h 1276307"/>
                <a:gd name="connsiteX3" fmla="*/ 0 w 1276308"/>
                <a:gd name="connsiteY3" fmla="*/ 1276307 h 1276307"/>
                <a:gd name="connsiteX4" fmla="*/ 0 w 1276308"/>
                <a:gd name="connsiteY4" fmla="*/ 793659 h 1276307"/>
                <a:gd name="connsiteX5" fmla="*/ 1 w 1276308"/>
                <a:gd name="connsiteY5" fmla="*/ 793659 h 1276307"/>
                <a:gd name="connsiteX6" fmla="*/ 793660 w 1276308"/>
                <a:gd name="connsiteY6" fmla="*/ 0 h 127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6308" h="1276307">
                  <a:moveTo>
                    <a:pt x="793660" y="0"/>
                  </a:moveTo>
                  <a:lnTo>
                    <a:pt x="1276308" y="0"/>
                  </a:lnTo>
                  <a:cubicBezTo>
                    <a:pt x="1276308" y="704885"/>
                    <a:pt x="704886" y="1276307"/>
                    <a:pt x="1" y="1276307"/>
                  </a:cubicBezTo>
                  <a:lnTo>
                    <a:pt x="0" y="1276307"/>
                  </a:lnTo>
                  <a:lnTo>
                    <a:pt x="0" y="793659"/>
                  </a:lnTo>
                  <a:lnTo>
                    <a:pt x="1" y="793659"/>
                  </a:lnTo>
                  <a:cubicBezTo>
                    <a:pt x="438327" y="793659"/>
                    <a:pt x="793660" y="438326"/>
                    <a:pt x="79366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a:solidFill>
                  <a:schemeClr val="accent6">
                    <a:lumMod val="60000"/>
                    <a:lumOff val="40000"/>
                  </a:schemeClr>
                </a:solidFill>
              </a:endParaRPr>
            </a:p>
          </p:txBody>
        </p:sp>
        <p:sp>
          <p:nvSpPr>
            <p:cNvPr id="52" name="Freeform 51">
              <a:extLst>
                <a:ext uri="{FF2B5EF4-FFF2-40B4-BE49-F238E27FC236}">
                  <a16:creationId xmlns:a16="http://schemas.microsoft.com/office/drawing/2014/main" xmlns="" id="{E642640D-725D-539F-1EA6-A5555601A760}"/>
                </a:ext>
              </a:extLst>
            </p:cNvPr>
            <p:cNvSpPr/>
            <p:nvPr/>
          </p:nvSpPr>
          <p:spPr>
            <a:xfrm flipV="1">
              <a:off x="6096000" y="2509469"/>
              <a:ext cx="1276308" cy="1276307"/>
            </a:xfrm>
            <a:custGeom>
              <a:avLst/>
              <a:gdLst>
                <a:gd name="connsiteX0" fmla="*/ 793660 w 1276308"/>
                <a:gd name="connsiteY0" fmla="*/ 0 h 1276307"/>
                <a:gd name="connsiteX1" fmla="*/ 1276308 w 1276308"/>
                <a:gd name="connsiteY1" fmla="*/ 0 h 1276307"/>
                <a:gd name="connsiteX2" fmla="*/ 1 w 1276308"/>
                <a:gd name="connsiteY2" fmla="*/ 1276307 h 1276307"/>
                <a:gd name="connsiteX3" fmla="*/ 0 w 1276308"/>
                <a:gd name="connsiteY3" fmla="*/ 1276307 h 1276307"/>
                <a:gd name="connsiteX4" fmla="*/ 0 w 1276308"/>
                <a:gd name="connsiteY4" fmla="*/ 793659 h 1276307"/>
                <a:gd name="connsiteX5" fmla="*/ 1 w 1276308"/>
                <a:gd name="connsiteY5" fmla="*/ 793659 h 1276307"/>
                <a:gd name="connsiteX6" fmla="*/ 793660 w 1276308"/>
                <a:gd name="connsiteY6" fmla="*/ 0 h 127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6308" h="1276307">
                  <a:moveTo>
                    <a:pt x="793660" y="0"/>
                  </a:moveTo>
                  <a:lnTo>
                    <a:pt x="1276308" y="0"/>
                  </a:lnTo>
                  <a:cubicBezTo>
                    <a:pt x="1276308" y="704885"/>
                    <a:pt x="704886" y="1276307"/>
                    <a:pt x="1" y="1276307"/>
                  </a:cubicBezTo>
                  <a:lnTo>
                    <a:pt x="0" y="1276307"/>
                  </a:lnTo>
                  <a:lnTo>
                    <a:pt x="0" y="793659"/>
                  </a:lnTo>
                  <a:lnTo>
                    <a:pt x="1" y="793659"/>
                  </a:lnTo>
                  <a:cubicBezTo>
                    <a:pt x="438327" y="793659"/>
                    <a:pt x="793660" y="438326"/>
                    <a:pt x="79366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a:solidFill>
                  <a:schemeClr val="accent6">
                    <a:lumMod val="60000"/>
                    <a:lumOff val="40000"/>
                  </a:schemeClr>
                </a:solidFill>
              </a:endParaRPr>
            </a:p>
          </p:txBody>
        </p:sp>
        <p:sp>
          <p:nvSpPr>
            <p:cNvPr id="53" name="Freeform 52">
              <a:extLst>
                <a:ext uri="{FF2B5EF4-FFF2-40B4-BE49-F238E27FC236}">
                  <a16:creationId xmlns:a16="http://schemas.microsoft.com/office/drawing/2014/main" xmlns="" id="{5C454258-AD73-E4EC-0454-A7C0238CD99B}"/>
                </a:ext>
              </a:extLst>
            </p:cNvPr>
            <p:cNvSpPr/>
            <p:nvPr/>
          </p:nvSpPr>
          <p:spPr>
            <a:xfrm flipH="1" flipV="1">
              <a:off x="4819692" y="2509469"/>
              <a:ext cx="1276308" cy="1276307"/>
            </a:xfrm>
            <a:custGeom>
              <a:avLst/>
              <a:gdLst>
                <a:gd name="connsiteX0" fmla="*/ 793660 w 1276308"/>
                <a:gd name="connsiteY0" fmla="*/ 0 h 1276307"/>
                <a:gd name="connsiteX1" fmla="*/ 1276308 w 1276308"/>
                <a:gd name="connsiteY1" fmla="*/ 0 h 1276307"/>
                <a:gd name="connsiteX2" fmla="*/ 1 w 1276308"/>
                <a:gd name="connsiteY2" fmla="*/ 1276307 h 1276307"/>
                <a:gd name="connsiteX3" fmla="*/ 0 w 1276308"/>
                <a:gd name="connsiteY3" fmla="*/ 1276307 h 1276307"/>
                <a:gd name="connsiteX4" fmla="*/ 0 w 1276308"/>
                <a:gd name="connsiteY4" fmla="*/ 793659 h 1276307"/>
                <a:gd name="connsiteX5" fmla="*/ 1 w 1276308"/>
                <a:gd name="connsiteY5" fmla="*/ 793659 h 1276307"/>
                <a:gd name="connsiteX6" fmla="*/ 793660 w 1276308"/>
                <a:gd name="connsiteY6" fmla="*/ 0 h 127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6308" h="1276307">
                  <a:moveTo>
                    <a:pt x="793660" y="0"/>
                  </a:moveTo>
                  <a:lnTo>
                    <a:pt x="1276308" y="0"/>
                  </a:lnTo>
                  <a:cubicBezTo>
                    <a:pt x="1276308" y="704885"/>
                    <a:pt x="704886" y="1276307"/>
                    <a:pt x="1" y="1276307"/>
                  </a:cubicBezTo>
                  <a:lnTo>
                    <a:pt x="0" y="1276307"/>
                  </a:lnTo>
                  <a:lnTo>
                    <a:pt x="0" y="793659"/>
                  </a:lnTo>
                  <a:lnTo>
                    <a:pt x="1" y="793659"/>
                  </a:lnTo>
                  <a:cubicBezTo>
                    <a:pt x="438327" y="793659"/>
                    <a:pt x="793660" y="438326"/>
                    <a:pt x="79366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a:solidFill>
                  <a:schemeClr val="accent6">
                    <a:lumMod val="60000"/>
                    <a:lumOff val="40000"/>
                  </a:schemeClr>
                </a:solidFill>
              </a:endParaRPr>
            </a:p>
          </p:txBody>
        </p:sp>
      </p:grpSp>
      <p:sp>
        <p:nvSpPr>
          <p:cNvPr id="29" name="Title 1">
            <a:extLst>
              <a:ext uri="{FF2B5EF4-FFF2-40B4-BE49-F238E27FC236}">
                <a16:creationId xmlns:a16="http://schemas.microsoft.com/office/drawing/2014/main" xmlns="" id="{9EA31B1E-1E59-8BF6-6BBC-FF7D13985FC4}"/>
              </a:ext>
            </a:extLst>
          </p:cNvPr>
          <p:cNvSpPr txBox="1">
            <a:spLocks/>
          </p:cNvSpPr>
          <p:nvPr/>
        </p:nvSpPr>
        <p:spPr>
          <a:xfrm>
            <a:off x="5021747" y="3531018"/>
            <a:ext cx="2148509" cy="5095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accent6">
                    <a:lumMod val="50000"/>
                  </a:schemeClr>
                </a:solidFill>
                <a:latin typeface="Times New Roman" panose="02020603050405020304" pitchFamily="18" charset="0"/>
                <a:cs typeface="Times New Roman" panose="02020603050405020304" pitchFamily="18" charset="0"/>
              </a:rPr>
              <a:t>CƠ HỘI</a:t>
            </a:r>
            <a:endParaRPr lang="x-none" sz="24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56" name="Freeform 55">
            <a:extLst>
              <a:ext uri="{FF2B5EF4-FFF2-40B4-BE49-F238E27FC236}">
                <a16:creationId xmlns:a16="http://schemas.microsoft.com/office/drawing/2014/main" xmlns="" id="{9F819731-9D63-DB06-E353-BB2A38AD6A31}"/>
              </a:ext>
            </a:extLst>
          </p:cNvPr>
          <p:cNvSpPr/>
          <p:nvPr/>
        </p:nvSpPr>
        <p:spPr>
          <a:xfrm>
            <a:off x="6096000" y="3783396"/>
            <a:ext cx="1276308" cy="1276307"/>
          </a:xfrm>
          <a:custGeom>
            <a:avLst/>
            <a:gdLst>
              <a:gd name="connsiteX0" fmla="*/ 793660 w 1276308"/>
              <a:gd name="connsiteY0" fmla="*/ 0 h 1276307"/>
              <a:gd name="connsiteX1" fmla="*/ 1276308 w 1276308"/>
              <a:gd name="connsiteY1" fmla="*/ 0 h 1276307"/>
              <a:gd name="connsiteX2" fmla="*/ 1 w 1276308"/>
              <a:gd name="connsiteY2" fmla="*/ 1276307 h 1276307"/>
              <a:gd name="connsiteX3" fmla="*/ 0 w 1276308"/>
              <a:gd name="connsiteY3" fmla="*/ 1276307 h 1276307"/>
              <a:gd name="connsiteX4" fmla="*/ 0 w 1276308"/>
              <a:gd name="connsiteY4" fmla="*/ 793659 h 1276307"/>
              <a:gd name="connsiteX5" fmla="*/ 1 w 1276308"/>
              <a:gd name="connsiteY5" fmla="*/ 793659 h 1276307"/>
              <a:gd name="connsiteX6" fmla="*/ 793660 w 1276308"/>
              <a:gd name="connsiteY6" fmla="*/ 0 h 127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6308" h="1276307">
                <a:moveTo>
                  <a:pt x="793660" y="0"/>
                </a:moveTo>
                <a:lnTo>
                  <a:pt x="1276308" y="0"/>
                </a:lnTo>
                <a:cubicBezTo>
                  <a:pt x="1276308" y="704885"/>
                  <a:pt x="704886" y="1276307"/>
                  <a:pt x="1" y="1276307"/>
                </a:cubicBezTo>
                <a:lnTo>
                  <a:pt x="0" y="1276307"/>
                </a:lnTo>
                <a:lnTo>
                  <a:pt x="0" y="793659"/>
                </a:lnTo>
                <a:lnTo>
                  <a:pt x="1" y="793659"/>
                </a:lnTo>
                <a:cubicBezTo>
                  <a:pt x="438327" y="793659"/>
                  <a:pt x="793660" y="438326"/>
                  <a:pt x="793660" y="0"/>
                </a:cubicBez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a:solidFill>
                <a:schemeClr val="accent6">
                  <a:lumMod val="60000"/>
                  <a:lumOff val="40000"/>
                </a:schemeClr>
              </a:solidFill>
            </a:endParaRPr>
          </a:p>
        </p:txBody>
      </p:sp>
      <p:sp>
        <p:nvSpPr>
          <p:cNvPr id="57" name="Freeform 56">
            <a:extLst>
              <a:ext uri="{FF2B5EF4-FFF2-40B4-BE49-F238E27FC236}">
                <a16:creationId xmlns:a16="http://schemas.microsoft.com/office/drawing/2014/main" xmlns="" id="{6B3CE311-16D4-2548-7742-401FB856DD62}"/>
              </a:ext>
            </a:extLst>
          </p:cNvPr>
          <p:cNvSpPr/>
          <p:nvPr/>
        </p:nvSpPr>
        <p:spPr>
          <a:xfrm flipH="1">
            <a:off x="4819692" y="3783395"/>
            <a:ext cx="1276308" cy="1276307"/>
          </a:xfrm>
          <a:custGeom>
            <a:avLst/>
            <a:gdLst>
              <a:gd name="connsiteX0" fmla="*/ 793660 w 1276308"/>
              <a:gd name="connsiteY0" fmla="*/ 0 h 1276307"/>
              <a:gd name="connsiteX1" fmla="*/ 1276308 w 1276308"/>
              <a:gd name="connsiteY1" fmla="*/ 0 h 1276307"/>
              <a:gd name="connsiteX2" fmla="*/ 1 w 1276308"/>
              <a:gd name="connsiteY2" fmla="*/ 1276307 h 1276307"/>
              <a:gd name="connsiteX3" fmla="*/ 0 w 1276308"/>
              <a:gd name="connsiteY3" fmla="*/ 1276307 h 1276307"/>
              <a:gd name="connsiteX4" fmla="*/ 0 w 1276308"/>
              <a:gd name="connsiteY4" fmla="*/ 793659 h 1276307"/>
              <a:gd name="connsiteX5" fmla="*/ 1 w 1276308"/>
              <a:gd name="connsiteY5" fmla="*/ 793659 h 1276307"/>
              <a:gd name="connsiteX6" fmla="*/ 793660 w 1276308"/>
              <a:gd name="connsiteY6" fmla="*/ 0 h 127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6308" h="1276307">
                <a:moveTo>
                  <a:pt x="793660" y="0"/>
                </a:moveTo>
                <a:lnTo>
                  <a:pt x="1276308" y="0"/>
                </a:lnTo>
                <a:cubicBezTo>
                  <a:pt x="1276308" y="704885"/>
                  <a:pt x="704886" y="1276307"/>
                  <a:pt x="1" y="1276307"/>
                </a:cubicBezTo>
                <a:lnTo>
                  <a:pt x="0" y="1276307"/>
                </a:lnTo>
                <a:lnTo>
                  <a:pt x="0" y="793659"/>
                </a:lnTo>
                <a:lnTo>
                  <a:pt x="1" y="793659"/>
                </a:lnTo>
                <a:cubicBezTo>
                  <a:pt x="438327" y="793659"/>
                  <a:pt x="793660" y="438326"/>
                  <a:pt x="793660" y="0"/>
                </a:cubicBez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a:solidFill>
                <a:schemeClr val="accent6">
                  <a:lumMod val="60000"/>
                  <a:lumOff val="40000"/>
                </a:schemeClr>
              </a:solidFill>
            </a:endParaRPr>
          </a:p>
        </p:txBody>
      </p:sp>
      <p:sp>
        <p:nvSpPr>
          <p:cNvPr id="58" name="Freeform 57">
            <a:extLst>
              <a:ext uri="{FF2B5EF4-FFF2-40B4-BE49-F238E27FC236}">
                <a16:creationId xmlns:a16="http://schemas.microsoft.com/office/drawing/2014/main" xmlns="" id="{DAB361EB-05B0-A402-0D4C-4C8C1F6D2B67}"/>
              </a:ext>
            </a:extLst>
          </p:cNvPr>
          <p:cNvSpPr/>
          <p:nvPr/>
        </p:nvSpPr>
        <p:spPr>
          <a:xfrm flipV="1">
            <a:off x="6096000" y="2511849"/>
            <a:ext cx="1276308" cy="1276307"/>
          </a:xfrm>
          <a:custGeom>
            <a:avLst/>
            <a:gdLst>
              <a:gd name="connsiteX0" fmla="*/ 793660 w 1276308"/>
              <a:gd name="connsiteY0" fmla="*/ 0 h 1276307"/>
              <a:gd name="connsiteX1" fmla="*/ 1276308 w 1276308"/>
              <a:gd name="connsiteY1" fmla="*/ 0 h 1276307"/>
              <a:gd name="connsiteX2" fmla="*/ 1 w 1276308"/>
              <a:gd name="connsiteY2" fmla="*/ 1276307 h 1276307"/>
              <a:gd name="connsiteX3" fmla="*/ 0 w 1276308"/>
              <a:gd name="connsiteY3" fmla="*/ 1276307 h 1276307"/>
              <a:gd name="connsiteX4" fmla="*/ 0 w 1276308"/>
              <a:gd name="connsiteY4" fmla="*/ 793659 h 1276307"/>
              <a:gd name="connsiteX5" fmla="*/ 1 w 1276308"/>
              <a:gd name="connsiteY5" fmla="*/ 793659 h 1276307"/>
              <a:gd name="connsiteX6" fmla="*/ 793660 w 1276308"/>
              <a:gd name="connsiteY6" fmla="*/ 0 h 127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6308" h="1276307">
                <a:moveTo>
                  <a:pt x="793660" y="0"/>
                </a:moveTo>
                <a:lnTo>
                  <a:pt x="1276308" y="0"/>
                </a:lnTo>
                <a:cubicBezTo>
                  <a:pt x="1276308" y="704885"/>
                  <a:pt x="704886" y="1276307"/>
                  <a:pt x="1" y="1276307"/>
                </a:cubicBezTo>
                <a:lnTo>
                  <a:pt x="0" y="1276307"/>
                </a:lnTo>
                <a:lnTo>
                  <a:pt x="0" y="793659"/>
                </a:lnTo>
                <a:lnTo>
                  <a:pt x="1" y="793659"/>
                </a:lnTo>
                <a:cubicBezTo>
                  <a:pt x="438327" y="793659"/>
                  <a:pt x="793660" y="438326"/>
                  <a:pt x="793660" y="0"/>
                </a:cubicBez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a:solidFill>
                <a:schemeClr val="accent6">
                  <a:lumMod val="60000"/>
                  <a:lumOff val="40000"/>
                </a:schemeClr>
              </a:solidFill>
            </a:endParaRPr>
          </a:p>
        </p:txBody>
      </p:sp>
      <p:sp>
        <p:nvSpPr>
          <p:cNvPr id="59" name="Freeform 58">
            <a:extLst>
              <a:ext uri="{FF2B5EF4-FFF2-40B4-BE49-F238E27FC236}">
                <a16:creationId xmlns:a16="http://schemas.microsoft.com/office/drawing/2014/main" xmlns="" id="{F96C1FA6-08A1-928C-49ED-850B5BEF5388}"/>
              </a:ext>
            </a:extLst>
          </p:cNvPr>
          <p:cNvSpPr/>
          <p:nvPr/>
        </p:nvSpPr>
        <p:spPr>
          <a:xfrm flipH="1" flipV="1">
            <a:off x="4819692" y="2511850"/>
            <a:ext cx="1276308" cy="1276307"/>
          </a:xfrm>
          <a:custGeom>
            <a:avLst/>
            <a:gdLst>
              <a:gd name="connsiteX0" fmla="*/ 793660 w 1276308"/>
              <a:gd name="connsiteY0" fmla="*/ 0 h 1276307"/>
              <a:gd name="connsiteX1" fmla="*/ 1276308 w 1276308"/>
              <a:gd name="connsiteY1" fmla="*/ 0 h 1276307"/>
              <a:gd name="connsiteX2" fmla="*/ 1 w 1276308"/>
              <a:gd name="connsiteY2" fmla="*/ 1276307 h 1276307"/>
              <a:gd name="connsiteX3" fmla="*/ 0 w 1276308"/>
              <a:gd name="connsiteY3" fmla="*/ 1276307 h 1276307"/>
              <a:gd name="connsiteX4" fmla="*/ 0 w 1276308"/>
              <a:gd name="connsiteY4" fmla="*/ 793659 h 1276307"/>
              <a:gd name="connsiteX5" fmla="*/ 1 w 1276308"/>
              <a:gd name="connsiteY5" fmla="*/ 793659 h 1276307"/>
              <a:gd name="connsiteX6" fmla="*/ 793660 w 1276308"/>
              <a:gd name="connsiteY6" fmla="*/ 0 h 127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6308" h="1276307">
                <a:moveTo>
                  <a:pt x="793660" y="0"/>
                </a:moveTo>
                <a:lnTo>
                  <a:pt x="1276308" y="0"/>
                </a:lnTo>
                <a:cubicBezTo>
                  <a:pt x="1276308" y="704885"/>
                  <a:pt x="704886" y="1276307"/>
                  <a:pt x="1" y="1276307"/>
                </a:cubicBezTo>
                <a:lnTo>
                  <a:pt x="0" y="1276307"/>
                </a:lnTo>
                <a:lnTo>
                  <a:pt x="0" y="793659"/>
                </a:lnTo>
                <a:lnTo>
                  <a:pt x="1" y="793659"/>
                </a:lnTo>
                <a:cubicBezTo>
                  <a:pt x="438327" y="793659"/>
                  <a:pt x="793660" y="438326"/>
                  <a:pt x="793660" y="0"/>
                </a:cubicBez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a:solidFill>
                <a:schemeClr val="accent6">
                  <a:lumMod val="60000"/>
                  <a:lumOff val="40000"/>
                </a:schemeClr>
              </a:solidFill>
            </a:endParaRPr>
          </a:p>
        </p:txBody>
      </p:sp>
      <p:grpSp>
        <p:nvGrpSpPr>
          <p:cNvPr id="30" name="Group 29">
            <a:extLst>
              <a:ext uri="{FF2B5EF4-FFF2-40B4-BE49-F238E27FC236}">
                <a16:creationId xmlns:a16="http://schemas.microsoft.com/office/drawing/2014/main" xmlns="" id="{4EBDFD34-E65A-E9BC-301E-C1A845A5F49A}"/>
              </a:ext>
            </a:extLst>
          </p:cNvPr>
          <p:cNvGrpSpPr/>
          <p:nvPr/>
        </p:nvGrpSpPr>
        <p:grpSpPr>
          <a:xfrm>
            <a:off x="-13498" y="1229513"/>
            <a:ext cx="4833189" cy="1276308"/>
            <a:chOff x="-13498" y="832026"/>
            <a:chExt cx="4833189" cy="1276308"/>
          </a:xfrm>
        </p:grpSpPr>
        <p:grpSp>
          <p:nvGrpSpPr>
            <p:cNvPr id="21" name="Group 20">
              <a:extLst>
                <a:ext uri="{FF2B5EF4-FFF2-40B4-BE49-F238E27FC236}">
                  <a16:creationId xmlns:a16="http://schemas.microsoft.com/office/drawing/2014/main" xmlns="" id="{5CA054CE-DDB4-A951-9D6D-499D126444A3}"/>
                </a:ext>
              </a:extLst>
            </p:cNvPr>
            <p:cNvGrpSpPr/>
            <p:nvPr/>
          </p:nvGrpSpPr>
          <p:grpSpPr>
            <a:xfrm>
              <a:off x="56725" y="930180"/>
              <a:ext cx="4762966" cy="1080000"/>
              <a:chOff x="56725" y="930180"/>
              <a:chExt cx="4762966" cy="1080000"/>
            </a:xfrm>
          </p:grpSpPr>
          <p:sp>
            <p:nvSpPr>
              <p:cNvPr id="7" name="TextBox 6">
                <a:extLst>
                  <a:ext uri="{FF2B5EF4-FFF2-40B4-BE49-F238E27FC236}">
                    <a16:creationId xmlns:a16="http://schemas.microsoft.com/office/drawing/2014/main" xmlns="" id="{70D8B4DB-67C6-8FCF-3DA8-57CCA4E3A929}"/>
                  </a:ext>
                </a:extLst>
              </p:cNvPr>
              <p:cNvSpPr txBox="1"/>
              <p:nvPr/>
            </p:nvSpPr>
            <p:spPr>
              <a:xfrm>
                <a:off x="1200522" y="1007200"/>
                <a:ext cx="3619169" cy="925200"/>
              </a:xfrm>
              <a:prstGeom prst="rect">
                <a:avLst/>
              </a:prstGeom>
              <a:noFill/>
              <a:ln w="19050">
                <a:solidFill>
                  <a:schemeClr val="accent6">
                    <a:lumMod val="75000"/>
                  </a:schemeClr>
                </a:solidFill>
              </a:ln>
            </p:spPr>
            <p:txBody>
              <a:bodyPr wrap="square" rtlCol="0" anchor="ctr">
                <a:noAutofit/>
              </a:bodyPr>
              <a:lstStyle/>
              <a:p>
                <a:pPr algn="ctr"/>
                <a:r>
                  <a:rPr lang="x-none" dirty="0">
                    <a:latin typeface="Times New Roman" panose="02020603050405020304" pitchFamily="18" charset="0"/>
                    <a:cs typeface="Times New Roman" panose="02020603050405020304" pitchFamily="18" charset="0"/>
                  </a:rPr>
                  <a:t>Mở rộng thị trường xuất khẩu nông sản, tham gia vào chuỗi </a:t>
                </a:r>
                <a:r>
                  <a:rPr lang="x-none">
                    <a:latin typeface="Times New Roman" panose="02020603050405020304" pitchFamily="18" charset="0"/>
                    <a:cs typeface="Times New Roman" panose="02020603050405020304" pitchFamily="18" charset="0"/>
                  </a:rPr>
                  <a:t>giá 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endParaRPr lang="x-none" dirty="0">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xmlns="" id="{5F8485C6-CE27-72F8-0523-589C89CE562A}"/>
                  </a:ext>
                </a:extLst>
              </p:cNvPr>
              <p:cNvSpPr/>
              <p:nvPr/>
            </p:nvSpPr>
            <p:spPr>
              <a:xfrm>
                <a:off x="56725" y="930180"/>
                <a:ext cx="1135867" cy="1080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pic>
          <p:nvPicPr>
            <p:cNvPr id="28" name="Picture 27" descr="Logo&#10;&#10;Description automatically generated">
              <a:extLst>
                <a:ext uri="{FF2B5EF4-FFF2-40B4-BE49-F238E27FC236}">
                  <a16:creationId xmlns:a16="http://schemas.microsoft.com/office/drawing/2014/main" xmlns="" id="{FCB37753-581F-57C6-F999-2C68E068BD5D}"/>
                </a:ext>
              </a:extLst>
            </p:cNvPr>
            <p:cNvPicPr>
              <a:picLocks noChangeAspect="1"/>
            </p:cNvPicPr>
            <p:nvPr/>
          </p:nvPicPr>
          <p:blipFill>
            <a:blip r:embed="rId2"/>
            <a:stretch>
              <a:fillRect/>
            </a:stretch>
          </p:blipFill>
          <p:spPr>
            <a:xfrm>
              <a:off x="-13498" y="832026"/>
              <a:ext cx="1276308" cy="1276308"/>
            </a:xfrm>
            <a:prstGeom prst="rect">
              <a:avLst/>
            </a:prstGeom>
          </p:spPr>
        </p:pic>
      </p:grpSp>
      <p:grpSp>
        <p:nvGrpSpPr>
          <p:cNvPr id="70" name="Group 69">
            <a:extLst>
              <a:ext uri="{FF2B5EF4-FFF2-40B4-BE49-F238E27FC236}">
                <a16:creationId xmlns:a16="http://schemas.microsoft.com/office/drawing/2014/main" xmlns="" id="{015EDBB0-DDC4-BCBD-B9B3-08AF89602C07}"/>
              </a:ext>
            </a:extLst>
          </p:cNvPr>
          <p:cNvGrpSpPr/>
          <p:nvPr/>
        </p:nvGrpSpPr>
        <p:grpSpPr>
          <a:xfrm>
            <a:off x="56723" y="5269494"/>
            <a:ext cx="4762967" cy="1080000"/>
            <a:chOff x="56723" y="5620585"/>
            <a:chExt cx="4762967" cy="1080000"/>
          </a:xfrm>
        </p:grpSpPr>
        <p:grpSp>
          <p:nvGrpSpPr>
            <p:cNvPr id="24" name="Group 23">
              <a:extLst>
                <a:ext uri="{FF2B5EF4-FFF2-40B4-BE49-F238E27FC236}">
                  <a16:creationId xmlns:a16="http://schemas.microsoft.com/office/drawing/2014/main" xmlns="" id="{CF3A3D82-A05C-A74C-A26E-1E3784BE00F9}"/>
                </a:ext>
              </a:extLst>
            </p:cNvPr>
            <p:cNvGrpSpPr/>
            <p:nvPr/>
          </p:nvGrpSpPr>
          <p:grpSpPr>
            <a:xfrm>
              <a:off x="56723" y="5620585"/>
              <a:ext cx="4762967" cy="1080000"/>
              <a:chOff x="56723" y="5620585"/>
              <a:chExt cx="4762967" cy="1080000"/>
            </a:xfrm>
          </p:grpSpPr>
          <p:sp>
            <p:nvSpPr>
              <p:cNvPr id="31" name="TextBox 30">
                <a:extLst>
                  <a:ext uri="{FF2B5EF4-FFF2-40B4-BE49-F238E27FC236}">
                    <a16:creationId xmlns:a16="http://schemas.microsoft.com/office/drawing/2014/main" xmlns="" id="{5F28B3C6-A0F0-57F9-E4E8-46A7C635A3B9}"/>
                  </a:ext>
                </a:extLst>
              </p:cNvPr>
              <p:cNvSpPr txBox="1"/>
              <p:nvPr/>
            </p:nvSpPr>
            <p:spPr>
              <a:xfrm>
                <a:off x="1200521" y="5698920"/>
                <a:ext cx="3619169" cy="925200"/>
              </a:xfrm>
              <a:prstGeom prst="rect">
                <a:avLst/>
              </a:prstGeom>
              <a:noFill/>
              <a:ln w="19050">
                <a:solidFill>
                  <a:schemeClr val="accent6">
                    <a:lumMod val="75000"/>
                  </a:schemeClr>
                </a:solidFill>
              </a:ln>
            </p:spPr>
            <p:txBody>
              <a:bodyPr wrap="square" rtlCol="0" anchor="ctr">
                <a:noAutofit/>
              </a:bodyPr>
              <a:lstStyle/>
              <a:p>
                <a:pPr algn="ctr"/>
                <a:r>
                  <a:rPr lang="x-none" dirty="0">
                    <a:latin typeface="Times New Roman" panose="02020603050405020304" pitchFamily="18" charset="0"/>
                    <a:cs typeface="Times New Roman" panose="02020603050405020304" pitchFamily="18" charset="0"/>
                  </a:rPr>
                  <a:t>Mở ra các thị trường xuất khẩu cho các sản phẩm nông sản và </a:t>
                </a:r>
                <a:r>
                  <a:rPr lang="x-none">
                    <a:latin typeface="Times New Roman" panose="02020603050405020304" pitchFamily="18" charset="0"/>
                    <a:cs typeface="Times New Roman" panose="02020603050405020304" pitchFamily="18" charset="0"/>
                  </a:rPr>
                  <a:t>rau </a:t>
                </a:r>
                <a:r>
                  <a:rPr lang="en-US" dirty="0" err="1">
                    <a:latin typeface="Times New Roman" panose="02020603050405020304" pitchFamily="18" charset="0"/>
                    <a:cs typeface="Times New Roman" panose="02020603050405020304" pitchFamily="18" charset="0"/>
                  </a:rPr>
                  <a:t>quả</a:t>
                </a:r>
                <a:endParaRPr lang="x-none" dirty="0">
                  <a:latin typeface="Times New Roman" panose="02020603050405020304" pitchFamily="18" charset="0"/>
                  <a:cs typeface="Times New Roman" panose="02020603050405020304" pitchFamily="18" charset="0"/>
                </a:endParaRPr>
              </a:p>
            </p:txBody>
          </p:sp>
          <p:sp>
            <p:nvSpPr>
              <p:cNvPr id="73" name="Rectangle 72">
                <a:extLst>
                  <a:ext uri="{FF2B5EF4-FFF2-40B4-BE49-F238E27FC236}">
                    <a16:creationId xmlns:a16="http://schemas.microsoft.com/office/drawing/2014/main" xmlns="" id="{C0C228D2-B143-C836-B41A-89FE38F28D5F}"/>
                  </a:ext>
                </a:extLst>
              </p:cNvPr>
              <p:cNvSpPr/>
              <p:nvPr/>
            </p:nvSpPr>
            <p:spPr>
              <a:xfrm>
                <a:off x="56723" y="5620585"/>
                <a:ext cx="1135867" cy="1080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pic>
          <p:nvPicPr>
            <p:cNvPr id="36" name="Picture 35" descr="Icon&#10;&#10;Description automatically generated">
              <a:extLst>
                <a:ext uri="{FF2B5EF4-FFF2-40B4-BE49-F238E27FC236}">
                  <a16:creationId xmlns:a16="http://schemas.microsoft.com/office/drawing/2014/main" xmlns="" id="{8F336951-F5BE-82D9-E9E2-5BA7ED70EFFC}"/>
                </a:ext>
              </a:extLst>
            </p:cNvPr>
            <p:cNvPicPr>
              <a:picLocks noChangeAspect="1"/>
            </p:cNvPicPr>
            <p:nvPr/>
          </p:nvPicPr>
          <p:blipFill>
            <a:blip r:embed="rId3"/>
            <a:stretch>
              <a:fillRect/>
            </a:stretch>
          </p:blipFill>
          <p:spPr>
            <a:xfrm>
              <a:off x="86368" y="5620585"/>
              <a:ext cx="1076575" cy="1076575"/>
            </a:xfrm>
            <a:prstGeom prst="rect">
              <a:avLst/>
            </a:prstGeom>
          </p:spPr>
        </p:pic>
      </p:grpSp>
      <p:grpSp>
        <p:nvGrpSpPr>
          <p:cNvPr id="74" name="Group 73">
            <a:extLst>
              <a:ext uri="{FF2B5EF4-FFF2-40B4-BE49-F238E27FC236}">
                <a16:creationId xmlns:a16="http://schemas.microsoft.com/office/drawing/2014/main" xmlns="" id="{8AFA2C5C-08C3-A641-D4F5-9D16891CBF76}"/>
              </a:ext>
            </a:extLst>
          </p:cNvPr>
          <p:cNvGrpSpPr/>
          <p:nvPr/>
        </p:nvGrpSpPr>
        <p:grpSpPr>
          <a:xfrm>
            <a:off x="7380239" y="1327286"/>
            <a:ext cx="4755036" cy="1080000"/>
            <a:chOff x="7380239" y="930180"/>
            <a:chExt cx="4755036" cy="1080000"/>
          </a:xfrm>
        </p:grpSpPr>
        <p:grpSp>
          <p:nvGrpSpPr>
            <p:cNvPr id="22" name="Group 21">
              <a:extLst>
                <a:ext uri="{FF2B5EF4-FFF2-40B4-BE49-F238E27FC236}">
                  <a16:creationId xmlns:a16="http://schemas.microsoft.com/office/drawing/2014/main" xmlns="" id="{F73D5B49-8B16-D51C-320E-566E34E8D178}"/>
                </a:ext>
              </a:extLst>
            </p:cNvPr>
            <p:cNvGrpSpPr/>
            <p:nvPr/>
          </p:nvGrpSpPr>
          <p:grpSpPr>
            <a:xfrm>
              <a:off x="7380239" y="930180"/>
              <a:ext cx="4755036" cy="1080000"/>
              <a:chOff x="7380239" y="930180"/>
              <a:chExt cx="4755036" cy="1080000"/>
            </a:xfrm>
          </p:grpSpPr>
          <p:sp>
            <p:nvSpPr>
              <p:cNvPr id="32" name="TextBox 31">
                <a:extLst>
                  <a:ext uri="{FF2B5EF4-FFF2-40B4-BE49-F238E27FC236}">
                    <a16:creationId xmlns:a16="http://schemas.microsoft.com/office/drawing/2014/main" xmlns="" id="{3F7D3248-8E14-5F76-7682-5F54FC436588}"/>
                  </a:ext>
                </a:extLst>
              </p:cNvPr>
              <p:cNvSpPr txBox="1"/>
              <p:nvPr/>
            </p:nvSpPr>
            <p:spPr>
              <a:xfrm>
                <a:off x="7380239" y="1007200"/>
                <a:ext cx="3619169" cy="925200"/>
              </a:xfrm>
              <a:prstGeom prst="rect">
                <a:avLst/>
              </a:prstGeom>
              <a:noFill/>
              <a:ln w="19050">
                <a:solidFill>
                  <a:schemeClr val="accent6">
                    <a:lumMod val="75000"/>
                  </a:schemeClr>
                </a:solidFill>
              </a:ln>
            </p:spPr>
            <p:txBody>
              <a:bodyPr wrap="square" rtlCol="0" anchor="ctr">
                <a:noAutofit/>
              </a:bodyPr>
              <a:lstStyle/>
              <a:p>
                <a:pPr algn="ctr"/>
                <a:r>
                  <a:rPr lang="x-none" dirty="0">
                    <a:latin typeface="Times New Roman" panose="02020603050405020304" pitchFamily="18" charset="0"/>
                    <a:cs typeface="Times New Roman" panose="02020603050405020304" pitchFamily="18" charset="0"/>
                  </a:rPr>
                  <a:t>Cắt giảm thuế quan </a:t>
                </a:r>
                <a:r>
                  <a:rPr lang="x-none">
                    <a:latin typeface="Times New Roman" panose="02020603050405020304" pitchFamily="18" charset="0"/>
                    <a:cs typeface="Times New Roman" panose="02020603050405020304" pitchFamily="18" charset="0"/>
                  </a:rPr>
                  <a:t>và </a:t>
                </a:r>
                <a:r>
                  <a:rPr lang="en-US" dirty="0" err="1">
                    <a:latin typeface="Times New Roman" panose="02020603050405020304" pitchFamily="18" charset="0"/>
                    <a:cs typeface="Times New Roman" panose="02020603050405020304" pitchFamily="18" charset="0"/>
                  </a:rPr>
                  <a:t>hàng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rào</a:t>
                </a:r>
                <a:r>
                  <a:rPr lang="en-US" dirty="0">
                    <a:latin typeface="Times New Roman" panose="02020603050405020304" pitchFamily="18" charset="0"/>
                    <a:cs typeface="Times New Roman" panose="02020603050405020304" pitchFamily="18" charset="0"/>
                  </a:rPr>
                  <a:t> </a:t>
                </a:r>
                <a:r>
                  <a:rPr lang="x-none">
                    <a:latin typeface="Times New Roman" panose="02020603050405020304" pitchFamily="18" charset="0"/>
                    <a:cs typeface="Times New Roman" panose="02020603050405020304" pitchFamily="18" charset="0"/>
                  </a:rPr>
                  <a:t>phi thuế quan</a:t>
                </a:r>
                <a:endParaRPr lang="x-none" dirty="0">
                  <a:latin typeface="Times New Roman" panose="02020603050405020304" pitchFamily="18" charset="0"/>
                  <a:cs typeface="Times New Roman" panose="02020603050405020304" pitchFamily="18" charset="0"/>
                </a:endParaRPr>
              </a:p>
            </p:txBody>
          </p:sp>
          <p:sp>
            <p:nvSpPr>
              <p:cNvPr id="71" name="Rectangle 70">
                <a:extLst>
                  <a:ext uri="{FF2B5EF4-FFF2-40B4-BE49-F238E27FC236}">
                    <a16:creationId xmlns:a16="http://schemas.microsoft.com/office/drawing/2014/main" xmlns="" id="{E4C3F6EA-03B0-6BD1-8F63-BC2250A4CA83}"/>
                  </a:ext>
                </a:extLst>
              </p:cNvPr>
              <p:cNvSpPr/>
              <p:nvPr/>
            </p:nvSpPr>
            <p:spPr>
              <a:xfrm>
                <a:off x="10999408" y="930180"/>
                <a:ext cx="1135867" cy="1080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pic>
          <p:nvPicPr>
            <p:cNvPr id="38" name="Picture 37" descr="A picture containing text, sign, gauge&#10;&#10;Description automatically generated">
              <a:extLst>
                <a:ext uri="{FF2B5EF4-FFF2-40B4-BE49-F238E27FC236}">
                  <a16:creationId xmlns:a16="http://schemas.microsoft.com/office/drawing/2014/main" xmlns="" id="{32FEF294-1826-5B0C-6C75-9149CEF370B1}"/>
                </a:ext>
              </a:extLst>
            </p:cNvPr>
            <p:cNvPicPr>
              <a:picLocks noChangeAspect="1"/>
            </p:cNvPicPr>
            <p:nvPr/>
          </p:nvPicPr>
          <p:blipFill>
            <a:blip r:embed="rId4"/>
            <a:stretch>
              <a:fillRect/>
            </a:stretch>
          </p:blipFill>
          <p:spPr>
            <a:xfrm>
              <a:off x="11110614" y="1007258"/>
              <a:ext cx="942631" cy="942631"/>
            </a:xfrm>
            <a:prstGeom prst="rect">
              <a:avLst/>
            </a:prstGeom>
          </p:spPr>
        </p:pic>
      </p:grpSp>
      <p:grpSp>
        <p:nvGrpSpPr>
          <p:cNvPr id="75" name="Group 74">
            <a:extLst>
              <a:ext uri="{FF2B5EF4-FFF2-40B4-BE49-F238E27FC236}">
                <a16:creationId xmlns:a16="http://schemas.microsoft.com/office/drawing/2014/main" xmlns="" id="{41F76811-581C-A199-6B5C-0D46C29635F4}"/>
              </a:ext>
            </a:extLst>
          </p:cNvPr>
          <p:cNvGrpSpPr/>
          <p:nvPr/>
        </p:nvGrpSpPr>
        <p:grpSpPr>
          <a:xfrm>
            <a:off x="7372308" y="5256188"/>
            <a:ext cx="4762967" cy="1080000"/>
            <a:chOff x="7372308" y="5620585"/>
            <a:chExt cx="4762967" cy="1080000"/>
          </a:xfrm>
        </p:grpSpPr>
        <p:grpSp>
          <p:nvGrpSpPr>
            <p:cNvPr id="23" name="Group 22">
              <a:extLst>
                <a:ext uri="{FF2B5EF4-FFF2-40B4-BE49-F238E27FC236}">
                  <a16:creationId xmlns:a16="http://schemas.microsoft.com/office/drawing/2014/main" xmlns="" id="{AFC3A396-FF90-47A2-2660-41C618158366}"/>
                </a:ext>
              </a:extLst>
            </p:cNvPr>
            <p:cNvGrpSpPr/>
            <p:nvPr/>
          </p:nvGrpSpPr>
          <p:grpSpPr>
            <a:xfrm>
              <a:off x="7372308" y="5620585"/>
              <a:ext cx="4762967" cy="1080000"/>
              <a:chOff x="7372308" y="5620585"/>
              <a:chExt cx="4762967" cy="1080000"/>
            </a:xfrm>
          </p:grpSpPr>
          <p:sp>
            <p:nvSpPr>
              <p:cNvPr id="34" name="TextBox 33">
                <a:extLst>
                  <a:ext uri="{FF2B5EF4-FFF2-40B4-BE49-F238E27FC236}">
                    <a16:creationId xmlns:a16="http://schemas.microsoft.com/office/drawing/2014/main" xmlns="" id="{FB74ABCA-726A-3448-1EAB-179429E3DB16}"/>
                  </a:ext>
                </a:extLst>
              </p:cNvPr>
              <p:cNvSpPr txBox="1"/>
              <p:nvPr/>
            </p:nvSpPr>
            <p:spPr>
              <a:xfrm>
                <a:off x="7372308" y="5698920"/>
                <a:ext cx="3619169" cy="925200"/>
              </a:xfrm>
              <a:prstGeom prst="rect">
                <a:avLst/>
              </a:prstGeom>
              <a:noFill/>
              <a:ln w="19050">
                <a:solidFill>
                  <a:schemeClr val="accent6">
                    <a:lumMod val="75000"/>
                  </a:schemeClr>
                </a:solidFill>
              </a:ln>
            </p:spPr>
            <p:txBody>
              <a:bodyPr wrap="square" rtlCol="0" anchor="ctr">
                <a:spAutoFit/>
              </a:bodyPr>
              <a:lstStyle/>
              <a:p>
                <a:pPr algn="ctr"/>
                <a:r>
                  <a:rPr lang="x-none" dirty="0">
                    <a:latin typeface="Times New Roman" panose="02020603050405020304" pitchFamily="18" charset="0"/>
                    <a:cs typeface="Times New Roman" panose="02020603050405020304" pitchFamily="18" charset="0"/>
                  </a:rPr>
                  <a:t>Gia tăng đầu vào từ nhập khẩu có chất lượng cho tiêu dùng và sản xuất phục vụ xuất khẩu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endParaRPr lang="x-none" dirty="0">
                  <a:latin typeface="Times New Roman" panose="02020603050405020304" pitchFamily="18" charset="0"/>
                  <a:cs typeface="Times New Roman" panose="02020603050405020304" pitchFamily="18" charset="0"/>
                </a:endParaRPr>
              </a:p>
            </p:txBody>
          </p:sp>
          <p:sp>
            <p:nvSpPr>
              <p:cNvPr id="72" name="Rectangle 71">
                <a:extLst>
                  <a:ext uri="{FF2B5EF4-FFF2-40B4-BE49-F238E27FC236}">
                    <a16:creationId xmlns:a16="http://schemas.microsoft.com/office/drawing/2014/main" xmlns="" id="{76A9AA06-5297-3141-0BF6-10EA4D53E4C4}"/>
                  </a:ext>
                </a:extLst>
              </p:cNvPr>
              <p:cNvSpPr/>
              <p:nvPr/>
            </p:nvSpPr>
            <p:spPr>
              <a:xfrm>
                <a:off x="10999408" y="5620585"/>
                <a:ext cx="1135867" cy="1080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pic>
          <p:nvPicPr>
            <p:cNvPr id="67" name="Picture 66" descr="Logo&#10;&#10;Description automatically generated">
              <a:extLst>
                <a:ext uri="{FF2B5EF4-FFF2-40B4-BE49-F238E27FC236}">
                  <a16:creationId xmlns:a16="http://schemas.microsoft.com/office/drawing/2014/main" xmlns="" id="{1CE61300-261F-05E8-2A2E-14C9E632E3F9}"/>
                </a:ext>
              </a:extLst>
            </p:cNvPr>
            <p:cNvPicPr>
              <a:picLocks noChangeAspect="1"/>
            </p:cNvPicPr>
            <p:nvPr/>
          </p:nvPicPr>
          <p:blipFill>
            <a:blip r:embed="rId5"/>
            <a:stretch>
              <a:fillRect/>
            </a:stretch>
          </p:blipFill>
          <p:spPr>
            <a:xfrm>
              <a:off x="11104766" y="5696272"/>
              <a:ext cx="925200" cy="925200"/>
            </a:xfrm>
            <a:prstGeom prst="rect">
              <a:avLst/>
            </a:prstGeom>
          </p:spPr>
        </p:pic>
      </p:grpSp>
      <p:sp>
        <p:nvSpPr>
          <p:cNvPr id="39" name="Title 1">
            <a:extLst>
              <a:ext uri="{FF2B5EF4-FFF2-40B4-BE49-F238E27FC236}">
                <a16:creationId xmlns:a16="http://schemas.microsoft.com/office/drawing/2014/main" xmlns="" id="{9077BECD-BEAF-8C19-B99E-7325D58C0E9C}"/>
              </a:ext>
            </a:extLst>
          </p:cNvPr>
          <p:cNvSpPr>
            <a:spLocks noGrp="1"/>
          </p:cNvSpPr>
          <p:nvPr>
            <p:ph type="title"/>
          </p:nvPr>
        </p:nvSpPr>
        <p:spPr>
          <a:xfrm>
            <a:off x="884556" y="127205"/>
            <a:ext cx="10422888" cy="509518"/>
          </a:xfrm>
        </p:spPr>
        <p:txBody>
          <a:bodyPr>
            <a:noAutofit/>
          </a:bodyPr>
          <a:lstStyle/>
          <a:p>
            <a:pPr algn="ctr"/>
            <a:r>
              <a:rPr lang="en-US" sz="2600" b="1" dirty="0">
                <a:solidFill>
                  <a:schemeClr val="accent6">
                    <a:lumMod val="50000"/>
                  </a:schemeClr>
                </a:solidFill>
                <a:latin typeface="Times New Roman" panose="02020603050405020304" pitchFamily="18" charset="0"/>
                <a:cs typeface="Times New Roman" panose="02020603050405020304" pitchFamily="18" charset="0"/>
              </a:rPr>
              <a:t>CƠ HỘI VÀ THÁCH THỨC KHI THAM GIA HIỆP ĐỊNH RCEP</a:t>
            </a:r>
            <a:endParaRPr lang="x-none" sz="2600" b="1"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834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heckerboard(across)">
                                      <p:cBhvr>
                                        <p:cTn id="7" dur="500"/>
                                        <p:tgtEl>
                                          <p:spTgt spid="29"/>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heel(1)">
                                      <p:cBhvr>
                                        <p:cTn id="11" dur="1000"/>
                                        <p:tgtEl>
                                          <p:spTgt spid="13"/>
                                        </p:tgtEl>
                                      </p:cBhvr>
                                    </p:animEffect>
                                  </p:childTnLst>
                                </p:cTn>
                              </p:par>
                            </p:childTnLst>
                          </p:cTn>
                        </p:par>
                        <p:par>
                          <p:cTn id="12" fill="hold">
                            <p:stCondLst>
                              <p:cond delay="1500"/>
                            </p:stCondLst>
                            <p:childTnLst>
                              <p:par>
                                <p:cTn id="13" presetID="1" presetClass="exit" presetSubtype="0" fill="hold" nodeType="afterEffect">
                                  <p:stCondLst>
                                    <p:cond delay="0"/>
                                  </p:stCondLst>
                                  <p:childTnLst>
                                    <p:set>
                                      <p:cBhvr>
                                        <p:cTn id="14" dur="1" fill="hold">
                                          <p:stCondLst>
                                            <p:cond delay="0"/>
                                          </p:stCondLst>
                                        </p:cTn>
                                        <p:tgtEl>
                                          <p:spTgt spid="13"/>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par>
                          <p:cTn id="23" fill="hold">
                            <p:stCondLst>
                              <p:cond delay="1500"/>
                            </p:stCondLst>
                            <p:childTnLst>
                              <p:par>
                                <p:cTn id="24" presetID="42" presetClass="path" presetSubtype="0" accel="50000" decel="50000" fill="hold" grpId="1" nodeType="afterEffect">
                                  <p:stCondLst>
                                    <p:cond delay="0"/>
                                  </p:stCondLst>
                                  <p:childTnLst>
                                    <p:animMotion origin="layout" path="M -3.75E-6 7.40741E-7 L 0.00625 -0.01111 " pathEditMode="relative" rAng="0" ptsTypes="AA">
                                      <p:cBhvr>
                                        <p:cTn id="25" dur="500" fill="hold"/>
                                        <p:tgtEl>
                                          <p:spTgt spid="58"/>
                                        </p:tgtEl>
                                        <p:attrNameLst>
                                          <p:attrName>ppt_x</p:attrName>
                                          <p:attrName>ppt_y</p:attrName>
                                        </p:attrNameLst>
                                      </p:cBhvr>
                                      <p:rCtr x="31300" y="-55600"/>
                                    </p:animMotion>
                                  </p:childTnLst>
                                </p:cTn>
                              </p:par>
                              <p:par>
                                <p:cTn id="26" presetID="42" presetClass="path" presetSubtype="0" accel="50000" decel="50000" fill="hold" grpId="1" nodeType="withEffect">
                                  <p:stCondLst>
                                    <p:cond delay="0"/>
                                  </p:stCondLst>
                                  <p:childTnLst>
                                    <p:animMotion origin="layout" path="M -3.75E-6 4.07407E-6 L 0.00625 0.01064 " pathEditMode="relative" rAng="0" ptsTypes="AA">
                                      <p:cBhvr>
                                        <p:cTn id="27" dur="500" fill="hold"/>
                                        <p:tgtEl>
                                          <p:spTgt spid="56"/>
                                        </p:tgtEl>
                                        <p:attrNameLst>
                                          <p:attrName>ppt_x</p:attrName>
                                          <p:attrName>ppt_y</p:attrName>
                                        </p:attrNameLst>
                                      </p:cBhvr>
                                      <p:rCtr x="31300" y="53200"/>
                                    </p:animMotion>
                                  </p:childTnLst>
                                </p:cTn>
                              </p:par>
                              <p:par>
                                <p:cTn id="28" presetID="42" presetClass="path" presetSubtype="0" accel="50000" decel="50000" fill="hold" grpId="1" nodeType="withEffect">
                                  <p:stCondLst>
                                    <p:cond delay="0"/>
                                  </p:stCondLst>
                                  <p:childTnLst>
                                    <p:animMotion origin="layout" path="M 3.75E-6 4.07407E-6 L -0.00625 0.00926 " pathEditMode="relative" rAng="0" ptsTypes="AA">
                                      <p:cBhvr>
                                        <p:cTn id="29" dur="500" fill="hold"/>
                                        <p:tgtEl>
                                          <p:spTgt spid="57"/>
                                        </p:tgtEl>
                                        <p:attrNameLst>
                                          <p:attrName>ppt_x</p:attrName>
                                          <p:attrName>ppt_y</p:attrName>
                                        </p:attrNameLst>
                                      </p:cBhvr>
                                      <p:rCtr x="-31300" y="46300"/>
                                    </p:animMotion>
                                  </p:childTnLst>
                                </p:cTn>
                              </p:par>
                              <p:par>
                                <p:cTn id="30" presetID="42" presetClass="path" presetSubtype="0" accel="50000" decel="50000" fill="hold" grpId="1" nodeType="withEffect">
                                  <p:stCondLst>
                                    <p:cond delay="0"/>
                                  </p:stCondLst>
                                  <p:childTnLst>
                                    <p:animMotion origin="layout" path="M 3.75E-6 7.40741E-7 L -0.00625 -0.01111 " pathEditMode="relative" rAng="0" ptsTypes="AA">
                                      <p:cBhvr>
                                        <p:cTn id="31" dur="500" fill="hold"/>
                                        <p:tgtEl>
                                          <p:spTgt spid="59"/>
                                        </p:tgtEl>
                                        <p:attrNameLst>
                                          <p:attrName>ppt_x</p:attrName>
                                          <p:attrName>ppt_y</p:attrName>
                                        </p:attrNameLst>
                                      </p:cBhvr>
                                      <p:rCtr x="-31300" y="-55600"/>
                                    </p:animMotion>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par>
                                <p:cTn id="36" presetID="22" presetClass="entr" presetSubtype="4"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down)">
                                      <p:cBhvr>
                                        <p:cTn id="38" dur="500"/>
                                        <p:tgtEl>
                                          <p:spTgt spid="19"/>
                                        </p:tgtEl>
                                      </p:cBhvr>
                                    </p:animEffect>
                                  </p:childTnLst>
                                </p:cTn>
                              </p:par>
                              <p:par>
                                <p:cTn id="39" presetID="22" presetClass="entr" presetSubtype="1" fill="hold" nodeType="with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wipe(up)">
                                      <p:cBhvr>
                                        <p:cTn id="41" dur="500"/>
                                        <p:tgtEl>
                                          <p:spTgt spid="69"/>
                                        </p:tgtEl>
                                      </p:cBhvr>
                                    </p:animEffect>
                                  </p:childTnLst>
                                </p:cTn>
                              </p:par>
                              <p:par>
                                <p:cTn id="42" presetID="22" presetClass="entr" presetSubtype="1" fill="hold" nodeType="withEffect">
                                  <p:stCondLst>
                                    <p:cond delay="0"/>
                                  </p:stCondLst>
                                  <p:childTnLst>
                                    <p:set>
                                      <p:cBhvr>
                                        <p:cTn id="43" dur="1" fill="hold">
                                          <p:stCondLst>
                                            <p:cond delay="0"/>
                                          </p:stCondLst>
                                        </p:cTn>
                                        <p:tgtEl>
                                          <p:spTgt spid="68"/>
                                        </p:tgtEl>
                                        <p:attrNameLst>
                                          <p:attrName>style.visibility</p:attrName>
                                        </p:attrNameLst>
                                      </p:cBhvr>
                                      <p:to>
                                        <p:strVal val="visible"/>
                                      </p:to>
                                    </p:set>
                                    <p:animEffect transition="in" filter="wipe(up)">
                                      <p:cBhvr>
                                        <p:cTn id="44" dur="500"/>
                                        <p:tgtEl>
                                          <p:spTgt spid="68"/>
                                        </p:tgtEl>
                                      </p:cBhvr>
                                    </p:animEffect>
                                  </p:childTnLst>
                                </p:cTn>
                              </p:par>
                            </p:childTnLst>
                          </p:cTn>
                        </p:par>
                        <p:par>
                          <p:cTn id="45" fill="hold">
                            <p:stCondLst>
                              <p:cond delay="2500"/>
                            </p:stCondLst>
                            <p:childTnLst>
                              <p:par>
                                <p:cTn id="46" presetID="22" presetClass="entr" presetSubtype="2"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right)">
                                      <p:cBhvr>
                                        <p:cTn id="48" dur="250"/>
                                        <p:tgtEl>
                                          <p:spTgt spid="30"/>
                                        </p:tgtEl>
                                      </p:cBhvr>
                                    </p:animEffect>
                                  </p:childTnLst>
                                </p:cTn>
                              </p:par>
                              <p:par>
                                <p:cTn id="49" presetID="22" presetClass="entr" presetSubtype="8" fill="hold" nodeType="with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left)">
                                      <p:cBhvr>
                                        <p:cTn id="51" dur="250"/>
                                        <p:tgtEl>
                                          <p:spTgt spid="74"/>
                                        </p:tgtEl>
                                      </p:cBhvr>
                                    </p:animEffect>
                                  </p:childTnLst>
                                </p:cTn>
                              </p:par>
                              <p:par>
                                <p:cTn id="52" presetID="22" presetClass="entr" presetSubtype="2" fill="hold" nodeType="with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wipe(right)">
                                      <p:cBhvr>
                                        <p:cTn id="54" dur="250"/>
                                        <p:tgtEl>
                                          <p:spTgt spid="70"/>
                                        </p:tgtEl>
                                      </p:cBhvr>
                                    </p:animEffect>
                                  </p:childTnLst>
                                </p:cTn>
                              </p:par>
                              <p:par>
                                <p:cTn id="55" presetID="22" presetClass="entr" presetSubtype="8" fill="hold" nodeType="with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2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56" grpId="0" animBg="1"/>
      <p:bldP spid="56" grpId="1" animBg="1"/>
      <p:bldP spid="57" grpId="0" animBg="1"/>
      <p:bldP spid="57" grpId="1" animBg="1"/>
      <p:bldP spid="58" grpId="0" animBg="1"/>
      <p:bldP spid="58" grpId="1" animBg="1"/>
      <p:bldP spid="59" grpId="0" animBg="1"/>
      <p:bldP spid="5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A3BCCF61-108E-C820-60EC-202723088E5E}"/>
              </a:ext>
            </a:extLst>
          </p:cNvPr>
          <p:cNvSpPr txBox="1"/>
          <p:nvPr/>
        </p:nvSpPr>
        <p:spPr>
          <a:xfrm>
            <a:off x="654365" y="279424"/>
            <a:ext cx="10687325" cy="707886"/>
          </a:xfrm>
          <a:prstGeom prst="rect">
            <a:avLst/>
          </a:prstGeom>
          <a:noFill/>
        </p:spPr>
        <p:txBody>
          <a:bodyPr wrap="square">
            <a:spAutoFit/>
          </a:bodyPr>
          <a:lstStyle/>
          <a:p>
            <a:pPr algn="ctr" rtl="0">
              <a:defRPr sz="1862" b="1" i="0" u="none" strike="noStrike" kern="1200" spc="0" baseline="0">
                <a:solidFill>
                  <a:srgbClr val="002060"/>
                </a:solidFill>
                <a:latin typeface="Times New Roman" panose="02020603050405020304" pitchFamily="18" charset="0"/>
                <a:ea typeface="+mn-ea"/>
                <a:cs typeface="Times New Roman" panose="02020603050405020304" pitchFamily="18" charset="0"/>
              </a:defRPr>
            </a:pPr>
            <a:r>
              <a:rPr lang="en-US" sz="2000" b="1" dirty="0">
                <a:solidFill>
                  <a:srgbClr val="002060"/>
                </a:solidFill>
                <a:latin typeface="Times New Roman" panose="02020603050405020304" pitchFamily="18" charset="0"/>
                <a:cs typeface="Times New Roman" panose="02020603050405020304" pitchFamily="18" charset="0"/>
              </a:rPr>
              <a:t>XUẤT KHẨU NÔNG SẢN VIỆT NAM SANG CÁC QUỐC GIA </a:t>
            </a:r>
          </a:p>
          <a:p>
            <a:pPr algn="ctr" rtl="0">
              <a:defRPr sz="1862" b="1" i="0" u="none" strike="noStrike" kern="1200" spc="0" baseline="0">
                <a:solidFill>
                  <a:srgbClr val="002060"/>
                </a:solidFill>
                <a:latin typeface="Times New Roman" panose="02020603050405020304" pitchFamily="18" charset="0"/>
                <a:ea typeface="+mn-ea"/>
                <a:cs typeface="Times New Roman" panose="02020603050405020304" pitchFamily="18" charset="0"/>
              </a:defRPr>
            </a:pPr>
            <a:r>
              <a:rPr lang="en-US" sz="2000" b="1" dirty="0">
                <a:solidFill>
                  <a:srgbClr val="002060"/>
                </a:solidFill>
                <a:latin typeface="Times New Roman" panose="02020603050405020304" pitchFamily="18" charset="0"/>
                <a:cs typeface="Times New Roman" panose="02020603050405020304" pitchFamily="18" charset="0"/>
              </a:rPr>
              <a:t>THỊ TRƯỜNG KHU VỰC RCEP</a:t>
            </a:r>
          </a:p>
        </p:txBody>
      </p:sp>
      <p:graphicFrame>
        <p:nvGraphicFramePr>
          <p:cNvPr id="8" name="Chart 7">
            <a:extLst>
              <a:ext uri="{FF2B5EF4-FFF2-40B4-BE49-F238E27FC236}">
                <a16:creationId xmlns:a16="http://schemas.microsoft.com/office/drawing/2014/main" xmlns="" id="{09C35E10-E73E-3A4E-31E9-9B939E76C6BE}"/>
              </a:ext>
            </a:extLst>
          </p:cNvPr>
          <p:cNvGraphicFramePr/>
          <p:nvPr>
            <p:extLst>
              <p:ext uri="{D42A27DB-BD31-4B8C-83A1-F6EECF244321}">
                <p14:modId xmlns:p14="http://schemas.microsoft.com/office/powerpoint/2010/main" val="2060056802"/>
              </p:ext>
            </p:extLst>
          </p:nvPr>
        </p:nvGraphicFramePr>
        <p:xfrm>
          <a:off x="0" y="1120983"/>
          <a:ext cx="11996057" cy="5796668"/>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xmlns="" id="{7BE53E78-AB71-FC3F-A71B-C0736470BB07}"/>
              </a:ext>
            </a:extLst>
          </p:cNvPr>
          <p:cNvSpPr txBox="1"/>
          <p:nvPr/>
        </p:nvSpPr>
        <p:spPr>
          <a:xfrm>
            <a:off x="10407379" y="967094"/>
            <a:ext cx="2185361" cy="307777"/>
          </a:xfrm>
          <a:prstGeom prst="rect">
            <a:avLst/>
          </a:prstGeom>
          <a:noFill/>
        </p:spPr>
        <p:txBody>
          <a:bodyPr wrap="square" rtlCol="0">
            <a:spAutoFit/>
          </a:bodyPr>
          <a:lstStyle/>
          <a:p>
            <a:r>
              <a:rPr lang="vi-VN" sz="1400" i="1">
                <a:latin typeface="+mj-lt"/>
              </a:rPr>
              <a:t>Đơn vị: Triệu USD</a:t>
            </a:r>
          </a:p>
        </p:txBody>
      </p:sp>
    </p:spTree>
    <p:extLst>
      <p:ext uri="{BB962C8B-B14F-4D97-AF65-F5344CB8AC3E}">
        <p14:creationId xmlns:p14="http://schemas.microsoft.com/office/powerpoint/2010/main" val="1176035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2">
            <a:extLst>
              <a:ext uri="{FF2B5EF4-FFF2-40B4-BE49-F238E27FC236}">
                <a16:creationId xmlns:a16="http://schemas.microsoft.com/office/drawing/2014/main" xmlns="" id="{25372C97-C5F9-0537-1003-9F377DB82A64}"/>
              </a:ext>
            </a:extLst>
          </p:cNvPr>
          <p:cNvGraphicFramePr>
            <a:graphicFrameLocks noGrp="1"/>
          </p:cNvGraphicFramePr>
          <p:nvPr>
            <p:extLst>
              <p:ext uri="{D42A27DB-BD31-4B8C-83A1-F6EECF244321}">
                <p14:modId xmlns:p14="http://schemas.microsoft.com/office/powerpoint/2010/main" val="2423166373"/>
              </p:ext>
            </p:extLst>
          </p:nvPr>
        </p:nvGraphicFramePr>
        <p:xfrm>
          <a:off x="661676" y="1444780"/>
          <a:ext cx="10868647" cy="4905248"/>
        </p:xfrm>
        <a:graphic>
          <a:graphicData uri="http://schemas.openxmlformats.org/drawingml/2006/table">
            <a:tbl>
              <a:tblPr firstRow="1" bandRow="1">
                <a:tableStyleId>{93296810-A885-4BE3-A3E7-6D5BEEA58F35}</a:tableStyleId>
              </a:tblPr>
              <a:tblGrid>
                <a:gridCol w="1217866">
                  <a:extLst>
                    <a:ext uri="{9D8B030D-6E8A-4147-A177-3AD203B41FA5}">
                      <a16:colId xmlns:a16="http://schemas.microsoft.com/office/drawing/2014/main" xmlns="" val="3207207833"/>
                    </a:ext>
                  </a:extLst>
                </a:gridCol>
                <a:gridCol w="2186127">
                  <a:extLst>
                    <a:ext uri="{9D8B030D-6E8A-4147-A177-3AD203B41FA5}">
                      <a16:colId xmlns:a16="http://schemas.microsoft.com/office/drawing/2014/main" xmlns="" val="292476893"/>
                    </a:ext>
                  </a:extLst>
                </a:gridCol>
                <a:gridCol w="2186127">
                  <a:extLst>
                    <a:ext uri="{9D8B030D-6E8A-4147-A177-3AD203B41FA5}">
                      <a16:colId xmlns:a16="http://schemas.microsoft.com/office/drawing/2014/main" xmlns="" val="4289720689"/>
                    </a:ext>
                  </a:extLst>
                </a:gridCol>
                <a:gridCol w="2186127">
                  <a:extLst>
                    <a:ext uri="{9D8B030D-6E8A-4147-A177-3AD203B41FA5}">
                      <a16:colId xmlns:a16="http://schemas.microsoft.com/office/drawing/2014/main" xmlns="" val="2747357008"/>
                    </a:ext>
                  </a:extLst>
                </a:gridCol>
                <a:gridCol w="3092400">
                  <a:extLst>
                    <a:ext uri="{9D8B030D-6E8A-4147-A177-3AD203B41FA5}">
                      <a16:colId xmlns:a16="http://schemas.microsoft.com/office/drawing/2014/main" xmlns="" val="504185319"/>
                    </a:ext>
                  </a:extLst>
                </a:gridCol>
              </a:tblGrid>
              <a:tr h="0">
                <a:tc>
                  <a:txBody>
                    <a:bodyPr/>
                    <a:lstStyle/>
                    <a:p>
                      <a:pPr algn="ctr">
                        <a:lnSpc>
                          <a:spcPct val="130000"/>
                        </a:lnSpc>
                        <a:spcAft>
                          <a:spcPts val="700"/>
                        </a:spcAft>
                      </a:pPr>
                      <a:r>
                        <a:rPr lang="x-none" sz="1300" dirty="0">
                          <a:effectLst/>
                          <a:latin typeface="Times New Roman" panose="02020603050405020304" pitchFamily="18" charset="0"/>
                          <a:cs typeface="Times New Roman" panose="02020603050405020304" pitchFamily="18" charset="0"/>
                        </a:rPr>
                        <a:t> </a:t>
                      </a:r>
                      <a:endParaRPr lang="x-none"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30000"/>
                        </a:lnSpc>
                        <a:spcAft>
                          <a:spcPts val="700"/>
                        </a:spcAft>
                      </a:pPr>
                      <a:r>
                        <a:rPr lang="vi-VN" sz="1300" b="1" dirty="0">
                          <a:effectLst/>
                          <a:latin typeface="Times New Roman" panose="02020603050405020304" pitchFamily="18" charset="0"/>
                          <a:cs typeface="Times New Roman" panose="02020603050405020304" pitchFamily="18" charset="0"/>
                        </a:rPr>
                        <a:t>GẠO</a:t>
                      </a:r>
                      <a:endParaRPr lang="x-none"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30000"/>
                        </a:lnSpc>
                        <a:spcAft>
                          <a:spcPts val="700"/>
                        </a:spcAft>
                      </a:pPr>
                      <a:r>
                        <a:rPr lang="vi-VN" sz="1300" b="1">
                          <a:effectLst/>
                          <a:latin typeface="Times New Roman" panose="02020603050405020304" pitchFamily="18" charset="0"/>
                          <a:cs typeface="Times New Roman" panose="02020603050405020304" pitchFamily="18" charset="0"/>
                        </a:rPr>
                        <a:t>RAU CỦ QUẢ</a:t>
                      </a:r>
                      <a:endParaRPr lang="x-none"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30000"/>
                        </a:lnSpc>
                        <a:spcAft>
                          <a:spcPts val="700"/>
                        </a:spcAft>
                      </a:pPr>
                      <a:r>
                        <a:rPr lang="vi-VN" sz="1300" b="1">
                          <a:effectLst/>
                          <a:latin typeface="Times New Roman" panose="02020603050405020304" pitchFamily="18" charset="0"/>
                          <a:cs typeface="Times New Roman" panose="02020603050405020304" pitchFamily="18" charset="0"/>
                        </a:rPr>
                        <a:t>HẠT ĐIỀU</a:t>
                      </a:r>
                      <a:endParaRPr lang="x-none"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30000"/>
                        </a:lnSpc>
                        <a:spcAft>
                          <a:spcPts val="700"/>
                        </a:spcAft>
                      </a:pPr>
                      <a:r>
                        <a:rPr lang="vi-VN" sz="1300" b="1" dirty="0">
                          <a:effectLst/>
                          <a:latin typeface="Times New Roman" panose="02020603050405020304" pitchFamily="18" charset="0"/>
                          <a:cs typeface="Times New Roman" panose="02020603050405020304" pitchFamily="18" charset="0"/>
                        </a:rPr>
                        <a:t>CÀ PHÊ</a:t>
                      </a:r>
                      <a:endParaRPr lang="x-none"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432750420"/>
                  </a:ext>
                </a:extLst>
              </a:tr>
              <a:tr h="370840">
                <a:tc>
                  <a:txBody>
                    <a:bodyPr/>
                    <a:lstStyle/>
                    <a:p>
                      <a:pPr algn="ctr">
                        <a:lnSpc>
                          <a:spcPct val="130000"/>
                        </a:lnSpc>
                        <a:spcAft>
                          <a:spcPts val="700"/>
                        </a:spcAft>
                      </a:pPr>
                      <a:r>
                        <a:rPr lang="vi-VN" sz="1300" dirty="0">
                          <a:effectLst/>
                          <a:latin typeface="Times New Roman" panose="02020603050405020304" pitchFamily="18" charset="0"/>
                          <a:cs typeface="Times New Roman" panose="02020603050405020304" pitchFamily="18" charset="0"/>
                        </a:rPr>
                        <a:t>Australia</a:t>
                      </a:r>
                      <a:endParaRPr lang="x-none"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30000"/>
                        </a:lnSpc>
                        <a:spcAft>
                          <a:spcPts val="700"/>
                        </a:spcAft>
                      </a:pPr>
                      <a:r>
                        <a:rPr lang="vi-VN" sz="1300" dirty="0">
                          <a:effectLst/>
                          <a:latin typeface="Times New Roman" panose="02020603050405020304" pitchFamily="18" charset="0"/>
                          <a:cs typeface="Times New Roman" panose="02020603050405020304" pitchFamily="18" charset="0"/>
                        </a:rPr>
                        <a:t>Giảm về 0% từ năm cơ sở</a:t>
                      </a:r>
                      <a:endParaRPr lang="x-none"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30000"/>
                        </a:lnSpc>
                        <a:spcAft>
                          <a:spcPts val="700"/>
                        </a:spcAft>
                      </a:pPr>
                      <a:r>
                        <a:rPr lang="vi-VN" sz="1300" dirty="0">
                          <a:effectLst/>
                          <a:latin typeface="Times New Roman" panose="02020603050405020304" pitchFamily="18" charset="0"/>
                          <a:cs typeface="Times New Roman" panose="02020603050405020304" pitchFamily="18" charset="0"/>
                        </a:rPr>
                        <a:t>Giảm về 0% sau 1 năm</a:t>
                      </a:r>
                      <a:endParaRPr lang="x-none"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30000"/>
                        </a:lnSpc>
                        <a:spcAft>
                          <a:spcPts val="700"/>
                        </a:spcAft>
                      </a:pPr>
                      <a:r>
                        <a:rPr lang="vi-VN" sz="1300">
                          <a:effectLst/>
                          <a:latin typeface="Times New Roman" panose="02020603050405020304" pitchFamily="18" charset="0"/>
                          <a:cs typeface="Times New Roman" panose="02020603050405020304" pitchFamily="18" charset="0"/>
                        </a:rPr>
                        <a:t>Giảm về 0% từ năm cơ sở</a:t>
                      </a:r>
                      <a:endParaRPr lang="x-none"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30000"/>
                        </a:lnSpc>
                        <a:spcAft>
                          <a:spcPts val="700"/>
                        </a:spcAft>
                      </a:pPr>
                      <a:r>
                        <a:rPr lang="vi-VN" sz="1300" dirty="0">
                          <a:effectLst/>
                          <a:latin typeface="Times New Roman" panose="02020603050405020304" pitchFamily="18" charset="0"/>
                          <a:cs typeface="Times New Roman" panose="02020603050405020304" pitchFamily="18" charset="0"/>
                        </a:rPr>
                        <a:t>Giảm về 0% từ năm cơ sở</a:t>
                      </a:r>
                      <a:endParaRPr lang="x-none"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88349034"/>
                  </a:ext>
                </a:extLst>
              </a:tr>
              <a:tr h="370840">
                <a:tc>
                  <a:txBody>
                    <a:bodyPr/>
                    <a:lstStyle/>
                    <a:p>
                      <a:pPr algn="ctr">
                        <a:lnSpc>
                          <a:spcPct val="130000"/>
                        </a:lnSpc>
                        <a:spcAft>
                          <a:spcPts val="700"/>
                        </a:spcAft>
                      </a:pPr>
                      <a:r>
                        <a:rPr lang="vi-VN" sz="1300">
                          <a:effectLst/>
                          <a:latin typeface="Times New Roman" panose="02020603050405020304" pitchFamily="18" charset="0"/>
                          <a:cs typeface="Times New Roman" panose="02020603050405020304" pitchFamily="18" charset="0"/>
                        </a:rPr>
                        <a:t>Bruinei</a:t>
                      </a:r>
                      <a:endParaRPr lang="x-none"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30000"/>
                        </a:lnSpc>
                        <a:spcAft>
                          <a:spcPts val="700"/>
                        </a:spcAft>
                      </a:pPr>
                      <a:r>
                        <a:rPr lang="vi-VN" sz="1300" dirty="0">
                          <a:effectLst/>
                          <a:latin typeface="Times New Roman" panose="02020603050405020304" pitchFamily="18" charset="0"/>
                          <a:cs typeface="Times New Roman" panose="02020603050405020304" pitchFamily="18" charset="0"/>
                        </a:rPr>
                        <a:t>Giảm về 0% từ năm cơ sở</a:t>
                      </a:r>
                      <a:endParaRPr lang="x-none"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30000"/>
                        </a:lnSpc>
                        <a:spcAft>
                          <a:spcPts val="700"/>
                        </a:spcAft>
                      </a:pPr>
                      <a:r>
                        <a:rPr lang="vi-VN" sz="1300">
                          <a:effectLst/>
                          <a:latin typeface="Times New Roman" panose="02020603050405020304" pitchFamily="18" charset="0"/>
                          <a:cs typeface="Times New Roman" panose="02020603050405020304" pitchFamily="18" charset="0"/>
                        </a:rPr>
                        <a:t>Giảm về 0% sau 1 năm</a:t>
                      </a:r>
                      <a:endParaRPr lang="x-none"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30000"/>
                        </a:lnSpc>
                        <a:spcAft>
                          <a:spcPts val="700"/>
                        </a:spcAft>
                      </a:pPr>
                      <a:r>
                        <a:rPr lang="vi-VN" sz="1300" dirty="0">
                          <a:effectLst/>
                          <a:latin typeface="Times New Roman" panose="02020603050405020304" pitchFamily="18" charset="0"/>
                          <a:cs typeface="Times New Roman" panose="02020603050405020304" pitchFamily="18" charset="0"/>
                        </a:rPr>
                        <a:t>Giảm về 0% từ năm cơ sở</a:t>
                      </a:r>
                      <a:endParaRPr lang="x-none"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30000"/>
                        </a:lnSpc>
                        <a:spcAft>
                          <a:spcPts val="700"/>
                        </a:spcAft>
                      </a:pPr>
                      <a:r>
                        <a:rPr lang="vi-VN" sz="1300">
                          <a:effectLst/>
                          <a:latin typeface="Times New Roman" panose="02020603050405020304" pitchFamily="18" charset="0"/>
                          <a:cs typeface="Times New Roman" panose="02020603050405020304" pitchFamily="18" charset="0"/>
                        </a:rPr>
                        <a:t>Giảm về từ 45% đến 100% thuế sau 15 năm</a:t>
                      </a:r>
                      <a:endParaRPr lang="x-none"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235231462"/>
                  </a:ext>
                </a:extLst>
              </a:tr>
              <a:tr h="370840">
                <a:tc>
                  <a:txBody>
                    <a:bodyPr/>
                    <a:lstStyle/>
                    <a:p>
                      <a:pPr algn="ctr">
                        <a:lnSpc>
                          <a:spcPct val="130000"/>
                        </a:lnSpc>
                        <a:spcAft>
                          <a:spcPts val="700"/>
                        </a:spcAft>
                      </a:pPr>
                      <a:r>
                        <a:rPr lang="vi-VN" sz="1300" dirty="0">
                          <a:effectLst/>
                          <a:latin typeface="Times New Roman" panose="02020603050405020304" pitchFamily="18" charset="0"/>
                          <a:cs typeface="Times New Roman" panose="02020603050405020304" pitchFamily="18" charset="0"/>
                        </a:rPr>
                        <a:t>Cambodia</a:t>
                      </a:r>
                      <a:endParaRPr lang="x-none"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30000"/>
                        </a:lnSpc>
                        <a:spcAft>
                          <a:spcPts val="700"/>
                        </a:spcAft>
                      </a:pPr>
                      <a:r>
                        <a:rPr lang="vi-VN" sz="1300" dirty="0">
                          <a:effectLst/>
                          <a:latin typeface="Times New Roman" panose="02020603050405020304" pitchFamily="18" charset="0"/>
                          <a:cs typeface="Times New Roman" panose="02020603050405020304" pitchFamily="18" charset="0"/>
                        </a:rPr>
                        <a:t>Giảm về 0% sau 15 năm</a:t>
                      </a:r>
                      <a:endParaRPr lang="x-none"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30000"/>
                        </a:lnSpc>
                        <a:spcAft>
                          <a:spcPts val="700"/>
                        </a:spcAft>
                      </a:pPr>
                      <a:r>
                        <a:rPr lang="vi-VN" sz="1300" dirty="0">
                          <a:effectLst/>
                          <a:latin typeface="Times New Roman" panose="02020603050405020304" pitchFamily="18" charset="0"/>
                          <a:cs typeface="Times New Roman" panose="02020603050405020304" pitchFamily="18" charset="0"/>
                        </a:rPr>
                        <a:t>Giảm về 7% trong năm cơ sở và một số dòng thuế giảm về 0% sau 1 hoặc 20 năm </a:t>
                      </a:r>
                      <a:endParaRPr lang="x-none"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30000"/>
                        </a:lnSpc>
                        <a:spcAft>
                          <a:spcPts val="700"/>
                        </a:spcAft>
                      </a:pPr>
                      <a:r>
                        <a:rPr lang="vi-VN" sz="1300" dirty="0">
                          <a:effectLst/>
                          <a:latin typeface="Times New Roman" panose="02020603050405020304" pitchFamily="18" charset="0"/>
                          <a:cs typeface="Times New Roman" panose="02020603050405020304" pitchFamily="18" charset="0"/>
                        </a:rPr>
                        <a:t>- Điều bỏ vỏ: 0% sau 1 năm;</a:t>
                      </a:r>
                      <a:endParaRPr lang="x-none" sz="1300" dirty="0">
                        <a:effectLst/>
                        <a:latin typeface="Times New Roman" panose="02020603050405020304" pitchFamily="18" charset="0"/>
                        <a:cs typeface="Times New Roman" panose="02020603050405020304" pitchFamily="18" charset="0"/>
                      </a:endParaRPr>
                    </a:p>
                    <a:p>
                      <a:pPr algn="just">
                        <a:lnSpc>
                          <a:spcPct val="130000"/>
                        </a:lnSpc>
                        <a:spcAft>
                          <a:spcPts val="700"/>
                        </a:spcAft>
                      </a:pPr>
                      <a:r>
                        <a:rPr lang="vi-VN" sz="1300" dirty="0">
                          <a:effectLst/>
                          <a:latin typeface="Times New Roman" panose="02020603050405020304" pitchFamily="18" charset="0"/>
                          <a:cs typeface="Times New Roman" panose="02020603050405020304" pitchFamily="18" charset="0"/>
                        </a:rPr>
                        <a:t>- Điều đã qua xử lý: 35% trong năm cơ sở; 0% sau 20 năm;</a:t>
                      </a:r>
                      <a:endParaRPr lang="x-none" sz="1300" dirty="0">
                        <a:effectLst/>
                        <a:latin typeface="Times New Roman" panose="02020603050405020304" pitchFamily="18" charset="0"/>
                        <a:cs typeface="Times New Roman" panose="02020603050405020304" pitchFamily="18" charset="0"/>
                      </a:endParaRPr>
                    </a:p>
                    <a:p>
                      <a:pPr algn="just">
                        <a:lnSpc>
                          <a:spcPct val="130000"/>
                        </a:lnSpc>
                        <a:spcAft>
                          <a:spcPts val="700"/>
                        </a:spcAft>
                      </a:pPr>
                      <a:r>
                        <a:rPr lang="vi-VN" sz="1300" dirty="0">
                          <a:effectLst/>
                          <a:latin typeface="Times New Roman" panose="02020603050405020304" pitchFamily="18" charset="0"/>
                          <a:cs typeface="Times New Roman" panose="02020603050405020304" pitchFamily="18" charset="0"/>
                        </a:rPr>
                        <a:t>- Sản phẩm điều khác: 0% sau 15 năm</a:t>
                      </a:r>
                      <a:endParaRPr lang="x-none"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30000"/>
                        </a:lnSpc>
                        <a:spcAft>
                          <a:spcPts val="700"/>
                        </a:spcAft>
                      </a:pPr>
                      <a:r>
                        <a:rPr lang="vi-VN" sz="1300" dirty="0">
                          <a:effectLst/>
                          <a:latin typeface="Times New Roman" panose="02020603050405020304" pitchFamily="18" charset="0"/>
                          <a:cs typeface="Times New Roman" panose="02020603050405020304" pitchFamily="18" charset="0"/>
                        </a:rPr>
                        <a:t>- </a:t>
                      </a:r>
                      <a:r>
                        <a:rPr lang="x-none" sz="1300" dirty="0">
                          <a:effectLst/>
                          <a:latin typeface="Times New Roman" panose="02020603050405020304" pitchFamily="18" charset="0"/>
                          <a:cs typeface="Times New Roman" panose="02020603050405020304" pitchFamily="18" charset="0"/>
                        </a:rPr>
                        <a:t>Cà</a:t>
                      </a:r>
                      <a:r>
                        <a:rPr lang="vi-VN" sz="1300" dirty="0">
                          <a:effectLst/>
                          <a:latin typeface="Times New Roman" panose="02020603050405020304" pitchFamily="18" charset="0"/>
                          <a:cs typeface="Times New Roman" panose="02020603050405020304" pitchFamily="18" charset="0"/>
                        </a:rPr>
                        <a:t> phê k</a:t>
                      </a:r>
                      <a:r>
                        <a:rPr lang="x-none" sz="1300" dirty="0">
                          <a:effectLst/>
                          <a:latin typeface="Times New Roman" panose="02020603050405020304" pitchFamily="18" charset="0"/>
                          <a:cs typeface="Times New Roman" panose="02020603050405020304" pitchFamily="18" charset="0"/>
                        </a:rPr>
                        <a:t>hông khử caffein: cố định </a:t>
                      </a:r>
                      <a:r>
                        <a:rPr lang="vi-VN" sz="1300" dirty="0">
                          <a:effectLst/>
                          <a:latin typeface="Times New Roman" panose="02020603050405020304" pitchFamily="18" charset="0"/>
                          <a:cs typeface="Times New Roman" panose="02020603050405020304" pitchFamily="18" charset="0"/>
                        </a:rPr>
                        <a:t>ở mức </a:t>
                      </a:r>
                      <a:r>
                        <a:rPr lang="x-none" sz="1300" dirty="0">
                          <a:effectLst/>
                          <a:latin typeface="Times New Roman" panose="02020603050405020304" pitchFamily="18" charset="0"/>
                          <a:cs typeface="Times New Roman" panose="02020603050405020304" pitchFamily="18" charset="0"/>
                        </a:rPr>
                        <a:t>15% - 35% (trừ Arabic &amp; Robust về 0% sau 20 năm)</a:t>
                      </a:r>
                    </a:p>
                    <a:p>
                      <a:pPr algn="just">
                        <a:lnSpc>
                          <a:spcPct val="130000"/>
                        </a:lnSpc>
                        <a:spcAft>
                          <a:spcPts val="700"/>
                        </a:spcAft>
                      </a:pPr>
                      <a:r>
                        <a:rPr lang="vi-VN" sz="1300" dirty="0">
                          <a:effectLst/>
                          <a:latin typeface="Times New Roman" panose="02020603050405020304" pitchFamily="18" charset="0"/>
                          <a:cs typeface="Times New Roman" panose="02020603050405020304" pitchFamily="18" charset="0"/>
                        </a:rPr>
                        <a:t>- Cà phê k</a:t>
                      </a:r>
                      <a:r>
                        <a:rPr lang="x-none" sz="1300" dirty="0">
                          <a:effectLst/>
                          <a:latin typeface="Times New Roman" panose="02020603050405020304" pitchFamily="18" charset="0"/>
                          <a:cs typeface="Times New Roman" panose="02020603050405020304" pitchFamily="18" charset="0"/>
                        </a:rPr>
                        <a:t>hử caffein và các loại khác: về 0% sau 15 năm</a:t>
                      </a:r>
                      <a:endParaRPr lang="x-none"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82923804"/>
                  </a:ext>
                </a:extLst>
              </a:tr>
              <a:tr h="370840">
                <a:tc>
                  <a:txBody>
                    <a:bodyPr/>
                    <a:lstStyle/>
                    <a:p>
                      <a:pPr algn="ctr">
                        <a:lnSpc>
                          <a:spcPct val="130000"/>
                        </a:lnSpc>
                        <a:spcAft>
                          <a:spcPts val="700"/>
                        </a:spcAft>
                      </a:pPr>
                      <a:r>
                        <a:rPr lang="vi-VN" sz="1300" dirty="0">
                          <a:effectLst/>
                          <a:latin typeface="Times New Roman" panose="02020603050405020304" pitchFamily="18" charset="0"/>
                          <a:cs typeface="Times New Roman" panose="02020603050405020304" pitchFamily="18" charset="0"/>
                        </a:rPr>
                        <a:t>Trung Quốc dành cho ASEAN</a:t>
                      </a:r>
                      <a:endParaRPr lang="x-none"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30000"/>
                        </a:lnSpc>
                        <a:spcAft>
                          <a:spcPts val="700"/>
                        </a:spcAft>
                      </a:pPr>
                      <a:r>
                        <a:rPr lang="vi-VN" sz="1300" dirty="0">
                          <a:effectLst/>
                          <a:latin typeface="Times New Roman" panose="02020603050405020304" pitchFamily="18" charset="0"/>
                          <a:cs typeface="Times New Roman" panose="02020603050405020304" pitchFamily="18" charset="0"/>
                        </a:rPr>
                        <a:t>65% trong năm cơ sở sau đó được miễn trừ</a:t>
                      </a:r>
                      <a:endParaRPr lang="x-none"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30000"/>
                        </a:lnSpc>
                        <a:spcAft>
                          <a:spcPts val="700"/>
                        </a:spcAft>
                      </a:pPr>
                      <a:r>
                        <a:rPr lang="vi-VN" sz="1300" dirty="0">
                          <a:effectLst/>
                          <a:latin typeface="Times New Roman" panose="02020603050405020304" pitchFamily="18" charset="0"/>
                          <a:cs typeface="Times New Roman" panose="02020603050405020304" pitchFamily="18" charset="0"/>
                        </a:rPr>
                        <a:t>Giảm về 0% sau 1 năm</a:t>
                      </a:r>
                      <a:endParaRPr lang="x-none"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30000"/>
                        </a:lnSpc>
                        <a:spcAft>
                          <a:spcPts val="700"/>
                        </a:spcAft>
                      </a:pPr>
                      <a:r>
                        <a:rPr lang="vi-VN" sz="1300" dirty="0">
                          <a:effectLst/>
                          <a:latin typeface="Times New Roman" panose="02020603050405020304" pitchFamily="18" charset="0"/>
                          <a:cs typeface="Times New Roman" panose="02020603050405020304" pitchFamily="18" charset="0"/>
                        </a:rPr>
                        <a:t>- Điều có vỏ: 0% sau 1 năm;</a:t>
                      </a:r>
                      <a:endParaRPr lang="x-none" sz="1300" dirty="0">
                        <a:effectLst/>
                        <a:latin typeface="Times New Roman" panose="02020603050405020304" pitchFamily="18" charset="0"/>
                        <a:cs typeface="Times New Roman" panose="02020603050405020304" pitchFamily="18" charset="0"/>
                      </a:endParaRPr>
                    </a:p>
                    <a:p>
                      <a:pPr algn="just">
                        <a:lnSpc>
                          <a:spcPct val="130000"/>
                        </a:lnSpc>
                        <a:spcAft>
                          <a:spcPts val="700"/>
                        </a:spcAft>
                      </a:pPr>
                      <a:r>
                        <a:rPr lang="vi-VN" sz="1300" dirty="0">
                          <a:effectLst/>
                          <a:latin typeface="Times New Roman" panose="02020603050405020304" pitchFamily="18" charset="0"/>
                          <a:cs typeface="Times New Roman" panose="02020603050405020304" pitchFamily="18" charset="0"/>
                        </a:rPr>
                        <a:t>- Điều bỏ vỏ: 0% sau 10 năm.</a:t>
                      </a:r>
                      <a:endParaRPr lang="x-none"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30000"/>
                        </a:lnSpc>
                        <a:spcAft>
                          <a:spcPts val="700"/>
                        </a:spcAft>
                      </a:pPr>
                      <a:r>
                        <a:rPr lang="vi-VN" sz="1300" dirty="0">
                          <a:effectLst/>
                          <a:latin typeface="Times New Roman" panose="02020603050405020304" pitchFamily="18" charset="0"/>
                          <a:cs typeface="Times New Roman" panose="02020603050405020304" pitchFamily="18" charset="0"/>
                        </a:rPr>
                        <a:t>- Cà phê k</a:t>
                      </a:r>
                      <a:r>
                        <a:rPr lang="x-none" sz="1300" dirty="0">
                          <a:effectLst/>
                          <a:latin typeface="Times New Roman" panose="02020603050405020304" pitchFamily="18" charset="0"/>
                          <a:cs typeface="Times New Roman" panose="02020603050405020304" pitchFamily="18" charset="0"/>
                        </a:rPr>
                        <a:t>hông rang: 37,5% sau 1 năm.</a:t>
                      </a:r>
                    </a:p>
                    <a:p>
                      <a:pPr algn="just">
                        <a:lnSpc>
                          <a:spcPct val="130000"/>
                        </a:lnSpc>
                        <a:spcAft>
                          <a:spcPts val="700"/>
                        </a:spcAft>
                      </a:pPr>
                      <a:r>
                        <a:rPr lang="vi-VN" sz="1300" dirty="0">
                          <a:effectLst/>
                          <a:latin typeface="Times New Roman" panose="02020603050405020304" pitchFamily="18" charset="0"/>
                          <a:cs typeface="Times New Roman" panose="02020603050405020304" pitchFamily="18" charset="0"/>
                        </a:rPr>
                        <a:t>- Cà phê r</a:t>
                      </a:r>
                      <a:r>
                        <a:rPr lang="x-none" sz="1300" dirty="0">
                          <a:effectLst/>
                          <a:latin typeface="Times New Roman" panose="02020603050405020304" pitchFamily="18" charset="0"/>
                          <a:cs typeface="Times New Roman" panose="02020603050405020304" pitchFamily="18" charset="0"/>
                        </a:rPr>
                        <a:t>ang khử khử caffein: 15% trong năm cơ sở sau đó</a:t>
                      </a:r>
                      <a:r>
                        <a:rPr lang="vi-VN" sz="1300" dirty="0">
                          <a:effectLst/>
                          <a:latin typeface="Times New Roman" panose="02020603050405020304" pitchFamily="18" charset="0"/>
                          <a:cs typeface="Times New Roman" panose="02020603050405020304" pitchFamily="18" charset="0"/>
                        </a:rPr>
                        <a:t> được miễn</a:t>
                      </a:r>
                      <a:r>
                        <a:rPr lang="x-none" sz="1300" dirty="0">
                          <a:effectLst/>
                          <a:latin typeface="Times New Roman" panose="02020603050405020304" pitchFamily="18" charset="0"/>
                          <a:cs typeface="Times New Roman" panose="02020603050405020304" pitchFamily="18" charset="0"/>
                        </a:rPr>
                        <a:t> trừ.</a:t>
                      </a:r>
                    </a:p>
                    <a:p>
                      <a:pPr algn="just">
                        <a:lnSpc>
                          <a:spcPct val="130000"/>
                        </a:lnSpc>
                        <a:spcAft>
                          <a:spcPts val="700"/>
                        </a:spcAft>
                      </a:pPr>
                      <a:r>
                        <a:rPr lang="vi-VN" sz="1300" dirty="0">
                          <a:effectLst/>
                          <a:latin typeface="Times New Roman" panose="02020603050405020304" pitchFamily="18" charset="0"/>
                          <a:cs typeface="Times New Roman" panose="02020603050405020304" pitchFamily="18" charset="0"/>
                        </a:rPr>
                        <a:t>- Cà phê r</a:t>
                      </a:r>
                      <a:r>
                        <a:rPr lang="x-none" sz="1300" dirty="0">
                          <a:effectLst/>
                          <a:latin typeface="Times New Roman" panose="02020603050405020304" pitchFamily="18" charset="0"/>
                          <a:cs typeface="Times New Roman" panose="02020603050405020304" pitchFamily="18" charset="0"/>
                        </a:rPr>
                        <a:t>ang khử caffein: 0% sau 1 năm.</a:t>
                      </a:r>
                    </a:p>
                    <a:p>
                      <a:pPr algn="just">
                        <a:lnSpc>
                          <a:spcPct val="130000"/>
                        </a:lnSpc>
                        <a:spcAft>
                          <a:spcPts val="700"/>
                        </a:spcAft>
                      </a:pPr>
                      <a:r>
                        <a:rPr lang="vi-VN" sz="1300" dirty="0">
                          <a:effectLst/>
                          <a:latin typeface="Times New Roman" panose="02020603050405020304" pitchFamily="18" charset="0"/>
                          <a:cs typeface="Times New Roman" panose="02020603050405020304" pitchFamily="18" charset="0"/>
                        </a:rPr>
                        <a:t>- </a:t>
                      </a:r>
                      <a:r>
                        <a:rPr lang="x-none" sz="1300" dirty="0">
                          <a:effectLst/>
                          <a:latin typeface="Times New Roman" panose="02020603050405020304" pitchFamily="18" charset="0"/>
                          <a:cs typeface="Times New Roman" panose="02020603050405020304" pitchFamily="18" charset="0"/>
                        </a:rPr>
                        <a:t>Sản phẩm thay thế: 30% trong năm cơ sở xuống 0% sau 20 năm</a:t>
                      </a:r>
                      <a:endParaRPr lang="x-none"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850110129"/>
                  </a:ext>
                </a:extLst>
              </a:tr>
              <a:tr h="370840">
                <a:tc>
                  <a:txBody>
                    <a:bodyPr/>
                    <a:lstStyle/>
                    <a:p>
                      <a:pPr algn="ctr">
                        <a:lnSpc>
                          <a:spcPct val="130000"/>
                        </a:lnSpc>
                        <a:spcAft>
                          <a:spcPts val="700"/>
                        </a:spcAft>
                      </a:pPr>
                      <a:r>
                        <a:rPr lang="vi-VN" sz="1300" dirty="0">
                          <a:effectLst/>
                          <a:latin typeface="Times New Roman" panose="02020603050405020304" pitchFamily="18" charset="0"/>
                          <a:ea typeface="Calibri" panose="020F0502020204030204" pitchFamily="34" charset="0"/>
                        </a:rPr>
                        <a:t>Singapore</a:t>
                      </a:r>
                      <a:endParaRPr lang="x-none" sz="1300" dirty="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30000"/>
                        </a:lnSpc>
                        <a:spcAft>
                          <a:spcPts val="700"/>
                        </a:spcAft>
                      </a:pPr>
                      <a:r>
                        <a:rPr lang="vi-VN" sz="1300" dirty="0">
                          <a:effectLst/>
                          <a:latin typeface="Times New Roman" panose="02020603050405020304" pitchFamily="18" charset="0"/>
                          <a:ea typeface="Calibri" panose="020F0502020204030204" pitchFamily="34" charset="0"/>
                        </a:rPr>
                        <a:t>Không xác định</a:t>
                      </a:r>
                      <a:endParaRPr lang="x-none" sz="1300" dirty="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30000"/>
                        </a:lnSpc>
                        <a:spcAft>
                          <a:spcPts val="700"/>
                        </a:spcAft>
                      </a:pPr>
                      <a:r>
                        <a:rPr lang="vi-VN" sz="1300">
                          <a:effectLst/>
                          <a:latin typeface="Times New Roman" panose="02020603050405020304" pitchFamily="18" charset="0"/>
                          <a:ea typeface="Calibri" panose="020F0502020204030204" pitchFamily="34" charset="0"/>
                        </a:rPr>
                        <a:t>Không xác định</a:t>
                      </a:r>
                      <a:endParaRPr lang="x-none" sz="13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30000"/>
                        </a:lnSpc>
                        <a:spcAft>
                          <a:spcPts val="700"/>
                        </a:spcAft>
                      </a:pPr>
                      <a:r>
                        <a:rPr lang="vi-VN" sz="1300">
                          <a:effectLst/>
                          <a:latin typeface="Times New Roman" panose="02020603050405020304" pitchFamily="18" charset="0"/>
                          <a:ea typeface="Calibri" panose="020F0502020204030204" pitchFamily="34" charset="0"/>
                        </a:rPr>
                        <a:t>Không xác định</a:t>
                      </a:r>
                      <a:endParaRPr lang="x-none" sz="13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30000"/>
                        </a:lnSpc>
                        <a:spcAft>
                          <a:spcPts val="700"/>
                        </a:spcAft>
                      </a:pPr>
                      <a:r>
                        <a:rPr lang="vi-VN" sz="1300" dirty="0">
                          <a:effectLst/>
                          <a:latin typeface="Times New Roman" panose="02020603050405020304" pitchFamily="18" charset="0"/>
                          <a:ea typeface="Calibri" panose="020F0502020204030204" pitchFamily="34" charset="0"/>
                        </a:rPr>
                        <a:t>Không xác định</a:t>
                      </a:r>
                      <a:endParaRPr lang="x-none" sz="13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3838580746"/>
                  </a:ext>
                </a:extLst>
              </a:tr>
            </a:tbl>
          </a:graphicData>
        </a:graphic>
      </p:graphicFrame>
      <p:sp>
        <p:nvSpPr>
          <p:cNvPr id="13" name="Title 1">
            <a:extLst>
              <a:ext uri="{FF2B5EF4-FFF2-40B4-BE49-F238E27FC236}">
                <a16:creationId xmlns:a16="http://schemas.microsoft.com/office/drawing/2014/main" xmlns="" id="{A896BA19-51A9-F855-BC07-28601437C4B5}"/>
              </a:ext>
            </a:extLst>
          </p:cNvPr>
          <p:cNvSpPr txBox="1">
            <a:spLocks/>
          </p:cNvSpPr>
          <p:nvPr/>
        </p:nvSpPr>
        <p:spPr>
          <a:xfrm>
            <a:off x="476310" y="721440"/>
            <a:ext cx="11239378" cy="5909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sz="1800" b="1" dirty="0">
                <a:solidFill>
                  <a:schemeClr val="accent2">
                    <a:lumMod val="75000"/>
                  </a:schemeClr>
                </a:solidFill>
                <a:cs typeface="Times New Roman" panose="02020603050405020304" pitchFamily="18" charset="0"/>
              </a:rPr>
              <a:t>CAM KẾT VỀ CẮT GIẢM THUẾ QUAN GIỮA CÁC NƯỚC THÀNH VIÊN HIỆP ĐỊNH RCEP ĐỐI VỚI CÁC MẶT HÀNG CÒN LẠI (GẠO, RAU CỦ QUẢ, HẠT ĐIỀU VÀ CÀ PHÊ) KHI HIỆP ĐỊNH CÓ HIỆU LỰC</a:t>
            </a:r>
          </a:p>
        </p:txBody>
      </p:sp>
      <p:sp>
        <p:nvSpPr>
          <p:cNvPr id="8" name="Title 1">
            <a:extLst>
              <a:ext uri="{FF2B5EF4-FFF2-40B4-BE49-F238E27FC236}">
                <a16:creationId xmlns:a16="http://schemas.microsoft.com/office/drawing/2014/main" xmlns="" id="{E49BA2F1-E4D9-0734-3657-A2865B3CA6CB}"/>
              </a:ext>
            </a:extLst>
          </p:cNvPr>
          <p:cNvSpPr>
            <a:spLocks noGrp="1"/>
          </p:cNvSpPr>
          <p:nvPr>
            <p:ph type="title"/>
          </p:nvPr>
        </p:nvSpPr>
        <p:spPr>
          <a:xfrm>
            <a:off x="884556" y="127205"/>
            <a:ext cx="10422888" cy="509518"/>
          </a:xfrm>
        </p:spPr>
        <p:txBody>
          <a:bodyPr>
            <a:noAutofit/>
          </a:bodyPr>
          <a:lstStyle/>
          <a:p>
            <a:pPr algn="ctr"/>
            <a:r>
              <a:rPr lang="en-US" sz="2600" b="1" dirty="0">
                <a:solidFill>
                  <a:schemeClr val="accent6">
                    <a:lumMod val="50000"/>
                  </a:schemeClr>
                </a:solidFill>
                <a:latin typeface="Times New Roman" panose="02020603050405020304" pitchFamily="18" charset="0"/>
                <a:cs typeface="Times New Roman" panose="02020603050405020304" pitchFamily="18" charset="0"/>
              </a:rPr>
              <a:t>CƠ HỘI</a:t>
            </a:r>
            <a:endParaRPr lang="x-none" sz="2600" b="1"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812153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2">
            <a:extLst>
              <a:ext uri="{FF2B5EF4-FFF2-40B4-BE49-F238E27FC236}">
                <a16:creationId xmlns:a16="http://schemas.microsoft.com/office/drawing/2014/main" xmlns="" id="{25372C97-C5F9-0537-1003-9F377DB82A64}"/>
              </a:ext>
            </a:extLst>
          </p:cNvPr>
          <p:cNvGraphicFramePr>
            <a:graphicFrameLocks noGrp="1"/>
          </p:cNvGraphicFramePr>
          <p:nvPr>
            <p:extLst>
              <p:ext uri="{D42A27DB-BD31-4B8C-83A1-F6EECF244321}">
                <p14:modId xmlns:p14="http://schemas.microsoft.com/office/powerpoint/2010/main" val="1714528744"/>
              </p:ext>
            </p:extLst>
          </p:nvPr>
        </p:nvGraphicFramePr>
        <p:xfrm>
          <a:off x="661676" y="1346671"/>
          <a:ext cx="10868647" cy="5080508"/>
        </p:xfrm>
        <a:graphic>
          <a:graphicData uri="http://schemas.openxmlformats.org/drawingml/2006/table">
            <a:tbl>
              <a:tblPr firstRow="1" bandRow="1">
                <a:tableStyleId>{93296810-A885-4BE3-A3E7-6D5BEEA58F35}</a:tableStyleId>
              </a:tblPr>
              <a:tblGrid>
                <a:gridCol w="1217866">
                  <a:extLst>
                    <a:ext uri="{9D8B030D-6E8A-4147-A177-3AD203B41FA5}">
                      <a16:colId xmlns:a16="http://schemas.microsoft.com/office/drawing/2014/main" xmlns="" val="3207207833"/>
                    </a:ext>
                  </a:extLst>
                </a:gridCol>
                <a:gridCol w="2186127">
                  <a:extLst>
                    <a:ext uri="{9D8B030D-6E8A-4147-A177-3AD203B41FA5}">
                      <a16:colId xmlns:a16="http://schemas.microsoft.com/office/drawing/2014/main" xmlns="" val="292476893"/>
                    </a:ext>
                  </a:extLst>
                </a:gridCol>
                <a:gridCol w="2186127">
                  <a:extLst>
                    <a:ext uri="{9D8B030D-6E8A-4147-A177-3AD203B41FA5}">
                      <a16:colId xmlns:a16="http://schemas.microsoft.com/office/drawing/2014/main" xmlns="" val="4289720689"/>
                    </a:ext>
                  </a:extLst>
                </a:gridCol>
                <a:gridCol w="2186127">
                  <a:extLst>
                    <a:ext uri="{9D8B030D-6E8A-4147-A177-3AD203B41FA5}">
                      <a16:colId xmlns:a16="http://schemas.microsoft.com/office/drawing/2014/main" xmlns="" val="2747357008"/>
                    </a:ext>
                  </a:extLst>
                </a:gridCol>
                <a:gridCol w="3092400">
                  <a:extLst>
                    <a:ext uri="{9D8B030D-6E8A-4147-A177-3AD203B41FA5}">
                      <a16:colId xmlns:a16="http://schemas.microsoft.com/office/drawing/2014/main" xmlns="" val="504185319"/>
                    </a:ext>
                  </a:extLst>
                </a:gridCol>
              </a:tblGrid>
              <a:tr h="0">
                <a:tc>
                  <a:txBody>
                    <a:bodyPr/>
                    <a:lstStyle/>
                    <a:p>
                      <a:pPr algn="ctr">
                        <a:lnSpc>
                          <a:spcPct val="130000"/>
                        </a:lnSpc>
                        <a:spcAft>
                          <a:spcPts val="700"/>
                        </a:spcAft>
                      </a:pPr>
                      <a:r>
                        <a:rPr lang="x-none" sz="1300" dirty="0">
                          <a:effectLst/>
                          <a:latin typeface="Times New Roman" panose="02020603050405020304" pitchFamily="18" charset="0"/>
                          <a:cs typeface="Times New Roman" panose="02020603050405020304" pitchFamily="18" charset="0"/>
                        </a:rPr>
                        <a:t> </a:t>
                      </a:r>
                      <a:endParaRPr lang="x-none"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30000"/>
                        </a:lnSpc>
                        <a:spcAft>
                          <a:spcPts val="700"/>
                        </a:spcAft>
                      </a:pPr>
                      <a:r>
                        <a:rPr lang="vi-VN" sz="1300" b="1" dirty="0">
                          <a:effectLst/>
                          <a:latin typeface="Times New Roman" panose="02020603050405020304" pitchFamily="18" charset="0"/>
                          <a:cs typeface="Times New Roman" panose="02020603050405020304" pitchFamily="18" charset="0"/>
                        </a:rPr>
                        <a:t>GẠO</a:t>
                      </a:r>
                      <a:endParaRPr lang="x-none"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30000"/>
                        </a:lnSpc>
                        <a:spcAft>
                          <a:spcPts val="700"/>
                        </a:spcAft>
                      </a:pPr>
                      <a:r>
                        <a:rPr lang="vi-VN" sz="1300" b="1">
                          <a:effectLst/>
                          <a:latin typeface="Times New Roman" panose="02020603050405020304" pitchFamily="18" charset="0"/>
                          <a:cs typeface="Times New Roman" panose="02020603050405020304" pitchFamily="18" charset="0"/>
                        </a:rPr>
                        <a:t>RAU CỦ QUẢ</a:t>
                      </a:r>
                      <a:endParaRPr lang="x-none"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30000"/>
                        </a:lnSpc>
                        <a:spcAft>
                          <a:spcPts val="700"/>
                        </a:spcAft>
                      </a:pPr>
                      <a:r>
                        <a:rPr lang="vi-VN" sz="1300" b="1" dirty="0">
                          <a:effectLst/>
                          <a:latin typeface="Times New Roman" panose="02020603050405020304" pitchFamily="18" charset="0"/>
                          <a:cs typeface="Times New Roman" panose="02020603050405020304" pitchFamily="18" charset="0"/>
                        </a:rPr>
                        <a:t>HẠT ĐIỀU</a:t>
                      </a:r>
                      <a:endParaRPr lang="x-none"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30000"/>
                        </a:lnSpc>
                        <a:spcAft>
                          <a:spcPts val="700"/>
                        </a:spcAft>
                      </a:pPr>
                      <a:r>
                        <a:rPr lang="vi-VN" sz="1300" b="1" dirty="0">
                          <a:effectLst/>
                          <a:latin typeface="Times New Roman" panose="02020603050405020304" pitchFamily="18" charset="0"/>
                          <a:cs typeface="Times New Roman" panose="02020603050405020304" pitchFamily="18" charset="0"/>
                        </a:rPr>
                        <a:t>CÀ PHÊ</a:t>
                      </a:r>
                      <a:endParaRPr lang="x-none"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432750420"/>
                  </a:ext>
                </a:extLst>
              </a:tr>
              <a:tr h="370840">
                <a:tc>
                  <a:txBody>
                    <a:bodyPr/>
                    <a:lstStyle/>
                    <a:p>
                      <a:pPr algn="ctr">
                        <a:lnSpc>
                          <a:spcPct val="130000"/>
                        </a:lnSpc>
                        <a:spcAft>
                          <a:spcPts val="700"/>
                        </a:spcAft>
                      </a:pPr>
                      <a:r>
                        <a:rPr lang="vi-VN" sz="1300" dirty="0">
                          <a:effectLst/>
                          <a:latin typeface="Times New Roman" panose="02020603050405020304" pitchFamily="18" charset="0"/>
                          <a:ea typeface="Calibri" panose="020F0502020204030204" pitchFamily="34" charset="0"/>
                        </a:rPr>
                        <a:t>Indonesia dành </a:t>
                      </a:r>
                      <a:endParaRPr lang="x-none" sz="1300" dirty="0">
                        <a:effectLst/>
                        <a:latin typeface="Times New Roman" panose="02020603050405020304" pitchFamily="18" charset="0"/>
                        <a:ea typeface="Calibri" panose="020F0502020204030204" pitchFamily="34" charset="0"/>
                      </a:endParaRPr>
                    </a:p>
                    <a:p>
                      <a:pPr algn="ctr">
                        <a:lnSpc>
                          <a:spcPct val="130000"/>
                        </a:lnSpc>
                        <a:spcAft>
                          <a:spcPts val="700"/>
                        </a:spcAft>
                      </a:pPr>
                      <a:r>
                        <a:rPr lang="vi-VN" sz="1300" dirty="0">
                          <a:effectLst/>
                          <a:latin typeface="Times New Roman" panose="02020603050405020304" pitchFamily="18" charset="0"/>
                          <a:ea typeface="Calibri" panose="020F0502020204030204" pitchFamily="34" charset="0"/>
                        </a:rPr>
                        <a:t>cho ASSEAN</a:t>
                      </a:r>
                      <a:endParaRPr lang="x-none" sz="1300" dirty="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30000"/>
                        </a:lnSpc>
                        <a:spcAft>
                          <a:spcPts val="700"/>
                        </a:spcAft>
                      </a:pPr>
                      <a:r>
                        <a:rPr lang="vi-VN" sz="1300" dirty="0">
                          <a:effectLst/>
                          <a:latin typeface="Times New Roman" panose="02020603050405020304" pitchFamily="18" charset="0"/>
                          <a:ea typeface="Calibri" panose="020F0502020204030204" pitchFamily="34" charset="0"/>
                        </a:rPr>
                        <a:t>Từ 450 Rupiah/kg trong năm cơ sở xuống 30% sau 1 năm</a:t>
                      </a:r>
                      <a:endParaRPr lang="x-none" sz="1300" dirty="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30000"/>
                        </a:lnSpc>
                        <a:spcAft>
                          <a:spcPts val="700"/>
                        </a:spcAft>
                      </a:pPr>
                      <a:r>
                        <a:rPr lang="vi-VN" sz="1300">
                          <a:effectLst/>
                          <a:latin typeface="Times New Roman" panose="02020603050405020304" pitchFamily="18" charset="0"/>
                          <a:ea typeface="Calibri" panose="020F0502020204030204" pitchFamily="34" charset="0"/>
                        </a:rPr>
                        <a:t>Giảm về 0% sau 1/10/15 năm, trức một số sản phẩm cố định trong năm cơ bản</a:t>
                      </a:r>
                      <a:endParaRPr lang="x-none" sz="13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30000"/>
                        </a:lnSpc>
                        <a:spcAft>
                          <a:spcPts val="700"/>
                        </a:spcAft>
                      </a:pPr>
                      <a:r>
                        <a:rPr lang="vi-VN" sz="1300">
                          <a:effectLst/>
                          <a:latin typeface="Times New Roman" panose="02020603050405020304" pitchFamily="18" charset="0"/>
                          <a:ea typeface="Calibri" panose="020F0502020204030204" pitchFamily="34" charset="0"/>
                        </a:rPr>
                        <a:t>- Điều có vỏ: 0% sau 1 năm;</a:t>
                      </a:r>
                      <a:endParaRPr lang="x-none" sz="1300">
                        <a:effectLst/>
                        <a:latin typeface="Times New Roman" panose="02020603050405020304" pitchFamily="18" charset="0"/>
                        <a:ea typeface="Calibri" panose="020F0502020204030204" pitchFamily="34" charset="0"/>
                      </a:endParaRPr>
                    </a:p>
                    <a:p>
                      <a:pPr algn="just">
                        <a:lnSpc>
                          <a:spcPct val="130000"/>
                        </a:lnSpc>
                        <a:spcAft>
                          <a:spcPts val="700"/>
                        </a:spcAft>
                      </a:pPr>
                      <a:r>
                        <a:rPr lang="vi-VN" sz="1300">
                          <a:effectLst/>
                          <a:latin typeface="Times New Roman" panose="02020603050405020304" pitchFamily="18" charset="0"/>
                          <a:ea typeface="Calibri" panose="020F0502020204030204" pitchFamily="34" charset="0"/>
                        </a:rPr>
                        <a:t>- Điều bỏ vỏ: 0% sau 10 năm</a:t>
                      </a:r>
                      <a:endParaRPr lang="x-none" sz="13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30000"/>
                        </a:lnSpc>
                        <a:spcAft>
                          <a:spcPts val="700"/>
                        </a:spcAft>
                      </a:pPr>
                      <a:r>
                        <a:rPr lang="vi-VN" sz="1300" dirty="0">
                          <a:effectLst/>
                          <a:latin typeface="Times New Roman" panose="02020603050405020304" pitchFamily="18" charset="0"/>
                          <a:ea typeface="Calibri" panose="020F0502020204030204" pitchFamily="34" charset="0"/>
                        </a:rPr>
                        <a:t>- Cà phê rang không tách caffein: 0% sau 10 năm;</a:t>
                      </a:r>
                      <a:endParaRPr lang="x-none" sz="1300" dirty="0">
                        <a:effectLst/>
                        <a:latin typeface="Times New Roman" panose="02020603050405020304" pitchFamily="18" charset="0"/>
                        <a:ea typeface="Calibri" panose="020F0502020204030204" pitchFamily="34" charset="0"/>
                      </a:endParaRPr>
                    </a:p>
                    <a:p>
                      <a:pPr algn="just">
                        <a:lnSpc>
                          <a:spcPct val="130000"/>
                        </a:lnSpc>
                        <a:spcAft>
                          <a:spcPts val="700"/>
                        </a:spcAft>
                      </a:pPr>
                      <a:r>
                        <a:rPr lang="vi-VN" sz="1300" dirty="0">
                          <a:effectLst/>
                          <a:latin typeface="Times New Roman" panose="02020603050405020304" pitchFamily="18" charset="0"/>
                          <a:ea typeface="Calibri" panose="020F0502020204030204" pitchFamily="34" charset="0"/>
                        </a:rPr>
                        <a:t>- Khác: 0% sau 1 năm </a:t>
                      </a:r>
                      <a:endParaRPr lang="x-none" sz="13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188349034"/>
                  </a:ext>
                </a:extLst>
              </a:tr>
              <a:tr h="370840">
                <a:tc>
                  <a:txBody>
                    <a:bodyPr/>
                    <a:lstStyle/>
                    <a:p>
                      <a:pPr algn="ctr">
                        <a:lnSpc>
                          <a:spcPct val="130000"/>
                        </a:lnSpc>
                        <a:spcAft>
                          <a:spcPts val="700"/>
                        </a:spcAft>
                      </a:pPr>
                      <a:r>
                        <a:rPr lang="vi-VN" sz="1300">
                          <a:effectLst/>
                          <a:latin typeface="Times New Roman" panose="02020603050405020304" pitchFamily="18" charset="0"/>
                          <a:ea typeface="Calibri" panose="020F0502020204030204" pitchFamily="34" charset="0"/>
                        </a:rPr>
                        <a:t>Nhật Bản dành </a:t>
                      </a:r>
                      <a:endParaRPr lang="x-none" sz="1300">
                        <a:effectLst/>
                        <a:latin typeface="Times New Roman" panose="02020603050405020304" pitchFamily="18" charset="0"/>
                        <a:ea typeface="Calibri" panose="020F0502020204030204" pitchFamily="34" charset="0"/>
                      </a:endParaRPr>
                    </a:p>
                    <a:p>
                      <a:pPr algn="ctr">
                        <a:lnSpc>
                          <a:spcPct val="130000"/>
                        </a:lnSpc>
                        <a:spcAft>
                          <a:spcPts val="700"/>
                        </a:spcAft>
                      </a:pPr>
                      <a:r>
                        <a:rPr lang="vi-VN" sz="1300">
                          <a:effectLst/>
                          <a:latin typeface="Times New Roman" panose="02020603050405020304" pitchFamily="18" charset="0"/>
                          <a:ea typeface="Calibri" panose="020F0502020204030204" pitchFamily="34" charset="0"/>
                        </a:rPr>
                        <a:t>cho ASEAN</a:t>
                      </a:r>
                      <a:endParaRPr lang="x-none" sz="13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30000"/>
                        </a:lnSpc>
                        <a:spcAft>
                          <a:spcPts val="700"/>
                        </a:spcAft>
                      </a:pPr>
                      <a:r>
                        <a:rPr lang="vi-VN" sz="1300">
                          <a:effectLst/>
                          <a:latin typeface="Times New Roman" panose="02020603050405020304" pitchFamily="18" charset="0"/>
                          <a:ea typeface="Calibri" panose="020F0502020204030204" pitchFamily="34" charset="0"/>
                        </a:rPr>
                        <a:t>Miền trừ thuế</a:t>
                      </a:r>
                      <a:endParaRPr lang="x-none" sz="13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30000"/>
                        </a:lnSpc>
                        <a:spcAft>
                          <a:spcPts val="700"/>
                        </a:spcAft>
                      </a:pPr>
                      <a:r>
                        <a:rPr lang="vi-VN" sz="1300" dirty="0">
                          <a:effectLst/>
                          <a:latin typeface="Times New Roman" panose="02020603050405020304" pitchFamily="18" charset="0"/>
                          <a:ea typeface="Calibri" panose="020F0502020204030204" pitchFamily="34" charset="0"/>
                        </a:rPr>
                        <a:t>Giảm từ 3% về 0% sau 16 năm</a:t>
                      </a:r>
                      <a:endParaRPr lang="x-none" sz="1300" dirty="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30000"/>
                        </a:lnSpc>
                        <a:spcAft>
                          <a:spcPts val="700"/>
                        </a:spcAft>
                      </a:pPr>
                      <a:r>
                        <a:rPr lang="vi-VN" sz="1300">
                          <a:effectLst/>
                          <a:latin typeface="Times New Roman" panose="02020603050405020304" pitchFamily="18" charset="0"/>
                          <a:ea typeface="Calibri" panose="020F0502020204030204" pitchFamily="34" charset="0"/>
                        </a:rPr>
                        <a:t>Miễn thuế trong năm 1</a:t>
                      </a:r>
                      <a:endParaRPr lang="x-none" sz="13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30000"/>
                        </a:lnSpc>
                        <a:spcAft>
                          <a:spcPts val="700"/>
                        </a:spcAft>
                      </a:pPr>
                      <a:r>
                        <a:rPr lang="vi-VN" sz="1300" dirty="0">
                          <a:effectLst/>
                          <a:latin typeface="Times New Roman" panose="02020603050405020304" pitchFamily="18" charset="0"/>
                          <a:ea typeface="Calibri" panose="020F0502020204030204" pitchFamily="34" charset="0"/>
                        </a:rPr>
                        <a:t>- Cà phê không rang: miễn thuế trong năm 1</a:t>
                      </a:r>
                      <a:endParaRPr lang="x-none" sz="1300" dirty="0">
                        <a:effectLst/>
                        <a:latin typeface="Times New Roman" panose="02020603050405020304" pitchFamily="18" charset="0"/>
                        <a:ea typeface="Calibri" panose="020F0502020204030204" pitchFamily="34" charset="0"/>
                      </a:endParaRPr>
                    </a:p>
                    <a:p>
                      <a:pPr algn="just">
                        <a:lnSpc>
                          <a:spcPct val="130000"/>
                        </a:lnSpc>
                        <a:spcAft>
                          <a:spcPts val="700"/>
                        </a:spcAft>
                      </a:pPr>
                      <a:r>
                        <a:rPr lang="vi-VN" sz="1300" dirty="0">
                          <a:effectLst/>
                          <a:latin typeface="Times New Roman" panose="02020603050405020304" pitchFamily="18" charset="0"/>
                          <a:ea typeface="Calibri" panose="020F0502020204030204" pitchFamily="34" charset="0"/>
                        </a:rPr>
                        <a:t>- Khác: miễn thuế sau 16 năm</a:t>
                      </a:r>
                      <a:endParaRPr lang="x-none" sz="13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235231462"/>
                  </a:ext>
                </a:extLst>
              </a:tr>
              <a:tr h="370840">
                <a:tc>
                  <a:txBody>
                    <a:bodyPr/>
                    <a:lstStyle/>
                    <a:p>
                      <a:pPr algn="ctr">
                        <a:lnSpc>
                          <a:spcPct val="130000"/>
                        </a:lnSpc>
                        <a:spcAft>
                          <a:spcPts val="700"/>
                        </a:spcAft>
                      </a:pPr>
                      <a:r>
                        <a:rPr lang="vi-VN" sz="1300" dirty="0">
                          <a:effectLst/>
                          <a:latin typeface="Times New Roman" panose="02020603050405020304" pitchFamily="18" charset="0"/>
                          <a:ea typeface="Calibri" panose="020F0502020204030204" pitchFamily="34" charset="0"/>
                        </a:rPr>
                        <a:t>Hàn Quốc dành</a:t>
                      </a:r>
                      <a:endParaRPr lang="x-none" sz="1300" dirty="0">
                        <a:effectLst/>
                        <a:latin typeface="Times New Roman" panose="02020603050405020304" pitchFamily="18" charset="0"/>
                        <a:ea typeface="Calibri" panose="020F0502020204030204" pitchFamily="34" charset="0"/>
                      </a:endParaRPr>
                    </a:p>
                    <a:p>
                      <a:pPr algn="ctr">
                        <a:lnSpc>
                          <a:spcPct val="130000"/>
                        </a:lnSpc>
                        <a:spcAft>
                          <a:spcPts val="700"/>
                        </a:spcAft>
                      </a:pPr>
                      <a:r>
                        <a:rPr lang="vi-VN" sz="1300" dirty="0">
                          <a:effectLst/>
                          <a:latin typeface="Times New Roman" panose="02020603050405020304" pitchFamily="18" charset="0"/>
                          <a:ea typeface="Calibri" panose="020F0502020204030204" pitchFamily="34" charset="0"/>
                        </a:rPr>
                        <a:t>cho ASEAn</a:t>
                      </a:r>
                      <a:endParaRPr lang="x-none" sz="1300" dirty="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30000"/>
                        </a:lnSpc>
                        <a:spcAft>
                          <a:spcPts val="700"/>
                        </a:spcAft>
                      </a:pPr>
                      <a:r>
                        <a:rPr lang="vi-VN" sz="1300">
                          <a:effectLst/>
                          <a:latin typeface="Times New Roman" panose="02020603050405020304" pitchFamily="18" charset="0"/>
                          <a:ea typeface="Calibri" panose="020F0502020204030204" pitchFamily="34" charset="0"/>
                        </a:rPr>
                        <a:t>Miền trừ thuế</a:t>
                      </a:r>
                      <a:endParaRPr lang="x-none" sz="13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30000"/>
                        </a:lnSpc>
                        <a:spcAft>
                          <a:spcPts val="700"/>
                        </a:spcAft>
                      </a:pPr>
                      <a:r>
                        <a:rPr lang="vi-VN" sz="1300">
                          <a:effectLst/>
                          <a:latin typeface="Times New Roman" panose="02020603050405020304" pitchFamily="18" charset="0"/>
                          <a:ea typeface="Calibri" panose="020F0502020204030204" pitchFamily="34" charset="0"/>
                        </a:rPr>
                        <a:t>- Một số sản phẩm giảm từ 8% xuốn 5%;</a:t>
                      </a:r>
                      <a:endParaRPr lang="x-none" sz="1300">
                        <a:effectLst/>
                        <a:latin typeface="Times New Roman" panose="02020603050405020304" pitchFamily="18" charset="0"/>
                        <a:ea typeface="Calibri" panose="020F0502020204030204" pitchFamily="34" charset="0"/>
                      </a:endParaRPr>
                    </a:p>
                    <a:p>
                      <a:pPr algn="just">
                        <a:lnSpc>
                          <a:spcPct val="130000"/>
                        </a:lnSpc>
                        <a:spcAft>
                          <a:spcPts val="700"/>
                        </a:spcAft>
                      </a:pPr>
                      <a:r>
                        <a:rPr lang="vi-VN" sz="1300">
                          <a:effectLst/>
                          <a:latin typeface="Times New Roman" panose="02020603050405020304" pitchFamily="18" charset="0"/>
                          <a:ea typeface="Calibri" panose="020F0502020204030204" pitchFamily="34" charset="0"/>
                        </a:rPr>
                        <a:t>- Hầu hết được miễn trừ thuế;</a:t>
                      </a:r>
                      <a:endParaRPr lang="x-none" sz="1300">
                        <a:effectLst/>
                        <a:latin typeface="Times New Roman" panose="02020603050405020304" pitchFamily="18" charset="0"/>
                        <a:ea typeface="Calibri" panose="020F0502020204030204" pitchFamily="34" charset="0"/>
                      </a:endParaRPr>
                    </a:p>
                    <a:p>
                      <a:pPr algn="just">
                        <a:lnSpc>
                          <a:spcPct val="130000"/>
                        </a:lnSpc>
                        <a:spcAft>
                          <a:spcPts val="700"/>
                        </a:spcAft>
                      </a:pPr>
                      <a:r>
                        <a:rPr lang="vi-VN" sz="1300">
                          <a:effectLst/>
                          <a:latin typeface="Times New Roman" panose="02020603050405020304" pitchFamily="18" charset="0"/>
                          <a:ea typeface="Calibri" panose="020F0502020204030204" pitchFamily="34" charset="0"/>
                        </a:rPr>
                        <a:t>- Khác: giảm 25% sau 20 năm</a:t>
                      </a:r>
                      <a:endParaRPr lang="x-none" sz="13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30000"/>
                        </a:lnSpc>
                        <a:spcAft>
                          <a:spcPts val="700"/>
                        </a:spcAft>
                      </a:pPr>
                      <a:r>
                        <a:rPr lang="vi-VN" sz="1300">
                          <a:effectLst/>
                          <a:latin typeface="Times New Roman" panose="02020603050405020304" pitchFamily="18" charset="0"/>
                          <a:ea typeface="Calibri" panose="020F0502020204030204" pitchFamily="34" charset="0"/>
                        </a:rPr>
                        <a:t>Giảm về 0% sau 10 năm</a:t>
                      </a:r>
                      <a:endParaRPr lang="x-none" sz="13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30000"/>
                        </a:lnSpc>
                        <a:spcAft>
                          <a:spcPts val="700"/>
                        </a:spcAft>
                      </a:pPr>
                      <a:r>
                        <a:rPr lang="vi-VN" sz="1300">
                          <a:effectLst/>
                          <a:latin typeface="Times New Roman" panose="02020603050405020304" pitchFamily="18" charset="0"/>
                          <a:ea typeface="Calibri" panose="020F0502020204030204" pitchFamily="34" charset="0"/>
                        </a:rPr>
                        <a:t>- Cà phê không rang: 0% sau 1 năm;</a:t>
                      </a:r>
                      <a:endParaRPr lang="x-none" sz="1300">
                        <a:effectLst/>
                        <a:latin typeface="Times New Roman" panose="02020603050405020304" pitchFamily="18" charset="0"/>
                        <a:ea typeface="Calibri" panose="020F0502020204030204" pitchFamily="34" charset="0"/>
                      </a:endParaRPr>
                    </a:p>
                    <a:p>
                      <a:pPr algn="just">
                        <a:lnSpc>
                          <a:spcPct val="130000"/>
                        </a:lnSpc>
                        <a:spcAft>
                          <a:spcPts val="700"/>
                        </a:spcAft>
                      </a:pPr>
                      <a:r>
                        <a:rPr lang="vi-VN" sz="1300">
                          <a:effectLst/>
                          <a:latin typeface="Times New Roman" panose="02020603050405020304" pitchFamily="18" charset="0"/>
                          <a:ea typeface="Calibri" panose="020F0502020204030204" pitchFamily="34" charset="0"/>
                        </a:rPr>
                        <a:t>- Khác: 0% sau 10 năm</a:t>
                      </a:r>
                      <a:endParaRPr lang="x-none" sz="13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3982923804"/>
                  </a:ext>
                </a:extLst>
              </a:tr>
              <a:tr h="370840">
                <a:tc>
                  <a:txBody>
                    <a:bodyPr/>
                    <a:lstStyle/>
                    <a:p>
                      <a:pPr algn="ctr">
                        <a:lnSpc>
                          <a:spcPct val="130000"/>
                        </a:lnSpc>
                        <a:spcAft>
                          <a:spcPts val="700"/>
                        </a:spcAft>
                      </a:pPr>
                      <a:r>
                        <a:rPr lang="vi-VN" sz="1300">
                          <a:effectLst/>
                          <a:latin typeface="Times New Roman" panose="02020603050405020304" pitchFamily="18" charset="0"/>
                          <a:ea typeface="Calibri" panose="020F0502020204030204" pitchFamily="34" charset="0"/>
                        </a:rPr>
                        <a:t>Lào</a:t>
                      </a:r>
                      <a:endParaRPr lang="x-none" sz="13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30000"/>
                        </a:lnSpc>
                        <a:spcAft>
                          <a:spcPts val="700"/>
                        </a:spcAft>
                      </a:pPr>
                      <a:r>
                        <a:rPr lang="vi-VN" sz="1300">
                          <a:effectLst/>
                          <a:latin typeface="Times New Roman" panose="02020603050405020304" pitchFamily="18" charset="0"/>
                          <a:ea typeface="Calibri" panose="020F0502020204030204" pitchFamily="34" charset="0"/>
                        </a:rPr>
                        <a:t>Miễn trừ thuế</a:t>
                      </a:r>
                      <a:endParaRPr lang="x-none" sz="13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30000"/>
                        </a:lnSpc>
                        <a:spcAft>
                          <a:spcPts val="700"/>
                        </a:spcAft>
                      </a:pPr>
                      <a:r>
                        <a:rPr lang="vi-VN" sz="1300" dirty="0">
                          <a:effectLst/>
                          <a:latin typeface="Times New Roman" panose="02020603050405020304" pitchFamily="18" charset="0"/>
                          <a:ea typeface="Calibri" panose="020F0502020204030204" pitchFamily="34" charset="0"/>
                        </a:rPr>
                        <a:t>- Hầu hết được cố định ở mức 40% hoặc miễn trừ;</a:t>
                      </a:r>
                      <a:endParaRPr lang="x-none" sz="1300" dirty="0">
                        <a:effectLst/>
                        <a:latin typeface="Times New Roman" panose="02020603050405020304" pitchFamily="18" charset="0"/>
                        <a:ea typeface="Calibri" panose="020F0502020204030204" pitchFamily="34" charset="0"/>
                      </a:endParaRPr>
                    </a:p>
                    <a:p>
                      <a:pPr algn="just">
                        <a:lnSpc>
                          <a:spcPct val="130000"/>
                        </a:lnSpc>
                        <a:spcAft>
                          <a:spcPts val="700"/>
                        </a:spcAft>
                      </a:pPr>
                      <a:r>
                        <a:rPr lang="vi-VN" sz="1300" dirty="0">
                          <a:effectLst/>
                          <a:latin typeface="Times New Roman" panose="02020603050405020304" pitchFamily="18" charset="0"/>
                          <a:ea typeface="Calibri" panose="020F0502020204030204" pitchFamily="34" charset="0"/>
                        </a:rPr>
                        <a:t>- Khác: được giữ ở mức 40% trong năm cơ sở, bắt đầu giảm về 30% sau 17 năm và 0% sau 20 năm</a:t>
                      </a:r>
                      <a:endParaRPr lang="x-none" sz="1300" dirty="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30000"/>
                        </a:lnSpc>
                        <a:spcAft>
                          <a:spcPts val="700"/>
                        </a:spcAft>
                      </a:pPr>
                      <a:r>
                        <a:rPr lang="vi-VN" sz="1300">
                          <a:effectLst/>
                          <a:latin typeface="Times New Roman" panose="02020603050405020304" pitchFamily="18" charset="0"/>
                          <a:ea typeface="Calibri" panose="020F0502020204030204" pitchFamily="34" charset="0"/>
                        </a:rPr>
                        <a:t>- Mức 30% trong năm cơ sở;</a:t>
                      </a:r>
                      <a:endParaRPr lang="x-none" sz="1300">
                        <a:effectLst/>
                        <a:latin typeface="Times New Roman" panose="02020603050405020304" pitchFamily="18" charset="0"/>
                        <a:ea typeface="Calibri" panose="020F0502020204030204" pitchFamily="34" charset="0"/>
                      </a:endParaRPr>
                    </a:p>
                    <a:p>
                      <a:pPr algn="just">
                        <a:lnSpc>
                          <a:spcPct val="130000"/>
                        </a:lnSpc>
                        <a:spcAft>
                          <a:spcPts val="700"/>
                        </a:spcAft>
                      </a:pPr>
                      <a:r>
                        <a:rPr lang="vi-VN" sz="1300">
                          <a:effectLst/>
                          <a:latin typeface="Times New Roman" panose="02020603050405020304" pitchFamily="18" charset="0"/>
                          <a:ea typeface="Calibri" panose="020F0502020204030204" pitchFamily="34" charset="0"/>
                        </a:rPr>
                        <a:t>- Mức 20% sau 15 năm;</a:t>
                      </a:r>
                      <a:endParaRPr lang="x-none" sz="1300">
                        <a:effectLst/>
                        <a:latin typeface="Times New Roman" panose="02020603050405020304" pitchFamily="18" charset="0"/>
                        <a:ea typeface="Calibri" panose="020F0502020204030204" pitchFamily="34" charset="0"/>
                      </a:endParaRPr>
                    </a:p>
                    <a:p>
                      <a:pPr algn="just">
                        <a:lnSpc>
                          <a:spcPct val="130000"/>
                        </a:lnSpc>
                        <a:spcAft>
                          <a:spcPts val="700"/>
                        </a:spcAft>
                      </a:pPr>
                      <a:r>
                        <a:rPr lang="vi-VN" sz="1300">
                          <a:effectLst/>
                          <a:latin typeface="Times New Roman" panose="02020603050405020304" pitchFamily="18" charset="0"/>
                          <a:ea typeface="Calibri" panose="020F0502020204030204" pitchFamily="34" charset="0"/>
                        </a:rPr>
                        <a:t>- Mức 0% sau 20 năm;</a:t>
                      </a:r>
                      <a:endParaRPr lang="x-none" sz="13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30000"/>
                        </a:lnSpc>
                        <a:spcAft>
                          <a:spcPts val="700"/>
                        </a:spcAft>
                      </a:pPr>
                      <a:r>
                        <a:rPr lang="vi-VN" sz="1300" dirty="0">
                          <a:effectLst/>
                          <a:latin typeface="Times New Roman" panose="02020603050405020304" pitchFamily="18" charset="0"/>
                          <a:ea typeface="Calibri" panose="020F0502020204030204" pitchFamily="34" charset="0"/>
                        </a:rPr>
                        <a:t>40% trong năm cơ sở và sau đó được miễn trừ</a:t>
                      </a:r>
                      <a:endParaRPr lang="x-none" sz="13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850110129"/>
                  </a:ext>
                </a:extLst>
              </a:tr>
              <a:tr h="370840">
                <a:tc>
                  <a:txBody>
                    <a:bodyPr/>
                    <a:lstStyle/>
                    <a:p>
                      <a:pPr algn="ctr">
                        <a:lnSpc>
                          <a:spcPct val="130000"/>
                        </a:lnSpc>
                        <a:spcAft>
                          <a:spcPts val="700"/>
                        </a:spcAft>
                      </a:pPr>
                      <a:r>
                        <a:rPr lang="vi-VN" sz="1300" dirty="0">
                          <a:effectLst/>
                          <a:latin typeface="Times New Roman" panose="02020603050405020304" pitchFamily="18" charset="0"/>
                          <a:ea typeface="Calibri" panose="020F0502020204030204" pitchFamily="34" charset="0"/>
                        </a:rPr>
                        <a:t>Malaysia</a:t>
                      </a:r>
                      <a:endParaRPr lang="x-none" sz="1300" dirty="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30000"/>
                        </a:lnSpc>
                        <a:spcAft>
                          <a:spcPts val="700"/>
                        </a:spcAft>
                      </a:pPr>
                      <a:r>
                        <a:rPr lang="vi-VN" sz="1300">
                          <a:effectLst/>
                          <a:latin typeface="Times New Roman" panose="02020603050405020304" pitchFamily="18" charset="0"/>
                          <a:ea typeface="Calibri" panose="020F0502020204030204" pitchFamily="34" charset="0"/>
                        </a:rPr>
                        <a:t>Miễn trừ thuế</a:t>
                      </a:r>
                      <a:endParaRPr lang="x-none" sz="13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30000"/>
                        </a:lnSpc>
                        <a:spcAft>
                          <a:spcPts val="700"/>
                        </a:spcAft>
                      </a:pPr>
                      <a:r>
                        <a:rPr lang="vi-VN" sz="1300">
                          <a:effectLst/>
                          <a:latin typeface="Times New Roman" panose="02020603050405020304" pitchFamily="18" charset="0"/>
                          <a:ea typeface="Calibri" panose="020F0502020204030204" pitchFamily="34" charset="0"/>
                        </a:rPr>
                        <a:t>0% sau 1 năm (dừa non giảm về 0% sau 10 năm)</a:t>
                      </a:r>
                      <a:endParaRPr lang="x-none" sz="13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30000"/>
                        </a:lnSpc>
                        <a:spcAft>
                          <a:spcPts val="700"/>
                        </a:spcAft>
                      </a:pPr>
                      <a:r>
                        <a:rPr lang="vi-VN" sz="1300">
                          <a:effectLst/>
                          <a:latin typeface="Times New Roman" panose="02020603050405020304" pitchFamily="18" charset="0"/>
                          <a:ea typeface="Calibri" panose="020F0502020204030204" pitchFamily="34" charset="0"/>
                        </a:rPr>
                        <a:t>Giảm về 0% sau 1 năm</a:t>
                      </a:r>
                      <a:endParaRPr lang="x-none" sz="13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30000"/>
                        </a:lnSpc>
                        <a:spcAft>
                          <a:spcPts val="700"/>
                        </a:spcAft>
                      </a:pPr>
                      <a:r>
                        <a:rPr lang="vi-VN" sz="1300" dirty="0">
                          <a:effectLst/>
                          <a:latin typeface="Times New Roman" panose="02020603050405020304" pitchFamily="18" charset="0"/>
                          <a:ea typeface="Calibri" panose="020F0502020204030204" pitchFamily="34" charset="0"/>
                        </a:rPr>
                        <a:t>Giảm về 0% sau 1 năm</a:t>
                      </a:r>
                      <a:endParaRPr lang="x-none" sz="13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2287557723"/>
                  </a:ext>
                </a:extLst>
              </a:tr>
            </a:tbl>
          </a:graphicData>
        </a:graphic>
      </p:graphicFrame>
      <p:sp>
        <p:nvSpPr>
          <p:cNvPr id="8" name="Title 1">
            <a:extLst>
              <a:ext uri="{FF2B5EF4-FFF2-40B4-BE49-F238E27FC236}">
                <a16:creationId xmlns:a16="http://schemas.microsoft.com/office/drawing/2014/main" xmlns="" id="{68D9007A-B1E2-0717-178E-93FE15E9F82E}"/>
              </a:ext>
            </a:extLst>
          </p:cNvPr>
          <p:cNvSpPr txBox="1">
            <a:spLocks/>
          </p:cNvSpPr>
          <p:nvPr/>
        </p:nvSpPr>
        <p:spPr>
          <a:xfrm>
            <a:off x="884556" y="127205"/>
            <a:ext cx="10422888" cy="5095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b="1" dirty="0">
                <a:solidFill>
                  <a:schemeClr val="accent6">
                    <a:lumMod val="50000"/>
                  </a:schemeClr>
                </a:solidFill>
                <a:latin typeface="Times New Roman" panose="02020603050405020304" pitchFamily="18" charset="0"/>
                <a:cs typeface="Times New Roman" panose="02020603050405020304" pitchFamily="18" charset="0"/>
              </a:rPr>
              <a:t>CƠ HỘI</a:t>
            </a:r>
            <a:endParaRPr lang="x-none" sz="2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xmlns="" id="{03BB3373-DF65-E854-BBC7-19DEA1560D37}"/>
              </a:ext>
            </a:extLst>
          </p:cNvPr>
          <p:cNvSpPr txBox="1">
            <a:spLocks/>
          </p:cNvSpPr>
          <p:nvPr/>
        </p:nvSpPr>
        <p:spPr>
          <a:xfrm>
            <a:off x="476310" y="721440"/>
            <a:ext cx="11239378" cy="5909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sz="1800" b="1" dirty="0">
                <a:solidFill>
                  <a:schemeClr val="accent2">
                    <a:lumMod val="75000"/>
                  </a:schemeClr>
                </a:solidFill>
                <a:cs typeface="Times New Roman" panose="02020603050405020304" pitchFamily="18" charset="0"/>
              </a:rPr>
              <a:t>CAM KẾT VỀ CẮT GIẢM THUẾ QUAN GIỮA CÁC NƯỚC THÀNH VIÊN HIỆP ĐỊNH RCEP ĐỐI VỚI CÁC MẶT HÀNG CÒN LẠI (GẠO, RAU CỦ QUẢ, HẠT ĐIỀU VÀ CÀ PHÊ) KHI HIỆP ĐỊNH CÓ HIỆU LỰC</a:t>
            </a:r>
          </a:p>
        </p:txBody>
      </p:sp>
    </p:spTree>
    <p:extLst>
      <p:ext uri="{BB962C8B-B14F-4D97-AF65-F5344CB8AC3E}">
        <p14:creationId xmlns:p14="http://schemas.microsoft.com/office/powerpoint/2010/main" val="5506868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2">
            <a:extLst>
              <a:ext uri="{FF2B5EF4-FFF2-40B4-BE49-F238E27FC236}">
                <a16:creationId xmlns:a16="http://schemas.microsoft.com/office/drawing/2014/main" xmlns="" id="{25372C97-C5F9-0537-1003-9F377DB82A64}"/>
              </a:ext>
            </a:extLst>
          </p:cNvPr>
          <p:cNvGraphicFramePr>
            <a:graphicFrameLocks noGrp="1"/>
          </p:cNvGraphicFramePr>
          <p:nvPr>
            <p:extLst>
              <p:ext uri="{D42A27DB-BD31-4B8C-83A1-F6EECF244321}">
                <p14:modId xmlns:p14="http://schemas.microsoft.com/office/powerpoint/2010/main" val="3799654211"/>
              </p:ext>
            </p:extLst>
          </p:nvPr>
        </p:nvGraphicFramePr>
        <p:xfrm>
          <a:off x="661676" y="1365198"/>
          <a:ext cx="10868647" cy="5426964"/>
        </p:xfrm>
        <a:graphic>
          <a:graphicData uri="http://schemas.openxmlformats.org/drawingml/2006/table">
            <a:tbl>
              <a:tblPr firstRow="1" bandRow="1">
                <a:tableStyleId>{93296810-A885-4BE3-A3E7-6D5BEEA58F35}</a:tableStyleId>
              </a:tblPr>
              <a:tblGrid>
                <a:gridCol w="1217866">
                  <a:extLst>
                    <a:ext uri="{9D8B030D-6E8A-4147-A177-3AD203B41FA5}">
                      <a16:colId xmlns:a16="http://schemas.microsoft.com/office/drawing/2014/main" xmlns="" val="3207207833"/>
                    </a:ext>
                  </a:extLst>
                </a:gridCol>
                <a:gridCol w="2186127">
                  <a:extLst>
                    <a:ext uri="{9D8B030D-6E8A-4147-A177-3AD203B41FA5}">
                      <a16:colId xmlns:a16="http://schemas.microsoft.com/office/drawing/2014/main" xmlns="" val="292476893"/>
                    </a:ext>
                  </a:extLst>
                </a:gridCol>
                <a:gridCol w="2186127">
                  <a:extLst>
                    <a:ext uri="{9D8B030D-6E8A-4147-A177-3AD203B41FA5}">
                      <a16:colId xmlns:a16="http://schemas.microsoft.com/office/drawing/2014/main" xmlns="" val="4289720689"/>
                    </a:ext>
                  </a:extLst>
                </a:gridCol>
                <a:gridCol w="2186127">
                  <a:extLst>
                    <a:ext uri="{9D8B030D-6E8A-4147-A177-3AD203B41FA5}">
                      <a16:colId xmlns:a16="http://schemas.microsoft.com/office/drawing/2014/main" xmlns="" val="2747357008"/>
                    </a:ext>
                  </a:extLst>
                </a:gridCol>
                <a:gridCol w="3092400">
                  <a:extLst>
                    <a:ext uri="{9D8B030D-6E8A-4147-A177-3AD203B41FA5}">
                      <a16:colId xmlns:a16="http://schemas.microsoft.com/office/drawing/2014/main" xmlns="" val="504185319"/>
                    </a:ext>
                  </a:extLst>
                </a:gridCol>
              </a:tblGrid>
              <a:tr h="0">
                <a:tc>
                  <a:txBody>
                    <a:bodyPr/>
                    <a:lstStyle/>
                    <a:p>
                      <a:pPr algn="ctr">
                        <a:lnSpc>
                          <a:spcPct val="130000"/>
                        </a:lnSpc>
                        <a:spcAft>
                          <a:spcPts val="700"/>
                        </a:spcAft>
                      </a:pPr>
                      <a:r>
                        <a:rPr lang="x-none" sz="1300" dirty="0">
                          <a:effectLst/>
                          <a:latin typeface="Times New Roman" panose="02020603050405020304" pitchFamily="18" charset="0"/>
                          <a:cs typeface="Times New Roman" panose="02020603050405020304" pitchFamily="18" charset="0"/>
                        </a:rPr>
                        <a:t> </a:t>
                      </a:r>
                      <a:endParaRPr lang="x-none"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30000"/>
                        </a:lnSpc>
                        <a:spcAft>
                          <a:spcPts val="700"/>
                        </a:spcAft>
                      </a:pPr>
                      <a:r>
                        <a:rPr lang="vi-VN" sz="1300" b="1" dirty="0">
                          <a:effectLst/>
                          <a:latin typeface="Times New Roman" panose="02020603050405020304" pitchFamily="18" charset="0"/>
                          <a:cs typeface="Times New Roman" panose="02020603050405020304" pitchFamily="18" charset="0"/>
                        </a:rPr>
                        <a:t>GẠO</a:t>
                      </a:r>
                      <a:endParaRPr lang="x-none"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30000"/>
                        </a:lnSpc>
                        <a:spcAft>
                          <a:spcPts val="700"/>
                        </a:spcAft>
                      </a:pPr>
                      <a:r>
                        <a:rPr lang="vi-VN" sz="1300" b="1">
                          <a:effectLst/>
                          <a:latin typeface="Times New Roman" panose="02020603050405020304" pitchFamily="18" charset="0"/>
                          <a:cs typeface="Times New Roman" panose="02020603050405020304" pitchFamily="18" charset="0"/>
                        </a:rPr>
                        <a:t>RAU CỦ QUẢ</a:t>
                      </a:r>
                      <a:endParaRPr lang="x-none"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30000"/>
                        </a:lnSpc>
                        <a:spcAft>
                          <a:spcPts val="700"/>
                        </a:spcAft>
                      </a:pPr>
                      <a:r>
                        <a:rPr lang="vi-VN" sz="1300" b="1">
                          <a:effectLst/>
                          <a:latin typeface="Times New Roman" panose="02020603050405020304" pitchFamily="18" charset="0"/>
                          <a:cs typeface="Times New Roman" panose="02020603050405020304" pitchFamily="18" charset="0"/>
                        </a:rPr>
                        <a:t>HẠT ĐIỀU</a:t>
                      </a:r>
                      <a:endParaRPr lang="x-none"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30000"/>
                        </a:lnSpc>
                        <a:spcAft>
                          <a:spcPts val="700"/>
                        </a:spcAft>
                      </a:pPr>
                      <a:r>
                        <a:rPr lang="vi-VN" sz="1300" b="1" dirty="0">
                          <a:effectLst/>
                          <a:latin typeface="Times New Roman" panose="02020603050405020304" pitchFamily="18" charset="0"/>
                          <a:cs typeface="Times New Roman" panose="02020603050405020304" pitchFamily="18" charset="0"/>
                        </a:rPr>
                        <a:t>CÀ PHÊ</a:t>
                      </a:r>
                      <a:endParaRPr lang="x-none"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432750420"/>
                  </a:ext>
                </a:extLst>
              </a:tr>
              <a:tr h="370840">
                <a:tc>
                  <a:txBody>
                    <a:bodyPr/>
                    <a:lstStyle/>
                    <a:p>
                      <a:pPr algn="ctr">
                        <a:lnSpc>
                          <a:spcPct val="130000"/>
                        </a:lnSpc>
                        <a:spcAft>
                          <a:spcPts val="700"/>
                        </a:spcAft>
                      </a:pPr>
                      <a:r>
                        <a:rPr lang="vi-VN" sz="1300">
                          <a:effectLst/>
                          <a:latin typeface="Times New Roman" panose="02020603050405020304" pitchFamily="18" charset="0"/>
                          <a:ea typeface="Calibri" panose="020F0502020204030204" pitchFamily="34" charset="0"/>
                        </a:rPr>
                        <a:t>Myanmar</a:t>
                      </a:r>
                      <a:endParaRPr lang="x-none" sz="13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30000"/>
                        </a:lnSpc>
                        <a:spcAft>
                          <a:spcPts val="700"/>
                        </a:spcAft>
                      </a:pPr>
                      <a:r>
                        <a:rPr lang="vi-VN" sz="1300">
                          <a:effectLst/>
                          <a:latin typeface="Times New Roman" panose="02020603050405020304" pitchFamily="18" charset="0"/>
                          <a:ea typeface="Calibri" panose="020F0502020204030204" pitchFamily="34" charset="0"/>
                        </a:rPr>
                        <a:t>- Gạo được gieo bằng trấu: 0% trong năm 1</a:t>
                      </a:r>
                      <a:endParaRPr lang="x-none" sz="1300">
                        <a:effectLst/>
                        <a:latin typeface="Times New Roman" panose="02020603050405020304" pitchFamily="18" charset="0"/>
                        <a:ea typeface="Calibri" panose="020F0502020204030204" pitchFamily="34" charset="0"/>
                      </a:endParaRPr>
                    </a:p>
                    <a:p>
                      <a:pPr algn="just">
                        <a:lnSpc>
                          <a:spcPct val="130000"/>
                        </a:lnSpc>
                        <a:spcAft>
                          <a:spcPts val="700"/>
                        </a:spcAft>
                      </a:pPr>
                      <a:r>
                        <a:rPr lang="vi-VN" sz="1300">
                          <a:effectLst/>
                          <a:latin typeface="Times New Roman" panose="02020603050405020304" pitchFamily="18" charset="0"/>
                          <a:ea typeface="Calibri" panose="020F0502020204030204" pitchFamily="34" charset="0"/>
                        </a:rPr>
                        <a:t>- Khác: có định ở mức 15%</a:t>
                      </a:r>
                      <a:endParaRPr lang="x-none" sz="13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30000"/>
                        </a:lnSpc>
                        <a:spcAft>
                          <a:spcPts val="700"/>
                        </a:spcAft>
                      </a:pPr>
                      <a:r>
                        <a:rPr lang="vi-VN" sz="1300" dirty="0">
                          <a:effectLst/>
                          <a:latin typeface="Times New Roman" panose="02020603050405020304" pitchFamily="18" charset="0"/>
                          <a:ea typeface="Calibri" panose="020F0502020204030204" pitchFamily="34" charset="0"/>
                        </a:rPr>
                        <a:t>- Cố định ở mức 15% hoặc giảm dần về 0% sau 20 năm.</a:t>
                      </a:r>
                      <a:endParaRPr lang="x-none" sz="1300" dirty="0">
                        <a:effectLst/>
                        <a:latin typeface="Times New Roman" panose="02020603050405020304" pitchFamily="18" charset="0"/>
                        <a:ea typeface="Calibri" panose="020F0502020204030204" pitchFamily="34" charset="0"/>
                      </a:endParaRPr>
                    </a:p>
                    <a:p>
                      <a:pPr algn="just">
                        <a:lnSpc>
                          <a:spcPct val="130000"/>
                        </a:lnSpc>
                        <a:spcAft>
                          <a:spcPts val="700"/>
                        </a:spcAft>
                      </a:pPr>
                      <a:r>
                        <a:rPr lang="vi-VN" sz="1300" dirty="0">
                          <a:effectLst/>
                          <a:latin typeface="Times New Roman" panose="02020603050405020304" pitchFamily="18" charset="0"/>
                          <a:ea typeface="Calibri" panose="020F0502020204030204" pitchFamily="34" charset="0"/>
                        </a:rPr>
                        <a:t>- Đậu khô/bỏ vỏ: 0% trong 1 năm</a:t>
                      </a:r>
                      <a:endParaRPr lang="x-none" sz="1300" dirty="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30000"/>
                        </a:lnSpc>
                        <a:spcAft>
                          <a:spcPts val="700"/>
                        </a:spcAft>
                      </a:pPr>
                      <a:r>
                        <a:rPr lang="vi-VN" sz="1300">
                          <a:effectLst/>
                          <a:latin typeface="Times New Roman" panose="02020603050405020304" pitchFamily="18" charset="0"/>
                          <a:ea typeface="Calibri" panose="020F0502020204030204" pitchFamily="34" charset="0"/>
                        </a:rPr>
                        <a:t>- Giảm dần về 0% trong 20 năm</a:t>
                      </a:r>
                      <a:endParaRPr lang="x-none" sz="13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30000"/>
                        </a:lnSpc>
                        <a:spcAft>
                          <a:spcPts val="700"/>
                        </a:spcAft>
                      </a:pPr>
                      <a:r>
                        <a:rPr lang="vi-VN" sz="1300">
                          <a:effectLst/>
                          <a:latin typeface="Times New Roman" panose="02020603050405020304" pitchFamily="18" charset="0"/>
                          <a:ea typeface="Calibri" panose="020F0502020204030204" pitchFamily="34" charset="0"/>
                        </a:rPr>
                        <a:t>Cố định ở mức 5%, 10% và 15%</a:t>
                      </a:r>
                      <a:endParaRPr lang="x-none" sz="13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188349034"/>
                  </a:ext>
                </a:extLst>
              </a:tr>
              <a:tr h="370840">
                <a:tc>
                  <a:txBody>
                    <a:bodyPr/>
                    <a:lstStyle/>
                    <a:p>
                      <a:pPr algn="ctr">
                        <a:lnSpc>
                          <a:spcPct val="130000"/>
                        </a:lnSpc>
                        <a:spcAft>
                          <a:spcPts val="700"/>
                        </a:spcAft>
                      </a:pPr>
                      <a:r>
                        <a:rPr lang="vi-VN" sz="1300" dirty="0">
                          <a:effectLst/>
                          <a:latin typeface="Times New Roman" panose="02020603050405020304" pitchFamily="18" charset="0"/>
                          <a:ea typeface="Calibri" panose="020F0502020204030204" pitchFamily="34" charset="0"/>
                        </a:rPr>
                        <a:t>New Zealand</a:t>
                      </a:r>
                      <a:endParaRPr lang="x-none" sz="1300" dirty="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30000"/>
                        </a:lnSpc>
                        <a:spcAft>
                          <a:spcPts val="700"/>
                        </a:spcAft>
                      </a:pPr>
                      <a:r>
                        <a:rPr lang="vi-VN" sz="1300" dirty="0">
                          <a:effectLst/>
                          <a:latin typeface="Times New Roman" panose="02020603050405020304" pitchFamily="18" charset="0"/>
                          <a:ea typeface="Calibri" panose="020F0502020204030204" pitchFamily="34" charset="0"/>
                        </a:rPr>
                        <a:t>Mức 0% sau 1 năm</a:t>
                      </a:r>
                      <a:endParaRPr lang="x-none" sz="1300" dirty="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30000"/>
                        </a:lnSpc>
                        <a:spcAft>
                          <a:spcPts val="700"/>
                        </a:spcAft>
                      </a:pPr>
                      <a:r>
                        <a:rPr lang="vi-VN" sz="1300" dirty="0">
                          <a:effectLst/>
                          <a:latin typeface="Times New Roman" panose="02020603050405020304" pitchFamily="18" charset="0"/>
                          <a:ea typeface="Calibri" panose="020F0502020204030204" pitchFamily="34" charset="0"/>
                        </a:rPr>
                        <a:t>- Hầu hết ở mức 0% sau 1 năm;</a:t>
                      </a:r>
                      <a:endParaRPr lang="x-none" sz="1300" dirty="0">
                        <a:effectLst/>
                        <a:latin typeface="Times New Roman" panose="02020603050405020304" pitchFamily="18" charset="0"/>
                        <a:ea typeface="Calibri" panose="020F0502020204030204" pitchFamily="34" charset="0"/>
                      </a:endParaRPr>
                    </a:p>
                    <a:p>
                      <a:pPr algn="just">
                        <a:lnSpc>
                          <a:spcPct val="130000"/>
                        </a:lnSpc>
                        <a:spcAft>
                          <a:spcPts val="700"/>
                        </a:spcAft>
                      </a:pPr>
                      <a:r>
                        <a:rPr lang="vi-VN" sz="1300" dirty="0">
                          <a:effectLst/>
                          <a:latin typeface="Times New Roman" panose="02020603050405020304" pitchFamily="18" charset="0"/>
                          <a:ea typeface="Calibri" panose="020F0502020204030204" pitchFamily="34" charset="0"/>
                        </a:rPr>
                        <a:t>- Ngô ngọt: 0% sau 10 năm;</a:t>
                      </a:r>
                      <a:endParaRPr lang="x-none" sz="1300" dirty="0">
                        <a:effectLst/>
                        <a:latin typeface="Times New Roman" panose="02020603050405020304" pitchFamily="18" charset="0"/>
                        <a:ea typeface="Calibri" panose="020F0502020204030204" pitchFamily="34" charset="0"/>
                      </a:endParaRPr>
                    </a:p>
                    <a:p>
                      <a:pPr algn="just">
                        <a:lnSpc>
                          <a:spcPct val="130000"/>
                        </a:lnSpc>
                        <a:spcAft>
                          <a:spcPts val="700"/>
                        </a:spcAft>
                      </a:pPr>
                      <a:r>
                        <a:rPr lang="vi-VN" sz="1300" dirty="0">
                          <a:effectLst/>
                          <a:latin typeface="Times New Roman" panose="02020603050405020304" pitchFamily="18" charset="0"/>
                          <a:ea typeface="Calibri" panose="020F0502020204030204" pitchFamily="34" charset="0"/>
                        </a:rPr>
                        <a:t>- Khác: giảm 50%</a:t>
                      </a:r>
                      <a:endParaRPr lang="x-none" sz="1300" dirty="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30000"/>
                        </a:lnSpc>
                        <a:spcAft>
                          <a:spcPts val="700"/>
                        </a:spcAft>
                      </a:pPr>
                      <a:r>
                        <a:rPr lang="vi-VN" sz="1300">
                          <a:effectLst/>
                          <a:latin typeface="Times New Roman" panose="02020603050405020304" pitchFamily="18" charset="0"/>
                          <a:ea typeface="Calibri" panose="020F0502020204030204" pitchFamily="34" charset="0"/>
                        </a:rPr>
                        <a:t>Mức 0% sau 1 năm</a:t>
                      </a:r>
                      <a:endParaRPr lang="x-none" sz="13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30000"/>
                        </a:lnSpc>
                        <a:spcAft>
                          <a:spcPts val="700"/>
                        </a:spcAft>
                      </a:pPr>
                      <a:r>
                        <a:rPr lang="vi-VN" sz="1300">
                          <a:effectLst/>
                          <a:latin typeface="Times New Roman" panose="02020603050405020304" pitchFamily="18" charset="0"/>
                          <a:ea typeface="Calibri" panose="020F0502020204030204" pitchFamily="34" charset="0"/>
                        </a:rPr>
                        <a:t>- Cà phê rang khử caffein: Mức 0% sau 15 năm;</a:t>
                      </a:r>
                      <a:endParaRPr lang="x-none" sz="1300">
                        <a:effectLst/>
                        <a:latin typeface="Times New Roman" panose="02020603050405020304" pitchFamily="18" charset="0"/>
                        <a:ea typeface="Calibri" panose="020F0502020204030204" pitchFamily="34" charset="0"/>
                      </a:endParaRPr>
                    </a:p>
                    <a:p>
                      <a:pPr algn="just">
                        <a:lnSpc>
                          <a:spcPct val="130000"/>
                        </a:lnSpc>
                        <a:spcAft>
                          <a:spcPts val="700"/>
                        </a:spcAft>
                      </a:pPr>
                      <a:r>
                        <a:rPr lang="vi-VN" sz="1300">
                          <a:effectLst/>
                          <a:latin typeface="Times New Roman" panose="02020603050405020304" pitchFamily="18" charset="0"/>
                          <a:ea typeface="Calibri" panose="020F0502020204030204" pitchFamily="34" charset="0"/>
                        </a:rPr>
                        <a:t>- Khác: 0% sau 1 năm</a:t>
                      </a:r>
                      <a:endParaRPr lang="x-none" sz="13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235231462"/>
                  </a:ext>
                </a:extLst>
              </a:tr>
              <a:tr h="370840">
                <a:tc>
                  <a:txBody>
                    <a:bodyPr/>
                    <a:lstStyle/>
                    <a:p>
                      <a:pPr algn="ctr">
                        <a:lnSpc>
                          <a:spcPct val="130000"/>
                        </a:lnSpc>
                        <a:spcAft>
                          <a:spcPts val="700"/>
                        </a:spcAft>
                      </a:pPr>
                      <a:r>
                        <a:rPr lang="vi-VN" sz="1300">
                          <a:effectLst/>
                          <a:latin typeface="Times New Roman" panose="02020603050405020304" pitchFamily="18" charset="0"/>
                          <a:ea typeface="Calibri" panose="020F0502020204030204" pitchFamily="34" charset="0"/>
                        </a:rPr>
                        <a:t>Philippines</a:t>
                      </a:r>
                      <a:endParaRPr lang="x-none" sz="13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30000"/>
                        </a:lnSpc>
                        <a:spcAft>
                          <a:spcPts val="700"/>
                        </a:spcAft>
                      </a:pPr>
                      <a:r>
                        <a:rPr lang="vi-VN" sz="1300">
                          <a:effectLst/>
                          <a:latin typeface="Times New Roman" panose="02020603050405020304" pitchFamily="18" charset="0"/>
                          <a:ea typeface="Calibri" panose="020F0502020204030204" pitchFamily="34" charset="0"/>
                        </a:rPr>
                        <a:t>Miễn trừ thuế</a:t>
                      </a:r>
                      <a:endParaRPr lang="x-none" sz="13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30000"/>
                        </a:lnSpc>
                        <a:spcAft>
                          <a:spcPts val="700"/>
                        </a:spcAft>
                      </a:pPr>
                      <a:r>
                        <a:rPr lang="vi-VN" sz="1300">
                          <a:effectLst/>
                          <a:latin typeface="Times New Roman" panose="02020603050405020304" pitchFamily="18" charset="0"/>
                          <a:ea typeface="Calibri" panose="020F0502020204030204" pitchFamily="34" charset="0"/>
                        </a:rPr>
                        <a:t>- Giảm 50% và 100% thuế;</a:t>
                      </a:r>
                      <a:endParaRPr lang="x-none" sz="1300">
                        <a:effectLst/>
                        <a:latin typeface="Times New Roman" panose="02020603050405020304" pitchFamily="18" charset="0"/>
                        <a:ea typeface="Calibri" panose="020F0502020204030204" pitchFamily="34" charset="0"/>
                      </a:endParaRPr>
                    </a:p>
                    <a:p>
                      <a:pPr algn="just">
                        <a:lnSpc>
                          <a:spcPct val="130000"/>
                        </a:lnSpc>
                        <a:spcAft>
                          <a:spcPts val="700"/>
                        </a:spcAft>
                      </a:pPr>
                      <a:r>
                        <a:rPr lang="vi-VN" sz="1300">
                          <a:effectLst/>
                          <a:latin typeface="Times New Roman" panose="02020603050405020304" pitchFamily="18" charset="0"/>
                          <a:ea typeface="Calibri" panose="020F0502020204030204" pitchFamily="34" charset="0"/>
                        </a:rPr>
                        <a:t>- Khác: miễn trừ</a:t>
                      </a:r>
                      <a:endParaRPr lang="x-none" sz="13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30000"/>
                        </a:lnSpc>
                        <a:spcAft>
                          <a:spcPts val="700"/>
                        </a:spcAft>
                      </a:pPr>
                      <a:r>
                        <a:rPr lang="vi-VN" sz="1300">
                          <a:effectLst/>
                          <a:latin typeface="Times New Roman" panose="02020603050405020304" pitchFamily="18" charset="0"/>
                          <a:ea typeface="Calibri" panose="020F0502020204030204" pitchFamily="34" charset="0"/>
                        </a:rPr>
                        <a:t>- 10% trong năm cơ sở;</a:t>
                      </a:r>
                      <a:endParaRPr lang="x-none" sz="1300">
                        <a:effectLst/>
                        <a:latin typeface="Times New Roman" panose="02020603050405020304" pitchFamily="18" charset="0"/>
                        <a:ea typeface="Calibri" panose="020F0502020204030204" pitchFamily="34" charset="0"/>
                      </a:endParaRPr>
                    </a:p>
                    <a:p>
                      <a:pPr algn="just">
                        <a:lnSpc>
                          <a:spcPct val="130000"/>
                        </a:lnSpc>
                        <a:spcAft>
                          <a:spcPts val="700"/>
                        </a:spcAft>
                      </a:pPr>
                      <a:r>
                        <a:rPr lang="vi-VN" sz="1300">
                          <a:effectLst/>
                          <a:latin typeface="Times New Roman" panose="02020603050405020304" pitchFamily="18" charset="0"/>
                          <a:ea typeface="Calibri" panose="020F0502020204030204" pitchFamily="34" charset="0"/>
                        </a:rPr>
                        <a:t>- 0% sau 1 năm</a:t>
                      </a:r>
                      <a:endParaRPr lang="x-none" sz="13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30000"/>
                        </a:lnSpc>
                        <a:spcAft>
                          <a:spcPts val="700"/>
                        </a:spcAft>
                      </a:pPr>
                      <a:r>
                        <a:rPr lang="vi-VN" sz="1300">
                          <a:effectLst/>
                          <a:latin typeface="Times New Roman" panose="02020603050405020304" pitchFamily="18" charset="0"/>
                          <a:ea typeface="Calibri" panose="020F0502020204030204" pitchFamily="34" charset="0"/>
                        </a:rPr>
                        <a:t>- Miễn trừ 40% trong năm cơ sở và sau đó giảm về 30% hoặc 20%</a:t>
                      </a:r>
                      <a:endParaRPr lang="x-none" sz="13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3982923804"/>
                  </a:ext>
                </a:extLst>
              </a:tr>
              <a:tr h="370840">
                <a:tc>
                  <a:txBody>
                    <a:bodyPr/>
                    <a:lstStyle/>
                    <a:p>
                      <a:pPr algn="ctr">
                        <a:lnSpc>
                          <a:spcPct val="130000"/>
                        </a:lnSpc>
                        <a:spcAft>
                          <a:spcPts val="700"/>
                        </a:spcAft>
                      </a:pPr>
                      <a:r>
                        <a:rPr lang="vi-VN" sz="1300" dirty="0">
                          <a:effectLst/>
                          <a:latin typeface="Times New Roman" panose="02020603050405020304" pitchFamily="18" charset="0"/>
                          <a:ea typeface="Calibri" panose="020F0502020204030204" pitchFamily="34" charset="0"/>
                        </a:rPr>
                        <a:t>Thái Lan</a:t>
                      </a:r>
                      <a:endParaRPr lang="x-none" sz="1300" dirty="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30000"/>
                        </a:lnSpc>
                        <a:spcAft>
                          <a:spcPts val="700"/>
                        </a:spcAft>
                      </a:pPr>
                      <a:r>
                        <a:rPr lang="vi-VN" sz="1300" dirty="0">
                          <a:effectLst/>
                          <a:latin typeface="Times New Roman" panose="02020603050405020304" pitchFamily="18" charset="0"/>
                          <a:ea typeface="Calibri" panose="020F0502020204030204" pitchFamily="34" charset="0"/>
                        </a:rPr>
                        <a:t>Miễn trừ thuế</a:t>
                      </a:r>
                      <a:endParaRPr lang="x-none" sz="1300" dirty="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30000"/>
                        </a:lnSpc>
                        <a:spcAft>
                          <a:spcPts val="700"/>
                        </a:spcAft>
                      </a:pPr>
                      <a:r>
                        <a:rPr lang="vi-VN" sz="1300" dirty="0">
                          <a:effectLst/>
                          <a:latin typeface="Times New Roman" panose="02020603050405020304" pitchFamily="18" charset="0"/>
                          <a:ea typeface="Calibri" panose="020F0502020204030204" pitchFamily="34" charset="0"/>
                        </a:rPr>
                        <a:t>- Hầu hết ở mức 0% sau 1 năm và sau đó được miễn trừ;</a:t>
                      </a:r>
                      <a:endParaRPr lang="x-none" sz="1300" dirty="0">
                        <a:effectLst/>
                        <a:latin typeface="Times New Roman" panose="02020603050405020304" pitchFamily="18" charset="0"/>
                        <a:ea typeface="Calibri" panose="020F0502020204030204" pitchFamily="34" charset="0"/>
                      </a:endParaRPr>
                    </a:p>
                    <a:p>
                      <a:pPr algn="just">
                        <a:lnSpc>
                          <a:spcPct val="130000"/>
                        </a:lnSpc>
                        <a:spcAft>
                          <a:spcPts val="700"/>
                        </a:spcAft>
                      </a:pPr>
                      <a:r>
                        <a:rPr lang="vi-VN" sz="1300" dirty="0">
                          <a:effectLst/>
                          <a:latin typeface="Times New Roman" panose="02020603050405020304" pitchFamily="18" charset="0"/>
                          <a:ea typeface="Calibri" panose="020F0502020204030204" pitchFamily="34" charset="0"/>
                        </a:rPr>
                        <a:t>- Một số ở mức 0% sau 15 năm </a:t>
                      </a:r>
                      <a:endParaRPr lang="x-none" sz="1300" dirty="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30000"/>
                        </a:lnSpc>
                        <a:spcAft>
                          <a:spcPts val="700"/>
                        </a:spcAft>
                      </a:pPr>
                      <a:r>
                        <a:rPr lang="vi-VN" sz="1300" dirty="0">
                          <a:effectLst/>
                          <a:latin typeface="Times New Roman" panose="02020603050405020304" pitchFamily="18" charset="0"/>
                          <a:ea typeface="Calibri" panose="020F0502020204030204" pitchFamily="34" charset="0"/>
                        </a:rPr>
                        <a:t>- Mức 40% trong năm cơ sở;</a:t>
                      </a:r>
                      <a:endParaRPr lang="x-none" sz="1300" dirty="0">
                        <a:effectLst/>
                        <a:latin typeface="Times New Roman" panose="02020603050405020304" pitchFamily="18" charset="0"/>
                        <a:ea typeface="Calibri" panose="020F0502020204030204" pitchFamily="34" charset="0"/>
                      </a:endParaRPr>
                    </a:p>
                    <a:p>
                      <a:pPr algn="just">
                        <a:lnSpc>
                          <a:spcPct val="130000"/>
                        </a:lnSpc>
                        <a:spcAft>
                          <a:spcPts val="700"/>
                        </a:spcAft>
                      </a:pPr>
                      <a:r>
                        <a:rPr lang="vi-VN" sz="1300" dirty="0">
                          <a:effectLst/>
                          <a:latin typeface="Times New Roman" panose="02020603050405020304" pitchFamily="18" charset="0"/>
                          <a:ea typeface="Calibri" panose="020F0502020204030204" pitchFamily="34" charset="0"/>
                        </a:rPr>
                        <a:t>- Điều có vỏ: 0% sau 1 năm;</a:t>
                      </a:r>
                      <a:endParaRPr lang="x-none" sz="1300" dirty="0">
                        <a:effectLst/>
                        <a:latin typeface="Times New Roman" panose="02020603050405020304" pitchFamily="18" charset="0"/>
                        <a:ea typeface="Calibri" panose="020F0502020204030204" pitchFamily="34" charset="0"/>
                      </a:endParaRPr>
                    </a:p>
                    <a:p>
                      <a:pPr algn="just">
                        <a:lnSpc>
                          <a:spcPct val="130000"/>
                        </a:lnSpc>
                        <a:spcAft>
                          <a:spcPts val="700"/>
                        </a:spcAft>
                      </a:pPr>
                      <a:r>
                        <a:rPr lang="vi-VN" sz="1300" dirty="0">
                          <a:effectLst/>
                          <a:latin typeface="Times New Roman" panose="02020603050405020304" pitchFamily="18" charset="0"/>
                          <a:ea typeface="Calibri" panose="020F0502020204030204" pitchFamily="34" charset="0"/>
                        </a:rPr>
                        <a:t>- Điều bỏ vỏ: 0% sau 10 năm;</a:t>
                      </a:r>
                      <a:endParaRPr lang="x-none" sz="1300" dirty="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30000"/>
                        </a:lnSpc>
                        <a:spcAft>
                          <a:spcPts val="700"/>
                        </a:spcAft>
                      </a:pPr>
                      <a:r>
                        <a:rPr lang="vi-VN" sz="1300" dirty="0">
                          <a:effectLst/>
                          <a:latin typeface="Times New Roman" panose="02020603050405020304" pitchFamily="18" charset="0"/>
                          <a:ea typeface="Calibri" panose="020F0502020204030204" pitchFamily="34" charset="0"/>
                        </a:rPr>
                        <a:t>Miễn trừ thuế</a:t>
                      </a:r>
                      <a:endParaRPr lang="x-none" sz="1300" dirty="0">
                        <a:effectLst/>
                        <a:latin typeface="Times New Roman" panose="02020603050405020304" pitchFamily="18" charset="0"/>
                        <a:ea typeface="Calibri" panose="020F0502020204030204" pitchFamily="34" charset="0"/>
                      </a:endParaRPr>
                    </a:p>
                    <a:p>
                      <a:pPr algn="just">
                        <a:lnSpc>
                          <a:spcPct val="130000"/>
                        </a:lnSpc>
                        <a:spcAft>
                          <a:spcPts val="700"/>
                        </a:spcAft>
                      </a:pPr>
                      <a:r>
                        <a:rPr lang="vi-VN" sz="1300" dirty="0">
                          <a:effectLst/>
                          <a:latin typeface="Times New Roman" panose="02020603050405020304" pitchFamily="18" charset="0"/>
                          <a:ea typeface="Calibri" panose="020F0502020204030204" pitchFamily="34" charset="0"/>
                        </a:rPr>
                        <a:t> </a:t>
                      </a:r>
                      <a:endParaRPr lang="x-none" sz="13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2257454627"/>
                  </a:ext>
                </a:extLst>
              </a:tr>
              <a:tr h="370840">
                <a:tc>
                  <a:txBody>
                    <a:bodyPr/>
                    <a:lstStyle/>
                    <a:p>
                      <a:pPr algn="ctr">
                        <a:lnSpc>
                          <a:spcPct val="130000"/>
                        </a:lnSpc>
                        <a:spcAft>
                          <a:spcPts val="700"/>
                        </a:spcAft>
                      </a:pPr>
                      <a:r>
                        <a:rPr lang="vi-VN" sz="1300">
                          <a:effectLst/>
                          <a:latin typeface="Times New Roman" panose="02020603050405020304" pitchFamily="18" charset="0"/>
                          <a:ea typeface="Calibri" panose="020F0502020204030204" pitchFamily="34" charset="0"/>
                        </a:rPr>
                        <a:t>Việt Nam</a:t>
                      </a:r>
                      <a:endParaRPr lang="x-none" sz="13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30000"/>
                        </a:lnSpc>
                        <a:spcAft>
                          <a:spcPts val="700"/>
                        </a:spcAft>
                      </a:pPr>
                      <a:r>
                        <a:rPr lang="vi-VN" sz="1300">
                          <a:effectLst/>
                          <a:latin typeface="Times New Roman" panose="02020603050405020304" pitchFamily="18" charset="0"/>
                          <a:ea typeface="Calibri" panose="020F0502020204030204" pitchFamily="34" charset="0"/>
                        </a:rPr>
                        <a:t>- Lúa: 0% trong năm cơ sở;</a:t>
                      </a:r>
                      <a:endParaRPr lang="x-none" sz="1300">
                        <a:effectLst/>
                        <a:latin typeface="Times New Roman" panose="02020603050405020304" pitchFamily="18" charset="0"/>
                        <a:ea typeface="Calibri" panose="020F0502020204030204" pitchFamily="34" charset="0"/>
                      </a:endParaRPr>
                    </a:p>
                    <a:p>
                      <a:pPr algn="just">
                        <a:lnSpc>
                          <a:spcPct val="130000"/>
                        </a:lnSpc>
                        <a:spcAft>
                          <a:spcPts val="700"/>
                        </a:spcAft>
                      </a:pPr>
                      <a:r>
                        <a:rPr lang="vi-VN" sz="1300">
                          <a:effectLst/>
                          <a:latin typeface="Times New Roman" panose="02020603050405020304" pitchFamily="18" charset="0"/>
                          <a:ea typeface="Calibri" panose="020F0502020204030204" pitchFamily="34" charset="0"/>
                        </a:rPr>
                        <a:t>- Khác: mức 40% trong năm cơ sở và sau đó giảm xuống 25%-50% thuế</a:t>
                      </a:r>
                      <a:endParaRPr lang="x-none" sz="13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30000"/>
                        </a:lnSpc>
                        <a:spcAft>
                          <a:spcPts val="700"/>
                        </a:spcAft>
                      </a:pPr>
                      <a:r>
                        <a:rPr lang="vi-VN" sz="1300">
                          <a:effectLst/>
                          <a:latin typeface="Times New Roman" panose="02020603050405020304" pitchFamily="18" charset="0"/>
                          <a:ea typeface="Calibri" panose="020F0502020204030204" pitchFamily="34" charset="0"/>
                        </a:rPr>
                        <a:t>Hầu hết ở mức 0% sau 1 năm hoặc 10 năm</a:t>
                      </a:r>
                      <a:endParaRPr lang="x-none" sz="13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30000"/>
                        </a:lnSpc>
                        <a:spcAft>
                          <a:spcPts val="700"/>
                        </a:spcAft>
                      </a:pPr>
                      <a:r>
                        <a:rPr lang="vi-VN" sz="1300" dirty="0">
                          <a:effectLst/>
                          <a:latin typeface="Times New Roman" panose="02020603050405020304" pitchFamily="18" charset="0"/>
                          <a:ea typeface="Calibri" panose="020F0502020204030204" pitchFamily="34" charset="0"/>
                        </a:rPr>
                        <a:t>- Mức 0% sau 1 năm</a:t>
                      </a:r>
                      <a:endParaRPr lang="x-none" sz="1300" dirty="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30000"/>
                        </a:lnSpc>
                        <a:spcAft>
                          <a:spcPts val="700"/>
                        </a:spcAft>
                      </a:pPr>
                      <a:r>
                        <a:rPr lang="vi-VN" sz="1300" dirty="0">
                          <a:effectLst/>
                          <a:latin typeface="Times New Roman" panose="02020603050405020304" pitchFamily="18" charset="0"/>
                          <a:ea typeface="Calibri" panose="020F0502020204030204" pitchFamily="34" charset="0"/>
                        </a:rPr>
                        <a:t>Mức 0% sau 10-15-20 năm</a:t>
                      </a:r>
                      <a:endParaRPr lang="x-none" sz="13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2364758093"/>
                  </a:ext>
                </a:extLst>
              </a:tr>
            </a:tbl>
          </a:graphicData>
        </a:graphic>
      </p:graphicFrame>
      <p:sp>
        <p:nvSpPr>
          <p:cNvPr id="8" name="Title 1">
            <a:extLst>
              <a:ext uri="{FF2B5EF4-FFF2-40B4-BE49-F238E27FC236}">
                <a16:creationId xmlns:a16="http://schemas.microsoft.com/office/drawing/2014/main" xmlns="" id="{E73503C7-4600-74A3-1BEF-FDECC9E569A4}"/>
              </a:ext>
            </a:extLst>
          </p:cNvPr>
          <p:cNvSpPr txBox="1">
            <a:spLocks/>
          </p:cNvSpPr>
          <p:nvPr/>
        </p:nvSpPr>
        <p:spPr>
          <a:xfrm>
            <a:off x="884556" y="127205"/>
            <a:ext cx="10422888" cy="5095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b="1" dirty="0">
                <a:solidFill>
                  <a:schemeClr val="accent6">
                    <a:lumMod val="50000"/>
                  </a:schemeClr>
                </a:solidFill>
                <a:latin typeface="Times New Roman" panose="02020603050405020304" pitchFamily="18" charset="0"/>
                <a:cs typeface="Times New Roman" panose="02020603050405020304" pitchFamily="18" charset="0"/>
              </a:rPr>
              <a:t>CƠ HỘI VÀ THÁCH THỨC KHI THAM GIA HIỆP ĐỊNH RCEP</a:t>
            </a:r>
            <a:endParaRPr lang="x-none" sz="2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xmlns="" id="{E1F6742C-E8A6-6B0E-437C-72E3087578A6}"/>
              </a:ext>
            </a:extLst>
          </p:cNvPr>
          <p:cNvSpPr txBox="1">
            <a:spLocks/>
          </p:cNvSpPr>
          <p:nvPr/>
        </p:nvSpPr>
        <p:spPr>
          <a:xfrm>
            <a:off x="476310" y="721440"/>
            <a:ext cx="11239378" cy="5909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sz="1800" b="1" dirty="0">
                <a:solidFill>
                  <a:schemeClr val="accent2">
                    <a:lumMod val="75000"/>
                  </a:schemeClr>
                </a:solidFill>
                <a:cs typeface="Times New Roman" panose="02020603050405020304" pitchFamily="18" charset="0"/>
              </a:rPr>
              <a:t>CAM KẾT VỀ CẮT GIẢM THUẾ QUAN GIỮA CÁC NƯỚC THÀNH VIÊN HIỆP ĐỊNH RCEP ĐỐI VỚI CÁC MẶT HÀNG CÒN LẠI (GẠO, RAU CỦ QUẢ, HẠT ĐIỀU VÀ CÀ PHÊ) KHI HIỆP ĐỊNH CÓ HIỆU LỰC</a:t>
            </a:r>
          </a:p>
        </p:txBody>
      </p:sp>
    </p:spTree>
    <p:extLst>
      <p:ext uri="{BB962C8B-B14F-4D97-AF65-F5344CB8AC3E}">
        <p14:creationId xmlns:p14="http://schemas.microsoft.com/office/powerpoint/2010/main" val="300292558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HIDEME" val="No"/>
</p:tagLst>
</file>

<file path=ppt/tags/tag10.xml><?xml version="1.0" encoding="utf-8"?>
<p:tagLst xmlns:a="http://schemas.openxmlformats.org/drawingml/2006/main" xmlns:r="http://schemas.openxmlformats.org/officeDocument/2006/relationships" xmlns:p="http://schemas.openxmlformats.org/presentationml/2006/main">
  <p:tag name="HIDEME" val="No"/>
</p:tagLst>
</file>

<file path=ppt/tags/tag100.xml><?xml version="1.0" encoding="utf-8"?>
<p:tagLst xmlns:a="http://schemas.openxmlformats.org/drawingml/2006/main" xmlns:r="http://schemas.openxmlformats.org/officeDocument/2006/relationships" xmlns:p="http://schemas.openxmlformats.org/presentationml/2006/main">
  <p:tag name="HIDEME" val="No"/>
</p:tagLst>
</file>

<file path=ppt/tags/tag101.xml><?xml version="1.0" encoding="utf-8"?>
<p:tagLst xmlns:a="http://schemas.openxmlformats.org/drawingml/2006/main" xmlns:r="http://schemas.openxmlformats.org/officeDocument/2006/relationships" xmlns:p="http://schemas.openxmlformats.org/presentationml/2006/main">
  <p:tag name="HIDEME" val="No"/>
</p:tagLst>
</file>

<file path=ppt/tags/tag102.xml><?xml version="1.0" encoding="utf-8"?>
<p:tagLst xmlns:a="http://schemas.openxmlformats.org/drawingml/2006/main" xmlns:r="http://schemas.openxmlformats.org/officeDocument/2006/relationships" xmlns:p="http://schemas.openxmlformats.org/presentationml/2006/main">
  <p:tag name="HIDEME" val="No"/>
</p:tagLst>
</file>

<file path=ppt/tags/tag103.xml><?xml version="1.0" encoding="utf-8"?>
<p:tagLst xmlns:a="http://schemas.openxmlformats.org/drawingml/2006/main" xmlns:r="http://schemas.openxmlformats.org/officeDocument/2006/relationships" xmlns:p="http://schemas.openxmlformats.org/presentationml/2006/main">
  <p:tag name="HIDEME" val="No"/>
</p:tagLst>
</file>

<file path=ppt/tags/tag104.xml><?xml version="1.0" encoding="utf-8"?>
<p:tagLst xmlns:a="http://schemas.openxmlformats.org/drawingml/2006/main" xmlns:r="http://schemas.openxmlformats.org/officeDocument/2006/relationships" xmlns:p="http://schemas.openxmlformats.org/presentationml/2006/main">
  <p:tag name="HIDEME" val="No"/>
</p:tagLst>
</file>

<file path=ppt/tags/tag105.xml><?xml version="1.0" encoding="utf-8"?>
<p:tagLst xmlns:a="http://schemas.openxmlformats.org/drawingml/2006/main" xmlns:r="http://schemas.openxmlformats.org/officeDocument/2006/relationships" xmlns:p="http://schemas.openxmlformats.org/presentationml/2006/main">
  <p:tag name="HIDEME" val="No"/>
</p:tagLst>
</file>

<file path=ppt/tags/tag106.xml><?xml version="1.0" encoding="utf-8"?>
<p:tagLst xmlns:a="http://schemas.openxmlformats.org/drawingml/2006/main" xmlns:r="http://schemas.openxmlformats.org/officeDocument/2006/relationships" xmlns:p="http://schemas.openxmlformats.org/presentationml/2006/main">
  <p:tag name="HIDEME" val="No"/>
</p:tagLst>
</file>

<file path=ppt/tags/tag107.xml><?xml version="1.0" encoding="utf-8"?>
<p:tagLst xmlns:a="http://schemas.openxmlformats.org/drawingml/2006/main" xmlns:r="http://schemas.openxmlformats.org/officeDocument/2006/relationships" xmlns:p="http://schemas.openxmlformats.org/presentationml/2006/main">
  <p:tag name="HIDEME" val="No"/>
</p:tagLst>
</file>

<file path=ppt/tags/tag108.xml><?xml version="1.0" encoding="utf-8"?>
<p:tagLst xmlns:a="http://schemas.openxmlformats.org/drawingml/2006/main" xmlns:r="http://schemas.openxmlformats.org/officeDocument/2006/relationships" xmlns:p="http://schemas.openxmlformats.org/presentationml/2006/main">
  <p:tag name="HIDEME" val="No"/>
</p:tagLst>
</file>

<file path=ppt/tags/tag109.xml><?xml version="1.0" encoding="utf-8"?>
<p:tagLst xmlns:a="http://schemas.openxmlformats.org/drawingml/2006/main" xmlns:r="http://schemas.openxmlformats.org/officeDocument/2006/relationships" xmlns:p="http://schemas.openxmlformats.org/presentationml/2006/main">
  <p:tag name="HIDEME" val="No"/>
</p:tagLst>
</file>

<file path=ppt/tags/tag11.xml><?xml version="1.0" encoding="utf-8"?>
<p:tagLst xmlns:a="http://schemas.openxmlformats.org/drawingml/2006/main" xmlns:r="http://schemas.openxmlformats.org/officeDocument/2006/relationships" xmlns:p="http://schemas.openxmlformats.org/presentationml/2006/main">
  <p:tag name="HIDEME" val="No"/>
</p:tagLst>
</file>

<file path=ppt/tags/tag110.xml><?xml version="1.0" encoding="utf-8"?>
<p:tagLst xmlns:a="http://schemas.openxmlformats.org/drawingml/2006/main" xmlns:r="http://schemas.openxmlformats.org/officeDocument/2006/relationships" xmlns:p="http://schemas.openxmlformats.org/presentationml/2006/main">
  <p:tag name="HIDEME" val="No"/>
</p:tagLst>
</file>

<file path=ppt/tags/tag111.xml><?xml version="1.0" encoding="utf-8"?>
<p:tagLst xmlns:a="http://schemas.openxmlformats.org/drawingml/2006/main" xmlns:r="http://schemas.openxmlformats.org/officeDocument/2006/relationships" xmlns:p="http://schemas.openxmlformats.org/presentationml/2006/main">
  <p:tag name="HIDEME" val="No"/>
</p:tagLst>
</file>

<file path=ppt/tags/tag112.xml><?xml version="1.0" encoding="utf-8"?>
<p:tagLst xmlns:a="http://schemas.openxmlformats.org/drawingml/2006/main" xmlns:r="http://schemas.openxmlformats.org/officeDocument/2006/relationships" xmlns:p="http://schemas.openxmlformats.org/presentationml/2006/main">
  <p:tag name="HIDEME" val="No"/>
</p:tagLst>
</file>

<file path=ppt/tags/tag113.xml><?xml version="1.0" encoding="utf-8"?>
<p:tagLst xmlns:a="http://schemas.openxmlformats.org/drawingml/2006/main" xmlns:r="http://schemas.openxmlformats.org/officeDocument/2006/relationships" xmlns:p="http://schemas.openxmlformats.org/presentationml/2006/main">
  <p:tag name="HIDEME" val="No"/>
</p:tagLst>
</file>

<file path=ppt/tags/tag114.xml><?xml version="1.0" encoding="utf-8"?>
<p:tagLst xmlns:a="http://schemas.openxmlformats.org/drawingml/2006/main" xmlns:r="http://schemas.openxmlformats.org/officeDocument/2006/relationships" xmlns:p="http://schemas.openxmlformats.org/presentationml/2006/main">
  <p:tag name="HIDEME" val="No"/>
</p:tagLst>
</file>

<file path=ppt/tags/tag115.xml><?xml version="1.0" encoding="utf-8"?>
<p:tagLst xmlns:a="http://schemas.openxmlformats.org/drawingml/2006/main" xmlns:r="http://schemas.openxmlformats.org/officeDocument/2006/relationships" xmlns:p="http://schemas.openxmlformats.org/presentationml/2006/main">
  <p:tag name="HIDEME" val="No"/>
</p:tagLst>
</file>

<file path=ppt/tags/tag116.xml><?xml version="1.0" encoding="utf-8"?>
<p:tagLst xmlns:a="http://schemas.openxmlformats.org/drawingml/2006/main" xmlns:r="http://schemas.openxmlformats.org/officeDocument/2006/relationships" xmlns:p="http://schemas.openxmlformats.org/presentationml/2006/main">
  <p:tag name="HIDEME" val="No"/>
</p:tagLst>
</file>

<file path=ppt/tags/tag117.xml><?xml version="1.0" encoding="utf-8"?>
<p:tagLst xmlns:a="http://schemas.openxmlformats.org/drawingml/2006/main" xmlns:r="http://schemas.openxmlformats.org/officeDocument/2006/relationships" xmlns:p="http://schemas.openxmlformats.org/presentationml/2006/main">
  <p:tag name="HIDEME" val="No"/>
</p:tagLst>
</file>

<file path=ppt/tags/tag118.xml><?xml version="1.0" encoding="utf-8"?>
<p:tagLst xmlns:a="http://schemas.openxmlformats.org/drawingml/2006/main" xmlns:r="http://schemas.openxmlformats.org/officeDocument/2006/relationships" xmlns:p="http://schemas.openxmlformats.org/presentationml/2006/main">
  <p:tag name="HIDEME" val="No"/>
</p:tagLst>
</file>

<file path=ppt/tags/tag119.xml><?xml version="1.0" encoding="utf-8"?>
<p:tagLst xmlns:a="http://schemas.openxmlformats.org/drawingml/2006/main" xmlns:r="http://schemas.openxmlformats.org/officeDocument/2006/relationships" xmlns:p="http://schemas.openxmlformats.org/presentationml/2006/main">
  <p:tag name="HIDEME" val="No"/>
</p:tagLst>
</file>

<file path=ppt/tags/tag12.xml><?xml version="1.0" encoding="utf-8"?>
<p:tagLst xmlns:a="http://schemas.openxmlformats.org/drawingml/2006/main" xmlns:r="http://schemas.openxmlformats.org/officeDocument/2006/relationships" xmlns:p="http://schemas.openxmlformats.org/presentationml/2006/main">
  <p:tag name="HIDEME" val="No"/>
</p:tagLst>
</file>

<file path=ppt/tags/tag120.xml><?xml version="1.0" encoding="utf-8"?>
<p:tagLst xmlns:a="http://schemas.openxmlformats.org/drawingml/2006/main" xmlns:r="http://schemas.openxmlformats.org/officeDocument/2006/relationships" xmlns:p="http://schemas.openxmlformats.org/presentationml/2006/main">
  <p:tag name="HIDEME" val="No"/>
</p:tagLst>
</file>

<file path=ppt/tags/tag121.xml><?xml version="1.0" encoding="utf-8"?>
<p:tagLst xmlns:a="http://schemas.openxmlformats.org/drawingml/2006/main" xmlns:r="http://schemas.openxmlformats.org/officeDocument/2006/relationships" xmlns:p="http://schemas.openxmlformats.org/presentationml/2006/main">
  <p:tag name="HIDEME" val="No"/>
</p:tagLst>
</file>

<file path=ppt/tags/tag122.xml><?xml version="1.0" encoding="utf-8"?>
<p:tagLst xmlns:a="http://schemas.openxmlformats.org/drawingml/2006/main" xmlns:r="http://schemas.openxmlformats.org/officeDocument/2006/relationships" xmlns:p="http://schemas.openxmlformats.org/presentationml/2006/main">
  <p:tag name="HIDEME" val="No"/>
</p:tagLst>
</file>

<file path=ppt/tags/tag123.xml><?xml version="1.0" encoding="utf-8"?>
<p:tagLst xmlns:a="http://schemas.openxmlformats.org/drawingml/2006/main" xmlns:r="http://schemas.openxmlformats.org/officeDocument/2006/relationships" xmlns:p="http://schemas.openxmlformats.org/presentationml/2006/main">
  <p:tag name="HIDEME" val="No"/>
</p:tagLst>
</file>

<file path=ppt/tags/tag124.xml><?xml version="1.0" encoding="utf-8"?>
<p:tagLst xmlns:a="http://schemas.openxmlformats.org/drawingml/2006/main" xmlns:r="http://schemas.openxmlformats.org/officeDocument/2006/relationships" xmlns:p="http://schemas.openxmlformats.org/presentationml/2006/main">
  <p:tag name="HIDEME" val="No"/>
</p:tagLst>
</file>

<file path=ppt/tags/tag125.xml><?xml version="1.0" encoding="utf-8"?>
<p:tagLst xmlns:a="http://schemas.openxmlformats.org/drawingml/2006/main" xmlns:r="http://schemas.openxmlformats.org/officeDocument/2006/relationships" xmlns:p="http://schemas.openxmlformats.org/presentationml/2006/main">
  <p:tag name="HIDEME" val="No"/>
</p:tagLst>
</file>

<file path=ppt/tags/tag126.xml><?xml version="1.0" encoding="utf-8"?>
<p:tagLst xmlns:a="http://schemas.openxmlformats.org/drawingml/2006/main" xmlns:r="http://schemas.openxmlformats.org/officeDocument/2006/relationships" xmlns:p="http://schemas.openxmlformats.org/presentationml/2006/main">
  <p:tag name="HIDEME" val="No"/>
</p:tagLst>
</file>

<file path=ppt/tags/tag127.xml><?xml version="1.0" encoding="utf-8"?>
<p:tagLst xmlns:a="http://schemas.openxmlformats.org/drawingml/2006/main" xmlns:r="http://schemas.openxmlformats.org/officeDocument/2006/relationships" xmlns:p="http://schemas.openxmlformats.org/presentationml/2006/main">
  <p:tag name="HIDEME" val="No"/>
</p:tagLst>
</file>

<file path=ppt/tags/tag128.xml><?xml version="1.0" encoding="utf-8"?>
<p:tagLst xmlns:a="http://schemas.openxmlformats.org/drawingml/2006/main" xmlns:r="http://schemas.openxmlformats.org/officeDocument/2006/relationships" xmlns:p="http://schemas.openxmlformats.org/presentationml/2006/main">
  <p:tag name="HIDEME" val="No"/>
</p:tagLst>
</file>

<file path=ppt/tags/tag129.xml><?xml version="1.0" encoding="utf-8"?>
<p:tagLst xmlns:a="http://schemas.openxmlformats.org/drawingml/2006/main" xmlns:r="http://schemas.openxmlformats.org/officeDocument/2006/relationships" xmlns:p="http://schemas.openxmlformats.org/presentationml/2006/main">
  <p:tag name="HIDEME" val="No"/>
</p:tagLst>
</file>

<file path=ppt/tags/tag13.xml><?xml version="1.0" encoding="utf-8"?>
<p:tagLst xmlns:a="http://schemas.openxmlformats.org/drawingml/2006/main" xmlns:r="http://schemas.openxmlformats.org/officeDocument/2006/relationships" xmlns:p="http://schemas.openxmlformats.org/presentationml/2006/main">
  <p:tag name="HIDEME" val="No"/>
</p:tagLst>
</file>

<file path=ppt/tags/tag130.xml><?xml version="1.0" encoding="utf-8"?>
<p:tagLst xmlns:a="http://schemas.openxmlformats.org/drawingml/2006/main" xmlns:r="http://schemas.openxmlformats.org/officeDocument/2006/relationships" xmlns:p="http://schemas.openxmlformats.org/presentationml/2006/main">
  <p:tag name="HIDEME" val="No"/>
</p:tagLst>
</file>

<file path=ppt/tags/tag131.xml><?xml version="1.0" encoding="utf-8"?>
<p:tagLst xmlns:a="http://schemas.openxmlformats.org/drawingml/2006/main" xmlns:r="http://schemas.openxmlformats.org/officeDocument/2006/relationships" xmlns:p="http://schemas.openxmlformats.org/presentationml/2006/main">
  <p:tag name="HIDEME" val="No"/>
</p:tagLst>
</file>

<file path=ppt/tags/tag132.xml><?xml version="1.0" encoding="utf-8"?>
<p:tagLst xmlns:a="http://schemas.openxmlformats.org/drawingml/2006/main" xmlns:r="http://schemas.openxmlformats.org/officeDocument/2006/relationships" xmlns:p="http://schemas.openxmlformats.org/presentationml/2006/main">
  <p:tag name="HIDEME" val="No"/>
</p:tagLst>
</file>

<file path=ppt/tags/tag133.xml><?xml version="1.0" encoding="utf-8"?>
<p:tagLst xmlns:a="http://schemas.openxmlformats.org/drawingml/2006/main" xmlns:r="http://schemas.openxmlformats.org/officeDocument/2006/relationships" xmlns:p="http://schemas.openxmlformats.org/presentationml/2006/main">
  <p:tag name="HIDEME" val="No"/>
</p:tagLst>
</file>

<file path=ppt/tags/tag134.xml><?xml version="1.0" encoding="utf-8"?>
<p:tagLst xmlns:a="http://schemas.openxmlformats.org/drawingml/2006/main" xmlns:r="http://schemas.openxmlformats.org/officeDocument/2006/relationships" xmlns:p="http://schemas.openxmlformats.org/presentationml/2006/main">
  <p:tag name="HIDEME" val="No"/>
</p:tagLst>
</file>

<file path=ppt/tags/tag135.xml><?xml version="1.0" encoding="utf-8"?>
<p:tagLst xmlns:a="http://schemas.openxmlformats.org/drawingml/2006/main" xmlns:r="http://schemas.openxmlformats.org/officeDocument/2006/relationships" xmlns:p="http://schemas.openxmlformats.org/presentationml/2006/main">
  <p:tag name="HIDEME" val="No"/>
</p:tagLst>
</file>

<file path=ppt/tags/tag136.xml><?xml version="1.0" encoding="utf-8"?>
<p:tagLst xmlns:a="http://schemas.openxmlformats.org/drawingml/2006/main" xmlns:r="http://schemas.openxmlformats.org/officeDocument/2006/relationships" xmlns:p="http://schemas.openxmlformats.org/presentationml/2006/main">
  <p:tag name="HIDEME" val="No"/>
</p:tagLst>
</file>

<file path=ppt/tags/tag137.xml><?xml version="1.0" encoding="utf-8"?>
<p:tagLst xmlns:a="http://schemas.openxmlformats.org/drawingml/2006/main" xmlns:r="http://schemas.openxmlformats.org/officeDocument/2006/relationships" xmlns:p="http://schemas.openxmlformats.org/presentationml/2006/main">
  <p:tag name="HIDEME" val="No"/>
</p:tagLst>
</file>

<file path=ppt/tags/tag138.xml><?xml version="1.0" encoding="utf-8"?>
<p:tagLst xmlns:a="http://schemas.openxmlformats.org/drawingml/2006/main" xmlns:r="http://schemas.openxmlformats.org/officeDocument/2006/relationships" xmlns:p="http://schemas.openxmlformats.org/presentationml/2006/main">
  <p:tag name="HIDEME" val="No"/>
</p:tagLst>
</file>

<file path=ppt/tags/tag139.xml><?xml version="1.0" encoding="utf-8"?>
<p:tagLst xmlns:a="http://schemas.openxmlformats.org/drawingml/2006/main" xmlns:r="http://schemas.openxmlformats.org/officeDocument/2006/relationships" xmlns:p="http://schemas.openxmlformats.org/presentationml/2006/main">
  <p:tag name="HIDEME" val="No"/>
</p:tagLst>
</file>

<file path=ppt/tags/tag14.xml><?xml version="1.0" encoding="utf-8"?>
<p:tagLst xmlns:a="http://schemas.openxmlformats.org/drawingml/2006/main" xmlns:r="http://schemas.openxmlformats.org/officeDocument/2006/relationships" xmlns:p="http://schemas.openxmlformats.org/presentationml/2006/main">
  <p:tag name="HIDEME" val="No"/>
</p:tagLst>
</file>

<file path=ppt/tags/tag140.xml><?xml version="1.0" encoding="utf-8"?>
<p:tagLst xmlns:a="http://schemas.openxmlformats.org/drawingml/2006/main" xmlns:r="http://schemas.openxmlformats.org/officeDocument/2006/relationships" xmlns:p="http://schemas.openxmlformats.org/presentationml/2006/main">
  <p:tag name="HIDEME" val="No"/>
</p:tagLst>
</file>

<file path=ppt/tags/tag141.xml><?xml version="1.0" encoding="utf-8"?>
<p:tagLst xmlns:a="http://schemas.openxmlformats.org/drawingml/2006/main" xmlns:r="http://schemas.openxmlformats.org/officeDocument/2006/relationships" xmlns:p="http://schemas.openxmlformats.org/presentationml/2006/main">
  <p:tag name="HIDEME" val="No"/>
</p:tagLst>
</file>

<file path=ppt/tags/tag142.xml><?xml version="1.0" encoding="utf-8"?>
<p:tagLst xmlns:a="http://schemas.openxmlformats.org/drawingml/2006/main" xmlns:r="http://schemas.openxmlformats.org/officeDocument/2006/relationships" xmlns:p="http://schemas.openxmlformats.org/presentationml/2006/main">
  <p:tag name="HIDEME" val="No"/>
</p:tagLst>
</file>

<file path=ppt/tags/tag143.xml><?xml version="1.0" encoding="utf-8"?>
<p:tagLst xmlns:a="http://schemas.openxmlformats.org/drawingml/2006/main" xmlns:r="http://schemas.openxmlformats.org/officeDocument/2006/relationships" xmlns:p="http://schemas.openxmlformats.org/presentationml/2006/main">
  <p:tag name="HIDEME" val="No"/>
</p:tagLst>
</file>

<file path=ppt/tags/tag144.xml><?xml version="1.0" encoding="utf-8"?>
<p:tagLst xmlns:a="http://schemas.openxmlformats.org/drawingml/2006/main" xmlns:r="http://schemas.openxmlformats.org/officeDocument/2006/relationships" xmlns:p="http://schemas.openxmlformats.org/presentationml/2006/main">
  <p:tag name="HIDEME" val="No"/>
</p:tagLst>
</file>

<file path=ppt/tags/tag145.xml><?xml version="1.0" encoding="utf-8"?>
<p:tagLst xmlns:a="http://schemas.openxmlformats.org/drawingml/2006/main" xmlns:r="http://schemas.openxmlformats.org/officeDocument/2006/relationships" xmlns:p="http://schemas.openxmlformats.org/presentationml/2006/main">
  <p:tag name="HIDEME" val="No"/>
</p:tagLst>
</file>

<file path=ppt/tags/tag146.xml><?xml version="1.0" encoding="utf-8"?>
<p:tagLst xmlns:a="http://schemas.openxmlformats.org/drawingml/2006/main" xmlns:r="http://schemas.openxmlformats.org/officeDocument/2006/relationships" xmlns:p="http://schemas.openxmlformats.org/presentationml/2006/main">
  <p:tag name="HIDEME" val="No"/>
</p:tagLst>
</file>

<file path=ppt/tags/tag147.xml><?xml version="1.0" encoding="utf-8"?>
<p:tagLst xmlns:a="http://schemas.openxmlformats.org/drawingml/2006/main" xmlns:r="http://schemas.openxmlformats.org/officeDocument/2006/relationships" xmlns:p="http://schemas.openxmlformats.org/presentationml/2006/main">
  <p:tag name="HIDEME" val="No"/>
</p:tagLst>
</file>

<file path=ppt/tags/tag148.xml><?xml version="1.0" encoding="utf-8"?>
<p:tagLst xmlns:a="http://schemas.openxmlformats.org/drawingml/2006/main" xmlns:r="http://schemas.openxmlformats.org/officeDocument/2006/relationships" xmlns:p="http://schemas.openxmlformats.org/presentationml/2006/main">
  <p:tag name="HIDEME" val="No"/>
</p:tagLst>
</file>

<file path=ppt/tags/tag149.xml><?xml version="1.0" encoding="utf-8"?>
<p:tagLst xmlns:a="http://schemas.openxmlformats.org/drawingml/2006/main" xmlns:r="http://schemas.openxmlformats.org/officeDocument/2006/relationships" xmlns:p="http://schemas.openxmlformats.org/presentationml/2006/main">
  <p:tag name="HIDEME" val="No"/>
</p:tagLst>
</file>

<file path=ppt/tags/tag15.xml><?xml version="1.0" encoding="utf-8"?>
<p:tagLst xmlns:a="http://schemas.openxmlformats.org/drawingml/2006/main" xmlns:r="http://schemas.openxmlformats.org/officeDocument/2006/relationships" xmlns:p="http://schemas.openxmlformats.org/presentationml/2006/main">
  <p:tag name="HIDEME" val="No"/>
</p:tagLst>
</file>

<file path=ppt/tags/tag150.xml><?xml version="1.0" encoding="utf-8"?>
<p:tagLst xmlns:a="http://schemas.openxmlformats.org/drawingml/2006/main" xmlns:r="http://schemas.openxmlformats.org/officeDocument/2006/relationships" xmlns:p="http://schemas.openxmlformats.org/presentationml/2006/main">
  <p:tag name="HIDEME" val="No"/>
</p:tagLst>
</file>

<file path=ppt/tags/tag151.xml><?xml version="1.0" encoding="utf-8"?>
<p:tagLst xmlns:a="http://schemas.openxmlformats.org/drawingml/2006/main" xmlns:r="http://schemas.openxmlformats.org/officeDocument/2006/relationships" xmlns:p="http://schemas.openxmlformats.org/presentationml/2006/main">
  <p:tag name="HIDEME" val="No"/>
</p:tagLst>
</file>

<file path=ppt/tags/tag152.xml><?xml version="1.0" encoding="utf-8"?>
<p:tagLst xmlns:a="http://schemas.openxmlformats.org/drawingml/2006/main" xmlns:r="http://schemas.openxmlformats.org/officeDocument/2006/relationships" xmlns:p="http://schemas.openxmlformats.org/presentationml/2006/main">
  <p:tag name="HIDEME" val="No"/>
</p:tagLst>
</file>

<file path=ppt/tags/tag153.xml><?xml version="1.0" encoding="utf-8"?>
<p:tagLst xmlns:a="http://schemas.openxmlformats.org/drawingml/2006/main" xmlns:r="http://schemas.openxmlformats.org/officeDocument/2006/relationships" xmlns:p="http://schemas.openxmlformats.org/presentationml/2006/main">
  <p:tag name="HIDEME" val="No"/>
</p:tagLst>
</file>

<file path=ppt/tags/tag154.xml><?xml version="1.0" encoding="utf-8"?>
<p:tagLst xmlns:a="http://schemas.openxmlformats.org/drawingml/2006/main" xmlns:r="http://schemas.openxmlformats.org/officeDocument/2006/relationships" xmlns:p="http://schemas.openxmlformats.org/presentationml/2006/main">
  <p:tag name="HIDEME" val="No"/>
</p:tagLst>
</file>

<file path=ppt/tags/tag155.xml><?xml version="1.0" encoding="utf-8"?>
<p:tagLst xmlns:a="http://schemas.openxmlformats.org/drawingml/2006/main" xmlns:r="http://schemas.openxmlformats.org/officeDocument/2006/relationships" xmlns:p="http://schemas.openxmlformats.org/presentationml/2006/main">
  <p:tag name="HIDEME" val="No"/>
</p:tagLst>
</file>

<file path=ppt/tags/tag156.xml><?xml version="1.0" encoding="utf-8"?>
<p:tagLst xmlns:a="http://schemas.openxmlformats.org/drawingml/2006/main" xmlns:r="http://schemas.openxmlformats.org/officeDocument/2006/relationships" xmlns:p="http://schemas.openxmlformats.org/presentationml/2006/main">
  <p:tag name="HIDEME" val="No"/>
</p:tagLst>
</file>

<file path=ppt/tags/tag157.xml><?xml version="1.0" encoding="utf-8"?>
<p:tagLst xmlns:a="http://schemas.openxmlformats.org/drawingml/2006/main" xmlns:r="http://schemas.openxmlformats.org/officeDocument/2006/relationships" xmlns:p="http://schemas.openxmlformats.org/presentationml/2006/main">
  <p:tag name="HIDEME" val="No"/>
</p:tagLst>
</file>

<file path=ppt/tags/tag158.xml><?xml version="1.0" encoding="utf-8"?>
<p:tagLst xmlns:a="http://schemas.openxmlformats.org/drawingml/2006/main" xmlns:r="http://schemas.openxmlformats.org/officeDocument/2006/relationships" xmlns:p="http://schemas.openxmlformats.org/presentationml/2006/main">
  <p:tag name="HIDEME" val="No"/>
</p:tagLst>
</file>

<file path=ppt/tags/tag159.xml><?xml version="1.0" encoding="utf-8"?>
<p:tagLst xmlns:a="http://schemas.openxmlformats.org/drawingml/2006/main" xmlns:r="http://schemas.openxmlformats.org/officeDocument/2006/relationships" xmlns:p="http://schemas.openxmlformats.org/presentationml/2006/main">
  <p:tag name="HIDEME" val="No"/>
</p:tagLst>
</file>

<file path=ppt/tags/tag16.xml><?xml version="1.0" encoding="utf-8"?>
<p:tagLst xmlns:a="http://schemas.openxmlformats.org/drawingml/2006/main" xmlns:r="http://schemas.openxmlformats.org/officeDocument/2006/relationships" xmlns:p="http://schemas.openxmlformats.org/presentationml/2006/main">
  <p:tag name="HIDEME" val="No"/>
</p:tagLst>
</file>

<file path=ppt/tags/tag160.xml><?xml version="1.0" encoding="utf-8"?>
<p:tagLst xmlns:a="http://schemas.openxmlformats.org/drawingml/2006/main" xmlns:r="http://schemas.openxmlformats.org/officeDocument/2006/relationships" xmlns:p="http://schemas.openxmlformats.org/presentationml/2006/main">
  <p:tag name="HIDEME" val="No"/>
</p:tagLst>
</file>

<file path=ppt/tags/tag161.xml><?xml version="1.0" encoding="utf-8"?>
<p:tagLst xmlns:a="http://schemas.openxmlformats.org/drawingml/2006/main" xmlns:r="http://schemas.openxmlformats.org/officeDocument/2006/relationships" xmlns:p="http://schemas.openxmlformats.org/presentationml/2006/main">
  <p:tag name="HIDEME" val="No"/>
</p:tagLst>
</file>

<file path=ppt/tags/tag162.xml><?xml version="1.0" encoding="utf-8"?>
<p:tagLst xmlns:a="http://schemas.openxmlformats.org/drawingml/2006/main" xmlns:r="http://schemas.openxmlformats.org/officeDocument/2006/relationships" xmlns:p="http://schemas.openxmlformats.org/presentationml/2006/main">
  <p:tag name="HIDEME" val="No"/>
</p:tagLst>
</file>

<file path=ppt/tags/tag163.xml><?xml version="1.0" encoding="utf-8"?>
<p:tagLst xmlns:a="http://schemas.openxmlformats.org/drawingml/2006/main" xmlns:r="http://schemas.openxmlformats.org/officeDocument/2006/relationships" xmlns:p="http://schemas.openxmlformats.org/presentationml/2006/main">
  <p:tag name="HIDEME" val="No"/>
</p:tagLst>
</file>

<file path=ppt/tags/tag164.xml><?xml version="1.0" encoding="utf-8"?>
<p:tagLst xmlns:a="http://schemas.openxmlformats.org/drawingml/2006/main" xmlns:r="http://schemas.openxmlformats.org/officeDocument/2006/relationships" xmlns:p="http://schemas.openxmlformats.org/presentationml/2006/main">
  <p:tag name="HIDEME" val="No"/>
</p:tagLst>
</file>

<file path=ppt/tags/tag165.xml><?xml version="1.0" encoding="utf-8"?>
<p:tagLst xmlns:a="http://schemas.openxmlformats.org/drawingml/2006/main" xmlns:r="http://schemas.openxmlformats.org/officeDocument/2006/relationships" xmlns:p="http://schemas.openxmlformats.org/presentationml/2006/main">
  <p:tag name="HIDEME" val="No"/>
</p:tagLst>
</file>

<file path=ppt/tags/tag166.xml><?xml version="1.0" encoding="utf-8"?>
<p:tagLst xmlns:a="http://schemas.openxmlformats.org/drawingml/2006/main" xmlns:r="http://schemas.openxmlformats.org/officeDocument/2006/relationships" xmlns:p="http://schemas.openxmlformats.org/presentationml/2006/main">
  <p:tag name="HIDEME" val="No"/>
</p:tagLst>
</file>

<file path=ppt/tags/tag167.xml><?xml version="1.0" encoding="utf-8"?>
<p:tagLst xmlns:a="http://schemas.openxmlformats.org/drawingml/2006/main" xmlns:r="http://schemas.openxmlformats.org/officeDocument/2006/relationships" xmlns:p="http://schemas.openxmlformats.org/presentationml/2006/main">
  <p:tag name="HIDEME" val="No"/>
</p:tagLst>
</file>

<file path=ppt/tags/tag168.xml><?xml version="1.0" encoding="utf-8"?>
<p:tagLst xmlns:a="http://schemas.openxmlformats.org/drawingml/2006/main" xmlns:r="http://schemas.openxmlformats.org/officeDocument/2006/relationships" xmlns:p="http://schemas.openxmlformats.org/presentationml/2006/main">
  <p:tag name="HIDEME" val="No"/>
</p:tagLst>
</file>

<file path=ppt/tags/tag169.xml><?xml version="1.0" encoding="utf-8"?>
<p:tagLst xmlns:a="http://schemas.openxmlformats.org/drawingml/2006/main" xmlns:r="http://schemas.openxmlformats.org/officeDocument/2006/relationships" xmlns:p="http://schemas.openxmlformats.org/presentationml/2006/main">
  <p:tag name="HIDEME" val="No"/>
</p:tagLst>
</file>

<file path=ppt/tags/tag17.xml><?xml version="1.0" encoding="utf-8"?>
<p:tagLst xmlns:a="http://schemas.openxmlformats.org/drawingml/2006/main" xmlns:r="http://schemas.openxmlformats.org/officeDocument/2006/relationships" xmlns:p="http://schemas.openxmlformats.org/presentationml/2006/main">
  <p:tag name="HIDEME" val="No"/>
</p:tagLst>
</file>

<file path=ppt/tags/tag170.xml><?xml version="1.0" encoding="utf-8"?>
<p:tagLst xmlns:a="http://schemas.openxmlformats.org/drawingml/2006/main" xmlns:r="http://schemas.openxmlformats.org/officeDocument/2006/relationships" xmlns:p="http://schemas.openxmlformats.org/presentationml/2006/main">
  <p:tag name="HIDEME" val="No"/>
</p:tagLst>
</file>

<file path=ppt/tags/tag171.xml><?xml version="1.0" encoding="utf-8"?>
<p:tagLst xmlns:a="http://schemas.openxmlformats.org/drawingml/2006/main" xmlns:r="http://schemas.openxmlformats.org/officeDocument/2006/relationships" xmlns:p="http://schemas.openxmlformats.org/presentationml/2006/main">
  <p:tag name="HIDEME" val="No"/>
</p:tagLst>
</file>

<file path=ppt/tags/tag172.xml><?xml version="1.0" encoding="utf-8"?>
<p:tagLst xmlns:a="http://schemas.openxmlformats.org/drawingml/2006/main" xmlns:r="http://schemas.openxmlformats.org/officeDocument/2006/relationships" xmlns:p="http://schemas.openxmlformats.org/presentationml/2006/main">
  <p:tag name="HIDEME" val="No"/>
</p:tagLst>
</file>

<file path=ppt/tags/tag173.xml><?xml version="1.0" encoding="utf-8"?>
<p:tagLst xmlns:a="http://schemas.openxmlformats.org/drawingml/2006/main" xmlns:r="http://schemas.openxmlformats.org/officeDocument/2006/relationships" xmlns:p="http://schemas.openxmlformats.org/presentationml/2006/main">
  <p:tag name="HIDEME" val="No"/>
</p:tagLst>
</file>

<file path=ppt/tags/tag174.xml><?xml version="1.0" encoding="utf-8"?>
<p:tagLst xmlns:a="http://schemas.openxmlformats.org/drawingml/2006/main" xmlns:r="http://schemas.openxmlformats.org/officeDocument/2006/relationships" xmlns:p="http://schemas.openxmlformats.org/presentationml/2006/main">
  <p:tag name="HIDEME" val="No"/>
</p:tagLst>
</file>

<file path=ppt/tags/tag175.xml><?xml version="1.0" encoding="utf-8"?>
<p:tagLst xmlns:a="http://schemas.openxmlformats.org/drawingml/2006/main" xmlns:r="http://schemas.openxmlformats.org/officeDocument/2006/relationships" xmlns:p="http://schemas.openxmlformats.org/presentationml/2006/main">
  <p:tag name="HIDEME" val="No"/>
</p:tagLst>
</file>

<file path=ppt/tags/tag176.xml><?xml version="1.0" encoding="utf-8"?>
<p:tagLst xmlns:a="http://schemas.openxmlformats.org/drawingml/2006/main" xmlns:r="http://schemas.openxmlformats.org/officeDocument/2006/relationships" xmlns:p="http://schemas.openxmlformats.org/presentationml/2006/main">
  <p:tag name="HIDEME" val="No"/>
</p:tagLst>
</file>

<file path=ppt/tags/tag177.xml><?xml version="1.0" encoding="utf-8"?>
<p:tagLst xmlns:a="http://schemas.openxmlformats.org/drawingml/2006/main" xmlns:r="http://schemas.openxmlformats.org/officeDocument/2006/relationships" xmlns:p="http://schemas.openxmlformats.org/presentationml/2006/main">
  <p:tag name="HIDEME" val="No"/>
</p:tagLst>
</file>

<file path=ppt/tags/tag178.xml><?xml version="1.0" encoding="utf-8"?>
<p:tagLst xmlns:a="http://schemas.openxmlformats.org/drawingml/2006/main" xmlns:r="http://schemas.openxmlformats.org/officeDocument/2006/relationships" xmlns:p="http://schemas.openxmlformats.org/presentationml/2006/main">
  <p:tag name="HIDEME" val="No"/>
</p:tagLst>
</file>

<file path=ppt/tags/tag179.xml><?xml version="1.0" encoding="utf-8"?>
<p:tagLst xmlns:a="http://schemas.openxmlformats.org/drawingml/2006/main" xmlns:r="http://schemas.openxmlformats.org/officeDocument/2006/relationships" xmlns:p="http://schemas.openxmlformats.org/presentationml/2006/main">
  <p:tag name="HIDEME" val="No"/>
</p:tagLst>
</file>

<file path=ppt/tags/tag18.xml><?xml version="1.0" encoding="utf-8"?>
<p:tagLst xmlns:a="http://schemas.openxmlformats.org/drawingml/2006/main" xmlns:r="http://schemas.openxmlformats.org/officeDocument/2006/relationships" xmlns:p="http://schemas.openxmlformats.org/presentationml/2006/main">
  <p:tag name="HIDEME" val="No"/>
</p:tagLst>
</file>

<file path=ppt/tags/tag180.xml><?xml version="1.0" encoding="utf-8"?>
<p:tagLst xmlns:a="http://schemas.openxmlformats.org/drawingml/2006/main" xmlns:r="http://schemas.openxmlformats.org/officeDocument/2006/relationships" xmlns:p="http://schemas.openxmlformats.org/presentationml/2006/main">
  <p:tag name="HIDEME" val="No"/>
</p:tagLst>
</file>

<file path=ppt/tags/tag181.xml><?xml version="1.0" encoding="utf-8"?>
<p:tagLst xmlns:a="http://schemas.openxmlformats.org/drawingml/2006/main" xmlns:r="http://schemas.openxmlformats.org/officeDocument/2006/relationships" xmlns:p="http://schemas.openxmlformats.org/presentationml/2006/main">
  <p:tag name="HIDEME" val="No"/>
</p:tagLst>
</file>

<file path=ppt/tags/tag182.xml><?xml version="1.0" encoding="utf-8"?>
<p:tagLst xmlns:a="http://schemas.openxmlformats.org/drawingml/2006/main" xmlns:r="http://schemas.openxmlformats.org/officeDocument/2006/relationships" xmlns:p="http://schemas.openxmlformats.org/presentationml/2006/main">
  <p:tag name="HIDEME" val="No"/>
</p:tagLst>
</file>

<file path=ppt/tags/tag183.xml><?xml version="1.0" encoding="utf-8"?>
<p:tagLst xmlns:a="http://schemas.openxmlformats.org/drawingml/2006/main" xmlns:r="http://schemas.openxmlformats.org/officeDocument/2006/relationships" xmlns:p="http://schemas.openxmlformats.org/presentationml/2006/main">
  <p:tag name="HIDEME" val="No"/>
</p:tagLst>
</file>

<file path=ppt/tags/tag184.xml><?xml version="1.0" encoding="utf-8"?>
<p:tagLst xmlns:a="http://schemas.openxmlformats.org/drawingml/2006/main" xmlns:r="http://schemas.openxmlformats.org/officeDocument/2006/relationships" xmlns:p="http://schemas.openxmlformats.org/presentationml/2006/main">
  <p:tag name="HIDEME" val="No"/>
</p:tagLst>
</file>

<file path=ppt/tags/tag185.xml><?xml version="1.0" encoding="utf-8"?>
<p:tagLst xmlns:a="http://schemas.openxmlformats.org/drawingml/2006/main" xmlns:r="http://schemas.openxmlformats.org/officeDocument/2006/relationships" xmlns:p="http://schemas.openxmlformats.org/presentationml/2006/main">
  <p:tag name="HIDEME" val="No"/>
</p:tagLst>
</file>

<file path=ppt/tags/tag186.xml><?xml version="1.0" encoding="utf-8"?>
<p:tagLst xmlns:a="http://schemas.openxmlformats.org/drawingml/2006/main" xmlns:r="http://schemas.openxmlformats.org/officeDocument/2006/relationships" xmlns:p="http://schemas.openxmlformats.org/presentationml/2006/main">
  <p:tag name="HIDEME" val="No"/>
</p:tagLst>
</file>

<file path=ppt/tags/tag187.xml><?xml version="1.0" encoding="utf-8"?>
<p:tagLst xmlns:a="http://schemas.openxmlformats.org/drawingml/2006/main" xmlns:r="http://schemas.openxmlformats.org/officeDocument/2006/relationships" xmlns:p="http://schemas.openxmlformats.org/presentationml/2006/main">
  <p:tag name="HIDEME" val="No"/>
</p:tagLst>
</file>

<file path=ppt/tags/tag188.xml><?xml version="1.0" encoding="utf-8"?>
<p:tagLst xmlns:a="http://schemas.openxmlformats.org/drawingml/2006/main" xmlns:r="http://schemas.openxmlformats.org/officeDocument/2006/relationships" xmlns:p="http://schemas.openxmlformats.org/presentationml/2006/main">
  <p:tag name="HIDEME" val="No"/>
</p:tagLst>
</file>

<file path=ppt/tags/tag189.xml><?xml version="1.0" encoding="utf-8"?>
<p:tagLst xmlns:a="http://schemas.openxmlformats.org/drawingml/2006/main" xmlns:r="http://schemas.openxmlformats.org/officeDocument/2006/relationships" xmlns:p="http://schemas.openxmlformats.org/presentationml/2006/main">
  <p:tag name="HIDEME" val="No"/>
</p:tagLst>
</file>

<file path=ppt/tags/tag19.xml><?xml version="1.0" encoding="utf-8"?>
<p:tagLst xmlns:a="http://schemas.openxmlformats.org/drawingml/2006/main" xmlns:r="http://schemas.openxmlformats.org/officeDocument/2006/relationships" xmlns:p="http://schemas.openxmlformats.org/presentationml/2006/main">
  <p:tag name="HIDEME" val="No"/>
</p:tagLst>
</file>

<file path=ppt/tags/tag190.xml><?xml version="1.0" encoding="utf-8"?>
<p:tagLst xmlns:a="http://schemas.openxmlformats.org/drawingml/2006/main" xmlns:r="http://schemas.openxmlformats.org/officeDocument/2006/relationships" xmlns:p="http://schemas.openxmlformats.org/presentationml/2006/main">
  <p:tag name="HIDEME" val="No"/>
</p:tagLst>
</file>

<file path=ppt/tags/tag191.xml><?xml version="1.0" encoding="utf-8"?>
<p:tagLst xmlns:a="http://schemas.openxmlformats.org/drawingml/2006/main" xmlns:r="http://schemas.openxmlformats.org/officeDocument/2006/relationships" xmlns:p="http://schemas.openxmlformats.org/presentationml/2006/main">
  <p:tag name="HIDEME" val="No"/>
</p:tagLst>
</file>

<file path=ppt/tags/tag192.xml><?xml version="1.0" encoding="utf-8"?>
<p:tagLst xmlns:a="http://schemas.openxmlformats.org/drawingml/2006/main" xmlns:r="http://schemas.openxmlformats.org/officeDocument/2006/relationships" xmlns:p="http://schemas.openxmlformats.org/presentationml/2006/main">
  <p:tag name="HIDEME" val="No"/>
</p:tagLst>
</file>

<file path=ppt/tags/tag193.xml><?xml version="1.0" encoding="utf-8"?>
<p:tagLst xmlns:a="http://schemas.openxmlformats.org/drawingml/2006/main" xmlns:r="http://schemas.openxmlformats.org/officeDocument/2006/relationships" xmlns:p="http://schemas.openxmlformats.org/presentationml/2006/main">
  <p:tag name="HIDEME" val="No"/>
</p:tagLst>
</file>

<file path=ppt/tags/tag194.xml><?xml version="1.0" encoding="utf-8"?>
<p:tagLst xmlns:a="http://schemas.openxmlformats.org/drawingml/2006/main" xmlns:r="http://schemas.openxmlformats.org/officeDocument/2006/relationships" xmlns:p="http://schemas.openxmlformats.org/presentationml/2006/main">
  <p:tag name="HIDEME" val="No"/>
</p:tagLst>
</file>

<file path=ppt/tags/tag195.xml><?xml version="1.0" encoding="utf-8"?>
<p:tagLst xmlns:a="http://schemas.openxmlformats.org/drawingml/2006/main" xmlns:r="http://schemas.openxmlformats.org/officeDocument/2006/relationships" xmlns:p="http://schemas.openxmlformats.org/presentationml/2006/main">
  <p:tag name="HIDEME" val="No"/>
</p:tagLst>
</file>

<file path=ppt/tags/tag196.xml><?xml version="1.0" encoding="utf-8"?>
<p:tagLst xmlns:a="http://schemas.openxmlformats.org/drawingml/2006/main" xmlns:r="http://schemas.openxmlformats.org/officeDocument/2006/relationships" xmlns:p="http://schemas.openxmlformats.org/presentationml/2006/main">
  <p:tag name="HIDEME" val="No"/>
</p:tagLst>
</file>

<file path=ppt/tags/tag197.xml><?xml version="1.0" encoding="utf-8"?>
<p:tagLst xmlns:a="http://schemas.openxmlformats.org/drawingml/2006/main" xmlns:r="http://schemas.openxmlformats.org/officeDocument/2006/relationships" xmlns:p="http://schemas.openxmlformats.org/presentationml/2006/main">
  <p:tag name="HIDEME" val="No"/>
</p:tagLst>
</file>

<file path=ppt/tags/tag198.xml><?xml version="1.0" encoding="utf-8"?>
<p:tagLst xmlns:a="http://schemas.openxmlformats.org/drawingml/2006/main" xmlns:r="http://schemas.openxmlformats.org/officeDocument/2006/relationships" xmlns:p="http://schemas.openxmlformats.org/presentationml/2006/main">
  <p:tag name="HIDEME" val="No"/>
</p:tagLst>
</file>

<file path=ppt/tags/tag199.xml><?xml version="1.0" encoding="utf-8"?>
<p:tagLst xmlns:a="http://schemas.openxmlformats.org/drawingml/2006/main" xmlns:r="http://schemas.openxmlformats.org/officeDocument/2006/relationships" xmlns:p="http://schemas.openxmlformats.org/presentationml/2006/main">
  <p:tag name="HIDEME" val="No"/>
</p:tagLst>
</file>

<file path=ppt/tags/tag2.xml><?xml version="1.0" encoding="utf-8"?>
<p:tagLst xmlns:a="http://schemas.openxmlformats.org/drawingml/2006/main" xmlns:r="http://schemas.openxmlformats.org/officeDocument/2006/relationships" xmlns:p="http://schemas.openxmlformats.org/presentationml/2006/main">
  <p:tag name="HIDEME" val="No"/>
</p:tagLst>
</file>

<file path=ppt/tags/tag20.xml><?xml version="1.0" encoding="utf-8"?>
<p:tagLst xmlns:a="http://schemas.openxmlformats.org/drawingml/2006/main" xmlns:r="http://schemas.openxmlformats.org/officeDocument/2006/relationships" xmlns:p="http://schemas.openxmlformats.org/presentationml/2006/main">
  <p:tag name="HIDEME" val="No"/>
</p:tagLst>
</file>

<file path=ppt/tags/tag200.xml><?xml version="1.0" encoding="utf-8"?>
<p:tagLst xmlns:a="http://schemas.openxmlformats.org/drawingml/2006/main" xmlns:r="http://schemas.openxmlformats.org/officeDocument/2006/relationships" xmlns:p="http://schemas.openxmlformats.org/presentationml/2006/main">
  <p:tag name="HIDEME" val="No"/>
</p:tagLst>
</file>

<file path=ppt/tags/tag201.xml><?xml version="1.0" encoding="utf-8"?>
<p:tagLst xmlns:a="http://schemas.openxmlformats.org/drawingml/2006/main" xmlns:r="http://schemas.openxmlformats.org/officeDocument/2006/relationships" xmlns:p="http://schemas.openxmlformats.org/presentationml/2006/main">
  <p:tag name="HIDEME" val="No"/>
</p:tagLst>
</file>

<file path=ppt/tags/tag202.xml><?xml version="1.0" encoding="utf-8"?>
<p:tagLst xmlns:a="http://schemas.openxmlformats.org/drawingml/2006/main" xmlns:r="http://schemas.openxmlformats.org/officeDocument/2006/relationships" xmlns:p="http://schemas.openxmlformats.org/presentationml/2006/main">
  <p:tag name="HIDEME" val="No"/>
</p:tagLst>
</file>

<file path=ppt/tags/tag203.xml><?xml version="1.0" encoding="utf-8"?>
<p:tagLst xmlns:a="http://schemas.openxmlformats.org/drawingml/2006/main" xmlns:r="http://schemas.openxmlformats.org/officeDocument/2006/relationships" xmlns:p="http://schemas.openxmlformats.org/presentationml/2006/main">
  <p:tag name="HIDEME" val="No"/>
</p:tagLst>
</file>

<file path=ppt/tags/tag204.xml><?xml version="1.0" encoding="utf-8"?>
<p:tagLst xmlns:a="http://schemas.openxmlformats.org/drawingml/2006/main" xmlns:r="http://schemas.openxmlformats.org/officeDocument/2006/relationships" xmlns:p="http://schemas.openxmlformats.org/presentationml/2006/main">
  <p:tag name="HIDEME" val="No"/>
</p:tagLst>
</file>

<file path=ppt/tags/tag205.xml><?xml version="1.0" encoding="utf-8"?>
<p:tagLst xmlns:a="http://schemas.openxmlformats.org/drawingml/2006/main" xmlns:r="http://schemas.openxmlformats.org/officeDocument/2006/relationships" xmlns:p="http://schemas.openxmlformats.org/presentationml/2006/main">
  <p:tag name="HIDEME" val="No"/>
</p:tagLst>
</file>

<file path=ppt/tags/tag206.xml><?xml version="1.0" encoding="utf-8"?>
<p:tagLst xmlns:a="http://schemas.openxmlformats.org/drawingml/2006/main" xmlns:r="http://schemas.openxmlformats.org/officeDocument/2006/relationships" xmlns:p="http://schemas.openxmlformats.org/presentationml/2006/main">
  <p:tag name="HIDEME" val="No"/>
</p:tagLst>
</file>

<file path=ppt/tags/tag207.xml><?xml version="1.0" encoding="utf-8"?>
<p:tagLst xmlns:a="http://schemas.openxmlformats.org/drawingml/2006/main" xmlns:r="http://schemas.openxmlformats.org/officeDocument/2006/relationships" xmlns:p="http://schemas.openxmlformats.org/presentationml/2006/main">
  <p:tag name="HIDEME" val="No"/>
</p:tagLst>
</file>

<file path=ppt/tags/tag208.xml><?xml version="1.0" encoding="utf-8"?>
<p:tagLst xmlns:a="http://schemas.openxmlformats.org/drawingml/2006/main" xmlns:r="http://schemas.openxmlformats.org/officeDocument/2006/relationships" xmlns:p="http://schemas.openxmlformats.org/presentationml/2006/main">
  <p:tag name="HIDEME" val="No"/>
</p:tagLst>
</file>

<file path=ppt/tags/tag209.xml><?xml version="1.0" encoding="utf-8"?>
<p:tagLst xmlns:a="http://schemas.openxmlformats.org/drawingml/2006/main" xmlns:r="http://schemas.openxmlformats.org/officeDocument/2006/relationships" xmlns:p="http://schemas.openxmlformats.org/presentationml/2006/main">
  <p:tag name="HIDEME" val="No"/>
</p:tagLst>
</file>

<file path=ppt/tags/tag21.xml><?xml version="1.0" encoding="utf-8"?>
<p:tagLst xmlns:a="http://schemas.openxmlformats.org/drawingml/2006/main" xmlns:r="http://schemas.openxmlformats.org/officeDocument/2006/relationships" xmlns:p="http://schemas.openxmlformats.org/presentationml/2006/main">
  <p:tag name="HIDEME" val="No"/>
</p:tagLst>
</file>

<file path=ppt/tags/tag210.xml><?xml version="1.0" encoding="utf-8"?>
<p:tagLst xmlns:a="http://schemas.openxmlformats.org/drawingml/2006/main" xmlns:r="http://schemas.openxmlformats.org/officeDocument/2006/relationships" xmlns:p="http://schemas.openxmlformats.org/presentationml/2006/main">
  <p:tag name="HIDEME" val="No"/>
</p:tagLst>
</file>

<file path=ppt/tags/tag211.xml><?xml version="1.0" encoding="utf-8"?>
<p:tagLst xmlns:a="http://schemas.openxmlformats.org/drawingml/2006/main" xmlns:r="http://schemas.openxmlformats.org/officeDocument/2006/relationships" xmlns:p="http://schemas.openxmlformats.org/presentationml/2006/main">
  <p:tag name="HIDEME" val="No"/>
</p:tagLst>
</file>

<file path=ppt/tags/tag212.xml><?xml version="1.0" encoding="utf-8"?>
<p:tagLst xmlns:a="http://schemas.openxmlformats.org/drawingml/2006/main" xmlns:r="http://schemas.openxmlformats.org/officeDocument/2006/relationships" xmlns:p="http://schemas.openxmlformats.org/presentationml/2006/main">
  <p:tag name="HIDEME" val="No"/>
</p:tagLst>
</file>

<file path=ppt/tags/tag213.xml><?xml version="1.0" encoding="utf-8"?>
<p:tagLst xmlns:a="http://schemas.openxmlformats.org/drawingml/2006/main" xmlns:r="http://schemas.openxmlformats.org/officeDocument/2006/relationships" xmlns:p="http://schemas.openxmlformats.org/presentationml/2006/main">
  <p:tag name="HIDEME" val="No"/>
</p:tagLst>
</file>

<file path=ppt/tags/tag214.xml><?xml version="1.0" encoding="utf-8"?>
<p:tagLst xmlns:a="http://schemas.openxmlformats.org/drawingml/2006/main" xmlns:r="http://schemas.openxmlformats.org/officeDocument/2006/relationships" xmlns:p="http://schemas.openxmlformats.org/presentationml/2006/main">
  <p:tag name="HIDEME" val="No"/>
</p:tagLst>
</file>

<file path=ppt/tags/tag215.xml><?xml version="1.0" encoding="utf-8"?>
<p:tagLst xmlns:a="http://schemas.openxmlformats.org/drawingml/2006/main" xmlns:r="http://schemas.openxmlformats.org/officeDocument/2006/relationships" xmlns:p="http://schemas.openxmlformats.org/presentationml/2006/main">
  <p:tag name="HIDEME" val="No"/>
</p:tagLst>
</file>

<file path=ppt/tags/tag216.xml><?xml version="1.0" encoding="utf-8"?>
<p:tagLst xmlns:a="http://schemas.openxmlformats.org/drawingml/2006/main" xmlns:r="http://schemas.openxmlformats.org/officeDocument/2006/relationships" xmlns:p="http://schemas.openxmlformats.org/presentationml/2006/main">
  <p:tag name="HIDEME" val="No"/>
</p:tagLst>
</file>

<file path=ppt/tags/tag217.xml><?xml version="1.0" encoding="utf-8"?>
<p:tagLst xmlns:a="http://schemas.openxmlformats.org/drawingml/2006/main" xmlns:r="http://schemas.openxmlformats.org/officeDocument/2006/relationships" xmlns:p="http://schemas.openxmlformats.org/presentationml/2006/main">
  <p:tag name="HIDEME" val="No"/>
</p:tagLst>
</file>

<file path=ppt/tags/tag218.xml><?xml version="1.0" encoding="utf-8"?>
<p:tagLst xmlns:a="http://schemas.openxmlformats.org/drawingml/2006/main" xmlns:r="http://schemas.openxmlformats.org/officeDocument/2006/relationships" xmlns:p="http://schemas.openxmlformats.org/presentationml/2006/main">
  <p:tag name="HIDEME" val="No"/>
</p:tagLst>
</file>

<file path=ppt/tags/tag219.xml><?xml version="1.0" encoding="utf-8"?>
<p:tagLst xmlns:a="http://schemas.openxmlformats.org/drawingml/2006/main" xmlns:r="http://schemas.openxmlformats.org/officeDocument/2006/relationships" xmlns:p="http://schemas.openxmlformats.org/presentationml/2006/main">
  <p:tag name="HIDEME" val="No"/>
</p:tagLst>
</file>

<file path=ppt/tags/tag22.xml><?xml version="1.0" encoding="utf-8"?>
<p:tagLst xmlns:a="http://schemas.openxmlformats.org/drawingml/2006/main" xmlns:r="http://schemas.openxmlformats.org/officeDocument/2006/relationships" xmlns:p="http://schemas.openxmlformats.org/presentationml/2006/main">
  <p:tag name="HIDEME" val="No"/>
</p:tagLst>
</file>

<file path=ppt/tags/tag220.xml><?xml version="1.0" encoding="utf-8"?>
<p:tagLst xmlns:a="http://schemas.openxmlformats.org/drawingml/2006/main" xmlns:r="http://schemas.openxmlformats.org/officeDocument/2006/relationships" xmlns:p="http://schemas.openxmlformats.org/presentationml/2006/main">
  <p:tag name="HIDEME" val="No"/>
</p:tagLst>
</file>

<file path=ppt/tags/tag221.xml><?xml version="1.0" encoding="utf-8"?>
<p:tagLst xmlns:a="http://schemas.openxmlformats.org/drawingml/2006/main" xmlns:r="http://schemas.openxmlformats.org/officeDocument/2006/relationships" xmlns:p="http://schemas.openxmlformats.org/presentationml/2006/main">
  <p:tag name="HIDEME" val="No"/>
</p:tagLst>
</file>

<file path=ppt/tags/tag222.xml><?xml version="1.0" encoding="utf-8"?>
<p:tagLst xmlns:a="http://schemas.openxmlformats.org/drawingml/2006/main" xmlns:r="http://schemas.openxmlformats.org/officeDocument/2006/relationships" xmlns:p="http://schemas.openxmlformats.org/presentationml/2006/main">
  <p:tag name="HIDEME" val="No"/>
</p:tagLst>
</file>

<file path=ppt/tags/tag223.xml><?xml version="1.0" encoding="utf-8"?>
<p:tagLst xmlns:a="http://schemas.openxmlformats.org/drawingml/2006/main" xmlns:r="http://schemas.openxmlformats.org/officeDocument/2006/relationships" xmlns:p="http://schemas.openxmlformats.org/presentationml/2006/main">
  <p:tag name="HIDEME" val="No"/>
</p:tagLst>
</file>

<file path=ppt/tags/tag224.xml><?xml version="1.0" encoding="utf-8"?>
<p:tagLst xmlns:a="http://schemas.openxmlformats.org/drawingml/2006/main" xmlns:r="http://schemas.openxmlformats.org/officeDocument/2006/relationships" xmlns:p="http://schemas.openxmlformats.org/presentationml/2006/main">
  <p:tag name="HIDEME" val="No"/>
</p:tagLst>
</file>

<file path=ppt/tags/tag225.xml><?xml version="1.0" encoding="utf-8"?>
<p:tagLst xmlns:a="http://schemas.openxmlformats.org/drawingml/2006/main" xmlns:r="http://schemas.openxmlformats.org/officeDocument/2006/relationships" xmlns:p="http://schemas.openxmlformats.org/presentationml/2006/main">
  <p:tag name="HIDEME" val="No"/>
</p:tagLst>
</file>

<file path=ppt/tags/tag226.xml><?xml version="1.0" encoding="utf-8"?>
<p:tagLst xmlns:a="http://schemas.openxmlformats.org/drawingml/2006/main" xmlns:r="http://schemas.openxmlformats.org/officeDocument/2006/relationships" xmlns:p="http://schemas.openxmlformats.org/presentationml/2006/main">
  <p:tag name="HIDEME" val="No"/>
</p:tagLst>
</file>

<file path=ppt/tags/tag227.xml><?xml version="1.0" encoding="utf-8"?>
<p:tagLst xmlns:a="http://schemas.openxmlformats.org/drawingml/2006/main" xmlns:r="http://schemas.openxmlformats.org/officeDocument/2006/relationships" xmlns:p="http://schemas.openxmlformats.org/presentationml/2006/main">
  <p:tag name="HIDEME" val="No"/>
</p:tagLst>
</file>

<file path=ppt/tags/tag228.xml><?xml version="1.0" encoding="utf-8"?>
<p:tagLst xmlns:a="http://schemas.openxmlformats.org/drawingml/2006/main" xmlns:r="http://schemas.openxmlformats.org/officeDocument/2006/relationships" xmlns:p="http://schemas.openxmlformats.org/presentationml/2006/main">
  <p:tag name="HIDEME" val="No"/>
</p:tagLst>
</file>

<file path=ppt/tags/tag229.xml><?xml version="1.0" encoding="utf-8"?>
<p:tagLst xmlns:a="http://schemas.openxmlformats.org/drawingml/2006/main" xmlns:r="http://schemas.openxmlformats.org/officeDocument/2006/relationships" xmlns:p="http://schemas.openxmlformats.org/presentationml/2006/main">
  <p:tag name="HIDEME" val="No"/>
</p:tagLst>
</file>

<file path=ppt/tags/tag23.xml><?xml version="1.0" encoding="utf-8"?>
<p:tagLst xmlns:a="http://schemas.openxmlformats.org/drawingml/2006/main" xmlns:r="http://schemas.openxmlformats.org/officeDocument/2006/relationships" xmlns:p="http://schemas.openxmlformats.org/presentationml/2006/main">
  <p:tag name="HIDEME" val="No"/>
</p:tagLst>
</file>

<file path=ppt/tags/tag230.xml><?xml version="1.0" encoding="utf-8"?>
<p:tagLst xmlns:a="http://schemas.openxmlformats.org/drawingml/2006/main" xmlns:r="http://schemas.openxmlformats.org/officeDocument/2006/relationships" xmlns:p="http://schemas.openxmlformats.org/presentationml/2006/main">
  <p:tag name="HIDEME" val="No"/>
</p:tagLst>
</file>

<file path=ppt/tags/tag231.xml><?xml version="1.0" encoding="utf-8"?>
<p:tagLst xmlns:a="http://schemas.openxmlformats.org/drawingml/2006/main" xmlns:r="http://schemas.openxmlformats.org/officeDocument/2006/relationships" xmlns:p="http://schemas.openxmlformats.org/presentationml/2006/main">
  <p:tag name="HIDEME" val="No"/>
</p:tagLst>
</file>

<file path=ppt/tags/tag232.xml><?xml version="1.0" encoding="utf-8"?>
<p:tagLst xmlns:a="http://schemas.openxmlformats.org/drawingml/2006/main" xmlns:r="http://schemas.openxmlformats.org/officeDocument/2006/relationships" xmlns:p="http://schemas.openxmlformats.org/presentationml/2006/main">
  <p:tag name="HIDEME" val="No"/>
</p:tagLst>
</file>

<file path=ppt/tags/tag233.xml><?xml version="1.0" encoding="utf-8"?>
<p:tagLst xmlns:a="http://schemas.openxmlformats.org/drawingml/2006/main" xmlns:r="http://schemas.openxmlformats.org/officeDocument/2006/relationships" xmlns:p="http://schemas.openxmlformats.org/presentationml/2006/main">
  <p:tag name="HIDEME" val="No"/>
</p:tagLst>
</file>

<file path=ppt/tags/tag234.xml><?xml version="1.0" encoding="utf-8"?>
<p:tagLst xmlns:a="http://schemas.openxmlformats.org/drawingml/2006/main" xmlns:r="http://schemas.openxmlformats.org/officeDocument/2006/relationships" xmlns:p="http://schemas.openxmlformats.org/presentationml/2006/main">
  <p:tag name="HIDEME" val="No"/>
</p:tagLst>
</file>

<file path=ppt/tags/tag235.xml><?xml version="1.0" encoding="utf-8"?>
<p:tagLst xmlns:a="http://schemas.openxmlformats.org/drawingml/2006/main" xmlns:r="http://schemas.openxmlformats.org/officeDocument/2006/relationships" xmlns:p="http://schemas.openxmlformats.org/presentationml/2006/main">
  <p:tag name="HIDEME" val="No"/>
</p:tagLst>
</file>

<file path=ppt/tags/tag236.xml><?xml version="1.0" encoding="utf-8"?>
<p:tagLst xmlns:a="http://schemas.openxmlformats.org/drawingml/2006/main" xmlns:r="http://schemas.openxmlformats.org/officeDocument/2006/relationships" xmlns:p="http://schemas.openxmlformats.org/presentationml/2006/main">
  <p:tag name="HIDEME" val="No"/>
</p:tagLst>
</file>

<file path=ppt/tags/tag237.xml><?xml version="1.0" encoding="utf-8"?>
<p:tagLst xmlns:a="http://schemas.openxmlformats.org/drawingml/2006/main" xmlns:r="http://schemas.openxmlformats.org/officeDocument/2006/relationships" xmlns:p="http://schemas.openxmlformats.org/presentationml/2006/main">
  <p:tag name="HIDEME" val="No"/>
</p:tagLst>
</file>

<file path=ppt/tags/tag238.xml><?xml version="1.0" encoding="utf-8"?>
<p:tagLst xmlns:a="http://schemas.openxmlformats.org/drawingml/2006/main" xmlns:r="http://schemas.openxmlformats.org/officeDocument/2006/relationships" xmlns:p="http://schemas.openxmlformats.org/presentationml/2006/main">
  <p:tag name="HIDEME" val="No"/>
</p:tagLst>
</file>

<file path=ppt/tags/tag239.xml><?xml version="1.0" encoding="utf-8"?>
<p:tagLst xmlns:a="http://schemas.openxmlformats.org/drawingml/2006/main" xmlns:r="http://schemas.openxmlformats.org/officeDocument/2006/relationships" xmlns:p="http://schemas.openxmlformats.org/presentationml/2006/main">
  <p:tag name="HIDEME" val="No"/>
</p:tagLst>
</file>

<file path=ppt/tags/tag24.xml><?xml version="1.0" encoding="utf-8"?>
<p:tagLst xmlns:a="http://schemas.openxmlformats.org/drawingml/2006/main" xmlns:r="http://schemas.openxmlformats.org/officeDocument/2006/relationships" xmlns:p="http://schemas.openxmlformats.org/presentationml/2006/main">
  <p:tag name="HIDEME" val="No"/>
</p:tagLst>
</file>

<file path=ppt/tags/tag240.xml><?xml version="1.0" encoding="utf-8"?>
<p:tagLst xmlns:a="http://schemas.openxmlformats.org/drawingml/2006/main" xmlns:r="http://schemas.openxmlformats.org/officeDocument/2006/relationships" xmlns:p="http://schemas.openxmlformats.org/presentationml/2006/main">
  <p:tag name="HIDEME" val="No"/>
</p:tagLst>
</file>

<file path=ppt/tags/tag241.xml><?xml version="1.0" encoding="utf-8"?>
<p:tagLst xmlns:a="http://schemas.openxmlformats.org/drawingml/2006/main" xmlns:r="http://schemas.openxmlformats.org/officeDocument/2006/relationships" xmlns:p="http://schemas.openxmlformats.org/presentationml/2006/main">
  <p:tag name="HIDEME" val="No"/>
</p:tagLst>
</file>

<file path=ppt/tags/tag242.xml><?xml version="1.0" encoding="utf-8"?>
<p:tagLst xmlns:a="http://schemas.openxmlformats.org/drawingml/2006/main" xmlns:r="http://schemas.openxmlformats.org/officeDocument/2006/relationships" xmlns:p="http://schemas.openxmlformats.org/presentationml/2006/main">
  <p:tag name="HIDEME" val="No"/>
</p:tagLst>
</file>

<file path=ppt/tags/tag243.xml><?xml version="1.0" encoding="utf-8"?>
<p:tagLst xmlns:a="http://schemas.openxmlformats.org/drawingml/2006/main" xmlns:r="http://schemas.openxmlformats.org/officeDocument/2006/relationships" xmlns:p="http://schemas.openxmlformats.org/presentationml/2006/main">
  <p:tag name="HIDEME" val="No"/>
</p:tagLst>
</file>

<file path=ppt/tags/tag244.xml><?xml version="1.0" encoding="utf-8"?>
<p:tagLst xmlns:a="http://schemas.openxmlformats.org/drawingml/2006/main" xmlns:r="http://schemas.openxmlformats.org/officeDocument/2006/relationships" xmlns:p="http://schemas.openxmlformats.org/presentationml/2006/main">
  <p:tag name="HIDEME" val="No"/>
</p:tagLst>
</file>

<file path=ppt/tags/tag245.xml><?xml version="1.0" encoding="utf-8"?>
<p:tagLst xmlns:a="http://schemas.openxmlformats.org/drawingml/2006/main" xmlns:r="http://schemas.openxmlformats.org/officeDocument/2006/relationships" xmlns:p="http://schemas.openxmlformats.org/presentationml/2006/main">
  <p:tag name="HIDEME" val="No"/>
</p:tagLst>
</file>

<file path=ppt/tags/tag246.xml><?xml version="1.0" encoding="utf-8"?>
<p:tagLst xmlns:a="http://schemas.openxmlformats.org/drawingml/2006/main" xmlns:r="http://schemas.openxmlformats.org/officeDocument/2006/relationships" xmlns:p="http://schemas.openxmlformats.org/presentationml/2006/main">
  <p:tag name="HIDEME" val="No"/>
</p:tagLst>
</file>

<file path=ppt/tags/tag247.xml><?xml version="1.0" encoding="utf-8"?>
<p:tagLst xmlns:a="http://schemas.openxmlformats.org/drawingml/2006/main" xmlns:r="http://schemas.openxmlformats.org/officeDocument/2006/relationships" xmlns:p="http://schemas.openxmlformats.org/presentationml/2006/main">
  <p:tag name="HIDEME" val="No"/>
</p:tagLst>
</file>

<file path=ppt/tags/tag248.xml><?xml version="1.0" encoding="utf-8"?>
<p:tagLst xmlns:a="http://schemas.openxmlformats.org/drawingml/2006/main" xmlns:r="http://schemas.openxmlformats.org/officeDocument/2006/relationships" xmlns:p="http://schemas.openxmlformats.org/presentationml/2006/main">
  <p:tag name="HIDEME" val="No"/>
</p:tagLst>
</file>

<file path=ppt/tags/tag249.xml><?xml version="1.0" encoding="utf-8"?>
<p:tagLst xmlns:a="http://schemas.openxmlformats.org/drawingml/2006/main" xmlns:r="http://schemas.openxmlformats.org/officeDocument/2006/relationships" xmlns:p="http://schemas.openxmlformats.org/presentationml/2006/main">
  <p:tag name="HIDEME" val="No"/>
</p:tagLst>
</file>

<file path=ppt/tags/tag25.xml><?xml version="1.0" encoding="utf-8"?>
<p:tagLst xmlns:a="http://schemas.openxmlformats.org/drawingml/2006/main" xmlns:r="http://schemas.openxmlformats.org/officeDocument/2006/relationships" xmlns:p="http://schemas.openxmlformats.org/presentationml/2006/main">
  <p:tag name="HIDEME" val="No"/>
</p:tagLst>
</file>

<file path=ppt/tags/tag250.xml><?xml version="1.0" encoding="utf-8"?>
<p:tagLst xmlns:a="http://schemas.openxmlformats.org/drawingml/2006/main" xmlns:r="http://schemas.openxmlformats.org/officeDocument/2006/relationships" xmlns:p="http://schemas.openxmlformats.org/presentationml/2006/main">
  <p:tag name="HIDEME" val="No"/>
</p:tagLst>
</file>

<file path=ppt/tags/tag251.xml><?xml version="1.0" encoding="utf-8"?>
<p:tagLst xmlns:a="http://schemas.openxmlformats.org/drawingml/2006/main" xmlns:r="http://schemas.openxmlformats.org/officeDocument/2006/relationships" xmlns:p="http://schemas.openxmlformats.org/presentationml/2006/main">
  <p:tag name="HIDEME" val="No"/>
</p:tagLst>
</file>

<file path=ppt/tags/tag252.xml><?xml version="1.0" encoding="utf-8"?>
<p:tagLst xmlns:a="http://schemas.openxmlformats.org/drawingml/2006/main" xmlns:r="http://schemas.openxmlformats.org/officeDocument/2006/relationships" xmlns:p="http://schemas.openxmlformats.org/presentationml/2006/main">
  <p:tag name="HIDEME" val="No"/>
</p:tagLst>
</file>

<file path=ppt/tags/tag253.xml><?xml version="1.0" encoding="utf-8"?>
<p:tagLst xmlns:a="http://schemas.openxmlformats.org/drawingml/2006/main" xmlns:r="http://schemas.openxmlformats.org/officeDocument/2006/relationships" xmlns:p="http://schemas.openxmlformats.org/presentationml/2006/main">
  <p:tag name="HIDEME" val="No"/>
</p:tagLst>
</file>

<file path=ppt/tags/tag254.xml><?xml version="1.0" encoding="utf-8"?>
<p:tagLst xmlns:a="http://schemas.openxmlformats.org/drawingml/2006/main" xmlns:r="http://schemas.openxmlformats.org/officeDocument/2006/relationships" xmlns:p="http://schemas.openxmlformats.org/presentationml/2006/main">
  <p:tag name="HIDEME" val="No"/>
</p:tagLst>
</file>

<file path=ppt/tags/tag255.xml><?xml version="1.0" encoding="utf-8"?>
<p:tagLst xmlns:a="http://schemas.openxmlformats.org/drawingml/2006/main" xmlns:r="http://schemas.openxmlformats.org/officeDocument/2006/relationships" xmlns:p="http://schemas.openxmlformats.org/presentationml/2006/main">
  <p:tag name="HIDEME" val="No"/>
</p:tagLst>
</file>

<file path=ppt/tags/tag256.xml><?xml version="1.0" encoding="utf-8"?>
<p:tagLst xmlns:a="http://schemas.openxmlformats.org/drawingml/2006/main" xmlns:r="http://schemas.openxmlformats.org/officeDocument/2006/relationships" xmlns:p="http://schemas.openxmlformats.org/presentationml/2006/main">
  <p:tag name="HIDEME" val="No"/>
</p:tagLst>
</file>

<file path=ppt/tags/tag257.xml><?xml version="1.0" encoding="utf-8"?>
<p:tagLst xmlns:a="http://schemas.openxmlformats.org/drawingml/2006/main" xmlns:r="http://schemas.openxmlformats.org/officeDocument/2006/relationships" xmlns:p="http://schemas.openxmlformats.org/presentationml/2006/main">
  <p:tag name="HIDEME" val="No"/>
</p:tagLst>
</file>

<file path=ppt/tags/tag258.xml><?xml version="1.0" encoding="utf-8"?>
<p:tagLst xmlns:a="http://schemas.openxmlformats.org/drawingml/2006/main" xmlns:r="http://schemas.openxmlformats.org/officeDocument/2006/relationships" xmlns:p="http://schemas.openxmlformats.org/presentationml/2006/main">
  <p:tag name="HIDEME" val="No"/>
</p:tagLst>
</file>

<file path=ppt/tags/tag259.xml><?xml version="1.0" encoding="utf-8"?>
<p:tagLst xmlns:a="http://schemas.openxmlformats.org/drawingml/2006/main" xmlns:r="http://schemas.openxmlformats.org/officeDocument/2006/relationships" xmlns:p="http://schemas.openxmlformats.org/presentationml/2006/main">
  <p:tag name="HIDEME" val="No"/>
</p:tagLst>
</file>

<file path=ppt/tags/tag26.xml><?xml version="1.0" encoding="utf-8"?>
<p:tagLst xmlns:a="http://schemas.openxmlformats.org/drawingml/2006/main" xmlns:r="http://schemas.openxmlformats.org/officeDocument/2006/relationships" xmlns:p="http://schemas.openxmlformats.org/presentationml/2006/main">
  <p:tag name="HIDEME" val="No"/>
</p:tagLst>
</file>

<file path=ppt/tags/tag260.xml><?xml version="1.0" encoding="utf-8"?>
<p:tagLst xmlns:a="http://schemas.openxmlformats.org/drawingml/2006/main" xmlns:r="http://schemas.openxmlformats.org/officeDocument/2006/relationships" xmlns:p="http://schemas.openxmlformats.org/presentationml/2006/main">
  <p:tag name="HIDEME" val="No"/>
</p:tagLst>
</file>

<file path=ppt/tags/tag261.xml><?xml version="1.0" encoding="utf-8"?>
<p:tagLst xmlns:a="http://schemas.openxmlformats.org/drawingml/2006/main" xmlns:r="http://schemas.openxmlformats.org/officeDocument/2006/relationships" xmlns:p="http://schemas.openxmlformats.org/presentationml/2006/main">
  <p:tag name="HIDEME" val="No"/>
</p:tagLst>
</file>

<file path=ppt/tags/tag262.xml><?xml version="1.0" encoding="utf-8"?>
<p:tagLst xmlns:a="http://schemas.openxmlformats.org/drawingml/2006/main" xmlns:r="http://schemas.openxmlformats.org/officeDocument/2006/relationships" xmlns:p="http://schemas.openxmlformats.org/presentationml/2006/main">
  <p:tag name="HIDEME" val="No"/>
</p:tagLst>
</file>

<file path=ppt/tags/tag263.xml><?xml version="1.0" encoding="utf-8"?>
<p:tagLst xmlns:a="http://schemas.openxmlformats.org/drawingml/2006/main" xmlns:r="http://schemas.openxmlformats.org/officeDocument/2006/relationships" xmlns:p="http://schemas.openxmlformats.org/presentationml/2006/main">
  <p:tag name="HIDEME" val="No"/>
</p:tagLst>
</file>

<file path=ppt/tags/tag264.xml><?xml version="1.0" encoding="utf-8"?>
<p:tagLst xmlns:a="http://schemas.openxmlformats.org/drawingml/2006/main" xmlns:r="http://schemas.openxmlformats.org/officeDocument/2006/relationships" xmlns:p="http://schemas.openxmlformats.org/presentationml/2006/main">
  <p:tag name="HIDEME" val="No"/>
</p:tagLst>
</file>

<file path=ppt/tags/tag265.xml><?xml version="1.0" encoding="utf-8"?>
<p:tagLst xmlns:a="http://schemas.openxmlformats.org/drawingml/2006/main" xmlns:r="http://schemas.openxmlformats.org/officeDocument/2006/relationships" xmlns:p="http://schemas.openxmlformats.org/presentationml/2006/main">
  <p:tag name="HIDEME" val="No"/>
</p:tagLst>
</file>

<file path=ppt/tags/tag266.xml><?xml version="1.0" encoding="utf-8"?>
<p:tagLst xmlns:a="http://schemas.openxmlformats.org/drawingml/2006/main" xmlns:r="http://schemas.openxmlformats.org/officeDocument/2006/relationships" xmlns:p="http://schemas.openxmlformats.org/presentationml/2006/main">
  <p:tag name="HIDEME" val="No"/>
</p:tagLst>
</file>

<file path=ppt/tags/tag267.xml><?xml version="1.0" encoding="utf-8"?>
<p:tagLst xmlns:a="http://schemas.openxmlformats.org/drawingml/2006/main" xmlns:r="http://schemas.openxmlformats.org/officeDocument/2006/relationships" xmlns:p="http://schemas.openxmlformats.org/presentationml/2006/main">
  <p:tag name="HIDEME" val="No"/>
</p:tagLst>
</file>

<file path=ppt/tags/tag268.xml><?xml version="1.0" encoding="utf-8"?>
<p:tagLst xmlns:a="http://schemas.openxmlformats.org/drawingml/2006/main" xmlns:r="http://schemas.openxmlformats.org/officeDocument/2006/relationships" xmlns:p="http://schemas.openxmlformats.org/presentationml/2006/main">
  <p:tag name="HIDEME" val="No"/>
</p:tagLst>
</file>

<file path=ppt/tags/tag269.xml><?xml version="1.0" encoding="utf-8"?>
<p:tagLst xmlns:a="http://schemas.openxmlformats.org/drawingml/2006/main" xmlns:r="http://schemas.openxmlformats.org/officeDocument/2006/relationships" xmlns:p="http://schemas.openxmlformats.org/presentationml/2006/main">
  <p:tag name="HIDEME" val="No"/>
</p:tagLst>
</file>

<file path=ppt/tags/tag27.xml><?xml version="1.0" encoding="utf-8"?>
<p:tagLst xmlns:a="http://schemas.openxmlformats.org/drawingml/2006/main" xmlns:r="http://schemas.openxmlformats.org/officeDocument/2006/relationships" xmlns:p="http://schemas.openxmlformats.org/presentationml/2006/main">
  <p:tag name="HIDEME" val="No"/>
</p:tagLst>
</file>

<file path=ppt/tags/tag270.xml><?xml version="1.0" encoding="utf-8"?>
<p:tagLst xmlns:a="http://schemas.openxmlformats.org/drawingml/2006/main" xmlns:r="http://schemas.openxmlformats.org/officeDocument/2006/relationships" xmlns:p="http://schemas.openxmlformats.org/presentationml/2006/main">
  <p:tag name="HIDEME" val="No"/>
</p:tagLst>
</file>

<file path=ppt/tags/tag271.xml><?xml version="1.0" encoding="utf-8"?>
<p:tagLst xmlns:a="http://schemas.openxmlformats.org/drawingml/2006/main" xmlns:r="http://schemas.openxmlformats.org/officeDocument/2006/relationships" xmlns:p="http://schemas.openxmlformats.org/presentationml/2006/main">
  <p:tag name="HIDEME" val="No"/>
</p:tagLst>
</file>

<file path=ppt/tags/tag272.xml><?xml version="1.0" encoding="utf-8"?>
<p:tagLst xmlns:a="http://schemas.openxmlformats.org/drawingml/2006/main" xmlns:r="http://schemas.openxmlformats.org/officeDocument/2006/relationships" xmlns:p="http://schemas.openxmlformats.org/presentationml/2006/main">
  <p:tag name="HIDEME" val="No"/>
</p:tagLst>
</file>

<file path=ppt/tags/tag273.xml><?xml version="1.0" encoding="utf-8"?>
<p:tagLst xmlns:a="http://schemas.openxmlformats.org/drawingml/2006/main" xmlns:r="http://schemas.openxmlformats.org/officeDocument/2006/relationships" xmlns:p="http://schemas.openxmlformats.org/presentationml/2006/main">
  <p:tag name="HIDEME" val="No"/>
</p:tagLst>
</file>

<file path=ppt/tags/tag274.xml><?xml version="1.0" encoding="utf-8"?>
<p:tagLst xmlns:a="http://schemas.openxmlformats.org/drawingml/2006/main" xmlns:r="http://schemas.openxmlformats.org/officeDocument/2006/relationships" xmlns:p="http://schemas.openxmlformats.org/presentationml/2006/main">
  <p:tag name="HIDEME" val="No"/>
</p:tagLst>
</file>

<file path=ppt/tags/tag275.xml><?xml version="1.0" encoding="utf-8"?>
<p:tagLst xmlns:a="http://schemas.openxmlformats.org/drawingml/2006/main" xmlns:r="http://schemas.openxmlformats.org/officeDocument/2006/relationships" xmlns:p="http://schemas.openxmlformats.org/presentationml/2006/main">
  <p:tag name="HIDEME" val="No"/>
</p:tagLst>
</file>

<file path=ppt/tags/tag276.xml><?xml version="1.0" encoding="utf-8"?>
<p:tagLst xmlns:a="http://schemas.openxmlformats.org/drawingml/2006/main" xmlns:r="http://schemas.openxmlformats.org/officeDocument/2006/relationships" xmlns:p="http://schemas.openxmlformats.org/presentationml/2006/main">
  <p:tag name="HIDEME" val="No"/>
</p:tagLst>
</file>

<file path=ppt/tags/tag277.xml><?xml version="1.0" encoding="utf-8"?>
<p:tagLst xmlns:a="http://schemas.openxmlformats.org/drawingml/2006/main" xmlns:r="http://schemas.openxmlformats.org/officeDocument/2006/relationships" xmlns:p="http://schemas.openxmlformats.org/presentationml/2006/main">
  <p:tag name="HIDEME" val="No"/>
</p:tagLst>
</file>

<file path=ppt/tags/tag278.xml><?xml version="1.0" encoding="utf-8"?>
<p:tagLst xmlns:a="http://schemas.openxmlformats.org/drawingml/2006/main" xmlns:r="http://schemas.openxmlformats.org/officeDocument/2006/relationships" xmlns:p="http://schemas.openxmlformats.org/presentationml/2006/main">
  <p:tag name="HIDEME" val="No"/>
</p:tagLst>
</file>

<file path=ppt/tags/tag279.xml><?xml version="1.0" encoding="utf-8"?>
<p:tagLst xmlns:a="http://schemas.openxmlformats.org/drawingml/2006/main" xmlns:r="http://schemas.openxmlformats.org/officeDocument/2006/relationships" xmlns:p="http://schemas.openxmlformats.org/presentationml/2006/main">
  <p:tag name="HIDEME" val="No"/>
</p:tagLst>
</file>

<file path=ppt/tags/tag28.xml><?xml version="1.0" encoding="utf-8"?>
<p:tagLst xmlns:a="http://schemas.openxmlformats.org/drawingml/2006/main" xmlns:r="http://schemas.openxmlformats.org/officeDocument/2006/relationships" xmlns:p="http://schemas.openxmlformats.org/presentationml/2006/main">
  <p:tag name="HIDEME" val="No"/>
</p:tagLst>
</file>

<file path=ppt/tags/tag280.xml><?xml version="1.0" encoding="utf-8"?>
<p:tagLst xmlns:a="http://schemas.openxmlformats.org/drawingml/2006/main" xmlns:r="http://schemas.openxmlformats.org/officeDocument/2006/relationships" xmlns:p="http://schemas.openxmlformats.org/presentationml/2006/main">
  <p:tag name="HIDEME" val="No"/>
</p:tagLst>
</file>

<file path=ppt/tags/tag281.xml><?xml version="1.0" encoding="utf-8"?>
<p:tagLst xmlns:a="http://schemas.openxmlformats.org/drawingml/2006/main" xmlns:r="http://schemas.openxmlformats.org/officeDocument/2006/relationships" xmlns:p="http://schemas.openxmlformats.org/presentationml/2006/main">
  <p:tag name="HIDEME" val="No"/>
</p:tagLst>
</file>

<file path=ppt/tags/tag282.xml><?xml version="1.0" encoding="utf-8"?>
<p:tagLst xmlns:a="http://schemas.openxmlformats.org/drawingml/2006/main" xmlns:r="http://schemas.openxmlformats.org/officeDocument/2006/relationships" xmlns:p="http://schemas.openxmlformats.org/presentationml/2006/main">
  <p:tag name="HIDEME" val="No"/>
</p:tagLst>
</file>

<file path=ppt/tags/tag283.xml><?xml version="1.0" encoding="utf-8"?>
<p:tagLst xmlns:a="http://schemas.openxmlformats.org/drawingml/2006/main" xmlns:r="http://schemas.openxmlformats.org/officeDocument/2006/relationships" xmlns:p="http://schemas.openxmlformats.org/presentationml/2006/main">
  <p:tag name="HIDEME" val="No"/>
</p:tagLst>
</file>

<file path=ppt/tags/tag284.xml><?xml version="1.0" encoding="utf-8"?>
<p:tagLst xmlns:a="http://schemas.openxmlformats.org/drawingml/2006/main" xmlns:r="http://schemas.openxmlformats.org/officeDocument/2006/relationships" xmlns:p="http://schemas.openxmlformats.org/presentationml/2006/main">
  <p:tag name="HIDEME" val="No"/>
</p:tagLst>
</file>

<file path=ppt/tags/tag285.xml><?xml version="1.0" encoding="utf-8"?>
<p:tagLst xmlns:a="http://schemas.openxmlformats.org/drawingml/2006/main" xmlns:r="http://schemas.openxmlformats.org/officeDocument/2006/relationships" xmlns:p="http://schemas.openxmlformats.org/presentationml/2006/main">
  <p:tag name="HIDEME" val="No"/>
</p:tagLst>
</file>

<file path=ppt/tags/tag286.xml><?xml version="1.0" encoding="utf-8"?>
<p:tagLst xmlns:a="http://schemas.openxmlformats.org/drawingml/2006/main" xmlns:r="http://schemas.openxmlformats.org/officeDocument/2006/relationships" xmlns:p="http://schemas.openxmlformats.org/presentationml/2006/main">
  <p:tag name="HIDEME" val="No"/>
</p:tagLst>
</file>

<file path=ppt/tags/tag287.xml><?xml version="1.0" encoding="utf-8"?>
<p:tagLst xmlns:a="http://schemas.openxmlformats.org/drawingml/2006/main" xmlns:r="http://schemas.openxmlformats.org/officeDocument/2006/relationships" xmlns:p="http://schemas.openxmlformats.org/presentationml/2006/main">
  <p:tag name="HIDEME" val="No"/>
</p:tagLst>
</file>

<file path=ppt/tags/tag288.xml><?xml version="1.0" encoding="utf-8"?>
<p:tagLst xmlns:a="http://schemas.openxmlformats.org/drawingml/2006/main" xmlns:r="http://schemas.openxmlformats.org/officeDocument/2006/relationships" xmlns:p="http://schemas.openxmlformats.org/presentationml/2006/main">
  <p:tag name="HIDEME" val="No"/>
</p:tagLst>
</file>

<file path=ppt/tags/tag289.xml><?xml version="1.0" encoding="utf-8"?>
<p:tagLst xmlns:a="http://schemas.openxmlformats.org/drawingml/2006/main" xmlns:r="http://schemas.openxmlformats.org/officeDocument/2006/relationships" xmlns:p="http://schemas.openxmlformats.org/presentationml/2006/main">
  <p:tag name="HIDEME" val="No"/>
</p:tagLst>
</file>

<file path=ppt/tags/tag29.xml><?xml version="1.0" encoding="utf-8"?>
<p:tagLst xmlns:a="http://schemas.openxmlformats.org/drawingml/2006/main" xmlns:r="http://schemas.openxmlformats.org/officeDocument/2006/relationships" xmlns:p="http://schemas.openxmlformats.org/presentationml/2006/main">
  <p:tag name="HIDEME" val="No"/>
</p:tagLst>
</file>

<file path=ppt/tags/tag290.xml><?xml version="1.0" encoding="utf-8"?>
<p:tagLst xmlns:a="http://schemas.openxmlformats.org/drawingml/2006/main" xmlns:r="http://schemas.openxmlformats.org/officeDocument/2006/relationships" xmlns:p="http://schemas.openxmlformats.org/presentationml/2006/main">
  <p:tag name="HIDEME" val="No"/>
</p:tagLst>
</file>

<file path=ppt/tags/tag291.xml><?xml version="1.0" encoding="utf-8"?>
<p:tagLst xmlns:a="http://schemas.openxmlformats.org/drawingml/2006/main" xmlns:r="http://schemas.openxmlformats.org/officeDocument/2006/relationships" xmlns:p="http://schemas.openxmlformats.org/presentationml/2006/main">
  <p:tag name="HIDEME" val="No"/>
</p:tagLst>
</file>

<file path=ppt/tags/tag292.xml><?xml version="1.0" encoding="utf-8"?>
<p:tagLst xmlns:a="http://schemas.openxmlformats.org/drawingml/2006/main" xmlns:r="http://schemas.openxmlformats.org/officeDocument/2006/relationships" xmlns:p="http://schemas.openxmlformats.org/presentationml/2006/main">
  <p:tag name="HIDEME" val="No"/>
</p:tagLst>
</file>

<file path=ppt/tags/tag293.xml><?xml version="1.0" encoding="utf-8"?>
<p:tagLst xmlns:a="http://schemas.openxmlformats.org/drawingml/2006/main" xmlns:r="http://schemas.openxmlformats.org/officeDocument/2006/relationships" xmlns:p="http://schemas.openxmlformats.org/presentationml/2006/main">
  <p:tag name="HIDEME" val="No"/>
</p:tagLst>
</file>

<file path=ppt/tags/tag294.xml><?xml version="1.0" encoding="utf-8"?>
<p:tagLst xmlns:a="http://schemas.openxmlformats.org/drawingml/2006/main" xmlns:r="http://schemas.openxmlformats.org/officeDocument/2006/relationships" xmlns:p="http://schemas.openxmlformats.org/presentationml/2006/main">
  <p:tag name="HIDEME" val="No"/>
</p:tagLst>
</file>

<file path=ppt/tags/tag295.xml><?xml version="1.0" encoding="utf-8"?>
<p:tagLst xmlns:a="http://schemas.openxmlformats.org/drawingml/2006/main" xmlns:r="http://schemas.openxmlformats.org/officeDocument/2006/relationships" xmlns:p="http://schemas.openxmlformats.org/presentationml/2006/main">
  <p:tag name="HIDEME" val="No"/>
</p:tagLst>
</file>

<file path=ppt/tags/tag296.xml><?xml version="1.0" encoding="utf-8"?>
<p:tagLst xmlns:a="http://schemas.openxmlformats.org/drawingml/2006/main" xmlns:r="http://schemas.openxmlformats.org/officeDocument/2006/relationships" xmlns:p="http://schemas.openxmlformats.org/presentationml/2006/main">
  <p:tag name="HIDEME" val="No"/>
</p:tagLst>
</file>

<file path=ppt/tags/tag297.xml><?xml version="1.0" encoding="utf-8"?>
<p:tagLst xmlns:a="http://schemas.openxmlformats.org/drawingml/2006/main" xmlns:r="http://schemas.openxmlformats.org/officeDocument/2006/relationships" xmlns:p="http://schemas.openxmlformats.org/presentationml/2006/main">
  <p:tag name="HIDEME" val="No"/>
</p:tagLst>
</file>

<file path=ppt/tags/tag298.xml><?xml version="1.0" encoding="utf-8"?>
<p:tagLst xmlns:a="http://schemas.openxmlformats.org/drawingml/2006/main" xmlns:r="http://schemas.openxmlformats.org/officeDocument/2006/relationships" xmlns:p="http://schemas.openxmlformats.org/presentationml/2006/main">
  <p:tag name="HIDEME" val="No"/>
</p:tagLst>
</file>

<file path=ppt/tags/tag299.xml><?xml version="1.0" encoding="utf-8"?>
<p:tagLst xmlns:a="http://schemas.openxmlformats.org/drawingml/2006/main" xmlns:r="http://schemas.openxmlformats.org/officeDocument/2006/relationships" xmlns:p="http://schemas.openxmlformats.org/presentationml/2006/main">
  <p:tag name="HIDEME" val="No"/>
</p:tagLst>
</file>

<file path=ppt/tags/tag3.xml><?xml version="1.0" encoding="utf-8"?>
<p:tagLst xmlns:a="http://schemas.openxmlformats.org/drawingml/2006/main" xmlns:r="http://schemas.openxmlformats.org/officeDocument/2006/relationships" xmlns:p="http://schemas.openxmlformats.org/presentationml/2006/main">
  <p:tag name="HIDEME" val="No"/>
</p:tagLst>
</file>

<file path=ppt/tags/tag30.xml><?xml version="1.0" encoding="utf-8"?>
<p:tagLst xmlns:a="http://schemas.openxmlformats.org/drawingml/2006/main" xmlns:r="http://schemas.openxmlformats.org/officeDocument/2006/relationships" xmlns:p="http://schemas.openxmlformats.org/presentationml/2006/main">
  <p:tag name="HIDEME" val="No"/>
</p:tagLst>
</file>

<file path=ppt/tags/tag300.xml><?xml version="1.0" encoding="utf-8"?>
<p:tagLst xmlns:a="http://schemas.openxmlformats.org/drawingml/2006/main" xmlns:r="http://schemas.openxmlformats.org/officeDocument/2006/relationships" xmlns:p="http://schemas.openxmlformats.org/presentationml/2006/main">
  <p:tag name="HIDEME" val="No"/>
</p:tagLst>
</file>

<file path=ppt/tags/tag301.xml><?xml version="1.0" encoding="utf-8"?>
<p:tagLst xmlns:a="http://schemas.openxmlformats.org/drawingml/2006/main" xmlns:r="http://schemas.openxmlformats.org/officeDocument/2006/relationships" xmlns:p="http://schemas.openxmlformats.org/presentationml/2006/main">
  <p:tag name="HIDEME" val="No"/>
</p:tagLst>
</file>

<file path=ppt/tags/tag302.xml><?xml version="1.0" encoding="utf-8"?>
<p:tagLst xmlns:a="http://schemas.openxmlformats.org/drawingml/2006/main" xmlns:r="http://schemas.openxmlformats.org/officeDocument/2006/relationships" xmlns:p="http://schemas.openxmlformats.org/presentationml/2006/main">
  <p:tag name="HIDEME" val="No"/>
</p:tagLst>
</file>

<file path=ppt/tags/tag303.xml><?xml version="1.0" encoding="utf-8"?>
<p:tagLst xmlns:a="http://schemas.openxmlformats.org/drawingml/2006/main" xmlns:r="http://schemas.openxmlformats.org/officeDocument/2006/relationships" xmlns:p="http://schemas.openxmlformats.org/presentationml/2006/main">
  <p:tag name="HIDEME" val="No"/>
</p:tagLst>
</file>

<file path=ppt/tags/tag304.xml><?xml version="1.0" encoding="utf-8"?>
<p:tagLst xmlns:a="http://schemas.openxmlformats.org/drawingml/2006/main" xmlns:r="http://schemas.openxmlformats.org/officeDocument/2006/relationships" xmlns:p="http://schemas.openxmlformats.org/presentationml/2006/main">
  <p:tag name="HIDEME" val="No"/>
</p:tagLst>
</file>

<file path=ppt/tags/tag305.xml><?xml version="1.0" encoding="utf-8"?>
<p:tagLst xmlns:a="http://schemas.openxmlformats.org/drawingml/2006/main" xmlns:r="http://schemas.openxmlformats.org/officeDocument/2006/relationships" xmlns:p="http://schemas.openxmlformats.org/presentationml/2006/main">
  <p:tag name="HIDEME" val="No"/>
</p:tagLst>
</file>

<file path=ppt/tags/tag306.xml><?xml version="1.0" encoding="utf-8"?>
<p:tagLst xmlns:a="http://schemas.openxmlformats.org/drawingml/2006/main" xmlns:r="http://schemas.openxmlformats.org/officeDocument/2006/relationships" xmlns:p="http://schemas.openxmlformats.org/presentationml/2006/main">
  <p:tag name="HIDEME" val="No"/>
</p:tagLst>
</file>

<file path=ppt/tags/tag307.xml><?xml version="1.0" encoding="utf-8"?>
<p:tagLst xmlns:a="http://schemas.openxmlformats.org/drawingml/2006/main" xmlns:r="http://schemas.openxmlformats.org/officeDocument/2006/relationships" xmlns:p="http://schemas.openxmlformats.org/presentationml/2006/main">
  <p:tag name="HIDEME" val="No"/>
</p:tagLst>
</file>

<file path=ppt/tags/tag308.xml><?xml version="1.0" encoding="utf-8"?>
<p:tagLst xmlns:a="http://schemas.openxmlformats.org/drawingml/2006/main" xmlns:r="http://schemas.openxmlformats.org/officeDocument/2006/relationships" xmlns:p="http://schemas.openxmlformats.org/presentationml/2006/main">
  <p:tag name="HIDEME" val="No"/>
</p:tagLst>
</file>

<file path=ppt/tags/tag309.xml><?xml version="1.0" encoding="utf-8"?>
<p:tagLst xmlns:a="http://schemas.openxmlformats.org/drawingml/2006/main" xmlns:r="http://schemas.openxmlformats.org/officeDocument/2006/relationships" xmlns:p="http://schemas.openxmlformats.org/presentationml/2006/main">
  <p:tag name="HIDEME" val="No"/>
</p:tagLst>
</file>

<file path=ppt/tags/tag31.xml><?xml version="1.0" encoding="utf-8"?>
<p:tagLst xmlns:a="http://schemas.openxmlformats.org/drawingml/2006/main" xmlns:r="http://schemas.openxmlformats.org/officeDocument/2006/relationships" xmlns:p="http://schemas.openxmlformats.org/presentationml/2006/main">
  <p:tag name="HIDEME" val="No"/>
</p:tagLst>
</file>

<file path=ppt/tags/tag310.xml><?xml version="1.0" encoding="utf-8"?>
<p:tagLst xmlns:a="http://schemas.openxmlformats.org/drawingml/2006/main" xmlns:r="http://schemas.openxmlformats.org/officeDocument/2006/relationships" xmlns:p="http://schemas.openxmlformats.org/presentationml/2006/main">
  <p:tag name="HIDEME" val="No"/>
</p:tagLst>
</file>

<file path=ppt/tags/tag311.xml><?xml version="1.0" encoding="utf-8"?>
<p:tagLst xmlns:a="http://schemas.openxmlformats.org/drawingml/2006/main" xmlns:r="http://schemas.openxmlformats.org/officeDocument/2006/relationships" xmlns:p="http://schemas.openxmlformats.org/presentationml/2006/main">
  <p:tag name="HIDEME" val="No"/>
</p:tagLst>
</file>

<file path=ppt/tags/tag312.xml><?xml version="1.0" encoding="utf-8"?>
<p:tagLst xmlns:a="http://schemas.openxmlformats.org/drawingml/2006/main" xmlns:r="http://schemas.openxmlformats.org/officeDocument/2006/relationships" xmlns:p="http://schemas.openxmlformats.org/presentationml/2006/main">
  <p:tag name="HIDEME" val="No"/>
</p:tagLst>
</file>

<file path=ppt/tags/tag313.xml><?xml version="1.0" encoding="utf-8"?>
<p:tagLst xmlns:a="http://schemas.openxmlformats.org/drawingml/2006/main" xmlns:r="http://schemas.openxmlformats.org/officeDocument/2006/relationships" xmlns:p="http://schemas.openxmlformats.org/presentationml/2006/main">
  <p:tag name="HIDEME" val="No"/>
</p:tagLst>
</file>

<file path=ppt/tags/tag314.xml><?xml version="1.0" encoding="utf-8"?>
<p:tagLst xmlns:a="http://schemas.openxmlformats.org/drawingml/2006/main" xmlns:r="http://schemas.openxmlformats.org/officeDocument/2006/relationships" xmlns:p="http://schemas.openxmlformats.org/presentationml/2006/main">
  <p:tag name="HIDEME" val="No"/>
</p:tagLst>
</file>

<file path=ppt/tags/tag315.xml><?xml version="1.0" encoding="utf-8"?>
<p:tagLst xmlns:a="http://schemas.openxmlformats.org/drawingml/2006/main" xmlns:r="http://schemas.openxmlformats.org/officeDocument/2006/relationships" xmlns:p="http://schemas.openxmlformats.org/presentationml/2006/main">
  <p:tag name="HIDEME" val="No"/>
</p:tagLst>
</file>

<file path=ppt/tags/tag316.xml><?xml version="1.0" encoding="utf-8"?>
<p:tagLst xmlns:a="http://schemas.openxmlformats.org/drawingml/2006/main" xmlns:r="http://schemas.openxmlformats.org/officeDocument/2006/relationships" xmlns:p="http://schemas.openxmlformats.org/presentationml/2006/main">
  <p:tag name="HIDEME" val="No"/>
</p:tagLst>
</file>

<file path=ppt/tags/tag317.xml><?xml version="1.0" encoding="utf-8"?>
<p:tagLst xmlns:a="http://schemas.openxmlformats.org/drawingml/2006/main" xmlns:r="http://schemas.openxmlformats.org/officeDocument/2006/relationships" xmlns:p="http://schemas.openxmlformats.org/presentationml/2006/main">
  <p:tag name="HIDEME" val="No"/>
</p:tagLst>
</file>

<file path=ppt/tags/tag318.xml><?xml version="1.0" encoding="utf-8"?>
<p:tagLst xmlns:a="http://schemas.openxmlformats.org/drawingml/2006/main" xmlns:r="http://schemas.openxmlformats.org/officeDocument/2006/relationships" xmlns:p="http://schemas.openxmlformats.org/presentationml/2006/main">
  <p:tag name="HIDEME" val="No"/>
</p:tagLst>
</file>

<file path=ppt/tags/tag319.xml><?xml version="1.0" encoding="utf-8"?>
<p:tagLst xmlns:a="http://schemas.openxmlformats.org/drawingml/2006/main" xmlns:r="http://schemas.openxmlformats.org/officeDocument/2006/relationships" xmlns:p="http://schemas.openxmlformats.org/presentationml/2006/main">
  <p:tag name="HIDEME" val="No"/>
</p:tagLst>
</file>

<file path=ppt/tags/tag32.xml><?xml version="1.0" encoding="utf-8"?>
<p:tagLst xmlns:a="http://schemas.openxmlformats.org/drawingml/2006/main" xmlns:r="http://schemas.openxmlformats.org/officeDocument/2006/relationships" xmlns:p="http://schemas.openxmlformats.org/presentationml/2006/main">
  <p:tag name="HIDEME" val="No"/>
</p:tagLst>
</file>

<file path=ppt/tags/tag320.xml><?xml version="1.0" encoding="utf-8"?>
<p:tagLst xmlns:a="http://schemas.openxmlformats.org/drawingml/2006/main" xmlns:r="http://schemas.openxmlformats.org/officeDocument/2006/relationships" xmlns:p="http://schemas.openxmlformats.org/presentationml/2006/main">
  <p:tag name="HIDEME" val="No"/>
</p:tagLst>
</file>

<file path=ppt/tags/tag321.xml><?xml version="1.0" encoding="utf-8"?>
<p:tagLst xmlns:a="http://schemas.openxmlformats.org/drawingml/2006/main" xmlns:r="http://schemas.openxmlformats.org/officeDocument/2006/relationships" xmlns:p="http://schemas.openxmlformats.org/presentationml/2006/main">
  <p:tag name="HIDEME" val="No"/>
</p:tagLst>
</file>

<file path=ppt/tags/tag322.xml><?xml version="1.0" encoding="utf-8"?>
<p:tagLst xmlns:a="http://schemas.openxmlformats.org/drawingml/2006/main" xmlns:r="http://schemas.openxmlformats.org/officeDocument/2006/relationships" xmlns:p="http://schemas.openxmlformats.org/presentationml/2006/main">
  <p:tag name="HIDEME" val="No"/>
</p:tagLst>
</file>

<file path=ppt/tags/tag323.xml><?xml version="1.0" encoding="utf-8"?>
<p:tagLst xmlns:a="http://schemas.openxmlformats.org/drawingml/2006/main" xmlns:r="http://schemas.openxmlformats.org/officeDocument/2006/relationships" xmlns:p="http://schemas.openxmlformats.org/presentationml/2006/main">
  <p:tag name="HIDEME" val="No"/>
</p:tagLst>
</file>

<file path=ppt/tags/tag324.xml><?xml version="1.0" encoding="utf-8"?>
<p:tagLst xmlns:a="http://schemas.openxmlformats.org/drawingml/2006/main" xmlns:r="http://schemas.openxmlformats.org/officeDocument/2006/relationships" xmlns:p="http://schemas.openxmlformats.org/presentationml/2006/main">
  <p:tag name="HIDEME" val="No"/>
</p:tagLst>
</file>

<file path=ppt/tags/tag325.xml><?xml version="1.0" encoding="utf-8"?>
<p:tagLst xmlns:a="http://schemas.openxmlformats.org/drawingml/2006/main" xmlns:r="http://schemas.openxmlformats.org/officeDocument/2006/relationships" xmlns:p="http://schemas.openxmlformats.org/presentationml/2006/main">
  <p:tag name="HIDEME" val="No"/>
</p:tagLst>
</file>

<file path=ppt/tags/tag326.xml><?xml version="1.0" encoding="utf-8"?>
<p:tagLst xmlns:a="http://schemas.openxmlformats.org/drawingml/2006/main" xmlns:r="http://schemas.openxmlformats.org/officeDocument/2006/relationships" xmlns:p="http://schemas.openxmlformats.org/presentationml/2006/main">
  <p:tag name="HIDEME" val="No"/>
</p:tagLst>
</file>

<file path=ppt/tags/tag327.xml><?xml version="1.0" encoding="utf-8"?>
<p:tagLst xmlns:a="http://schemas.openxmlformats.org/drawingml/2006/main" xmlns:r="http://schemas.openxmlformats.org/officeDocument/2006/relationships" xmlns:p="http://schemas.openxmlformats.org/presentationml/2006/main">
  <p:tag name="HIDEME" val="No"/>
</p:tagLst>
</file>

<file path=ppt/tags/tag328.xml><?xml version="1.0" encoding="utf-8"?>
<p:tagLst xmlns:a="http://schemas.openxmlformats.org/drawingml/2006/main" xmlns:r="http://schemas.openxmlformats.org/officeDocument/2006/relationships" xmlns:p="http://schemas.openxmlformats.org/presentationml/2006/main">
  <p:tag name="HIDEME" val="No"/>
</p:tagLst>
</file>

<file path=ppt/tags/tag329.xml><?xml version="1.0" encoding="utf-8"?>
<p:tagLst xmlns:a="http://schemas.openxmlformats.org/drawingml/2006/main" xmlns:r="http://schemas.openxmlformats.org/officeDocument/2006/relationships" xmlns:p="http://schemas.openxmlformats.org/presentationml/2006/main">
  <p:tag name="HIDEME" val="No"/>
</p:tagLst>
</file>

<file path=ppt/tags/tag33.xml><?xml version="1.0" encoding="utf-8"?>
<p:tagLst xmlns:a="http://schemas.openxmlformats.org/drawingml/2006/main" xmlns:r="http://schemas.openxmlformats.org/officeDocument/2006/relationships" xmlns:p="http://schemas.openxmlformats.org/presentationml/2006/main">
  <p:tag name="HIDEME" val="No"/>
</p:tagLst>
</file>

<file path=ppt/tags/tag330.xml><?xml version="1.0" encoding="utf-8"?>
<p:tagLst xmlns:a="http://schemas.openxmlformats.org/drawingml/2006/main" xmlns:r="http://schemas.openxmlformats.org/officeDocument/2006/relationships" xmlns:p="http://schemas.openxmlformats.org/presentationml/2006/main">
  <p:tag name="HIDEME" val="No"/>
</p:tagLst>
</file>

<file path=ppt/tags/tag331.xml><?xml version="1.0" encoding="utf-8"?>
<p:tagLst xmlns:a="http://schemas.openxmlformats.org/drawingml/2006/main" xmlns:r="http://schemas.openxmlformats.org/officeDocument/2006/relationships" xmlns:p="http://schemas.openxmlformats.org/presentationml/2006/main">
  <p:tag name="HIDEME" val="No"/>
</p:tagLst>
</file>

<file path=ppt/tags/tag332.xml><?xml version="1.0" encoding="utf-8"?>
<p:tagLst xmlns:a="http://schemas.openxmlformats.org/drawingml/2006/main" xmlns:r="http://schemas.openxmlformats.org/officeDocument/2006/relationships" xmlns:p="http://schemas.openxmlformats.org/presentationml/2006/main">
  <p:tag name="HIDEME" val="No"/>
</p:tagLst>
</file>

<file path=ppt/tags/tag333.xml><?xml version="1.0" encoding="utf-8"?>
<p:tagLst xmlns:a="http://schemas.openxmlformats.org/drawingml/2006/main" xmlns:r="http://schemas.openxmlformats.org/officeDocument/2006/relationships" xmlns:p="http://schemas.openxmlformats.org/presentationml/2006/main">
  <p:tag name="HIDEME" val="No"/>
</p:tagLst>
</file>

<file path=ppt/tags/tag334.xml><?xml version="1.0" encoding="utf-8"?>
<p:tagLst xmlns:a="http://schemas.openxmlformats.org/drawingml/2006/main" xmlns:r="http://schemas.openxmlformats.org/officeDocument/2006/relationships" xmlns:p="http://schemas.openxmlformats.org/presentationml/2006/main">
  <p:tag name="HIDEME" val="No"/>
</p:tagLst>
</file>

<file path=ppt/tags/tag335.xml><?xml version="1.0" encoding="utf-8"?>
<p:tagLst xmlns:a="http://schemas.openxmlformats.org/drawingml/2006/main" xmlns:r="http://schemas.openxmlformats.org/officeDocument/2006/relationships" xmlns:p="http://schemas.openxmlformats.org/presentationml/2006/main">
  <p:tag name="HIDEME" val="No"/>
</p:tagLst>
</file>

<file path=ppt/tags/tag336.xml><?xml version="1.0" encoding="utf-8"?>
<p:tagLst xmlns:a="http://schemas.openxmlformats.org/drawingml/2006/main" xmlns:r="http://schemas.openxmlformats.org/officeDocument/2006/relationships" xmlns:p="http://schemas.openxmlformats.org/presentationml/2006/main">
  <p:tag name="HIDEME" val="No"/>
</p:tagLst>
</file>

<file path=ppt/tags/tag337.xml><?xml version="1.0" encoding="utf-8"?>
<p:tagLst xmlns:a="http://schemas.openxmlformats.org/drawingml/2006/main" xmlns:r="http://schemas.openxmlformats.org/officeDocument/2006/relationships" xmlns:p="http://schemas.openxmlformats.org/presentationml/2006/main">
  <p:tag name="HIDEME" val="No"/>
</p:tagLst>
</file>

<file path=ppt/tags/tag338.xml><?xml version="1.0" encoding="utf-8"?>
<p:tagLst xmlns:a="http://schemas.openxmlformats.org/drawingml/2006/main" xmlns:r="http://schemas.openxmlformats.org/officeDocument/2006/relationships" xmlns:p="http://schemas.openxmlformats.org/presentationml/2006/main">
  <p:tag name="HIDEME" val="No"/>
</p:tagLst>
</file>

<file path=ppt/tags/tag34.xml><?xml version="1.0" encoding="utf-8"?>
<p:tagLst xmlns:a="http://schemas.openxmlformats.org/drawingml/2006/main" xmlns:r="http://schemas.openxmlformats.org/officeDocument/2006/relationships" xmlns:p="http://schemas.openxmlformats.org/presentationml/2006/main">
  <p:tag name="HIDEME" val="No"/>
</p:tagLst>
</file>

<file path=ppt/tags/tag35.xml><?xml version="1.0" encoding="utf-8"?>
<p:tagLst xmlns:a="http://schemas.openxmlformats.org/drawingml/2006/main" xmlns:r="http://schemas.openxmlformats.org/officeDocument/2006/relationships" xmlns:p="http://schemas.openxmlformats.org/presentationml/2006/main">
  <p:tag name="HIDEME" val="No"/>
</p:tagLst>
</file>

<file path=ppt/tags/tag36.xml><?xml version="1.0" encoding="utf-8"?>
<p:tagLst xmlns:a="http://schemas.openxmlformats.org/drawingml/2006/main" xmlns:r="http://schemas.openxmlformats.org/officeDocument/2006/relationships" xmlns:p="http://schemas.openxmlformats.org/presentationml/2006/main">
  <p:tag name="HIDEME" val="No"/>
</p:tagLst>
</file>

<file path=ppt/tags/tag37.xml><?xml version="1.0" encoding="utf-8"?>
<p:tagLst xmlns:a="http://schemas.openxmlformats.org/drawingml/2006/main" xmlns:r="http://schemas.openxmlformats.org/officeDocument/2006/relationships" xmlns:p="http://schemas.openxmlformats.org/presentationml/2006/main">
  <p:tag name="HIDEME" val="No"/>
</p:tagLst>
</file>

<file path=ppt/tags/tag38.xml><?xml version="1.0" encoding="utf-8"?>
<p:tagLst xmlns:a="http://schemas.openxmlformats.org/drawingml/2006/main" xmlns:r="http://schemas.openxmlformats.org/officeDocument/2006/relationships" xmlns:p="http://schemas.openxmlformats.org/presentationml/2006/main">
  <p:tag name="HIDEME" val="No"/>
</p:tagLst>
</file>

<file path=ppt/tags/tag39.xml><?xml version="1.0" encoding="utf-8"?>
<p:tagLst xmlns:a="http://schemas.openxmlformats.org/drawingml/2006/main" xmlns:r="http://schemas.openxmlformats.org/officeDocument/2006/relationships" xmlns:p="http://schemas.openxmlformats.org/presentationml/2006/main">
  <p:tag name="HIDEME" val="No"/>
</p:tagLst>
</file>

<file path=ppt/tags/tag4.xml><?xml version="1.0" encoding="utf-8"?>
<p:tagLst xmlns:a="http://schemas.openxmlformats.org/drawingml/2006/main" xmlns:r="http://schemas.openxmlformats.org/officeDocument/2006/relationships" xmlns:p="http://schemas.openxmlformats.org/presentationml/2006/main">
  <p:tag name="HIDEME" val="No"/>
</p:tagLst>
</file>

<file path=ppt/tags/tag40.xml><?xml version="1.0" encoding="utf-8"?>
<p:tagLst xmlns:a="http://schemas.openxmlformats.org/drawingml/2006/main" xmlns:r="http://schemas.openxmlformats.org/officeDocument/2006/relationships" xmlns:p="http://schemas.openxmlformats.org/presentationml/2006/main">
  <p:tag name="HIDEME" val="No"/>
</p:tagLst>
</file>

<file path=ppt/tags/tag41.xml><?xml version="1.0" encoding="utf-8"?>
<p:tagLst xmlns:a="http://schemas.openxmlformats.org/drawingml/2006/main" xmlns:r="http://schemas.openxmlformats.org/officeDocument/2006/relationships" xmlns:p="http://schemas.openxmlformats.org/presentationml/2006/main">
  <p:tag name="HIDEME" val="No"/>
</p:tagLst>
</file>

<file path=ppt/tags/tag42.xml><?xml version="1.0" encoding="utf-8"?>
<p:tagLst xmlns:a="http://schemas.openxmlformats.org/drawingml/2006/main" xmlns:r="http://schemas.openxmlformats.org/officeDocument/2006/relationships" xmlns:p="http://schemas.openxmlformats.org/presentationml/2006/main">
  <p:tag name="HIDEME" val="No"/>
</p:tagLst>
</file>

<file path=ppt/tags/tag43.xml><?xml version="1.0" encoding="utf-8"?>
<p:tagLst xmlns:a="http://schemas.openxmlformats.org/drawingml/2006/main" xmlns:r="http://schemas.openxmlformats.org/officeDocument/2006/relationships" xmlns:p="http://schemas.openxmlformats.org/presentationml/2006/main">
  <p:tag name="HIDEME" val="No"/>
</p:tagLst>
</file>

<file path=ppt/tags/tag44.xml><?xml version="1.0" encoding="utf-8"?>
<p:tagLst xmlns:a="http://schemas.openxmlformats.org/drawingml/2006/main" xmlns:r="http://schemas.openxmlformats.org/officeDocument/2006/relationships" xmlns:p="http://schemas.openxmlformats.org/presentationml/2006/main">
  <p:tag name="HIDEME" val="No"/>
</p:tagLst>
</file>

<file path=ppt/tags/tag45.xml><?xml version="1.0" encoding="utf-8"?>
<p:tagLst xmlns:a="http://schemas.openxmlformats.org/drawingml/2006/main" xmlns:r="http://schemas.openxmlformats.org/officeDocument/2006/relationships" xmlns:p="http://schemas.openxmlformats.org/presentationml/2006/main">
  <p:tag name="HIDEME" val="No"/>
</p:tagLst>
</file>

<file path=ppt/tags/tag46.xml><?xml version="1.0" encoding="utf-8"?>
<p:tagLst xmlns:a="http://schemas.openxmlformats.org/drawingml/2006/main" xmlns:r="http://schemas.openxmlformats.org/officeDocument/2006/relationships" xmlns:p="http://schemas.openxmlformats.org/presentationml/2006/main">
  <p:tag name="HIDEME" val="No"/>
</p:tagLst>
</file>

<file path=ppt/tags/tag47.xml><?xml version="1.0" encoding="utf-8"?>
<p:tagLst xmlns:a="http://schemas.openxmlformats.org/drawingml/2006/main" xmlns:r="http://schemas.openxmlformats.org/officeDocument/2006/relationships" xmlns:p="http://schemas.openxmlformats.org/presentationml/2006/main">
  <p:tag name="HIDEME" val="No"/>
</p:tagLst>
</file>

<file path=ppt/tags/tag48.xml><?xml version="1.0" encoding="utf-8"?>
<p:tagLst xmlns:a="http://schemas.openxmlformats.org/drawingml/2006/main" xmlns:r="http://schemas.openxmlformats.org/officeDocument/2006/relationships" xmlns:p="http://schemas.openxmlformats.org/presentationml/2006/main">
  <p:tag name="HIDEME" val="No"/>
</p:tagLst>
</file>

<file path=ppt/tags/tag49.xml><?xml version="1.0" encoding="utf-8"?>
<p:tagLst xmlns:a="http://schemas.openxmlformats.org/drawingml/2006/main" xmlns:r="http://schemas.openxmlformats.org/officeDocument/2006/relationships" xmlns:p="http://schemas.openxmlformats.org/presentationml/2006/main">
  <p:tag name="HIDEME" val="No"/>
</p:tagLst>
</file>

<file path=ppt/tags/tag5.xml><?xml version="1.0" encoding="utf-8"?>
<p:tagLst xmlns:a="http://schemas.openxmlformats.org/drawingml/2006/main" xmlns:r="http://schemas.openxmlformats.org/officeDocument/2006/relationships" xmlns:p="http://schemas.openxmlformats.org/presentationml/2006/main">
  <p:tag name="HIDEME" val="No"/>
</p:tagLst>
</file>

<file path=ppt/tags/tag50.xml><?xml version="1.0" encoding="utf-8"?>
<p:tagLst xmlns:a="http://schemas.openxmlformats.org/drawingml/2006/main" xmlns:r="http://schemas.openxmlformats.org/officeDocument/2006/relationships" xmlns:p="http://schemas.openxmlformats.org/presentationml/2006/main">
  <p:tag name="HIDEME" val="No"/>
</p:tagLst>
</file>

<file path=ppt/tags/tag51.xml><?xml version="1.0" encoding="utf-8"?>
<p:tagLst xmlns:a="http://schemas.openxmlformats.org/drawingml/2006/main" xmlns:r="http://schemas.openxmlformats.org/officeDocument/2006/relationships" xmlns:p="http://schemas.openxmlformats.org/presentationml/2006/main">
  <p:tag name="HIDEME" val="No"/>
</p:tagLst>
</file>

<file path=ppt/tags/tag52.xml><?xml version="1.0" encoding="utf-8"?>
<p:tagLst xmlns:a="http://schemas.openxmlformats.org/drawingml/2006/main" xmlns:r="http://schemas.openxmlformats.org/officeDocument/2006/relationships" xmlns:p="http://schemas.openxmlformats.org/presentationml/2006/main">
  <p:tag name="HIDEME" val="No"/>
</p:tagLst>
</file>

<file path=ppt/tags/tag53.xml><?xml version="1.0" encoding="utf-8"?>
<p:tagLst xmlns:a="http://schemas.openxmlformats.org/drawingml/2006/main" xmlns:r="http://schemas.openxmlformats.org/officeDocument/2006/relationships" xmlns:p="http://schemas.openxmlformats.org/presentationml/2006/main">
  <p:tag name="HIDEME" val="No"/>
</p:tagLst>
</file>

<file path=ppt/tags/tag54.xml><?xml version="1.0" encoding="utf-8"?>
<p:tagLst xmlns:a="http://schemas.openxmlformats.org/drawingml/2006/main" xmlns:r="http://schemas.openxmlformats.org/officeDocument/2006/relationships" xmlns:p="http://schemas.openxmlformats.org/presentationml/2006/main">
  <p:tag name="HIDEME" val="No"/>
</p:tagLst>
</file>

<file path=ppt/tags/tag55.xml><?xml version="1.0" encoding="utf-8"?>
<p:tagLst xmlns:a="http://schemas.openxmlformats.org/drawingml/2006/main" xmlns:r="http://schemas.openxmlformats.org/officeDocument/2006/relationships" xmlns:p="http://schemas.openxmlformats.org/presentationml/2006/main">
  <p:tag name="HIDEME" val="No"/>
</p:tagLst>
</file>

<file path=ppt/tags/tag56.xml><?xml version="1.0" encoding="utf-8"?>
<p:tagLst xmlns:a="http://schemas.openxmlformats.org/drawingml/2006/main" xmlns:r="http://schemas.openxmlformats.org/officeDocument/2006/relationships" xmlns:p="http://schemas.openxmlformats.org/presentationml/2006/main">
  <p:tag name="HIDEME" val="No"/>
</p:tagLst>
</file>

<file path=ppt/tags/tag57.xml><?xml version="1.0" encoding="utf-8"?>
<p:tagLst xmlns:a="http://schemas.openxmlformats.org/drawingml/2006/main" xmlns:r="http://schemas.openxmlformats.org/officeDocument/2006/relationships" xmlns:p="http://schemas.openxmlformats.org/presentationml/2006/main">
  <p:tag name="HIDEME" val="No"/>
</p:tagLst>
</file>

<file path=ppt/tags/tag58.xml><?xml version="1.0" encoding="utf-8"?>
<p:tagLst xmlns:a="http://schemas.openxmlformats.org/drawingml/2006/main" xmlns:r="http://schemas.openxmlformats.org/officeDocument/2006/relationships" xmlns:p="http://schemas.openxmlformats.org/presentationml/2006/main">
  <p:tag name="HIDEME" val="No"/>
</p:tagLst>
</file>

<file path=ppt/tags/tag59.xml><?xml version="1.0" encoding="utf-8"?>
<p:tagLst xmlns:a="http://schemas.openxmlformats.org/drawingml/2006/main" xmlns:r="http://schemas.openxmlformats.org/officeDocument/2006/relationships" xmlns:p="http://schemas.openxmlformats.org/presentationml/2006/main">
  <p:tag name="HIDEME" val="No"/>
</p:tagLst>
</file>

<file path=ppt/tags/tag6.xml><?xml version="1.0" encoding="utf-8"?>
<p:tagLst xmlns:a="http://schemas.openxmlformats.org/drawingml/2006/main" xmlns:r="http://schemas.openxmlformats.org/officeDocument/2006/relationships" xmlns:p="http://schemas.openxmlformats.org/presentationml/2006/main">
  <p:tag name="HIDEME" val="No"/>
</p:tagLst>
</file>

<file path=ppt/tags/tag60.xml><?xml version="1.0" encoding="utf-8"?>
<p:tagLst xmlns:a="http://schemas.openxmlformats.org/drawingml/2006/main" xmlns:r="http://schemas.openxmlformats.org/officeDocument/2006/relationships" xmlns:p="http://schemas.openxmlformats.org/presentationml/2006/main">
  <p:tag name="HIDEME" val="No"/>
</p:tagLst>
</file>

<file path=ppt/tags/tag61.xml><?xml version="1.0" encoding="utf-8"?>
<p:tagLst xmlns:a="http://schemas.openxmlformats.org/drawingml/2006/main" xmlns:r="http://schemas.openxmlformats.org/officeDocument/2006/relationships" xmlns:p="http://schemas.openxmlformats.org/presentationml/2006/main">
  <p:tag name="HIDEME" val="No"/>
</p:tagLst>
</file>

<file path=ppt/tags/tag62.xml><?xml version="1.0" encoding="utf-8"?>
<p:tagLst xmlns:a="http://schemas.openxmlformats.org/drawingml/2006/main" xmlns:r="http://schemas.openxmlformats.org/officeDocument/2006/relationships" xmlns:p="http://schemas.openxmlformats.org/presentationml/2006/main">
  <p:tag name="HIDEME" val="No"/>
</p:tagLst>
</file>

<file path=ppt/tags/tag63.xml><?xml version="1.0" encoding="utf-8"?>
<p:tagLst xmlns:a="http://schemas.openxmlformats.org/drawingml/2006/main" xmlns:r="http://schemas.openxmlformats.org/officeDocument/2006/relationships" xmlns:p="http://schemas.openxmlformats.org/presentationml/2006/main">
  <p:tag name="HIDEME" val="No"/>
</p:tagLst>
</file>

<file path=ppt/tags/tag64.xml><?xml version="1.0" encoding="utf-8"?>
<p:tagLst xmlns:a="http://schemas.openxmlformats.org/drawingml/2006/main" xmlns:r="http://schemas.openxmlformats.org/officeDocument/2006/relationships" xmlns:p="http://schemas.openxmlformats.org/presentationml/2006/main">
  <p:tag name="HIDEME" val="No"/>
</p:tagLst>
</file>

<file path=ppt/tags/tag65.xml><?xml version="1.0" encoding="utf-8"?>
<p:tagLst xmlns:a="http://schemas.openxmlformats.org/drawingml/2006/main" xmlns:r="http://schemas.openxmlformats.org/officeDocument/2006/relationships" xmlns:p="http://schemas.openxmlformats.org/presentationml/2006/main">
  <p:tag name="HIDEME" val="No"/>
</p:tagLst>
</file>

<file path=ppt/tags/tag66.xml><?xml version="1.0" encoding="utf-8"?>
<p:tagLst xmlns:a="http://schemas.openxmlformats.org/drawingml/2006/main" xmlns:r="http://schemas.openxmlformats.org/officeDocument/2006/relationships" xmlns:p="http://schemas.openxmlformats.org/presentationml/2006/main">
  <p:tag name="HIDEME" val="No"/>
</p:tagLst>
</file>

<file path=ppt/tags/tag67.xml><?xml version="1.0" encoding="utf-8"?>
<p:tagLst xmlns:a="http://schemas.openxmlformats.org/drawingml/2006/main" xmlns:r="http://schemas.openxmlformats.org/officeDocument/2006/relationships" xmlns:p="http://schemas.openxmlformats.org/presentationml/2006/main">
  <p:tag name="HIDEME" val="No"/>
</p:tagLst>
</file>

<file path=ppt/tags/tag68.xml><?xml version="1.0" encoding="utf-8"?>
<p:tagLst xmlns:a="http://schemas.openxmlformats.org/drawingml/2006/main" xmlns:r="http://schemas.openxmlformats.org/officeDocument/2006/relationships" xmlns:p="http://schemas.openxmlformats.org/presentationml/2006/main">
  <p:tag name="HIDEME" val="No"/>
</p:tagLst>
</file>

<file path=ppt/tags/tag69.xml><?xml version="1.0" encoding="utf-8"?>
<p:tagLst xmlns:a="http://schemas.openxmlformats.org/drawingml/2006/main" xmlns:r="http://schemas.openxmlformats.org/officeDocument/2006/relationships" xmlns:p="http://schemas.openxmlformats.org/presentationml/2006/main">
  <p:tag name="HIDEME" val="No"/>
</p:tagLst>
</file>

<file path=ppt/tags/tag7.xml><?xml version="1.0" encoding="utf-8"?>
<p:tagLst xmlns:a="http://schemas.openxmlformats.org/drawingml/2006/main" xmlns:r="http://schemas.openxmlformats.org/officeDocument/2006/relationships" xmlns:p="http://schemas.openxmlformats.org/presentationml/2006/main">
  <p:tag name="HIDEME" val="No"/>
</p:tagLst>
</file>

<file path=ppt/tags/tag70.xml><?xml version="1.0" encoding="utf-8"?>
<p:tagLst xmlns:a="http://schemas.openxmlformats.org/drawingml/2006/main" xmlns:r="http://schemas.openxmlformats.org/officeDocument/2006/relationships" xmlns:p="http://schemas.openxmlformats.org/presentationml/2006/main">
  <p:tag name="HIDEME" val="No"/>
</p:tagLst>
</file>

<file path=ppt/tags/tag71.xml><?xml version="1.0" encoding="utf-8"?>
<p:tagLst xmlns:a="http://schemas.openxmlformats.org/drawingml/2006/main" xmlns:r="http://schemas.openxmlformats.org/officeDocument/2006/relationships" xmlns:p="http://schemas.openxmlformats.org/presentationml/2006/main">
  <p:tag name="HIDEME" val="No"/>
</p:tagLst>
</file>

<file path=ppt/tags/tag72.xml><?xml version="1.0" encoding="utf-8"?>
<p:tagLst xmlns:a="http://schemas.openxmlformats.org/drawingml/2006/main" xmlns:r="http://schemas.openxmlformats.org/officeDocument/2006/relationships" xmlns:p="http://schemas.openxmlformats.org/presentationml/2006/main">
  <p:tag name="HIDEME" val="No"/>
</p:tagLst>
</file>

<file path=ppt/tags/tag73.xml><?xml version="1.0" encoding="utf-8"?>
<p:tagLst xmlns:a="http://schemas.openxmlformats.org/drawingml/2006/main" xmlns:r="http://schemas.openxmlformats.org/officeDocument/2006/relationships" xmlns:p="http://schemas.openxmlformats.org/presentationml/2006/main">
  <p:tag name="HIDEME" val="No"/>
</p:tagLst>
</file>

<file path=ppt/tags/tag74.xml><?xml version="1.0" encoding="utf-8"?>
<p:tagLst xmlns:a="http://schemas.openxmlformats.org/drawingml/2006/main" xmlns:r="http://schemas.openxmlformats.org/officeDocument/2006/relationships" xmlns:p="http://schemas.openxmlformats.org/presentationml/2006/main">
  <p:tag name="HIDEME" val="No"/>
</p:tagLst>
</file>

<file path=ppt/tags/tag75.xml><?xml version="1.0" encoding="utf-8"?>
<p:tagLst xmlns:a="http://schemas.openxmlformats.org/drawingml/2006/main" xmlns:r="http://schemas.openxmlformats.org/officeDocument/2006/relationships" xmlns:p="http://schemas.openxmlformats.org/presentationml/2006/main">
  <p:tag name="HIDEME" val="No"/>
</p:tagLst>
</file>

<file path=ppt/tags/tag76.xml><?xml version="1.0" encoding="utf-8"?>
<p:tagLst xmlns:a="http://schemas.openxmlformats.org/drawingml/2006/main" xmlns:r="http://schemas.openxmlformats.org/officeDocument/2006/relationships" xmlns:p="http://schemas.openxmlformats.org/presentationml/2006/main">
  <p:tag name="HIDEME" val="No"/>
</p:tagLst>
</file>

<file path=ppt/tags/tag77.xml><?xml version="1.0" encoding="utf-8"?>
<p:tagLst xmlns:a="http://schemas.openxmlformats.org/drawingml/2006/main" xmlns:r="http://schemas.openxmlformats.org/officeDocument/2006/relationships" xmlns:p="http://schemas.openxmlformats.org/presentationml/2006/main">
  <p:tag name="HIDEME" val="No"/>
</p:tagLst>
</file>

<file path=ppt/tags/tag78.xml><?xml version="1.0" encoding="utf-8"?>
<p:tagLst xmlns:a="http://schemas.openxmlformats.org/drawingml/2006/main" xmlns:r="http://schemas.openxmlformats.org/officeDocument/2006/relationships" xmlns:p="http://schemas.openxmlformats.org/presentationml/2006/main">
  <p:tag name="HIDEME" val="No"/>
</p:tagLst>
</file>

<file path=ppt/tags/tag79.xml><?xml version="1.0" encoding="utf-8"?>
<p:tagLst xmlns:a="http://schemas.openxmlformats.org/drawingml/2006/main" xmlns:r="http://schemas.openxmlformats.org/officeDocument/2006/relationships" xmlns:p="http://schemas.openxmlformats.org/presentationml/2006/main">
  <p:tag name="HIDEME" val="No"/>
</p:tagLst>
</file>

<file path=ppt/tags/tag8.xml><?xml version="1.0" encoding="utf-8"?>
<p:tagLst xmlns:a="http://schemas.openxmlformats.org/drawingml/2006/main" xmlns:r="http://schemas.openxmlformats.org/officeDocument/2006/relationships" xmlns:p="http://schemas.openxmlformats.org/presentationml/2006/main">
  <p:tag name="HIDEME" val="No"/>
</p:tagLst>
</file>

<file path=ppt/tags/tag80.xml><?xml version="1.0" encoding="utf-8"?>
<p:tagLst xmlns:a="http://schemas.openxmlformats.org/drawingml/2006/main" xmlns:r="http://schemas.openxmlformats.org/officeDocument/2006/relationships" xmlns:p="http://schemas.openxmlformats.org/presentationml/2006/main">
  <p:tag name="HIDEME" val="No"/>
</p:tagLst>
</file>

<file path=ppt/tags/tag81.xml><?xml version="1.0" encoding="utf-8"?>
<p:tagLst xmlns:a="http://schemas.openxmlformats.org/drawingml/2006/main" xmlns:r="http://schemas.openxmlformats.org/officeDocument/2006/relationships" xmlns:p="http://schemas.openxmlformats.org/presentationml/2006/main">
  <p:tag name="HIDEME" val="No"/>
</p:tagLst>
</file>

<file path=ppt/tags/tag82.xml><?xml version="1.0" encoding="utf-8"?>
<p:tagLst xmlns:a="http://schemas.openxmlformats.org/drawingml/2006/main" xmlns:r="http://schemas.openxmlformats.org/officeDocument/2006/relationships" xmlns:p="http://schemas.openxmlformats.org/presentationml/2006/main">
  <p:tag name="HIDEME" val="No"/>
</p:tagLst>
</file>

<file path=ppt/tags/tag83.xml><?xml version="1.0" encoding="utf-8"?>
<p:tagLst xmlns:a="http://schemas.openxmlformats.org/drawingml/2006/main" xmlns:r="http://schemas.openxmlformats.org/officeDocument/2006/relationships" xmlns:p="http://schemas.openxmlformats.org/presentationml/2006/main">
  <p:tag name="HIDEME" val="No"/>
</p:tagLst>
</file>

<file path=ppt/tags/tag84.xml><?xml version="1.0" encoding="utf-8"?>
<p:tagLst xmlns:a="http://schemas.openxmlformats.org/drawingml/2006/main" xmlns:r="http://schemas.openxmlformats.org/officeDocument/2006/relationships" xmlns:p="http://schemas.openxmlformats.org/presentationml/2006/main">
  <p:tag name="HIDEME" val="No"/>
</p:tagLst>
</file>

<file path=ppt/tags/tag85.xml><?xml version="1.0" encoding="utf-8"?>
<p:tagLst xmlns:a="http://schemas.openxmlformats.org/drawingml/2006/main" xmlns:r="http://schemas.openxmlformats.org/officeDocument/2006/relationships" xmlns:p="http://schemas.openxmlformats.org/presentationml/2006/main">
  <p:tag name="HIDEME" val="No"/>
</p:tagLst>
</file>

<file path=ppt/tags/tag86.xml><?xml version="1.0" encoding="utf-8"?>
<p:tagLst xmlns:a="http://schemas.openxmlformats.org/drawingml/2006/main" xmlns:r="http://schemas.openxmlformats.org/officeDocument/2006/relationships" xmlns:p="http://schemas.openxmlformats.org/presentationml/2006/main">
  <p:tag name="HIDEME" val="No"/>
</p:tagLst>
</file>

<file path=ppt/tags/tag87.xml><?xml version="1.0" encoding="utf-8"?>
<p:tagLst xmlns:a="http://schemas.openxmlformats.org/drawingml/2006/main" xmlns:r="http://schemas.openxmlformats.org/officeDocument/2006/relationships" xmlns:p="http://schemas.openxmlformats.org/presentationml/2006/main">
  <p:tag name="HIDEME" val="No"/>
</p:tagLst>
</file>

<file path=ppt/tags/tag88.xml><?xml version="1.0" encoding="utf-8"?>
<p:tagLst xmlns:a="http://schemas.openxmlformats.org/drawingml/2006/main" xmlns:r="http://schemas.openxmlformats.org/officeDocument/2006/relationships" xmlns:p="http://schemas.openxmlformats.org/presentationml/2006/main">
  <p:tag name="HIDEME" val="No"/>
</p:tagLst>
</file>

<file path=ppt/tags/tag89.xml><?xml version="1.0" encoding="utf-8"?>
<p:tagLst xmlns:a="http://schemas.openxmlformats.org/drawingml/2006/main" xmlns:r="http://schemas.openxmlformats.org/officeDocument/2006/relationships" xmlns:p="http://schemas.openxmlformats.org/presentationml/2006/main">
  <p:tag name="HIDEME" val="No"/>
</p:tagLst>
</file>

<file path=ppt/tags/tag9.xml><?xml version="1.0" encoding="utf-8"?>
<p:tagLst xmlns:a="http://schemas.openxmlformats.org/drawingml/2006/main" xmlns:r="http://schemas.openxmlformats.org/officeDocument/2006/relationships" xmlns:p="http://schemas.openxmlformats.org/presentationml/2006/main">
  <p:tag name="HIDEME" val="No"/>
</p:tagLst>
</file>

<file path=ppt/tags/tag90.xml><?xml version="1.0" encoding="utf-8"?>
<p:tagLst xmlns:a="http://schemas.openxmlformats.org/drawingml/2006/main" xmlns:r="http://schemas.openxmlformats.org/officeDocument/2006/relationships" xmlns:p="http://schemas.openxmlformats.org/presentationml/2006/main">
  <p:tag name="HIDEME" val="No"/>
</p:tagLst>
</file>

<file path=ppt/tags/tag91.xml><?xml version="1.0" encoding="utf-8"?>
<p:tagLst xmlns:a="http://schemas.openxmlformats.org/drawingml/2006/main" xmlns:r="http://schemas.openxmlformats.org/officeDocument/2006/relationships" xmlns:p="http://schemas.openxmlformats.org/presentationml/2006/main">
  <p:tag name="HIDEME" val="No"/>
</p:tagLst>
</file>

<file path=ppt/tags/tag92.xml><?xml version="1.0" encoding="utf-8"?>
<p:tagLst xmlns:a="http://schemas.openxmlformats.org/drawingml/2006/main" xmlns:r="http://schemas.openxmlformats.org/officeDocument/2006/relationships" xmlns:p="http://schemas.openxmlformats.org/presentationml/2006/main">
  <p:tag name="HIDEME" val="No"/>
</p:tagLst>
</file>

<file path=ppt/tags/tag93.xml><?xml version="1.0" encoding="utf-8"?>
<p:tagLst xmlns:a="http://schemas.openxmlformats.org/drawingml/2006/main" xmlns:r="http://schemas.openxmlformats.org/officeDocument/2006/relationships" xmlns:p="http://schemas.openxmlformats.org/presentationml/2006/main">
  <p:tag name="HIDEME" val="No"/>
</p:tagLst>
</file>

<file path=ppt/tags/tag94.xml><?xml version="1.0" encoding="utf-8"?>
<p:tagLst xmlns:a="http://schemas.openxmlformats.org/drawingml/2006/main" xmlns:r="http://schemas.openxmlformats.org/officeDocument/2006/relationships" xmlns:p="http://schemas.openxmlformats.org/presentationml/2006/main">
  <p:tag name="HIDEME" val="No"/>
</p:tagLst>
</file>

<file path=ppt/tags/tag95.xml><?xml version="1.0" encoding="utf-8"?>
<p:tagLst xmlns:a="http://schemas.openxmlformats.org/drawingml/2006/main" xmlns:r="http://schemas.openxmlformats.org/officeDocument/2006/relationships" xmlns:p="http://schemas.openxmlformats.org/presentationml/2006/main">
  <p:tag name="HIDEME" val="No"/>
</p:tagLst>
</file>

<file path=ppt/tags/tag96.xml><?xml version="1.0" encoding="utf-8"?>
<p:tagLst xmlns:a="http://schemas.openxmlformats.org/drawingml/2006/main" xmlns:r="http://schemas.openxmlformats.org/officeDocument/2006/relationships" xmlns:p="http://schemas.openxmlformats.org/presentationml/2006/main">
  <p:tag name="HIDEME" val="No"/>
</p:tagLst>
</file>

<file path=ppt/tags/tag97.xml><?xml version="1.0" encoding="utf-8"?>
<p:tagLst xmlns:a="http://schemas.openxmlformats.org/drawingml/2006/main" xmlns:r="http://schemas.openxmlformats.org/officeDocument/2006/relationships" xmlns:p="http://schemas.openxmlformats.org/presentationml/2006/main">
  <p:tag name="HIDEME" val="No"/>
</p:tagLst>
</file>

<file path=ppt/tags/tag98.xml><?xml version="1.0" encoding="utf-8"?>
<p:tagLst xmlns:a="http://schemas.openxmlformats.org/drawingml/2006/main" xmlns:r="http://schemas.openxmlformats.org/officeDocument/2006/relationships" xmlns:p="http://schemas.openxmlformats.org/presentationml/2006/main">
  <p:tag name="HIDEME" val="No"/>
</p:tagLst>
</file>

<file path=ppt/tags/tag99.xml><?xml version="1.0" encoding="utf-8"?>
<p:tagLst xmlns:a="http://schemas.openxmlformats.org/drawingml/2006/main" xmlns:r="http://schemas.openxmlformats.org/officeDocument/2006/relationships" xmlns:p="http://schemas.openxmlformats.org/presentationml/2006/main">
  <p:tag name="HIDEME" val="No"/>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1255</TotalTime>
  <Words>3110</Words>
  <Application>Microsoft Office PowerPoint</Application>
  <PresentationFormat>Custom</PresentationFormat>
  <Paragraphs>298</Paragraphs>
  <Slides>23</Slides>
  <Notes>2</Notes>
  <HiddenSlides>1</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GIẢI PHÁP THÚC ĐẨY XUẤT KHẨU NÔNG SẢN  TỪ VIỆT NAM SANG CÁC THỊ TRƯỜNG KHU VỰC RCEP</vt:lpstr>
      <vt:lpstr>PowerPoint Presentation</vt:lpstr>
      <vt:lpstr>PowerPoint Presentation</vt:lpstr>
      <vt:lpstr>CƠ HỘI VÀ THÁCH THỨC KHI THAM GIA HIỆP ĐỊNH RCEP</vt:lpstr>
      <vt:lpstr>CƠ HỘI VÀ THÁCH THỨC KHI THAM GIA HIỆP ĐỊNH RCEP</vt:lpstr>
      <vt:lpstr>PowerPoint Presentation</vt:lpstr>
      <vt:lpstr>CƠ HỘI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GIẢI PHÁP THÚC ĐẨY XUẤT KHẨU NÔNG SẢN TỪ  VIỆT NAM SANG CÁC THỊ TRƯỜNG KHU VỰC RCEP</vt:lpstr>
      <vt:lpstr>PowerPoint Presentation</vt:lpstr>
      <vt:lpstr>PowerPoint Presentation</vt:lpstr>
      <vt:lpstr>PowerPoint Presentation</vt:lpstr>
      <vt:lpstr>GIẢI PHÁP THÚC ĐẨY XUẤT KHẨU NÔNG SẢN TỪ  VIỆT NAM SANG CÁC THỊ TRƯỜNG KHU VỰC RCEP</vt:lpstr>
      <vt:lpstr>GIẢI PHÁP THÚC ĐẨY XUẤT KHẨU NÔNG SẢN TỪ  VIỆT NAM SANG CÁC THỊ TRƯỜNG KHU VỰC RCEP</vt:lpstr>
      <vt:lpstr>GIẢI PHÁP THÚC ĐẨY XUẤT KHẨU NÔNG SẢN TỪ  VIỆT NAM SANG CÁC THỊ TRƯỜNG KHU VỰC RCEP</vt:lpstr>
      <vt:lpstr>PowerPoint Presentation</vt:lpstr>
      <vt:lpstr>TRÂN TRỌNG  CẢM ƠN!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GIẢI PHÁP THÚC ĐẨY XUẤT KHẨU NÔNG SẢN TỪ VIỆT NAM SANG CÁC THỊ TRƯỜNG KHU VỰC RCEP</dc:title>
  <dc:creator>Nguyen Ngoc Bach</dc:creator>
  <cp:lastModifiedBy>Windows User</cp:lastModifiedBy>
  <cp:revision>20</cp:revision>
  <dcterms:created xsi:type="dcterms:W3CDTF">2022-05-22T07:08:54Z</dcterms:created>
  <dcterms:modified xsi:type="dcterms:W3CDTF">2022-08-01T02:48:55Z</dcterms:modified>
</cp:coreProperties>
</file>